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9" r:id="rId9"/>
    <p:sldId id="263" r:id="rId10"/>
    <p:sldId id="262" r:id="rId11"/>
    <p:sldId id="273" r:id="rId12"/>
    <p:sldId id="264" r:id="rId13"/>
    <p:sldId id="276" r:id="rId14"/>
    <p:sldId id="274" r:id="rId15"/>
    <p:sldId id="275" r:id="rId16"/>
    <p:sldId id="282" r:id="rId17"/>
    <p:sldId id="277" r:id="rId18"/>
    <p:sldId id="278" r:id="rId19"/>
    <p:sldId id="283" r:id="rId20"/>
    <p:sldId id="279" r:id="rId21"/>
    <p:sldId id="291" r:id="rId22"/>
    <p:sldId id="294" r:id="rId23"/>
    <p:sldId id="284" r:id="rId24"/>
    <p:sldId id="292" r:id="rId25"/>
    <p:sldId id="293" r:id="rId26"/>
    <p:sldId id="302" r:id="rId27"/>
    <p:sldId id="297" r:id="rId28"/>
    <p:sldId id="295" r:id="rId29"/>
    <p:sldId id="307" r:id="rId30"/>
    <p:sldId id="308" r:id="rId31"/>
    <p:sldId id="309" r:id="rId32"/>
    <p:sldId id="296" r:id="rId33"/>
    <p:sldId id="310" r:id="rId34"/>
    <p:sldId id="311" r:id="rId35"/>
    <p:sldId id="313" r:id="rId36"/>
    <p:sldId id="314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8C3B"/>
    <a:srgbClr val="90CE4F"/>
    <a:srgbClr val="118B3B"/>
    <a:srgbClr val="BD1717"/>
    <a:srgbClr val="FDFDFD"/>
    <a:srgbClr val="DF0F0F"/>
    <a:srgbClr val="EF1A1A"/>
    <a:srgbClr val="F1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2136" y="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428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90CE4F"/>
              </a:solidFill>
              <a:ln w="1428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9040">
          <a:noFill/>
        </a:ln>
      </c:spPr>
    </c:plotArea>
    <c:plotVisOnly val="1"/>
    <c:dispBlanksAs val="zero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428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118C3B"/>
              </a:solidFill>
              <a:ln w="1428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9040">
          <a:noFill/>
        </a:ln>
      </c:spPr>
    </c:plotArea>
    <c:plotVisOnly val="1"/>
    <c:dispBlanksAs val="zero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4271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90CE4F"/>
              </a:solidFill>
              <a:ln w="14271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9029">
          <a:noFill/>
        </a:ln>
      </c:spPr>
    </c:plotArea>
    <c:plotVisOnly val="1"/>
    <c:dispBlanksAs val="zero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428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118B3B"/>
              </a:solidFill>
              <a:ln w="1428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9040">
          <a:noFill/>
        </a:ln>
      </c:spPr>
    </c:plotArea>
    <c:plotVisOnly val="1"/>
    <c:dispBlanksAs val="zero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D45D9-E1E5-4FEE-B14C-B8B8E7EF83C6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C4DDC-7A6E-4ABC-828B-A4A40AC9CD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642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56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2917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2104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2561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0303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8748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5672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8226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949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907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480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6387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9580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0580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210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3599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3594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8101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1052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9497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0004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703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5487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180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1506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722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9507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30528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574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799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215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026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7934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426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C4DDC-7A6E-4ABC-828B-A4A40AC9CD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997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288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675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563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582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6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097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22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876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282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463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9B7DB-4A69-40F2-9101-6F13B24589E7}" type="datetimeFigureOut">
              <a:rPr lang="zh-CN" altLang="en-US" smtClean="0"/>
              <a:pPr/>
              <a:t>2019/1/28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A3F01-D752-4559-8D9C-66686A93C0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28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036598" y="3210713"/>
            <a:ext cx="10118805" cy="10118810"/>
            <a:chOff x="4220709" y="828860"/>
            <a:chExt cx="3713923" cy="3713924"/>
          </a:xfrm>
        </p:grpSpPr>
        <p:sp>
          <p:nvSpPr>
            <p:cNvPr id="37" name="椭圆 36"/>
            <p:cNvSpPr/>
            <p:nvPr/>
          </p:nvSpPr>
          <p:spPr>
            <a:xfrm>
              <a:off x="4220709" y="828860"/>
              <a:ext cx="3713923" cy="3713924"/>
            </a:xfrm>
            <a:prstGeom prst="ellipse">
              <a:avLst/>
            </a:prstGeom>
            <a:solidFill>
              <a:schemeClr val="bg1">
                <a:alpha val="17000"/>
              </a:schemeClr>
            </a:solidFill>
            <a:ln w="19050">
              <a:solidFill>
                <a:srgbClr val="90CE4F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624315" y="1229193"/>
              <a:ext cx="2909984" cy="2909986"/>
              <a:chOff x="4403090" y="1494664"/>
              <a:chExt cx="2909984" cy="2909985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0" name="圆角矩形 59"/>
          <p:cNvSpPr/>
          <p:nvPr/>
        </p:nvSpPr>
        <p:spPr>
          <a:xfrm>
            <a:off x="3259459" y="3818379"/>
            <a:ext cx="5348547" cy="517261"/>
          </a:xfrm>
          <a:prstGeom prst="roundRect">
            <a:avLst>
              <a:gd name="adj" fmla="val 50000"/>
            </a:avLst>
          </a:prstGeom>
          <a:solidFill>
            <a:srgbClr val="118C3B"/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1" name="TextBox 112"/>
          <p:cNvSpPr txBox="1"/>
          <p:nvPr/>
        </p:nvSpPr>
        <p:spPr>
          <a:xfrm>
            <a:off x="3521685" y="3850825"/>
            <a:ext cx="4927067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电子商务专业</a:t>
            </a:r>
            <a:endParaRPr lang="zh-CN" altLang="en-US" sz="2667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74222" y="1183817"/>
            <a:ext cx="1980065" cy="1980066"/>
            <a:chOff x="4220709" y="828860"/>
            <a:chExt cx="3713923" cy="3713924"/>
          </a:xfrm>
        </p:grpSpPr>
        <p:sp>
          <p:nvSpPr>
            <p:cNvPr id="74" name="椭圆 73"/>
            <p:cNvSpPr/>
            <p:nvPr/>
          </p:nvSpPr>
          <p:spPr>
            <a:xfrm>
              <a:off x="4220709" y="828860"/>
              <a:ext cx="3713923" cy="37139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90CE4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4624315" y="1229193"/>
              <a:ext cx="2909984" cy="2909985"/>
              <a:chOff x="4624315" y="1229193"/>
              <a:chExt cx="2909984" cy="2909985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4624315" y="1229193"/>
                <a:ext cx="2909984" cy="2909985"/>
                <a:chOff x="4403090" y="1494664"/>
                <a:chExt cx="2909984" cy="2909985"/>
              </a:xfrm>
            </p:grpSpPr>
            <p:sp>
              <p:nvSpPr>
                <p:cNvPr id="78" name="椭圆 77"/>
                <p:cNvSpPr/>
                <p:nvPr/>
              </p:nvSpPr>
              <p:spPr>
                <a:xfrm>
                  <a:off x="4744085" y="1903276"/>
                  <a:ext cx="2450746" cy="2450747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77800" dist="139700" dir="2700000" algn="tl" rotWithShape="0">
                    <a:srgbClr val="49494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>
                  <a:off x="4403090" y="1494664"/>
                  <a:ext cx="2909984" cy="2909985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889000" dist="381000" dir="2700000">
                    <a:srgbClr val="5F6D6C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7" name="文本框 76"/>
              <p:cNvSpPr txBox="1"/>
              <p:nvPr/>
            </p:nvSpPr>
            <p:spPr>
              <a:xfrm>
                <a:off x="5038559" y="1558482"/>
                <a:ext cx="2078220" cy="2251406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b="1" dirty="0" smtClean="0">
                    <a:solidFill>
                      <a:srgbClr val="90CE4F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</a:t>
                </a:r>
                <a:endParaRPr lang="en-US" altLang="zh-CN" sz="6000" b="1" dirty="0" smtClean="0">
                  <a:solidFill>
                    <a:srgbClr val="90CE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4216661" y="1183817"/>
            <a:ext cx="1980065" cy="1980066"/>
            <a:chOff x="4220709" y="828860"/>
            <a:chExt cx="3713923" cy="3713924"/>
          </a:xfrm>
        </p:grpSpPr>
        <p:sp>
          <p:nvSpPr>
            <p:cNvPr id="81" name="椭圆 80"/>
            <p:cNvSpPr/>
            <p:nvPr/>
          </p:nvSpPr>
          <p:spPr>
            <a:xfrm>
              <a:off x="4220709" y="828860"/>
              <a:ext cx="3713923" cy="37139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90CE4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4624315" y="1229193"/>
              <a:ext cx="2909984" cy="2909985"/>
              <a:chOff x="4624315" y="1229193"/>
              <a:chExt cx="2909984" cy="2909985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4624315" y="1229193"/>
                <a:ext cx="2909984" cy="2909985"/>
                <a:chOff x="4403090" y="1494664"/>
                <a:chExt cx="2909984" cy="2909985"/>
              </a:xfrm>
            </p:grpSpPr>
            <p:sp>
              <p:nvSpPr>
                <p:cNvPr id="85" name="椭圆 84"/>
                <p:cNvSpPr/>
                <p:nvPr/>
              </p:nvSpPr>
              <p:spPr>
                <a:xfrm>
                  <a:off x="4744085" y="1903276"/>
                  <a:ext cx="2450746" cy="2450747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77800" dist="139700" dir="2700000" algn="tl" rotWithShape="0">
                    <a:srgbClr val="49494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4403090" y="1494664"/>
                  <a:ext cx="2909984" cy="2909985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889000" dist="381000" dir="2700000">
                    <a:srgbClr val="5F6D6C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" name="文本框 83"/>
              <p:cNvSpPr txBox="1"/>
              <p:nvPr/>
            </p:nvSpPr>
            <p:spPr>
              <a:xfrm>
                <a:off x="5038559" y="1558481"/>
                <a:ext cx="2078220" cy="2251405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b="1" dirty="0">
                    <a:solidFill>
                      <a:srgbClr val="90CE4F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</a:t>
                </a:r>
                <a:endParaRPr lang="en-US" altLang="zh-CN" sz="6000" b="1" dirty="0" smtClean="0">
                  <a:solidFill>
                    <a:srgbClr val="90CE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6065093" y="1183817"/>
            <a:ext cx="1980065" cy="1980066"/>
            <a:chOff x="4220709" y="828860"/>
            <a:chExt cx="3713923" cy="3713924"/>
          </a:xfrm>
        </p:grpSpPr>
        <p:sp>
          <p:nvSpPr>
            <p:cNvPr id="88" name="椭圆 87"/>
            <p:cNvSpPr/>
            <p:nvPr/>
          </p:nvSpPr>
          <p:spPr>
            <a:xfrm>
              <a:off x="4220709" y="828860"/>
              <a:ext cx="3713923" cy="37139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90CE4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624315" y="1229193"/>
              <a:ext cx="2909984" cy="2909985"/>
              <a:chOff x="4624315" y="1229193"/>
              <a:chExt cx="2909984" cy="2909985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4624315" y="1229193"/>
                <a:ext cx="2909984" cy="2909985"/>
                <a:chOff x="4403090" y="1494664"/>
                <a:chExt cx="2909984" cy="2909985"/>
              </a:xfrm>
            </p:grpSpPr>
            <p:sp>
              <p:nvSpPr>
                <p:cNvPr id="92" name="椭圆 91"/>
                <p:cNvSpPr/>
                <p:nvPr/>
              </p:nvSpPr>
              <p:spPr>
                <a:xfrm>
                  <a:off x="4744085" y="1903276"/>
                  <a:ext cx="2450746" cy="2450747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77800" dist="139700" dir="2700000" algn="tl" rotWithShape="0">
                    <a:srgbClr val="49494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4403090" y="1494664"/>
                  <a:ext cx="2909984" cy="2909985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889000" dist="381000" dir="2700000">
                    <a:srgbClr val="5F6D6C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1" name="文本框 90"/>
              <p:cNvSpPr txBox="1"/>
              <p:nvPr/>
            </p:nvSpPr>
            <p:spPr>
              <a:xfrm>
                <a:off x="5038559" y="1558481"/>
                <a:ext cx="2078220" cy="2251405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b="1" dirty="0" smtClean="0">
                    <a:solidFill>
                      <a:srgbClr val="90CE4F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答</a:t>
                </a:r>
                <a:endParaRPr lang="en-US" altLang="zh-CN" sz="6000" b="1" dirty="0" smtClean="0">
                  <a:solidFill>
                    <a:srgbClr val="90CE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7906795" y="1183817"/>
            <a:ext cx="1980065" cy="1980066"/>
            <a:chOff x="4220709" y="828860"/>
            <a:chExt cx="3713923" cy="3713924"/>
          </a:xfrm>
        </p:grpSpPr>
        <p:sp>
          <p:nvSpPr>
            <p:cNvPr id="95" name="椭圆 94"/>
            <p:cNvSpPr/>
            <p:nvPr/>
          </p:nvSpPr>
          <p:spPr>
            <a:xfrm>
              <a:off x="4220709" y="828860"/>
              <a:ext cx="3713923" cy="37139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90CE4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4624315" y="1229193"/>
              <a:ext cx="2909984" cy="2909985"/>
              <a:chOff x="4624315" y="1229193"/>
              <a:chExt cx="2909984" cy="2909985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4624315" y="1229193"/>
                <a:ext cx="2909984" cy="2909985"/>
                <a:chOff x="4403090" y="1494664"/>
                <a:chExt cx="2909984" cy="2909985"/>
              </a:xfrm>
            </p:grpSpPr>
            <p:sp>
              <p:nvSpPr>
                <p:cNvPr id="99" name="椭圆 98"/>
                <p:cNvSpPr/>
                <p:nvPr/>
              </p:nvSpPr>
              <p:spPr>
                <a:xfrm>
                  <a:off x="4744085" y="1903276"/>
                  <a:ext cx="2450746" cy="2450747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77800" dist="139700" dir="2700000" algn="tl" rotWithShape="0">
                    <a:srgbClr val="49494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椭圆 99"/>
                <p:cNvSpPr/>
                <p:nvPr/>
              </p:nvSpPr>
              <p:spPr>
                <a:xfrm>
                  <a:off x="4403090" y="1494664"/>
                  <a:ext cx="2909984" cy="2909985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889000" dist="381000" dir="2700000">
                    <a:srgbClr val="5F6D6C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8" name="文本框 97"/>
              <p:cNvSpPr txBox="1"/>
              <p:nvPr/>
            </p:nvSpPr>
            <p:spPr>
              <a:xfrm>
                <a:off x="5038559" y="1558481"/>
                <a:ext cx="2078220" cy="2251405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b="1" dirty="0" smtClean="0">
                    <a:solidFill>
                      <a:srgbClr val="90CE4F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辩</a:t>
                </a:r>
                <a:endParaRPr lang="en-US" altLang="zh-CN" sz="6000" b="1" dirty="0" smtClean="0">
                  <a:solidFill>
                    <a:srgbClr val="90CE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圆角矩形 2"/>
          <p:cNvSpPr/>
          <p:nvPr/>
        </p:nvSpPr>
        <p:spPr>
          <a:xfrm>
            <a:off x="4673381" y="5066341"/>
            <a:ext cx="2699876" cy="420914"/>
          </a:xfrm>
          <a:prstGeom prst="roundRect">
            <a:avLst>
              <a:gd name="adj" fmla="val 50000"/>
            </a:avLst>
          </a:prstGeom>
          <a:noFill/>
          <a:ln>
            <a:solidFill>
              <a:srgbClr val="118C3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答辩人：张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8037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B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研究目标</a:t>
              </a:r>
              <a:endParaRPr lang="zh-CN" altLang="en-US" sz="2800" dirty="0">
                <a:solidFill>
                  <a:srgbClr val="118B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09013" y="3823056"/>
            <a:ext cx="1415772" cy="1249252"/>
            <a:chOff x="1140004" y="2931790"/>
            <a:chExt cx="1415772" cy="1249252"/>
          </a:xfrm>
        </p:grpSpPr>
        <p:sp>
          <p:nvSpPr>
            <p:cNvPr id="12" name="矩形 11"/>
            <p:cNvSpPr/>
            <p:nvPr/>
          </p:nvSpPr>
          <p:spPr>
            <a:xfrm>
              <a:off x="1351385" y="2931790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90CE4F"/>
                  </a:solidFill>
                </a:rPr>
                <a:t>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140004" y="3257712"/>
              <a:ext cx="141577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5114" y="3823056"/>
            <a:ext cx="1415772" cy="1249252"/>
            <a:chOff x="1140004" y="2931790"/>
            <a:chExt cx="1415772" cy="1249252"/>
          </a:xfrm>
        </p:grpSpPr>
        <p:sp>
          <p:nvSpPr>
            <p:cNvPr id="15" name="矩形 14"/>
            <p:cNvSpPr/>
            <p:nvPr/>
          </p:nvSpPr>
          <p:spPr>
            <a:xfrm>
              <a:off x="1351385" y="2931790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118B3B"/>
                  </a:solidFill>
                </a:rPr>
                <a:t>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140004" y="3257712"/>
              <a:ext cx="141577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单击此处添加文本</a:t>
              </a:r>
              <a:endParaRPr lang="en-US" altLang="zh-CN" sz="1200" dirty="0"/>
            </a:p>
            <a:p>
              <a:pPr>
                <a:lnSpc>
                  <a:spcPct val="150000"/>
                </a:lnSpc>
              </a:pPr>
              <a:r>
                <a:rPr lang="zh-CN" altLang="en-US" sz="1200" dirty="0"/>
                <a:t>单击此处添加文本</a:t>
              </a:r>
              <a:endParaRPr lang="en-US" altLang="zh-CN" sz="1200" dirty="0"/>
            </a:p>
            <a:p>
              <a:pPr>
                <a:lnSpc>
                  <a:spcPct val="150000"/>
                </a:lnSpc>
              </a:pPr>
              <a:r>
                <a:rPr lang="zh-CN" altLang="en-US" sz="1200" dirty="0"/>
                <a:t>单击此处添加文本</a:t>
              </a:r>
              <a:endParaRPr lang="en-US" altLang="zh-CN" sz="12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33608" y="3823056"/>
            <a:ext cx="1415772" cy="1249252"/>
            <a:chOff x="1140004" y="2931790"/>
            <a:chExt cx="1415772" cy="1249252"/>
          </a:xfrm>
        </p:grpSpPr>
        <p:sp>
          <p:nvSpPr>
            <p:cNvPr id="18" name="矩形 17"/>
            <p:cNvSpPr/>
            <p:nvPr/>
          </p:nvSpPr>
          <p:spPr>
            <a:xfrm>
              <a:off x="1351385" y="2931790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90CE4F"/>
                  </a:solidFill>
                </a:rPr>
                <a:t>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1140004" y="3257712"/>
              <a:ext cx="141577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643311" y="3765966"/>
            <a:ext cx="1415772" cy="1249252"/>
            <a:chOff x="1140004" y="2931790"/>
            <a:chExt cx="1415772" cy="1249252"/>
          </a:xfrm>
        </p:grpSpPr>
        <p:sp>
          <p:nvSpPr>
            <p:cNvPr id="21" name="矩形 20"/>
            <p:cNvSpPr/>
            <p:nvPr/>
          </p:nvSpPr>
          <p:spPr>
            <a:xfrm>
              <a:off x="1351385" y="2931790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118B3B"/>
                  </a:solidFill>
                </a:rPr>
                <a:t>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140004" y="3257712"/>
              <a:ext cx="141577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单击此处添加文本</a:t>
              </a:r>
              <a:endParaRPr lang="en-US" altLang="zh-CN" sz="1200" dirty="0"/>
            </a:p>
            <a:p>
              <a:pPr>
                <a:lnSpc>
                  <a:spcPct val="150000"/>
                </a:lnSpc>
              </a:pPr>
              <a:r>
                <a:rPr lang="zh-CN" altLang="en-US" sz="1200" dirty="0"/>
                <a:t>单击此处添加文本</a:t>
              </a:r>
              <a:endParaRPr lang="en-US" altLang="zh-CN" sz="1200" dirty="0"/>
            </a:p>
            <a:p>
              <a:pPr>
                <a:lnSpc>
                  <a:spcPct val="150000"/>
                </a:lnSpc>
              </a:pPr>
              <a:r>
                <a:rPr lang="zh-CN" altLang="en-US" sz="1200" dirty="0"/>
                <a:t>单击此处添加文本</a:t>
              </a:r>
              <a:endParaRPr lang="en-US" altLang="zh-CN" sz="1200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86766" y="1898100"/>
            <a:ext cx="1660571" cy="1660571"/>
            <a:chOff x="4956042" y="1419622"/>
            <a:chExt cx="1296144" cy="1296144"/>
          </a:xfrm>
          <a:effectLst>
            <a:outerShdw blurRad="2032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椭圆 23"/>
            <p:cNvSpPr/>
            <p:nvPr/>
          </p:nvSpPr>
          <p:spPr>
            <a:xfrm>
              <a:off x="4956042" y="1419622"/>
              <a:ext cx="1296144" cy="1296144"/>
            </a:xfrm>
            <a:prstGeom prst="ellipse">
              <a:avLst/>
            </a:prstGeom>
            <a:solidFill>
              <a:srgbClr val="118C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black">
            <a:xfrm>
              <a:off x="5401028" y="1813137"/>
              <a:ext cx="474010" cy="463260"/>
            </a:xfrm>
            <a:custGeom>
              <a:avLst/>
              <a:gdLst>
                <a:gd name="T0" fmla="*/ 129 w 246"/>
                <a:gd name="T1" fmla="*/ 192 h 300"/>
                <a:gd name="T2" fmla="*/ 43 w 246"/>
                <a:gd name="T3" fmla="*/ 202 h 300"/>
                <a:gd name="T4" fmla="*/ 129 w 246"/>
                <a:gd name="T5" fmla="*/ 126 h 300"/>
                <a:gd name="T6" fmla="*/ 43 w 246"/>
                <a:gd name="T7" fmla="*/ 135 h 300"/>
                <a:gd name="T8" fmla="*/ 129 w 246"/>
                <a:gd name="T9" fmla="*/ 126 h 300"/>
                <a:gd name="T10" fmla="*/ 215 w 246"/>
                <a:gd name="T11" fmla="*/ 101 h 300"/>
                <a:gd name="T12" fmla="*/ 219 w 246"/>
                <a:gd name="T13" fmla="*/ 90 h 300"/>
                <a:gd name="T14" fmla="*/ 208 w 246"/>
                <a:gd name="T15" fmla="*/ 111 h 300"/>
                <a:gd name="T16" fmla="*/ 43 w 246"/>
                <a:gd name="T17" fmla="*/ 92 h 300"/>
                <a:gd name="T18" fmla="*/ 117 w 246"/>
                <a:gd name="T19" fmla="*/ 102 h 300"/>
                <a:gd name="T20" fmla="*/ 43 w 246"/>
                <a:gd name="T21" fmla="*/ 235 h 300"/>
                <a:gd name="T22" fmla="*/ 117 w 246"/>
                <a:gd name="T23" fmla="*/ 226 h 300"/>
                <a:gd name="T24" fmla="*/ 43 w 246"/>
                <a:gd name="T25" fmla="*/ 235 h 300"/>
                <a:gd name="T26" fmla="*/ 11 w 246"/>
                <a:gd name="T27" fmla="*/ 287 h 300"/>
                <a:gd name="T28" fmla="*/ 35 w 246"/>
                <a:gd name="T29" fmla="*/ 36 h 300"/>
                <a:gd name="T30" fmla="*/ 0 w 246"/>
                <a:gd name="T31" fmla="*/ 22 h 300"/>
                <a:gd name="T32" fmla="*/ 219 w 246"/>
                <a:gd name="T33" fmla="*/ 300 h 300"/>
                <a:gd name="T34" fmla="*/ 208 w 246"/>
                <a:gd name="T35" fmla="*/ 173 h 300"/>
                <a:gd name="T36" fmla="*/ 117 w 246"/>
                <a:gd name="T37" fmla="*/ 159 h 300"/>
                <a:gd name="T38" fmla="*/ 43 w 246"/>
                <a:gd name="T39" fmla="*/ 169 h 300"/>
                <a:gd name="T40" fmla="*/ 117 w 246"/>
                <a:gd name="T41" fmla="*/ 159 h 300"/>
                <a:gd name="T42" fmla="*/ 57 w 246"/>
                <a:gd name="T43" fmla="*/ 22 h 300"/>
                <a:gd name="T44" fmla="*/ 86 w 246"/>
                <a:gd name="T45" fmla="*/ 20 h 300"/>
                <a:gd name="T46" fmla="*/ 110 w 246"/>
                <a:gd name="T47" fmla="*/ 0 h 300"/>
                <a:gd name="T48" fmla="*/ 133 w 246"/>
                <a:gd name="T49" fmla="*/ 20 h 300"/>
                <a:gd name="T50" fmla="*/ 162 w 246"/>
                <a:gd name="T51" fmla="*/ 22 h 300"/>
                <a:gd name="T52" fmla="*/ 179 w 246"/>
                <a:gd name="T53" fmla="*/ 43 h 300"/>
                <a:gd name="T54" fmla="*/ 41 w 246"/>
                <a:gd name="T55" fmla="*/ 36 h 300"/>
                <a:gd name="T56" fmla="*/ 110 w 246"/>
                <a:gd name="T57" fmla="*/ 20 h 300"/>
                <a:gd name="T58" fmla="*/ 110 w 246"/>
                <a:gd name="T59" fmla="*/ 11 h 300"/>
                <a:gd name="T60" fmla="*/ 190 w 246"/>
                <a:gd name="T61" fmla="*/ 269 h 300"/>
                <a:gd name="T62" fmla="*/ 29 w 246"/>
                <a:gd name="T63" fmla="*/ 59 h 300"/>
                <a:gd name="T64" fmla="*/ 190 w 246"/>
                <a:gd name="T65" fmla="*/ 71 h 300"/>
                <a:gd name="T66" fmla="*/ 200 w 246"/>
                <a:gd name="T67" fmla="*/ 49 h 300"/>
                <a:gd name="T68" fmla="*/ 19 w 246"/>
                <a:gd name="T69" fmla="*/ 278 h 300"/>
                <a:gd name="T70" fmla="*/ 200 w 246"/>
                <a:gd name="T71" fmla="*/ 185 h 300"/>
                <a:gd name="T72" fmla="*/ 190 w 246"/>
                <a:gd name="T73" fmla="*/ 269 h 300"/>
                <a:gd name="T74" fmla="*/ 190 w 246"/>
                <a:gd name="T75" fmla="*/ 133 h 300"/>
                <a:gd name="T76" fmla="*/ 200 w 246"/>
                <a:gd name="T77" fmla="*/ 124 h 300"/>
                <a:gd name="T78" fmla="*/ 215 w 246"/>
                <a:gd name="T79" fmla="*/ 35 h 300"/>
                <a:gd name="T80" fmla="*/ 219 w 246"/>
                <a:gd name="T81" fmla="*/ 22 h 300"/>
                <a:gd name="T82" fmla="*/ 184 w 246"/>
                <a:gd name="T83" fmla="*/ 36 h 300"/>
                <a:gd name="T84" fmla="*/ 208 w 246"/>
                <a:gd name="T85" fmla="*/ 44 h 300"/>
                <a:gd name="T86" fmla="*/ 246 w 246"/>
                <a:gd name="T87" fmla="*/ 41 h 300"/>
                <a:gd name="T88" fmla="*/ 155 w 246"/>
                <a:gd name="T89" fmla="*/ 134 h 300"/>
                <a:gd name="T90" fmla="*/ 156 w 246"/>
                <a:gd name="T91" fmla="*/ 92 h 300"/>
                <a:gd name="T92" fmla="*/ 218 w 246"/>
                <a:gd name="T93" fmla="*/ 41 h 300"/>
                <a:gd name="T94" fmla="*/ 246 w 246"/>
                <a:gd name="T95" fmla="*/ 107 h 300"/>
                <a:gd name="T96" fmla="*/ 155 w 246"/>
                <a:gd name="T97" fmla="*/ 201 h 300"/>
                <a:gd name="T98" fmla="*/ 156 w 246"/>
                <a:gd name="T99" fmla="*/ 159 h 300"/>
                <a:gd name="T100" fmla="*/ 218 w 246"/>
                <a:gd name="T101" fmla="*/ 10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6" h="300">
                  <a:moveTo>
                    <a:pt x="43" y="192"/>
                  </a:moveTo>
                  <a:cubicBezTo>
                    <a:pt x="129" y="192"/>
                    <a:pt x="129" y="192"/>
                    <a:pt x="129" y="192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43" y="202"/>
                    <a:pt x="43" y="202"/>
                    <a:pt x="43" y="202"/>
                  </a:cubicBezTo>
                  <a:lnTo>
                    <a:pt x="43" y="192"/>
                  </a:lnTo>
                  <a:close/>
                  <a:moveTo>
                    <a:pt x="129" y="126"/>
                  </a:moveTo>
                  <a:cubicBezTo>
                    <a:pt x="43" y="126"/>
                    <a:pt x="43" y="126"/>
                    <a:pt x="43" y="12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129" y="135"/>
                    <a:pt x="129" y="135"/>
                    <a:pt x="129" y="135"/>
                  </a:cubicBezTo>
                  <a:lnTo>
                    <a:pt x="129" y="126"/>
                  </a:lnTo>
                  <a:close/>
                  <a:moveTo>
                    <a:pt x="208" y="111"/>
                  </a:moveTo>
                  <a:cubicBezTo>
                    <a:pt x="215" y="101"/>
                    <a:pt x="215" y="101"/>
                    <a:pt x="215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08" y="106"/>
                    <a:pt x="208" y="106"/>
                    <a:pt x="208" y="106"/>
                  </a:cubicBezTo>
                  <a:lnTo>
                    <a:pt x="208" y="111"/>
                  </a:lnTo>
                  <a:close/>
                  <a:moveTo>
                    <a:pt x="117" y="92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117" y="102"/>
                    <a:pt x="117" y="102"/>
                    <a:pt x="117" y="102"/>
                  </a:cubicBezTo>
                  <a:lnTo>
                    <a:pt x="117" y="92"/>
                  </a:lnTo>
                  <a:close/>
                  <a:moveTo>
                    <a:pt x="43" y="235"/>
                  </a:moveTo>
                  <a:cubicBezTo>
                    <a:pt x="117" y="235"/>
                    <a:pt x="117" y="235"/>
                    <a:pt x="117" y="235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43" y="226"/>
                    <a:pt x="43" y="226"/>
                    <a:pt x="43" y="226"/>
                  </a:cubicBezTo>
                  <a:lnTo>
                    <a:pt x="43" y="235"/>
                  </a:lnTo>
                  <a:close/>
                  <a:moveTo>
                    <a:pt x="208" y="287"/>
                  </a:moveTo>
                  <a:cubicBezTo>
                    <a:pt x="11" y="287"/>
                    <a:pt x="11" y="287"/>
                    <a:pt x="11" y="28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7" y="31"/>
                    <a:pt x="40" y="26"/>
                    <a:pt x="4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219" y="300"/>
                    <a:pt x="219" y="300"/>
                    <a:pt x="219" y="300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08" y="173"/>
                    <a:pt x="208" y="173"/>
                    <a:pt x="208" y="173"/>
                  </a:cubicBezTo>
                  <a:lnTo>
                    <a:pt x="208" y="287"/>
                  </a:lnTo>
                  <a:close/>
                  <a:moveTo>
                    <a:pt x="117" y="159"/>
                  </a:moveTo>
                  <a:cubicBezTo>
                    <a:pt x="43" y="159"/>
                    <a:pt x="43" y="159"/>
                    <a:pt x="43" y="159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117" y="169"/>
                    <a:pt x="117" y="169"/>
                    <a:pt x="117" y="169"/>
                  </a:cubicBezTo>
                  <a:lnTo>
                    <a:pt x="117" y="159"/>
                  </a:lnTo>
                  <a:close/>
                  <a:moveTo>
                    <a:pt x="41" y="36"/>
                  </a:moveTo>
                  <a:cubicBezTo>
                    <a:pt x="43" y="29"/>
                    <a:pt x="50" y="25"/>
                    <a:pt x="57" y="22"/>
                  </a:cubicBezTo>
                  <a:cubicBezTo>
                    <a:pt x="63" y="21"/>
                    <a:pt x="71" y="20"/>
                    <a:pt x="77" y="20"/>
                  </a:cubicBezTo>
                  <a:cubicBezTo>
                    <a:pt x="80" y="20"/>
                    <a:pt x="83" y="20"/>
                    <a:pt x="86" y="20"/>
                  </a:cubicBezTo>
                  <a:cubicBezTo>
                    <a:pt x="87" y="20"/>
                    <a:pt x="88" y="20"/>
                    <a:pt x="89" y="20"/>
                  </a:cubicBezTo>
                  <a:cubicBezTo>
                    <a:pt x="89" y="9"/>
                    <a:pt x="98" y="0"/>
                    <a:pt x="110" y="0"/>
                  </a:cubicBezTo>
                  <a:cubicBezTo>
                    <a:pt x="121" y="0"/>
                    <a:pt x="130" y="9"/>
                    <a:pt x="130" y="20"/>
                  </a:cubicBezTo>
                  <a:cubicBezTo>
                    <a:pt x="131" y="20"/>
                    <a:pt x="132" y="20"/>
                    <a:pt x="133" y="20"/>
                  </a:cubicBezTo>
                  <a:cubicBezTo>
                    <a:pt x="136" y="20"/>
                    <a:pt x="139" y="20"/>
                    <a:pt x="142" y="20"/>
                  </a:cubicBezTo>
                  <a:cubicBezTo>
                    <a:pt x="149" y="20"/>
                    <a:pt x="156" y="21"/>
                    <a:pt x="162" y="22"/>
                  </a:cubicBezTo>
                  <a:cubicBezTo>
                    <a:pt x="170" y="25"/>
                    <a:pt x="176" y="29"/>
                    <a:pt x="178" y="36"/>
                  </a:cubicBezTo>
                  <a:cubicBezTo>
                    <a:pt x="179" y="38"/>
                    <a:pt x="179" y="41"/>
                    <a:pt x="179" y="43"/>
                  </a:cubicBezTo>
                  <a:cubicBezTo>
                    <a:pt x="145" y="43"/>
                    <a:pt x="74" y="43"/>
                    <a:pt x="40" y="43"/>
                  </a:cubicBezTo>
                  <a:cubicBezTo>
                    <a:pt x="40" y="41"/>
                    <a:pt x="41" y="38"/>
                    <a:pt x="41" y="36"/>
                  </a:cubicBezTo>
                  <a:close/>
                  <a:moveTo>
                    <a:pt x="99" y="20"/>
                  </a:moveTo>
                  <a:cubicBezTo>
                    <a:pt x="103" y="20"/>
                    <a:pt x="106" y="20"/>
                    <a:pt x="110" y="20"/>
                  </a:cubicBezTo>
                  <a:cubicBezTo>
                    <a:pt x="113" y="20"/>
                    <a:pt x="116" y="20"/>
                    <a:pt x="120" y="20"/>
                  </a:cubicBezTo>
                  <a:cubicBezTo>
                    <a:pt x="119" y="15"/>
                    <a:pt x="115" y="11"/>
                    <a:pt x="110" y="11"/>
                  </a:cubicBezTo>
                  <a:cubicBezTo>
                    <a:pt x="104" y="11"/>
                    <a:pt x="100" y="15"/>
                    <a:pt x="99" y="20"/>
                  </a:cubicBezTo>
                  <a:close/>
                  <a:moveTo>
                    <a:pt x="190" y="269"/>
                  </a:moveTo>
                  <a:cubicBezTo>
                    <a:pt x="29" y="269"/>
                    <a:pt x="29" y="269"/>
                    <a:pt x="29" y="26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00" y="278"/>
                    <a:pt x="200" y="278"/>
                    <a:pt x="200" y="278"/>
                  </a:cubicBezTo>
                  <a:cubicBezTo>
                    <a:pt x="200" y="185"/>
                    <a:pt x="200" y="185"/>
                    <a:pt x="200" y="185"/>
                  </a:cubicBezTo>
                  <a:cubicBezTo>
                    <a:pt x="190" y="199"/>
                    <a:pt x="190" y="199"/>
                    <a:pt x="190" y="199"/>
                  </a:cubicBezTo>
                  <a:lnTo>
                    <a:pt x="190" y="269"/>
                  </a:lnTo>
                  <a:close/>
                  <a:moveTo>
                    <a:pt x="200" y="119"/>
                  </a:moveTo>
                  <a:cubicBezTo>
                    <a:pt x="190" y="133"/>
                    <a:pt x="190" y="133"/>
                    <a:pt x="190" y="133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200" y="124"/>
                    <a:pt x="200" y="124"/>
                    <a:pt x="200" y="124"/>
                  </a:cubicBezTo>
                  <a:lnTo>
                    <a:pt x="200" y="119"/>
                  </a:lnTo>
                  <a:close/>
                  <a:moveTo>
                    <a:pt x="215" y="35"/>
                  </a:moveTo>
                  <a:cubicBezTo>
                    <a:pt x="219" y="35"/>
                    <a:pt x="219" y="35"/>
                    <a:pt x="219" y="35"/>
                  </a:cubicBezTo>
                  <a:cubicBezTo>
                    <a:pt x="219" y="22"/>
                    <a:pt x="219" y="22"/>
                    <a:pt x="21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9" y="26"/>
                    <a:pt x="182" y="30"/>
                    <a:pt x="184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15" y="35"/>
                  </a:lnTo>
                  <a:close/>
                  <a:moveTo>
                    <a:pt x="246" y="41"/>
                  </a:moveTo>
                  <a:cubicBezTo>
                    <a:pt x="182" y="134"/>
                    <a:pt x="182" y="134"/>
                    <a:pt x="182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218" y="41"/>
                    <a:pt x="218" y="41"/>
                    <a:pt x="218" y="41"/>
                  </a:cubicBezTo>
                  <a:lnTo>
                    <a:pt x="246" y="41"/>
                  </a:lnTo>
                  <a:close/>
                  <a:moveTo>
                    <a:pt x="246" y="107"/>
                  </a:moveTo>
                  <a:cubicBezTo>
                    <a:pt x="182" y="201"/>
                    <a:pt x="182" y="201"/>
                    <a:pt x="182" y="201"/>
                  </a:cubicBezTo>
                  <a:cubicBezTo>
                    <a:pt x="155" y="201"/>
                    <a:pt x="155" y="201"/>
                    <a:pt x="155" y="201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56" y="159"/>
                    <a:pt x="156" y="159"/>
                    <a:pt x="156" y="159"/>
                  </a:cubicBezTo>
                  <a:cubicBezTo>
                    <a:pt x="169" y="180"/>
                    <a:pt x="169" y="180"/>
                    <a:pt x="169" y="180"/>
                  </a:cubicBezTo>
                  <a:cubicBezTo>
                    <a:pt x="218" y="107"/>
                    <a:pt x="218" y="107"/>
                    <a:pt x="218" y="107"/>
                  </a:cubicBezTo>
                  <a:lnTo>
                    <a:pt x="246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1735" tIns="30867" rIns="61735" bIns="30867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34649" y="1895233"/>
            <a:ext cx="1660571" cy="1660571"/>
            <a:chOff x="6804248" y="1419622"/>
            <a:chExt cx="1296144" cy="1296144"/>
          </a:xfrm>
          <a:effectLst>
            <a:outerShdw blurRad="2032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6804248" y="1419622"/>
              <a:ext cx="1296144" cy="1296144"/>
            </a:xfrm>
            <a:prstGeom prst="ellipse">
              <a:avLst/>
            </a:prstGeom>
            <a:gradFill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123656" y="1813137"/>
              <a:ext cx="657327" cy="459856"/>
              <a:chOff x="6856938" y="3020052"/>
              <a:chExt cx="739398" cy="517272"/>
            </a:xfrm>
          </p:grpSpPr>
          <p:sp>
            <p:nvSpPr>
              <p:cNvPr id="29" name="Freeform 16"/>
              <p:cNvSpPr>
                <a:spLocks noEditPoints="1"/>
              </p:cNvSpPr>
              <p:nvPr/>
            </p:nvSpPr>
            <p:spPr bwMode="black">
              <a:xfrm>
                <a:off x="6856938" y="3020052"/>
                <a:ext cx="484524" cy="487080"/>
              </a:xfrm>
              <a:custGeom>
                <a:avLst/>
                <a:gdLst>
                  <a:gd name="T0" fmla="*/ 287 w 292"/>
                  <a:gd name="T1" fmla="*/ 113 h 294"/>
                  <a:gd name="T2" fmla="*/ 239 w 292"/>
                  <a:gd name="T3" fmla="*/ 105 h 294"/>
                  <a:gd name="T4" fmla="*/ 252 w 292"/>
                  <a:gd name="T5" fmla="*/ 58 h 294"/>
                  <a:gd name="T6" fmla="*/ 229 w 292"/>
                  <a:gd name="T7" fmla="*/ 32 h 294"/>
                  <a:gd name="T8" fmla="*/ 187 w 292"/>
                  <a:gd name="T9" fmla="*/ 57 h 294"/>
                  <a:gd name="T10" fmla="*/ 167 w 292"/>
                  <a:gd name="T11" fmla="*/ 6 h 294"/>
                  <a:gd name="T12" fmla="*/ 132 w 292"/>
                  <a:gd name="T13" fmla="*/ 0 h 294"/>
                  <a:gd name="T14" fmla="*/ 115 w 292"/>
                  <a:gd name="T15" fmla="*/ 53 h 294"/>
                  <a:gd name="T16" fmla="*/ 72 w 292"/>
                  <a:gd name="T17" fmla="*/ 31 h 294"/>
                  <a:gd name="T18" fmla="*/ 42 w 292"/>
                  <a:gd name="T19" fmla="*/ 49 h 294"/>
                  <a:gd name="T20" fmla="*/ 59 w 292"/>
                  <a:gd name="T21" fmla="*/ 95 h 294"/>
                  <a:gd name="T22" fmla="*/ 12 w 292"/>
                  <a:gd name="T23" fmla="*/ 107 h 294"/>
                  <a:gd name="T24" fmla="*/ 0 w 292"/>
                  <a:gd name="T25" fmla="*/ 140 h 294"/>
                  <a:gd name="T26" fmla="*/ 43 w 292"/>
                  <a:gd name="T27" fmla="*/ 164 h 294"/>
                  <a:gd name="T28" fmla="*/ 14 w 292"/>
                  <a:gd name="T29" fmla="*/ 204 h 294"/>
                  <a:gd name="T30" fmla="*/ 27 w 292"/>
                  <a:gd name="T31" fmla="*/ 237 h 294"/>
                  <a:gd name="T32" fmla="*/ 75 w 292"/>
                  <a:gd name="T33" fmla="*/ 227 h 294"/>
                  <a:gd name="T34" fmla="*/ 79 w 292"/>
                  <a:gd name="T35" fmla="*/ 276 h 294"/>
                  <a:gd name="T36" fmla="*/ 109 w 292"/>
                  <a:gd name="T37" fmla="*/ 293 h 294"/>
                  <a:gd name="T38" fmla="*/ 140 w 292"/>
                  <a:gd name="T39" fmla="*/ 255 h 294"/>
                  <a:gd name="T40" fmla="*/ 152 w 292"/>
                  <a:gd name="T41" fmla="*/ 255 h 294"/>
                  <a:gd name="T42" fmla="*/ 183 w 292"/>
                  <a:gd name="T43" fmla="*/ 293 h 294"/>
                  <a:gd name="T44" fmla="*/ 213 w 292"/>
                  <a:gd name="T45" fmla="*/ 276 h 294"/>
                  <a:gd name="T46" fmla="*/ 217 w 292"/>
                  <a:gd name="T47" fmla="*/ 227 h 294"/>
                  <a:gd name="T48" fmla="*/ 265 w 292"/>
                  <a:gd name="T49" fmla="*/ 237 h 294"/>
                  <a:gd name="T50" fmla="*/ 278 w 292"/>
                  <a:gd name="T51" fmla="*/ 204 h 294"/>
                  <a:gd name="T52" fmla="*/ 249 w 292"/>
                  <a:gd name="T53" fmla="*/ 164 h 294"/>
                  <a:gd name="T54" fmla="*/ 292 w 292"/>
                  <a:gd name="T55" fmla="*/ 140 h 294"/>
                  <a:gd name="T56" fmla="*/ 187 w 292"/>
                  <a:gd name="T57" fmla="*/ 193 h 294"/>
                  <a:gd name="T58" fmla="*/ 105 w 292"/>
                  <a:gd name="T59" fmla="*/ 193 h 294"/>
                  <a:gd name="T60" fmla="*/ 105 w 292"/>
                  <a:gd name="T61" fmla="*/ 111 h 294"/>
                  <a:gd name="T62" fmla="*/ 187 w 292"/>
                  <a:gd name="T63" fmla="*/ 11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2" h="294">
                    <a:moveTo>
                      <a:pt x="292" y="140"/>
                    </a:move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0"/>
                      <a:pt x="284" y="108"/>
                      <a:pt x="280" y="107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2"/>
                      <a:pt x="235" y="98"/>
                      <a:pt x="233" y="95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5"/>
                      <a:pt x="253" y="51"/>
                      <a:pt x="250" y="49"/>
                    </a:cubicBezTo>
                    <a:cubicBezTo>
                      <a:pt x="229" y="32"/>
                      <a:pt x="229" y="32"/>
                      <a:pt x="229" y="32"/>
                    </a:cubicBezTo>
                    <a:cubicBezTo>
                      <a:pt x="227" y="29"/>
                      <a:pt x="223" y="29"/>
                      <a:pt x="220" y="31"/>
                    </a:cubicBezTo>
                    <a:cubicBezTo>
                      <a:pt x="187" y="57"/>
                      <a:pt x="187" y="57"/>
                      <a:pt x="187" y="57"/>
                    </a:cubicBezTo>
                    <a:cubicBezTo>
                      <a:pt x="184" y="55"/>
                      <a:pt x="181" y="54"/>
                      <a:pt x="177" y="53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3"/>
                      <a:pt x="163" y="0"/>
                      <a:pt x="16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6" y="3"/>
                      <a:pt x="125" y="6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1" y="54"/>
                      <a:pt x="108" y="55"/>
                      <a:pt x="105" y="5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9" y="29"/>
                      <a:pt x="65" y="29"/>
                      <a:pt x="63" y="31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9" y="55"/>
                      <a:pt x="40" y="58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7" y="98"/>
                      <a:pt x="55" y="102"/>
                      <a:pt x="53" y="105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8" y="107"/>
                      <a:pt x="6" y="110"/>
                      <a:pt x="5" y="11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1" y="147"/>
                      <a:pt x="4" y="148"/>
                    </a:cubicBezTo>
                    <a:cubicBezTo>
                      <a:pt x="43" y="164"/>
                      <a:pt x="43" y="164"/>
                      <a:pt x="43" y="164"/>
                    </a:cubicBezTo>
                    <a:cubicBezTo>
                      <a:pt x="44" y="168"/>
                      <a:pt x="44" y="172"/>
                      <a:pt x="45" y="176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2" y="206"/>
                      <a:pt x="11" y="210"/>
                      <a:pt x="13" y="213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9"/>
                      <a:pt x="32" y="241"/>
                      <a:pt x="35" y="240"/>
                    </a:cubicBezTo>
                    <a:cubicBezTo>
                      <a:pt x="75" y="227"/>
                      <a:pt x="75" y="227"/>
                      <a:pt x="75" y="227"/>
                    </a:cubicBezTo>
                    <a:cubicBezTo>
                      <a:pt x="78" y="230"/>
                      <a:pt x="81" y="233"/>
                      <a:pt x="84" y="235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78" y="280"/>
                      <a:pt x="80" y="283"/>
                      <a:pt x="83" y="284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2" y="294"/>
                      <a:pt x="116" y="293"/>
                      <a:pt x="118" y="291"/>
                    </a:cubicBezTo>
                    <a:cubicBezTo>
                      <a:pt x="140" y="255"/>
                      <a:pt x="140" y="255"/>
                      <a:pt x="140" y="255"/>
                    </a:cubicBezTo>
                    <a:cubicBezTo>
                      <a:pt x="142" y="255"/>
                      <a:pt x="144" y="256"/>
                      <a:pt x="146" y="256"/>
                    </a:cubicBezTo>
                    <a:cubicBezTo>
                      <a:pt x="148" y="256"/>
                      <a:pt x="150" y="255"/>
                      <a:pt x="152" y="255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6" y="293"/>
                      <a:pt x="180" y="294"/>
                      <a:pt x="183" y="293"/>
                    </a:cubicBezTo>
                    <a:cubicBezTo>
                      <a:pt x="209" y="284"/>
                      <a:pt x="209" y="284"/>
                      <a:pt x="209" y="284"/>
                    </a:cubicBezTo>
                    <a:cubicBezTo>
                      <a:pt x="212" y="283"/>
                      <a:pt x="214" y="280"/>
                      <a:pt x="213" y="276"/>
                    </a:cubicBezTo>
                    <a:cubicBezTo>
                      <a:pt x="208" y="235"/>
                      <a:pt x="208" y="235"/>
                      <a:pt x="208" y="235"/>
                    </a:cubicBezTo>
                    <a:cubicBezTo>
                      <a:pt x="211" y="232"/>
                      <a:pt x="214" y="230"/>
                      <a:pt x="217" y="227"/>
                    </a:cubicBezTo>
                    <a:cubicBezTo>
                      <a:pt x="257" y="240"/>
                      <a:pt x="257" y="240"/>
                      <a:pt x="257" y="240"/>
                    </a:cubicBezTo>
                    <a:cubicBezTo>
                      <a:pt x="260" y="241"/>
                      <a:pt x="264" y="239"/>
                      <a:pt x="265" y="237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1" y="210"/>
                      <a:pt x="280" y="206"/>
                      <a:pt x="278" y="204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8" y="172"/>
                      <a:pt x="248" y="168"/>
                      <a:pt x="249" y="164"/>
                    </a:cubicBezTo>
                    <a:cubicBezTo>
                      <a:pt x="288" y="148"/>
                      <a:pt x="288" y="148"/>
                      <a:pt x="288" y="148"/>
                    </a:cubicBezTo>
                    <a:cubicBezTo>
                      <a:pt x="291" y="147"/>
                      <a:pt x="292" y="144"/>
                      <a:pt x="292" y="140"/>
                    </a:cubicBezTo>
                    <a:close/>
                    <a:moveTo>
                      <a:pt x="204" y="152"/>
                    </a:moveTo>
                    <a:cubicBezTo>
                      <a:pt x="204" y="168"/>
                      <a:pt x="197" y="182"/>
                      <a:pt x="187" y="193"/>
                    </a:cubicBezTo>
                    <a:cubicBezTo>
                      <a:pt x="176" y="203"/>
                      <a:pt x="162" y="210"/>
                      <a:pt x="146" y="210"/>
                    </a:cubicBezTo>
                    <a:cubicBezTo>
                      <a:pt x="130" y="210"/>
                      <a:pt x="116" y="203"/>
                      <a:pt x="105" y="193"/>
                    </a:cubicBezTo>
                    <a:cubicBezTo>
                      <a:pt x="95" y="182"/>
                      <a:pt x="88" y="168"/>
                      <a:pt x="88" y="152"/>
                    </a:cubicBezTo>
                    <a:cubicBezTo>
                      <a:pt x="88" y="136"/>
                      <a:pt x="95" y="121"/>
                      <a:pt x="105" y="111"/>
                    </a:cubicBezTo>
                    <a:cubicBezTo>
                      <a:pt x="116" y="100"/>
                      <a:pt x="130" y="94"/>
                      <a:pt x="146" y="94"/>
                    </a:cubicBezTo>
                    <a:cubicBezTo>
                      <a:pt x="162" y="94"/>
                      <a:pt x="176" y="100"/>
                      <a:pt x="187" y="111"/>
                    </a:cubicBezTo>
                    <a:cubicBezTo>
                      <a:pt x="197" y="121"/>
                      <a:pt x="204" y="136"/>
                      <a:pt x="204" y="152"/>
                    </a:cubicBezTo>
                    <a:close/>
                  </a:path>
                </a:pathLst>
              </a:custGeom>
              <a:solidFill>
                <a:srgbClr val="118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80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30" name="Freeform 18"/>
              <p:cNvSpPr>
                <a:spLocks noEditPoints="1"/>
              </p:cNvSpPr>
              <p:nvPr/>
            </p:nvSpPr>
            <p:spPr bwMode="black">
              <a:xfrm>
                <a:off x="7289956" y="3207481"/>
                <a:ext cx="306380" cy="329843"/>
              </a:xfrm>
              <a:custGeom>
                <a:avLst/>
                <a:gdLst>
                  <a:gd name="T0" fmla="*/ 129 w 148"/>
                  <a:gd name="T1" fmla="*/ 91 h 160"/>
                  <a:gd name="T2" fmla="*/ 131 w 148"/>
                  <a:gd name="T3" fmla="*/ 80 h 160"/>
                  <a:gd name="T4" fmla="*/ 129 w 148"/>
                  <a:gd name="T5" fmla="*/ 70 h 160"/>
                  <a:gd name="T6" fmla="*/ 145 w 148"/>
                  <a:gd name="T7" fmla="*/ 55 h 160"/>
                  <a:gd name="T8" fmla="*/ 147 w 148"/>
                  <a:gd name="T9" fmla="*/ 50 h 160"/>
                  <a:gd name="T10" fmla="*/ 147 w 148"/>
                  <a:gd name="T11" fmla="*/ 46 h 160"/>
                  <a:gd name="T12" fmla="*/ 140 w 148"/>
                  <a:gd name="T13" fmla="*/ 34 h 160"/>
                  <a:gd name="T14" fmla="*/ 133 w 148"/>
                  <a:gd name="T15" fmla="*/ 31 h 160"/>
                  <a:gd name="T16" fmla="*/ 131 w 148"/>
                  <a:gd name="T17" fmla="*/ 31 h 160"/>
                  <a:gd name="T18" fmla="*/ 111 w 148"/>
                  <a:gd name="T19" fmla="*/ 37 h 160"/>
                  <a:gd name="T20" fmla="*/ 92 w 148"/>
                  <a:gd name="T21" fmla="*/ 27 h 160"/>
                  <a:gd name="T22" fmla="*/ 88 w 148"/>
                  <a:gd name="T23" fmla="*/ 6 h 160"/>
                  <a:gd name="T24" fmla="*/ 81 w 148"/>
                  <a:gd name="T25" fmla="*/ 0 h 160"/>
                  <a:gd name="T26" fmla="*/ 67 w 148"/>
                  <a:gd name="T27" fmla="*/ 0 h 160"/>
                  <a:gd name="T28" fmla="*/ 60 w 148"/>
                  <a:gd name="T29" fmla="*/ 6 h 160"/>
                  <a:gd name="T30" fmla="*/ 55 w 148"/>
                  <a:gd name="T31" fmla="*/ 27 h 160"/>
                  <a:gd name="T32" fmla="*/ 37 w 148"/>
                  <a:gd name="T33" fmla="*/ 38 h 160"/>
                  <a:gd name="T34" fmla="*/ 16 w 148"/>
                  <a:gd name="T35" fmla="*/ 31 h 160"/>
                  <a:gd name="T36" fmla="*/ 14 w 148"/>
                  <a:gd name="T37" fmla="*/ 31 h 160"/>
                  <a:gd name="T38" fmla="*/ 8 w 148"/>
                  <a:gd name="T39" fmla="*/ 34 h 160"/>
                  <a:gd name="T40" fmla="*/ 1 w 148"/>
                  <a:gd name="T41" fmla="*/ 46 h 160"/>
                  <a:gd name="T42" fmla="*/ 0 w 148"/>
                  <a:gd name="T43" fmla="*/ 50 h 160"/>
                  <a:gd name="T44" fmla="*/ 2 w 148"/>
                  <a:gd name="T45" fmla="*/ 55 h 160"/>
                  <a:gd name="T46" fmla="*/ 19 w 148"/>
                  <a:gd name="T47" fmla="*/ 70 h 160"/>
                  <a:gd name="T48" fmla="*/ 17 w 148"/>
                  <a:gd name="T49" fmla="*/ 80 h 160"/>
                  <a:gd name="T50" fmla="*/ 19 w 148"/>
                  <a:gd name="T51" fmla="*/ 91 h 160"/>
                  <a:gd name="T52" fmla="*/ 2 w 148"/>
                  <a:gd name="T53" fmla="*/ 106 h 160"/>
                  <a:gd name="T54" fmla="*/ 0 w 148"/>
                  <a:gd name="T55" fmla="*/ 111 h 160"/>
                  <a:gd name="T56" fmla="*/ 1 w 148"/>
                  <a:gd name="T57" fmla="*/ 114 h 160"/>
                  <a:gd name="T58" fmla="*/ 8 w 148"/>
                  <a:gd name="T59" fmla="*/ 126 h 160"/>
                  <a:gd name="T60" fmla="*/ 14 w 148"/>
                  <a:gd name="T61" fmla="*/ 130 h 160"/>
                  <a:gd name="T62" fmla="*/ 16 w 148"/>
                  <a:gd name="T63" fmla="*/ 130 h 160"/>
                  <a:gd name="T64" fmla="*/ 37 w 148"/>
                  <a:gd name="T65" fmla="*/ 123 h 160"/>
                  <a:gd name="T66" fmla="*/ 55 w 148"/>
                  <a:gd name="T67" fmla="*/ 133 h 160"/>
                  <a:gd name="T68" fmla="*/ 60 w 148"/>
                  <a:gd name="T69" fmla="*/ 155 h 160"/>
                  <a:gd name="T70" fmla="*/ 67 w 148"/>
                  <a:gd name="T71" fmla="*/ 160 h 160"/>
                  <a:gd name="T72" fmla="*/ 81 w 148"/>
                  <a:gd name="T73" fmla="*/ 160 h 160"/>
                  <a:gd name="T74" fmla="*/ 88 w 148"/>
                  <a:gd name="T75" fmla="*/ 155 h 160"/>
                  <a:gd name="T76" fmla="*/ 92 w 148"/>
                  <a:gd name="T77" fmla="*/ 134 h 160"/>
                  <a:gd name="T78" fmla="*/ 111 w 148"/>
                  <a:gd name="T79" fmla="*/ 123 h 160"/>
                  <a:gd name="T80" fmla="*/ 131 w 148"/>
                  <a:gd name="T81" fmla="*/ 130 h 160"/>
                  <a:gd name="T82" fmla="*/ 133 w 148"/>
                  <a:gd name="T83" fmla="*/ 130 h 160"/>
                  <a:gd name="T84" fmla="*/ 140 w 148"/>
                  <a:gd name="T85" fmla="*/ 126 h 160"/>
                  <a:gd name="T86" fmla="*/ 147 w 148"/>
                  <a:gd name="T87" fmla="*/ 114 h 160"/>
                  <a:gd name="T88" fmla="*/ 147 w 148"/>
                  <a:gd name="T89" fmla="*/ 111 h 160"/>
                  <a:gd name="T90" fmla="*/ 145 w 148"/>
                  <a:gd name="T91" fmla="*/ 106 h 160"/>
                  <a:gd name="T92" fmla="*/ 129 w 148"/>
                  <a:gd name="T93" fmla="*/ 91 h 160"/>
                  <a:gd name="T94" fmla="*/ 96 w 148"/>
                  <a:gd name="T95" fmla="*/ 80 h 160"/>
                  <a:gd name="T96" fmla="*/ 74 w 148"/>
                  <a:gd name="T97" fmla="*/ 102 h 160"/>
                  <a:gd name="T98" fmla="*/ 52 w 148"/>
                  <a:gd name="T99" fmla="*/ 80 h 160"/>
                  <a:gd name="T100" fmla="*/ 74 w 148"/>
                  <a:gd name="T101" fmla="*/ 58 h 160"/>
                  <a:gd name="T102" fmla="*/ 96 w 148"/>
                  <a:gd name="T103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" h="160">
                    <a:moveTo>
                      <a:pt x="129" y="91"/>
                    </a:moveTo>
                    <a:cubicBezTo>
                      <a:pt x="130" y="88"/>
                      <a:pt x="131" y="84"/>
                      <a:pt x="131" y="80"/>
                    </a:cubicBezTo>
                    <a:cubicBezTo>
                      <a:pt x="131" y="77"/>
                      <a:pt x="130" y="73"/>
                      <a:pt x="129" y="7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7" y="54"/>
                      <a:pt x="147" y="52"/>
                      <a:pt x="147" y="50"/>
                    </a:cubicBezTo>
                    <a:cubicBezTo>
                      <a:pt x="147" y="49"/>
                      <a:pt x="147" y="47"/>
                      <a:pt x="147" y="46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38" y="32"/>
                      <a:pt x="136" y="31"/>
                      <a:pt x="133" y="31"/>
                    </a:cubicBezTo>
                    <a:cubicBezTo>
                      <a:pt x="133" y="31"/>
                      <a:pt x="132" y="31"/>
                      <a:pt x="13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5" y="33"/>
                      <a:pt x="99" y="29"/>
                      <a:pt x="92" y="2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1" y="3"/>
                      <a:pt x="60" y="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48" y="29"/>
                      <a:pt x="42" y="33"/>
                      <a:pt x="37" y="38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2" y="31"/>
                      <a:pt x="9" y="32"/>
                      <a:pt x="8" y="3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9"/>
                      <a:pt x="0" y="50"/>
                    </a:cubicBezTo>
                    <a:cubicBezTo>
                      <a:pt x="0" y="52"/>
                      <a:pt x="1" y="54"/>
                      <a:pt x="2" y="5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17" y="77"/>
                      <a:pt x="17" y="80"/>
                    </a:cubicBezTo>
                    <a:cubicBezTo>
                      <a:pt x="17" y="84"/>
                      <a:pt x="18" y="87"/>
                      <a:pt x="19" y="91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7"/>
                      <a:pt x="0" y="109"/>
                      <a:pt x="0" y="111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9"/>
                      <a:pt x="12" y="130"/>
                      <a:pt x="14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2" y="127"/>
                      <a:pt x="48" y="131"/>
                      <a:pt x="55" y="133"/>
                    </a:cubicBezTo>
                    <a:cubicBezTo>
                      <a:pt x="60" y="155"/>
                      <a:pt x="60" y="155"/>
                      <a:pt x="60" y="155"/>
                    </a:cubicBezTo>
                    <a:cubicBezTo>
                      <a:pt x="61" y="158"/>
                      <a:pt x="63" y="160"/>
                      <a:pt x="67" y="160"/>
                    </a:cubicBezTo>
                    <a:cubicBezTo>
                      <a:pt x="81" y="160"/>
                      <a:pt x="81" y="160"/>
                      <a:pt x="81" y="160"/>
                    </a:cubicBezTo>
                    <a:cubicBezTo>
                      <a:pt x="84" y="160"/>
                      <a:pt x="87" y="158"/>
                      <a:pt x="88" y="155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9" y="131"/>
                      <a:pt x="105" y="128"/>
                      <a:pt x="111" y="123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6" y="130"/>
                      <a:pt x="138" y="129"/>
                      <a:pt x="140" y="126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3"/>
                      <a:pt x="148" y="112"/>
                      <a:pt x="147" y="111"/>
                    </a:cubicBezTo>
                    <a:cubicBezTo>
                      <a:pt x="148" y="109"/>
                      <a:pt x="147" y="107"/>
                      <a:pt x="145" y="106"/>
                    </a:cubicBezTo>
                    <a:lnTo>
                      <a:pt x="129" y="91"/>
                    </a:lnTo>
                    <a:close/>
                    <a:moveTo>
                      <a:pt x="96" y="80"/>
                    </a:moveTo>
                    <a:cubicBezTo>
                      <a:pt x="96" y="92"/>
                      <a:pt x="86" y="102"/>
                      <a:pt x="74" y="102"/>
                    </a:cubicBezTo>
                    <a:cubicBezTo>
                      <a:pt x="62" y="102"/>
                      <a:pt x="52" y="92"/>
                      <a:pt x="52" y="80"/>
                    </a:cubicBezTo>
                    <a:cubicBezTo>
                      <a:pt x="52" y="68"/>
                      <a:pt x="62" y="58"/>
                      <a:pt x="74" y="58"/>
                    </a:cubicBezTo>
                    <a:cubicBezTo>
                      <a:pt x="86" y="58"/>
                      <a:pt x="96" y="68"/>
                      <a:pt x="96" y="80"/>
                    </a:cubicBezTo>
                    <a:close/>
                  </a:path>
                </a:pathLst>
              </a:custGeom>
              <a:solidFill>
                <a:srgbClr val="118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80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586614" y="1900358"/>
            <a:ext cx="1660571" cy="1660571"/>
            <a:chOff x="1259632" y="1419622"/>
            <a:chExt cx="1296144" cy="1296144"/>
          </a:xfrm>
          <a:effectLst>
            <a:outerShdw blurRad="2032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椭圆 31"/>
            <p:cNvSpPr/>
            <p:nvPr/>
          </p:nvSpPr>
          <p:spPr>
            <a:xfrm>
              <a:off x="1259632" y="1419622"/>
              <a:ext cx="1296144" cy="1296144"/>
            </a:xfrm>
            <a:prstGeom prst="ellipse">
              <a:avLst/>
            </a:prstGeom>
            <a:solidFill>
              <a:srgbClr val="90CE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1683921" y="1802747"/>
              <a:ext cx="447566" cy="473650"/>
            </a:xfrm>
            <a:custGeom>
              <a:avLst/>
              <a:gdLst>
                <a:gd name="T0" fmla="*/ 0 w 383"/>
                <a:gd name="T1" fmla="*/ 378 h 405"/>
                <a:gd name="T2" fmla="*/ 0 w 383"/>
                <a:gd name="T3" fmla="*/ 163 h 405"/>
                <a:gd name="T4" fmla="*/ 39 w 383"/>
                <a:gd name="T5" fmla="*/ 163 h 405"/>
                <a:gd name="T6" fmla="*/ 39 w 383"/>
                <a:gd name="T7" fmla="*/ 378 h 405"/>
                <a:gd name="T8" fmla="*/ 0 w 383"/>
                <a:gd name="T9" fmla="*/ 378 h 405"/>
                <a:gd name="T10" fmla="*/ 357 w 383"/>
                <a:gd name="T11" fmla="*/ 158 h 405"/>
                <a:gd name="T12" fmla="*/ 263 w 383"/>
                <a:gd name="T13" fmla="*/ 156 h 405"/>
                <a:gd name="T14" fmla="*/ 286 w 383"/>
                <a:gd name="T15" fmla="*/ 97 h 405"/>
                <a:gd name="T16" fmla="*/ 260 w 383"/>
                <a:gd name="T17" fmla="*/ 0 h 405"/>
                <a:gd name="T18" fmla="*/ 233 w 383"/>
                <a:gd name="T19" fmla="*/ 26 h 405"/>
                <a:gd name="T20" fmla="*/ 131 w 383"/>
                <a:gd name="T21" fmla="*/ 145 h 405"/>
                <a:gd name="T22" fmla="*/ 59 w 383"/>
                <a:gd name="T23" fmla="*/ 185 h 405"/>
                <a:gd name="T24" fmla="*/ 59 w 383"/>
                <a:gd name="T25" fmla="*/ 364 h 405"/>
                <a:gd name="T26" fmla="*/ 162 w 383"/>
                <a:gd name="T27" fmla="*/ 405 h 405"/>
                <a:gd name="T28" fmla="*/ 276 w 383"/>
                <a:gd name="T29" fmla="*/ 403 h 405"/>
                <a:gd name="T30" fmla="*/ 305 w 383"/>
                <a:gd name="T31" fmla="*/ 377 h 405"/>
                <a:gd name="T32" fmla="*/ 291 w 383"/>
                <a:gd name="T33" fmla="*/ 351 h 405"/>
                <a:gd name="T34" fmla="*/ 291 w 383"/>
                <a:gd name="T35" fmla="*/ 351 h 405"/>
                <a:gd name="T36" fmla="*/ 290 w 383"/>
                <a:gd name="T37" fmla="*/ 351 h 405"/>
                <a:gd name="T38" fmla="*/ 286 w 383"/>
                <a:gd name="T39" fmla="*/ 346 h 405"/>
                <a:gd name="T40" fmla="*/ 291 w 383"/>
                <a:gd name="T41" fmla="*/ 340 h 405"/>
                <a:gd name="T42" fmla="*/ 302 w 383"/>
                <a:gd name="T43" fmla="*/ 340 h 405"/>
                <a:gd name="T44" fmla="*/ 331 w 383"/>
                <a:gd name="T45" fmla="*/ 314 h 405"/>
                <a:gd name="T46" fmla="*/ 317 w 383"/>
                <a:gd name="T47" fmla="*/ 288 h 405"/>
                <a:gd name="T48" fmla="*/ 317 w 383"/>
                <a:gd name="T49" fmla="*/ 288 h 405"/>
                <a:gd name="T50" fmla="*/ 316 w 383"/>
                <a:gd name="T51" fmla="*/ 287 h 405"/>
                <a:gd name="T52" fmla="*/ 312 w 383"/>
                <a:gd name="T53" fmla="*/ 282 h 405"/>
                <a:gd name="T54" fmla="*/ 317 w 383"/>
                <a:gd name="T55" fmla="*/ 277 h 405"/>
                <a:gd name="T56" fmla="*/ 328 w 383"/>
                <a:gd name="T57" fmla="*/ 276 h 405"/>
                <a:gd name="T58" fmla="*/ 357 w 383"/>
                <a:gd name="T59" fmla="*/ 250 h 405"/>
                <a:gd name="T60" fmla="*/ 343 w 383"/>
                <a:gd name="T61" fmla="*/ 225 h 405"/>
                <a:gd name="T62" fmla="*/ 343 w 383"/>
                <a:gd name="T63" fmla="*/ 225 h 405"/>
                <a:gd name="T64" fmla="*/ 342 w 383"/>
                <a:gd name="T65" fmla="*/ 224 h 405"/>
                <a:gd name="T66" fmla="*/ 338 w 383"/>
                <a:gd name="T67" fmla="*/ 219 h 405"/>
                <a:gd name="T68" fmla="*/ 343 w 383"/>
                <a:gd name="T69" fmla="*/ 213 h 405"/>
                <a:gd name="T70" fmla="*/ 354 w 383"/>
                <a:gd name="T71" fmla="*/ 213 h 405"/>
                <a:gd name="T72" fmla="*/ 383 w 383"/>
                <a:gd name="T73" fmla="*/ 187 h 405"/>
                <a:gd name="T74" fmla="*/ 357 w 383"/>
                <a:gd name="T75" fmla="*/ 158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3" h="405">
                  <a:moveTo>
                    <a:pt x="0" y="378"/>
                  </a:moveTo>
                  <a:cubicBezTo>
                    <a:pt x="0" y="163"/>
                    <a:pt x="0" y="163"/>
                    <a:pt x="0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39" y="378"/>
                    <a:pt x="39" y="378"/>
                    <a:pt x="39" y="378"/>
                  </a:cubicBezTo>
                  <a:cubicBezTo>
                    <a:pt x="0" y="378"/>
                    <a:pt x="0" y="378"/>
                    <a:pt x="0" y="378"/>
                  </a:cubicBezTo>
                  <a:close/>
                  <a:moveTo>
                    <a:pt x="357" y="158"/>
                  </a:moveTo>
                  <a:cubicBezTo>
                    <a:pt x="357" y="158"/>
                    <a:pt x="309" y="157"/>
                    <a:pt x="263" y="156"/>
                  </a:cubicBezTo>
                  <a:cubicBezTo>
                    <a:pt x="271" y="137"/>
                    <a:pt x="281" y="113"/>
                    <a:pt x="286" y="97"/>
                  </a:cubicBezTo>
                  <a:cubicBezTo>
                    <a:pt x="295" y="65"/>
                    <a:pt x="299" y="1"/>
                    <a:pt x="260" y="0"/>
                  </a:cubicBezTo>
                  <a:cubicBezTo>
                    <a:pt x="245" y="0"/>
                    <a:pt x="233" y="11"/>
                    <a:pt x="233" y="26"/>
                  </a:cubicBezTo>
                  <a:cubicBezTo>
                    <a:pt x="233" y="83"/>
                    <a:pt x="197" y="131"/>
                    <a:pt x="131" y="145"/>
                  </a:cubicBezTo>
                  <a:cubicBezTo>
                    <a:pt x="100" y="152"/>
                    <a:pt x="69" y="169"/>
                    <a:pt x="59" y="185"/>
                  </a:cubicBezTo>
                  <a:cubicBezTo>
                    <a:pt x="59" y="223"/>
                    <a:pt x="59" y="364"/>
                    <a:pt x="59" y="364"/>
                  </a:cubicBezTo>
                  <a:cubicBezTo>
                    <a:pt x="59" y="364"/>
                    <a:pt x="127" y="405"/>
                    <a:pt x="162" y="405"/>
                  </a:cubicBezTo>
                  <a:cubicBezTo>
                    <a:pt x="163" y="405"/>
                    <a:pt x="276" y="403"/>
                    <a:pt x="276" y="403"/>
                  </a:cubicBezTo>
                  <a:cubicBezTo>
                    <a:pt x="291" y="404"/>
                    <a:pt x="304" y="392"/>
                    <a:pt x="305" y="377"/>
                  </a:cubicBezTo>
                  <a:cubicBezTo>
                    <a:pt x="305" y="366"/>
                    <a:pt x="300" y="356"/>
                    <a:pt x="291" y="351"/>
                  </a:cubicBezTo>
                  <a:cubicBezTo>
                    <a:pt x="291" y="351"/>
                    <a:pt x="291" y="351"/>
                    <a:pt x="291" y="351"/>
                  </a:cubicBezTo>
                  <a:cubicBezTo>
                    <a:pt x="290" y="351"/>
                    <a:pt x="290" y="351"/>
                    <a:pt x="290" y="351"/>
                  </a:cubicBezTo>
                  <a:cubicBezTo>
                    <a:pt x="287" y="350"/>
                    <a:pt x="286" y="348"/>
                    <a:pt x="286" y="346"/>
                  </a:cubicBezTo>
                  <a:cubicBezTo>
                    <a:pt x="286" y="342"/>
                    <a:pt x="288" y="340"/>
                    <a:pt x="291" y="340"/>
                  </a:cubicBezTo>
                  <a:cubicBezTo>
                    <a:pt x="302" y="340"/>
                    <a:pt x="302" y="340"/>
                    <a:pt x="302" y="340"/>
                  </a:cubicBezTo>
                  <a:cubicBezTo>
                    <a:pt x="317" y="340"/>
                    <a:pt x="330" y="329"/>
                    <a:pt x="331" y="314"/>
                  </a:cubicBezTo>
                  <a:cubicBezTo>
                    <a:pt x="331" y="303"/>
                    <a:pt x="326" y="293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7"/>
                  </a:cubicBezTo>
                  <a:cubicBezTo>
                    <a:pt x="313" y="287"/>
                    <a:pt x="312" y="285"/>
                    <a:pt x="312" y="282"/>
                  </a:cubicBezTo>
                  <a:cubicBezTo>
                    <a:pt x="312" y="279"/>
                    <a:pt x="314" y="277"/>
                    <a:pt x="317" y="277"/>
                  </a:cubicBezTo>
                  <a:cubicBezTo>
                    <a:pt x="328" y="276"/>
                    <a:pt x="328" y="276"/>
                    <a:pt x="328" y="276"/>
                  </a:cubicBezTo>
                  <a:cubicBezTo>
                    <a:pt x="343" y="277"/>
                    <a:pt x="356" y="265"/>
                    <a:pt x="357" y="250"/>
                  </a:cubicBezTo>
                  <a:cubicBezTo>
                    <a:pt x="357" y="239"/>
                    <a:pt x="352" y="229"/>
                    <a:pt x="343" y="225"/>
                  </a:cubicBezTo>
                  <a:cubicBezTo>
                    <a:pt x="343" y="225"/>
                    <a:pt x="343" y="225"/>
                    <a:pt x="343" y="225"/>
                  </a:cubicBezTo>
                  <a:cubicBezTo>
                    <a:pt x="342" y="224"/>
                    <a:pt x="342" y="224"/>
                    <a:pt x="342" y="224"/>
                  </a:cubicBezTo>
                  <a:cubicBezTo>
                    <a:pt x="339" y="223"/>
                    <a:pt x="338" y="221"/>
                    <a:pt x="338" y="219"/>
                  </a:cubicBezTo>
                  <a:cubicBezTo>
                    <a:pt x="338" y="216"/>
                    <a:pt x="340" y="213"/>
                    <a:pt x="343" y="213"/>
                  </a:cubicBezTo>
                  <a:cubicBezTo>
                    <a:pt x="354" y="213"/>
                    <a:pt x="354" y="213"/>
                    <a:pt x="354" y="213"/>
                  </a:cubicBezTo>
                  <a:cubicBezTo>
                    <a:pt x="369" y="214"/>
                    <a:pt x="382" y="202"/>
                    <a:pt x="383" y="187"/>
                  </a:cubicBezTo>
                  <a:cubicBezTo>
                    <a:pt x="383" y="172"/>
                    <a:pt x="374" y="159"/>
                    <a:pt x="357" y="158"/>
                  </a:cubicBezTo>
                  <a:close/>
                </a:path>
              </a:pathLst>
            </a:custGeom>
            <a:solidFill>
              <a:srgbClr val="FFFFFF"/>
            </a:solidFill>
            <a:ln w="381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defTabSz="617272">
                <a:defRPr/>
              </a:pPr>
              <a:endParaRPr lang="en-US" sz="1700" kern="0" spc="-101" dirty="0">
                <a:latin typeface="Segoe UI Light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34497" y="1900358"/>
            <a:ext cx="1660571" cy="1660571"/>
            <a:chOff x="3107837" y="1419622"/>
            <a:chExt cx="1296144" cy="1296144"/>
          </a:xfrm>
          <a:effectLst>
            <a:outerShdw blurRad="2032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椭圆 34"/>
            <p:cNvSpPr/>
            <p:nvPr/>
          </p:nvSpPr>
          <p:spPr>
            <a:xfrm>
              <a:off x="3107837" y="1419622"/>
              <a:ext cx="1296144" cy="1296144"/>
            </a:xfrm>
            <a:prstGeom prst="ellipse">
              <a:avLst/>
            </a:prstGeom>
            <a:gradFill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3578447" y="1740584"/>
              <a:ext cx="354924" cy="654220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90CE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3261253" y="2725518"/>
            <a:ext cx="936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921038" y="2676770"/>
            <a:ext cx="972000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563073" y="2676770"/>
            <a:ext cx="936000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1"/>
          <p:cNvSpPr txBox="1"/>
          <p:nvPr/>
        </p:nvSpPr>
        <p:spPr>
          <a:xfrm>
            <a:off x="1647065" y="5463623"/>
            <a:ext cx="8884205" cy="1024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/>
              <a:t>在这里输入您的详细研究信息，在这里输入您的详细研究信息，在这里输入您的详细研究信息，在这里输入您的详细研究信息，在这里输入您的详细研究信息，在这里输入您的详细研究信息，在这里输入您的详细研究信息，在这里输入您的详细研究信息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709013" y="5233182"/>
            <a:ext cx="9350070" cy="180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71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00"/>
                            </p:stCondLst>
                            <p:childTnLst>
                              <p:par>
                                <p:cTn id="4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B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研究综述</a:t>
              </a:r>
              <a:endParaRPr lang="zh-CN" altLang="en-US" sz="2800" dirty="0">
                <a:solidFill>
                  <a:srgbClr val="118B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1" name="Oval 11"/>
          <p:cNvSpPr>
            <a:spLocks noChangeAspect="1"/>
          </p:cNvSpPr>
          <p:nvPr/>
        </p:nvSpPr>
        <p:spPr>
          <a:xfrm>
            <a:off x="2000396" y="2415996"/>
            <a:ext cx="2961073" cy="2961073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Oval 4"/>
          <p:cNvSpPr>
            <a:spLocks noChangeAspect="1"/>
          </p:cNvSpPr>
          <p:nvPr/>
        </p:nvSpPr>
        <p:spPr>
          <a:xfrm>
            <a:off x="2954512" y="3387435"/>
            <a:ext cx="1034763" cy="103331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lIns="143061" tIns="55880" rIns="143061" bIns="55880" spcCol="953" anchor="ctr"/>
          <a:lstStyle/>
          <a:p>
            <a:pPr algn="ctr" defTabSz="1955751">
              <a:lnSpc>
                <a:spcPct val="90000"/>
              </a:lnSpc>
              <a:spcAft>
                <a:spcPct val="35000"/>
              </a:spcAft>
              <a:defRPr/>
            </a:pPr>
            <a:endParaRPr lang="id-ID" sz="2667" dirty="0">
              <a:solidFill>
                <a:schemeClr val="bg1"/>
              </a:solidFill>
              <a:latin typeface="FontAwesome" pitchFamily="2" charset="0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1053553" y="2988395"/>
            <a:ext cx="1814080" cy="1815523"/>
            <a:chOff x="488156" y="2208861"/>
            <a:chExt cx="1496616" cy="1497806"/>
          </a:xfrm>
        </p:grpSpPr>
        <p:sp>
          <p:nvSpPr>
            <p:cNvPr id="14" name="Freeform 15"/>
            <p:cNvSpPr/>
            <p:nvPr/>
          </p:nvSpPr>
          <p:spPr>
            <a:xfrm rot="13500908">
              <a:off x="487561" y="2209456"/>
              <a:ext cx="1497806" cy="1496616"/>
            </a:xfrm>
            <a:custGeom>
              <a:avLst/>
              <a:gdLst>
                <a:gd name="connsiteX0" fmla="*/ 0 w 1324101"/>
                <a:gd name="connsiteY0" fmla="*/ 662051 h 1324101"/>
                <a:gd name="connsiteX1" fmla="*/ 662051 w 1324101"/>
                <a:gd name="connsiteY1" fmla="*/ 0 h 1324101"/>
                <a:gd name="connsiteX2" fmla="*/ 1324101 w 1324101"/>
                <a:gd name="connsiteY2" fmla="*/ 0 h 1324101"/>
                <a:gd name="connsiteX3" fmla="*/ 1324101 w 1324101"/>
                <a:gd name="connsiteY3" fmla="*/ 662051 h 1324101"/>
                <a:gd name="connsiteX4" fmla="*/ 662050 w 1324101"/>
                <a:gd name="connsiteY4" fmla="*/ 1324102 h 1324101"/>
                <a:gd name="connsiteX5" fmla="*/ -1 w 1324101"/>
                <a:gd name="connsiteY5" fmla="*/ 662051 h 1324101"/>
                <a:gd name="connsiteX6" fmla="*/ 0 w 1324101"/>
                <a:gd name="connsiteY6" fmla="*/ 662051 h 13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4101" h="1324101">
                  <a:moveTo>
                    <a:pt x="0" y="662051"/>
                  </a:moveTo>
                  <a:cubicBezTo>
                    <a:pt x="0" y="296410"/>
                    <a:pt x="296410" y="0"/>
                    <a:pt x="662051" y="0"/>
                  </a:cubicBezTo>
                  <a:lnTo>
                    <a:pt x="1324101" y="0"/>
                  </a:lnTo>
                  <a:lnTo>
                    <a:pt x="1324101" y="662051"/>
                  </a:lnTo>
                  <a:cubicBezTo>
                    <a:pt x="1324101" y="1027692"/>
                    <a:pt x="1027691" y="1324102"/>
                    <a:pt x="662050" y="1324102"/>
                  </a:cubicBezTo>
                  <a:cubicBezTo>
                    <a:pt x="296409" y="1324102"/>
                    <a:pt x="-1" y="1027692"/>
                    <a:pt x="-1" y="662051"/>
                  </a:cubicBezTo>
                  <a:lnTo>
                    <a:pt x="0" y="66205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id-ID" sz="2400"/>
            </a:p>
          </p:txBody>
        </p:sp>
        <p:sp>
          <p:nvSpPr>
            <p:cNvPr id="15" name="Oval 44"/>
            <p:cNvSpPr/>
            <p:nvPr/>
          </p:nvSpPr>
          <p:spPr>
            <a:xfrm>
              <a:off x="781050" y="2501754"/>
              <a:ext cx="910829" cy="912019"/>
            </a:xfrm>
            <a:prstGeom prst="ellipse">
              <a:avLst/>
            </a:prstGeom>
            <a:solidFill>
              <a:srgbClr val="118C3B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id-ID" sz="2400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998138" y="2719020"/>
              <a:ext cx="503385" cy="430991"/>
              <a:chOff x="2162176" y="-104775"/>
              <a:chExt cx="1655763" cy="1417638"/>
            </a:xfrm>
            <a:solidFill>
              <a:schemeClr val="bg1"/>
            </a:solidFill>
          </p:grpSpPr>
          <p:sp>
            <p:nvSpPr>
              <p:cNvPr id="17" name="Freeform 3767"/>
              <p:cNvSpPr>
                <a:spLocks/>
              </p:cNvSpPr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18" name="Freeform 3768"/>
              <p:cNvSpPr>
                <a:spLocks/>
              </p:cNvSpPr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2572864" y="4325927"/>
            <a:ext cx="1815523" cy="1815523"/>
            <a:chOff x="1627585" y="3212010"/>
            <a:chExt cx="1497806" cy="1497806"/>
          </a:xfrm>
        </p:grpSpPr>
        <p:sp>
          <p:nvSpPr>
            <p:cNvPr id="20" name="Freeform 16"/>
            <p:cNvSpPr/>
            <p:nvPr/>
          </p:nvSpPr>
          <p:spPr>
            <a:xfrm rot="8100908">
              <a:off x="1627585" y="3212010"/>
              <a:ext cx="1497806" cy="1497806"/>
            </a:xfrm>
            <a:custGeom>
              <a:avLst/>
              <a:gdLst>
                <a:gd name="connsiteX0" fmla="*/ 0 w 1324101"/>
                <a:gd name="connsiteY0" fmla="*/ 662051 h 1324101"/>
                <a:gd name="connsiteX1" fmla="*/ 662051 w 1324101"/>
                <a:gd name="connsiteY1" fmla="*/ 0 h 1324101"/>
                <a:gd name="connsiteX2" fmla="*/ 1324101 w 1324101"/>
                <a:gd name="connsiteY2" fmla="*/ 0 h 1324101"/>
                <a:gd name="connsiteX3" fmla="*/ 1324101 w 1324101"/>
                <a:gd name="connsiteY3" fmla="*/ 662051 h 1324101"/>
                <a:gd name="connsiteX4" fmla="*/ 662050 w 1324101"/>
                <a:gd name="connsiteY4" fmla="*/ 1324102 h 1324101"/>
                <a:gd name="connsiteX5" fmla="*/ -1 w 1324101"/>
                <a:gd name="connsiteY5" fmla="*/ 662051 h 1324101"/>
                <a:gd name="connsiteX6" fmla="*/ 0 w 1324101"/>
                <a:gd name="connsiteY6" fmla="*/ 662051 h 13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4101" h="1324101">
                  <a:moveTo>
                    <a:pt x="0" y="662051"/>
                  </a:moveTo>
                  <a:cubicBezTo>
                    <a:pt x="0" y="296410"/>
                    <a:pt x="296410" y="0"/>
                    <a:pt x="662051" y="0"/>
                  </a:cubicBezTo>
                  <a:lnTo>
                    <a:pt x="1324101" y="0"/>
                  </a:lnTo>
                  <a:lnTo>
                    <a:pt x="1324101" y="662051"/>
                  </a:lnTo>
                  <a:cubicBezTo>
                    <a:pt x="1324101" y="1027692"/>
                    <a:pt x="1027691" y="1324102"/>
                    <a:pt x="662050" y="1324102"/>
                  </a:cubicBezTo>
                  <a:cubicBezTo>
                    <a:pt x="296409" y="1324102"/>
                    <a:pt x="-1" y="1027692"/>
                    <a:pt x="-1" y="662051"/>
                  </a:cubicBezTo>
                  <a:lnTo>
                    <a:pt x="0" y="66205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id-ID" sz="2400"/>
            </a:p>
          </p:txBody>
        </p:sp>
        <p:sp>
          <p:nvSpPr>
            <p:cNvPr id="21" name="Oval 53"/>
            <p:cNvSpPr/>
            <p:nvPr/>
          </p:nvSpPr>
          <p:spPr>
            <a:xfrm>
              <a:off x="1934766" y="3483473"/>
              <a:ext cx="912019" cy="912019"/>
            </a:xfrm>
            <a:prstGeom prst="ellipse">
              <a:avLst/>
            </a:prstGeom>
            <a:solidFill>
              <a:srgbClr val="90CE4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id-ID" sz="2400"/>
            </a:p>
          </p:txBody>
        </p:sp>
        <p:sp>
          <p:nvSpPr>
            <p:cNvPr id="22" name="Freeform 266"/>
            <p:cNvSpPr>
              <a:spLocks noEditPoints="1"/>
            </p:cNvSpPr>
            <p:nvPr/>
          </p:nvSpPr>
          <p:spPr bwMode="auto">
            <a:xfrm>
              <a:off x="2135981" y="3690641"/>
              <a:ext cx="491729" cy="539354"/>
            </a:xfrm>
            <a:custGeom>
              <a:avLst/>
              <a:gdLst>
                <a:gd name="T0" fmla="*/ 222582 w 183"/>
                <a:gd name="T1" fmla="*/ 79178 h 200"/>
                <a:gd name="T2" fmla="*/ 129241 w 183"/>
                <a:gd name="T3" fmla="*/ 39589 h 200"/>
                <a:gd name="T4" fmla="*/ 0 w 183"/>
                <a:gd name="T5" fmla="*/ 172753 h 200"/>
                <a:gd name="T6" fmla="*/ 32310 w 183"/>
                <a:gd name="T7" fmla="*/ 262728 h 200"/>
                <a:gd name="T8" fmla="*/ 222582 w 183"/>
                <a:gd name="T9" fmla="*/ 79178 h 200"/>
                <a:gd name="T10" fmla="*/ 527735 w 183"/>
                <a:gd name="T11" fmla="*/ 39589 h 200"/>
                <a:gd name="T12" fmla="*/ 427214 w 183"/>
                <a:gd name="T13" fmla="*/ 82777 h 200"/>
                <a:gd name="T14" fmla="*/ 610306 w 183"/>
                <a:gd name="T15" fmla="*/ 273525 h 200"/>
                <a:gd name="T16" fmla="*/ 656976 w 183"/>
                <a:gd name="T17" fmla="*/ 172753 h 200"/>
                <a:gd name="T18" fmla="*/ 527735 w 183"/>
                <a:gd name="T19" fmla="*/ 39589 h 200"/>
                <a:gd name="T20" fmla="*/ 606716 w 183"/>
                <a:gd name="T21" fmla="*/ 370699 h 200"/>
                <a:gd name="T22" fmla="*/ 344643 w 183"/>
                <a:gd name="T23" fmla="*/ 82777 h 200"/>
                <a:gd name="T24" fmla="*/ 344643 w 183"/>
                <a:gd name="T25" fmla="*/ 21594 h 200"/>
                <a:gd name="T26" fmla="*/ 351823 w 183"/>
                <a:gd name="T27" fmla="*/ 21594 h 200"/>
                <a:gd name="T28" fmla="*/ 366183 w 183"/>
                <a:gd name="T29" fmla="*/ 10797 h 200"/>
                <a:gd name="T30" fmla="*/ 351823 w 183"/>
                <a:gd name="T31" fmla="*/ 0 h 200"/>
                <a:gd name="T32" fmla="*/ 290793 w 183"/>
                <a:gd name="T33" fmla="*/ 0 h 200"/>
                <a:gd name="T34" fmla="*/ 280023 w 183"/>
                <a:gd name="T35" fmla="*/ 10797 h 200"/>
                <a:gd name="T36" fmla="*/ 290793 w 183"/>
                <a:gd name="T37" fmla="*/ 21594 h 200"/>
                <a:gd name="T38" fmla="*/ 301563 w 183"/>
                <a:gd name="T39" fmla="*/ 21594 h 200"/>
                <a:gd name="T40" fmla="*/ 301563 w 183"/>
                <a:gd name="T41" fmla="*/ 82777 h 200"/>
                <a:gd name="T42" fmla="*/ 32310 w 183"/>
                <a:gd name="T43" fmla="*/ 370699 h 200"/>
                <a:gd name="T44" fmla="*/ 136421 w 183"/>
                <a:gd name="T45" fmla="*/ 590238 h 200"/>
                <a:gd name="T46" fmla="*/ 104111 w 183"/>
                <a:gd name="T47" fmla="*/ 683813 h 200"/>
                <a:gd name="T48" fmla="*/ 118471 w 183"/>
                <a:gd name="T49" fmla="*/ 712605 h 200"/>
                <a:gd name="T50" fmla="*/ 125651 w 183"/>
                <a:gd name="T51" fmla="*/ 716204 h 200"/>
                <a:gd name="T52" fmla="*/ 154371 w 183"/>
                <a:gd name="T53" fmla="*/ 705407 h 200"/>
                <a:gd name="T54" fmla="*/ 190272 w 183"/>
                <a:gd name="T55" fmla="*/ 626229 h 200"/>
                <a:gd name="T56" fmla="*/ 319513 w 183"/>
                <a:gd name="T57" fmla="*/ 658620 h 200"/>
                <a:gd name="T58" fmla="*/ 448754 w 183"/>
                <a:gd name="T59" fmla="*/ 626229 h 200"/>
                <a:gd name="T60" fmla="*/ 488244 w 183"/>
                <a:gd name="T61" fmla="*/ 705407 h 200"/>
                <a:gd name="T62" fmla="*/ 516965 w 183"/>
                <a:gd name="T63" fmla="*/ 716204 h 200"/>
                <a:gd name="T64" fmla="*/ 524145 w 183"/>
                <a:gd name="T65" fmla="*/ 712605 h 200"/>
                <a:gd name="T66" fmla="*/ 534915 w 183"/>
                <a:gd name="T67" fmla="*/ 683813 h 200"/>
                <a:gd name="T68" fmla="*/ 506195 w 183"/>
                <a:gd name="T69" fmla="*/ 590238 h 200"/>
                <a:gd name="T70" fmla="*/ 606716 w 183"/>
                <a:gd name="T71" fmla="*/ 370699 h 200"/>
                <a:gd name="T72" fmla="*/ 319513 w 183"/>
                <a:gd name="T73" fmla="*/ 601036 h 200"/>
                <a:gd name="T74" fmla="*/ 89751 w 183"/>
                <a:gd name="T75" fmla="*/ 370699 h 200"/>
                <a:gd name="T76" fmla="*/ 319513 w 183"/>
                <a:gd name="T77" fmla="*/ 140362 h 200"/>
                <a:gd name="T78" fmla="*/ 549275 w 183"/>
                <a:gd name="T79" fmla="*/ 370699 h 200"/>
                <a:gd name="T80" fmla="*/ 319513 w 183"/>
                <a:gd name="T81" fmla="*/ 601036 h 200"/>
                <a:gd name="T82" fmla="*/ 348233 w 183"/>
                <a:gd name="T83" fmla="*/ 399491 h 200"/>
                <a:gd name="T84" fmla="*/ 359003 w 183"/>
                <a:gd name="T85" fmla="*/ 370699 h 200"/>
                <a:gd name="T86" fmla="*/ 326693 w 183"/>
                <a:gd name="T87" fmla="*/ 331109 h 200"/>
                <a:gd name="T88" fmla="*/ 326693 w 183"/>
                <a:gd name="T89" fmla="*/ 197946 h 200"/>
                <a:gd name="T90" fmla="*/ 319513 w 183"/>
                <a:gd name="T91" fmla="*/ 190748 h 200"/>
                <a:gd name="T92" fmla="*/ 312333 w 183"/>
                <a:gd name="T93" fmla="*/ 197946 h 200"/>
                <a:gd name="T94" fmla="*/ 312333 w 183"/>
                <a:gd name="T95" fmla="*/ 331109 h 200"/>
                <a:gd name="T96" fmla="*/ 280023 w 183"/>
                <a:gd name="T97" fmla="*/ 370699 h 200"/>
                <a:gd name="T98" fmla="*/ 319513 w 183"/>
                <a:gd name="T99" fmla="*/ 410288 h 200"/>
                <a:gd name="T100" fmla="*/ 333873 w 183"/>
                <a:gd name="T101" fmla="*/ 406689 h 200"/>
                <a:gd name="T102" fmla="*/ 373363 w 183"/>
                <a:gd name="T103" fmla="*/ 471471 h 200"/>
                <a:gd name="T104" fmla="*/ 384134 w 183"/>
                <a:gd name="T105" fmla="*/ 475070 h 200"/>
                <a:gd name="T106" fmla="*/ 387724 w 183"/>
                <a:gd name="T107" fmla="*/ 464273 h 200"/>
                <a:gd name="T108" fmla="*/ 348233 w 183"/>
                <a:gd name="T109" fmla="*/ 399491 h 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/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2574379" y="1695502"/>
            <a:ext cx="1814080" cy="1814079"/>
            <a:chOff x="1628775" y="1239245"/>
            <a:chExt cx="1496616" cy="1496615"/>
          </a:xfrm>
        </p:grpSpPr>
        <p:sp>
          <p:nvSpPr>
            <p:cNvPr id="24" name="Freeform 12"/>
            <p:cNvSpPr/>
            <p:nvPr/>
          </p:nvSpPr>
          <p:spPr>
            <a:xfrm rot="18900908">
              <a:off x="1628775" y="1239245"/>
              <a:ext cx="1496616" cy="1496615"/>
            </a:xfrm>
            <a:custGeom>
              <a:avLst/>
              <a:gdLst>
                <a:gd name="connsiteX0" fmla="*/ 0 w 1324101"/>
                <a:gd name="connsiteY0" fmla="*/ 662051 h 1324101"/>
                <a:gd name="connsiteX1" fmla="*/ 662051 w 1324101"/>
                <a:gd name="connsiteY1" fmla="*/ 0 h 1324101"/>
                <a:gd name="connsiteX2" fmla="*/ 1324101 w 1324101"/>
                <a:gd name="connsiteY2" fmla="*/ 0 h 1324101"/>
                <a:gd name="connsiteX3" fmla="*/ 1324101 w 1324101"/>
                <a:gd name="connsiteY3" fmla="*/ 662051 h 1324101"/>
                <a:gd name="connsiteX4" fmla="*/ 662050 w 1324101"/>
                <a:gd name="connsiteY4" fmla="*/ 1324102 h 1324101"/>
                <a:gd name="connsiteX5" fmla="*/ -1 w 1324101"/>
                <a:gd name="connsiteY5" fmla="*/ 662051 h 1324101"/>
                <a:gd name="connsiteX6" fmla="*/ 0 w 1324101"/>
                <a:gd name="connsiteY6" fmla="*/ 662051 h 13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4101" h="1324101">
                  <a:moveTo>
                    <a:pt x="0" y="662051"/>
                  </a:moveTo>
                  <a:cubicBezTo>
                    <a:pt x="0" y="296410"/>
                    <a:pt x="296410" y="0"/>
                    <a:pt x="662051" y="0"/>
                  </a:cubicBezTo>
                  <a:lnTo>
                    <a:pt x="1324101" y="0"/>
                  </a:lnTo>
                  <a:lnTo>
                    <a:pt x="1324101" y="662051"/>
                  </a:lnTo>
                  <a:cubicBezTo>
                    <a:pt x="1324101" y="1027692"/>
                    <a:pt x="1027691" y="1324102"/>
                    <a:pt x="662050" y="1324102"/>
                  </a:cubicBezTo>
                  <a:cubicBezTo>
                    <a:pt x="296409" y="1324102"/>
                    <a:pt x="-1" y="1027692"/>
                    <a:pt x="-1" y="662051"/>
                  </a:cubicBezTo>
                  <a:lnTo>
                    <a:pt x="0" y="66205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id-ID" sz="2400"/>
            </a:p>
          </p:txBody>
        </p:sp>
        <p:sp>
          <p:nvSpPr>
            <p:cNvPr id="25" name="Oval 52"/>
            <p:cNvSpPr/>
            <p:nvPr/>
          </p:nvSpPr>
          <p:spPr>
            <a:xfrm>
              <a:off x="1940719" y="1544045"/>
              <a:ext cx="912019" cy="912019"/>
            </a:xfrm>
            <a:prstGeom prst="ellipse">
              <a:avLst/>
            </a:prstGeom>
            <a:solidFill>
              <a:srgbClr val="90CE4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id-ID" sz="2400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037160" y="1803601"/>
              <a:ext cx="675084" cy="507206"/>
            </a:xfrm>
            <a:custGeom>
              <a:avLst/>
              <a:gdLst>
                <a:gd name="T0" fmla="*/ 737678 w 128"/>
                <a:gd name="T1" fmla="*/ 14087 h 96"/>
                <a:gd name="T2" fmla="*/ 196714 w 128"/>
                <a:gd name="T3" fmla="*/ 0 h 96"/>
                <a:gd name="T4" fmla="*/ 14051 w 128"/>
                <a:gd name="T5" fmla="*/ 162004 h 96"/>
                <a:gd name="T6" fmla="*/ 14051 w 128"/>
                <a:gd name="T7" fmla="*/ 239484 h 96"/>
                <a:gd name="T8" fmla="*/ 449632 w 128"/>
                <a:gd name="T9" fmla="*/ 676191 h 96"/>
                <a:gd name="T10" fmla="*/ 885213 w 128"/>
                <a:gd name="T11" fmla="*/ 239484 h 96"/>
                <a:gd name="T12" fmla="*/ 885213 w 128"/>
                <a:gd name="T13" fmla="*/ 162004 h 96"/>
                <a:gd name="T14" fmla="*/ 386403 w 128"/>
                <a:gd name="T15" fmla="*/ 197222 h 96"/>
                <a:gd name="T16" fmla="*/ 512862 w 128"/>
                <a:gd name="T17" fmla="*/ 197222 h 96"/>
                <a:gd name="T18" fmla="*/ 547989 w 128"/>
                <a:gd name="T19" fmla="*/ 63393 h 96"/>
                <a:gd name="T20" fmla="*/ 533938 w 128"/>
                <a:gd name="T21" fmla="*/ 176091 h 96"/>
                <a:gd name="T22" fmla="*/ 365326 w 128"/>
                <a:gd name="T23" fmla="*/ 176091 h 96"/>
                <a:gd name="T24" fmla="*/ 351275 w 128"/>
                <a:gd name="T25" fmla="*/ 63393 h 96"/>
                <a:gd name="T26" fmla="*/ 365326 w 128"/>
                <a:gd name="T27" fmla="*/ 176091 h 96"/>
                <a:gd name="T28" fmla="*/ 449632 w 128"/>
                <a:gd name="T29" fmla="*/ 577580 h 96"/>
                <a:gd name="T30" fmla="*/ 519887 w 128"/>
                <a:gd name="T31" fmla="*/ 225397 h 96"/>
                <a:gd name="T32" fmla="*/ 688499 w 128"/>
                <a:gd name="T33" fmla="*/ 225397 h 96"/>
                <a:gd name="T34" fmla="*/ 547989 w 128"/>
                <a:gd name="T35" fmla="*/ 225397 h 96"/>
                <a:gd name="T36" fmla="*/ 625270 w 128"/>
                <a:gd name="T37" fmla="*/ 140873 h 96"/>
                <a:gd name="T38" fmla="*/ 555015 w 128"/>
                <a:gd name="T39" fmla="*/ 197222 h 96"/>
                <a:gd name="T40" fmla="*/ 681474 w 128"/>
                <a:gd name="T41" fmla="*/ 56349 h 96"/>
                <a:gd name="T42" fmla="*/ 583117 w 128"/>
                <a:gd name="T43" fmla="*/ 56349 h 96"/>
                <a:gd name="T44" fmla="*/ 386403 w 128"/>
                <a:gd name="T45" fmla="*/ 56349 h 96"/>
                <a:gd name="T46" fmla="*/ 449632 w 128"/>
                <a:gd name="T47" fmla="*/ 105655 h 96"/>
                <a:gd name="T48" fmla="*/ 217791 w 128"/>
                <a:gd name="T49" fmla="*/ 56349 h 96"/>
                <a:gd name="T50" fmla="*/ 273995 w 128"/>
                <a:gd name="T51" fmla="*/ 98611 h 96"/>
                <a:gd name="T52" fmla="*/ 344250 w 128"/>
                <a:gd name="T53" fmla="*/ 197222 h 96"/>
                <a:gd name="T54" fmla="*/ 273995 w 128"/>
                <a:gd name="T55" fmla="*/ 140873 h 96"/>
                <a:gd name="T56" fmla="*/ 421530 w 128"/>
                <a:gd name="T57" fmla="*/ 570536 h 96"/>
                <a:gd name="T58" fmla="*/ 351275 w 128"/>
                <a:gd name="T59" fmla="*/ 225397 h 96"/>
                <a:gd name="T60" fmla="*/ 77281 w 128"/>
                <a:gd name="T61" fmla="*/ 225397 h 96"/>
                <a:gd name="T62" fmla="*/ 358301 w 128"/>
                <a:gd name="T63" fmla="*/ 521231 h 96"/>
                <a:gd name="T64" fmla="*/ 821984 w 128"/>
                <a:gd name="T65" fmla="*/ 225397 h 96"/>
                <a:gd name="T66" fmla="*/ 716601 w 128"/>
                <a:gd name="T67" fmla="*/ 225397 h 96"/>
                <a:gd name="T68" fmla="*/ 646346 w 128"/>
                <a:gd name="T69" fmla="*/ 119742 h 96"/>
                <a:gd name="T70" fmla="*/ 843060 w 128"/>
                <a:gd name="T71" fmla="*/ 197222 h 96"/>
                <a:gd name="T72" fmla="*/ 189689 w 128"/>
                <a:gd name="T73" fmla="*/ 70437 h 96"/>
                <a:gd name="T74" fmla="*/ 175638 w 128"/>
                <a:gd name="T75" fmla="*/ 197222 h 96"/>
                <a:gd name="T76" fmla="*/ 189689 w 128"/>
                <a:gd name="T77" fmla="*/ 70437 h 9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/>
            </a:p>
          </p:txBody>
        </p:sp>
      </p:grpSp>
      <p:sp>
        <p:nvSpPr>
          <p:cNvPr id="27" name="文本框 74"/>
          <p:cNvSpPr txBox="1"/>
          <p:nvPr/>
        </p:nvSpPr>
        <p:spPr>
          <a:xfrm>
            <a:off x="8283576" y="1701532"/>
            <a:ext cx="14157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TextBox 49"/>
          <p:cNvSpPr txBox="1"/>
          <p:nvPr/>
        </p:nvSpPr>
        <p:spPr>
          <a:xfrm>
            <a:off x="8283577" y="2087294"/>
            <a:ext cx="4365625" cy="589007"/>
          </a:xfrm>
          <a:prstGeom prst="rect">
            <a:avLst/>
          </a:prstGeom>
          <a:noFill/>
          <a:ln w="3175">
            <a:noFill/>
          </a:ln>
        </p:spPr>
        <p:txBody>
          <a:bodyPr lIns="91440" tIns="45720" rIns="91440" bIns="45720">
            <a:spAutoFit/>
          </a:bodyPr>
          <a:lstStyle/>
          <a:p>
            <a:pPr defTabSz="1219079">
              <a:lnSpc>
                <a:spcPct val="110000"/>
              </a:lnSpc>
              <a:defRPr/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</a:t>
            </a:r>
            <a:endParaRPr lang="en-US" altLang="zh-CN" sz="1467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defTabSz="1219079">
              <a:lnSpc>
                <a:spcPct val="110000"/>
              </a:lnSpc>
              <a:defRPr/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467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76"/>
          <p:cNvSpPr txBox="1"/>
          <p:nvPr/>
        </p:nvSpPr>
        <p:spPr>
          <a:xfrm>
            <a:off x="8283576" y="2882632"/>
            <a:ext cx="14157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118B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TextBox 49"/>
          <p:cNvSpPr txBox="1"/>
          <p:nvPr/>
        </p:nvSpPr>
        <p:spPr>
          <a:xfrm>
            <a:off x="8283577" y="3266807"/>
            <a:ext cx="4365625" cy="634020"/>
          </a:xfrm>
          <a:prstGeom prst="rect">
            <a:avLst/>
          </a:prstGeom>
          <a:noFill/>
          <a:ln w="3175">
            <a:noFill/>
          </a:ln>
        </p:spPr>
        <p:txBody>
          <a:bodyPr lIns="91440" tIns="45720" rIns="91440" bIns="45720">
            <a:spAutoFit/>
          </a:bodyPr>
          <a:lstStyle/>
          <a:p>
            <a:pPr defTabSz="1219079"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defTabSz="1219079"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78"/>
          <p:cNvSpPr txBox="1"/>
          <p:nvPr/>
        </p:nvSpPr>
        <p:spPr>
          <a:xfrm>
            <a:off x="8283576" y="4106595"/>
            <a:ext cx="14157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TextBox 49"/>
          <p:cNvSpPr txBox="1"/>
          <p:nvPr/>
        </p:nvSpPr>
        <p:spPr>
          <a:xfrm>
            <a:off x="8283577" y="4490768"/>
            <a:ext cx="4365625" cy="634020"/>
          </a:xfrm>
          <a:prstGeom prst="rect">
            <a:avLst/>
          </a:prstGeom>
          <a:noFill/>
          <a:ln w="3175">
            <a:noFill/>
          </a:ln>
        </p:spPr>
        <p:txBody>
          <a:bodyPr lIns="91440" tIns="45720" rIns="91440" bIns="45720">
            <a:spAutoFit/>
          </a:bodyPr>
          <a:lstStyle/>
          <a:p>
            <a:pPr defTabSz="1219079"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defTabSz="1219079"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80"/>
          <p:cNvSpPr txBox="1"/>
          <p:nvPr/>
        </p:nvSpPr>
        <p:spPr>
          <a:xfrm>
            <a:off x="8283576" y="5263881"/>
            <a:ext cx="14157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118B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TextBox 49"/>
          <p:cNvSpPr txBox="1"/>
          <p:nvPr/>
        </p:nvSpPr>
        <p:spPr>
          <a:xfrm>
            <a:off x="8283577" y="5649644"/>
            <a:ext cx="4365625" cy="634020"/>
          </a:xfrm>
          <a:prstGeom prst="rect">
            <a:avLst/>
          </a:prstGeom>
          <a:noFill/>
          <a:ln w="3175">
            <a:noFill/>
          </a:ln>
        </p:spPr>
        <p:txBody>
          <a:bodyPr lIns="91440" tIns="45720" rIns="91440" bIns="45720">
            <a:spAutoFit/>
          </a:bodyPr>
          <a:lstStyle/>
          <a:p>
            <a:pPr defTabSz="1219079"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defTabSz="1219079"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4093691" y="2989910"/>
            <a:ext cx="1815523" cy="1814079"/>
            <a:chOff x="2768205" y="2210051"/>
            <a:chExt cx="1497806" cy="1496615"/>
          </a:xfrm>
        </p:grpSpPr>
        <p:sp>
          <p:nvSpPr>
            <p:cNvPr id="36" name="Freeform 13"/>
            <p:cNvSpPr/>
            <p:nvPr/>
          </p:nvSpPr>
          <p:spPr>
            <a:xfrm rot="2700908">
              <a:off x="2768800" y="2209456"/>
              <a:ext cx="1496615" cy="1497806"/>
            </a:xfrm>
            <a:custGeom>
              <a:avLst/>
              <a:gdLst>
                <a:gd name="connsiteX0" fmla="*/ 0 w 1324101"/>
                <a:gd name="connsiteY0" fmla="*/ 662051 h 1324101"/>
                <a:gd name="connsiteX1" fmla="*/ 662051 w 1324101"/>
                <a:gd name="connsiteY1" fmla="*/ 0 h 1324101"/>
                <a:gd name="connsiteX2" fmla="*/ 1324101 w 1324101"/>
                <a:gd name="connsiteY2" fmla="*/ 0 h 1324101"/>
                <a:gd name="connsiteX3" fmla="*/ 1324101 w 1324101"/>
                <a:gd name="connsiteY3" fmla="*/ 662051 h 1324101"/>
                <a:gd name="connsiteX4" fmla="*/ 662050 w 1324101"/>
                <a:gd name="connsiteY4" fmla="*/ 1324102 h 1324101"/>
                <a:gd name="connsiteX5" fmla="*/ -1 w 1324101"/>
                <a:gd name="connsiteY5" fmla="*/ 662051 h 1324101"/>
                <a:gd name="connsiteX6" fmla="*/ 0 w 1324101"/>
                <a:gd name="connsiteY6" fmla="*/ 662051 h 13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4101" h="1324101">
                  <a:moveTo>
                    <a:pt x="0" y="662051"/>
                  </a:moveTo>
                  <a:cubicBezTo>
                    <a:pt x="0" y="296410"/>
                    <a:pt x="296410" y="0"/>
                    <a:pt x="662051" y="0"/>
                  </a:cubicBezTo>
                  <a:lnTo>
                    <a:pt x="1324101" y="0"/>
                  </a:lnTo>
                  <a:lnTo>
                    <a:pt x="1324101" y="662051"/>
                  </a:lnTo>
                  <a:cubicBezTo>
                    <a:pt x="1324101" y="1027692"/>
                    <a:pt x="1027691" y="1324102"/>
                    <a:pt x="662050" y="1324102"/>
                  </a:cubicBezTo>
                  <a:cubicBezTo>
                    <a:pt x="296409" y="1324102"/>
                    <a:pt x="-1" y="1027692"/>
                    <a:pt x="-1" y="662051"/>
                  </a:cubicBezTo>
                  <a:lnTo>
                    <a:pt x="0" y="66205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id-ID" sz="2400"/>
            </a:p>
          </p:txBody>
        </p:sp>
        <p:sp>
          <p:nvSpPr>
            <p:cNvPr id="37" name="Oval 51"/>
            <p:cNvSpPr/>
            <p:nvPr/>
          </p:nvSpPr>
          <p:spPr>
            <a:xfrm>
              <a:off x="3064669" y="2506516"/>
              <a:ext cx="912019" cy="910829"/>
            </a:xfrm>
            <a:prstGeom prst="ellipse">
              <a:avLst/>
            </a:prstGeom>
            <a:solidFill>
              <a:srgbClr val="118C3B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id-ID" sz="2400"/>
            </a:p>
          </p:txBody>
        </p: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3323988" y="2649657"/>
              <a:ext cx="408240" cy="595478"/>
              <a:chOff x="1797050" y="5657850"/>
              <a:chExt cx="422275" cy="615950"/>
            </a:xfrm>
            <a:solidFill>
              <a:schemeClr val="bg1"/>
            </a:solidFill>
          </p:grpSpPr>
          <p:sp>
            <p:nvSpPr>
              <p:cNvPr id="39" name="Oval 114"/>
              <p:cNvSpPr>
                <a:spLocks noChangeArrowheads="1"/>
              </p:cNvSpPr>
              <p:nvPr/>
            </p:nvSpPr>
            <p:spPr bwMode="auto">
              <a:xfrm>
                <a:off x="1970088" y="5832475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40" name="Oval 115"/>
              <p:cNvSpPr>
                <a:spLocks noChangeArrowheads="1"/>
              </p:cNvSpPr>
              <p:nvPr/>
            </p:nvSpPr>
            <p:spPr bwMode="auto">
              <a:xfrm>
                <a:off x="1970088" y="6062663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41" name="Oval 116"/>
              <p:cNvSpPr>
                <a:spLocks noChangeArrowheads="1"/>
              </p:cNvSpPr>
              <p:nvPr/>
            </p:nvSpPr>
            <p:spPr bwMode="auto">
              <a:xfrm>
                <a:off x="1854200" y="5946775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42" name="Oval 117"/>
              <p:cNvSpPr>
                <a:spLocks noChangeArrowheads="1"/>
              </p:cNvSpPr>
              <p:nvPr/>
            </p:nvSpPr>
            <p:spPr bwMode="auto">
              <a:xfrm>
                <a:off x="2084388" y="5946775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43" name="Freeform 118"/>
              <p:cNvSpPr>
                <a:spLocks/>
              </p:cNvSpPr>
              <p:nvPr/>
            </p:nvSpPr>
            <p:spPr bwMode="auto">
              <a:xfrm>
                <a:off x="1887538" y="6024563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44" name="Freeform 119"/>
              <p:cNvSpPr>
                <a:spLocks/>
              </p:cNvSpPr>
              <p:nvPr/>
            </p:nvSpPr>
            <p:spPr bwMode="auto">
              <a:xfrm>
                <a:off x="1887538" y="5861050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45" name="Freeform 120"/>
              <p:cNvSpPr>
                <a:spLocks/>
              </p:cNvSpPr>
              <p:nvPr/>
            </p:nvSpPr>
            <p:spPr bwMode="auto">
              <a:xfrm>
                <a:off x="2051050" y="6024563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46" name="Freeform 121"/>
              <p:cNvSpPr>
                <a:spLocks noEditPoints="1"/>
              </p:cNvSpPr>
              <p:nvPr/>
            </p:nvSpPr>
            <p:spPr bwMode="auto">
              <a:xfrm>
                <a:off x="1797050" y="5657850"/>
                <a:ext cx="422275" cy="615950"/>
              </a:xfrm>
              <a:custGeom>
                <a:avLst/>
                <a:gdLst>
                  <a:gd name="T0" fmla="*/ 80 w 88"/>
                  <a:gd name="T1" fmla="*/ 56 h 128"/>
                  <a:gd name="T2" fmla="*/ 79 w 88"/>
                  <a:gd name="T3" fmla="*/ 56 h 128"/>
                  <a:gd name="T4" fmla="*/ 70 w 88"/>
                  <a:gd name="T5" fmla="*/ 37 h 128"/>
                  <a:gd name="T6" fmla="*/ 64 w 88"/>
                  <a:gd name="T7" fmla="*/ 6 h 128"/>
                  <a:gd name="T8" fmla="*/ 56 w 88"/>
                  <a:gd name="T9" fmla="*/ 0 h 128"/>
                  <a:gd name="T10" fmla="*/ 24 w 88"/>
                  <a:gd name="T11" fmla="*/ 0 h 128"/>
                  <a:gd name="T12" fmla="*/ 17 w 88"/>
                  <a:gd name="T13" fmla="*/ 6 h 128"/>
                  <a:gd name="T14" fmla="*/ 11 w 88"/>
                  <a:gd name="T15" fmla="*/ 36 h 128"/>
                  <a:gd name="T16" fmla="*/ 0 w 88"/>
                  <a:gd name="T17" fmla="*/ 64 h 128"/>
                  <a:gd name="T18" fmla="*/ 10 w 88"/>
                  <a:gd name="T19" fmla="*/ 90 h 128"/>
                  <a:gd name="T20" fmla="*/ 16 w 88"/>
                  <a:gd name="T21" fmla="*/ 121 h 128"/>
                  <a:gd name="T22" fmla="*/ 24 w 88"/>
                  <a:gd name="T23" fmla="*/ 128 h 128"/>
                  <a:gd name="T24" fmla="*/ 56 w 88"/>
                  <a:gd name="T25" fmla="*/ 128 h 128"/>
                  <a:gd name="T26" fmla="*/ 64 w 88"/>
                  <a:gd name="T27" fmla="*/ 121 h 128"/>
                  <a:gd name="T28" fmla="*/ 70 w 88"/>
                  <a:gd name="T29" fmla="*/ 90 h 128"/>
                  <a:gd name="T30" fmla="*/ 79 w 88"/>
                  <a:gd name="T31" fmla="*/ 71 h 128"/>
                  <a:gd name="T32" fmla="*/ 80 w 88"/>
                  <a:gd name="T33" fmla="*/ 72 h 128"/>
                  <a:gd name="T34" fmla="*/ 88 w 88"/>
                  <a:gd name="T35" fmla="*/ 64 h 128"/>
                  <a:gd name="T36" fmla="*/ 80 w 88"/>
                  <a:gd name="T37" fmla="*/ 56 h 128"/>
                  <a:gd name="T38" fmla="*/ 24 w 88"/>
                  <a:gd name="T39" fmla="*/ 8 h 128"/>
                  <a:gd name="T40" fmla="*/ 56 w 88"/>
                  <a:gd name="T41" fmla="*/ 8 h 128"/>
                  <a:gd name="T42" fmla="*/ 60 w 88"/>
                  <a:gd name="T43" fmla="*/ 29 h 128"/>
                  <a:gd name="T44" fmla="*/ 40 w 88"/>
                  <a:gd name="T45" fmla="*/ 24 h 128"/>
                  <a:gd name="T46" fmla="*/ 20 w 88"/>
                  <a:gd name="T47" fmla="*/ 29 h 128"/>
                  <a:gd name="T48" fmla="*/ 24 w 88"/>
                  <a:gd name="T49" fmla="*/ 8 h 128"/>
                  <a:gd name="T50" fmla="*/ 56 w 88"/>
                  <a:gd name="T51" fmla="*/ 120 h 128"/>
                  <a:gd name="T52" fmla="*/ 24 w 88"/>
                  <a:gd name="T53" fmla="*/ 120 h 128"/>
                  <a:gd name="T54" fmla="*/ 20 w 88"/>
                  <a:gd name="T55" fmla="*/ 98 h 128"/>
                  <a:gd name="T56" fmla="*/ 40 w 88"/>
                  <a:gd name="T57" fmla="*/ 104 h 128"/>
                  <a:gd name="T58" fmla="*/ 60 w 88"/>
                  <a:gd name="T59" fmla="*/ 98 h 128"/>
                  <a:gd name="T60" fmla="*/ 56 w 88"/>
                  <a:gd name="T61" fmla="*/ 120 h 128"/>
                  <a:gd name="T62" fmla="*/ 40 w 88"/>
                  <a:gd name="T63" fmla="*/ 96 h 128"/>
                  <a:gd name="T64" fmla="*/ 8 w 88"/>
                  <a:gd name="T65" fmla="*/ 64 h 128"/>
                  <a:gd name="T66" fmla="*/ 40 w 88"/>
                  <a:gd name="T67" fmla="*/ 32 h 128"/>
                  <a:gd name="T68" fmla="*/ 72 w 88"/>
                  <a:gd name="T69" fmla="*/ 64 h 128"/>
                  <a:gd name="T70" fmla="*/ 40 w 88"/>
                  <a:gd name="T71" fmla="*/ 9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128">
                    <a:moveTo>
                      <a:pt x="80" y="56"/>
                    </a:moveTo>
                    <a:cubicBezTo>
                      <a:pt x="80" y="56"/>
                      <a:pt x="79" y="56"/>
                      <a:pt x="79" y="56"/>
                    </a:cubicBezTo>
                    <a:cubicBezTo>
                      <a:pt x="78" y="49"/>
                      <a:pt x="75" y="43"/>
                      <a:pt x="70" y="3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2"/>
                      <a:pt x="60" y="0"/>
                      <a:pt x="5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0"/>
                      <a:pt x="17" y="2"/>
                      <a:pt x="17" y="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4" y="43"/>
                      <a:pt x="0" y="53"/>
                      <a:pt x="0" y="64"/>
                    </a:cubicBezTo>
                    <a:cubicBezTo>
                      <a:pt x="0" y="74"/>
                      <a:pt x="4" y="83"/>
                      <a:pt x="10" y="9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5"/>
                      <a:pt x="20" y="128"/>
                      <a:pt x="24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60" y="128"/>
                      <a:pt x="63" y="125"/>
                      <a:pt x="64" y="121"/>
                    </a:cubicBezTo>
                    <a:cubicBezTo>
                      <a:pt x="70" y="90"/>
                      <a:pt x="70" y="90"/>
                      <a:pt x="70" y="90"/>
                    </a:cubicBezTo>
                    <a:cubicBezTo>
                      <a:pt x="74" y="85"/>
                      <a:pt x="78" y="79"/>
                      <a:pt x="79" y="71"/>
                    </a:cubicBezTo>
                    <a:cubicBezTo>
                      <a:pt x="79" y="71"/>
                      <a:pt x="80" y="72"/>
                      <a:pt x="80" y="72"/>
                    </a:cubicBezTo>
                    <a:cubicBezTo>
                      <a:pt x="84" y="72"/>
                      <a:pt x="88" y="68"/>
                      <a:pt x="88" y="64"/>
                    </a:cubicBezTo>
                    <a:cubicBezTo>
                      <a:pt x="88" y="59"/>
                      <a:pt x="84" y="56"/>
                      <a:pt x="80" y="56"/>
                    </a:cubicBezTo>
                    <a:moveTo>
                      <a:pt x="24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55" y="26"/>
                      <a:pt x="48" y="24"/>
                      <a:pt x="40" y="24"/>
                    </a:cubicBezTo>
                    <a:cubicBezTo>
                      <a:pt x="33" y="24"/>
                      <a:pt x="26" y="26"/>
                      <a:pt x="20" y="29"/>
                    </a:cubicBezTo>
                    <a:lnTo>
                      <a:pt x="24" y="8"/>
                    </a:lnTo>
                    <a:close/>
                    <a:moveTo>
                      <a:pt x="56" y="120"/>
                    </a:move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6" y="101"/>
                      <a:pt x="33" y="104"/>
                      <a:pt x="40" y="104"/>
                    </a:cubicBezTo>
                    <a:cubicBezTo>
                      <a:pt x="47" y="104"/>
                      <a:pt x="54" y="101"/>
                      <a:pt x="60" y="98"/>
                    </a:cubicBezTo>
                    <a:lnTo>
                      <a:pt x="56" y="120"/>
                    </a:lnTo>
                    <a:close/>
                    <a:moveTo>
                      <a:pt x="40" y="96"/>
                    </a:moveTo>
                    <a:cubicBezTo>
                      <a:pt x="22" y="96"/>
                      <a:pt x="8" y="81"/>
                      <a:pt x="8" y="64"/>
                    </a:cubicBezTo>
                    <a:cubicBezTo>
                      <a:pt x="8" y="46"/>
                      <a:pt x="22" y="32"/>
                      <a:pt x="40" y="32"/>
                    </a:cubicBezTo>
                    <a:cubicBezTo>
                      <a:pt x="58" y="32"/>
                      <a:pt x="72" y="46"/>
                      <a:pt x="72" y="64"/>
                    </a:cubicBezTo>
                    <a:cubicBezTo>
                      <a:pt x="72" y="81"/>
                      <a:pt x="58" y="96"/>
                      <a:pt x="40" y="9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47" name="Freeform 122"/>
              <p:cNvSpPr>
                <a:spLocks/>
              </p:cNvSpPr>
              <p:nvPr/>
            </p:nvSpPr>
            <p:spPr bwMode="auto">
              <a:xfrm>
                <a:off x="1970088" y="5865813"/>
                <a:ext cx="114300" cy="119062"/>
              </a:xfrm>
              <a:custGeom>
                <a:avLst/>
                <a:gdLst>
                  <a:gd name="T0" fmla="*/ 24 w 24"/>
                  <a:gd name="T1" fmla="*/ 1 h 25"/>
                  <a:gd name="T2" fmla="*/ 22 w 24"/>
                  <a:gd name="T3" fmla="*/ 1 h 25"/>
                  <a:gd name="T4" fmla="*/ 1 w 24"/>
                  <a:gd name="T5" fmla="*/ 18 h 25"/>
                  <a:gd name="T6" fmla="*/ 0 w 24"/>
                  <a:gd name="T7" fmla="*/ 21 h 25"/>
                  <a:gd name="T8" fmla="*/ 1 w 24"/>
                  <a:gd name="T9" fmla="*/ 23 h 25"/>
                  <a:gd name="T10" fmla="*/ 4 w 24"/>
                  <a:gd name="T11" fmla="*/ 25 h 25"/>
                  <a:gd name="T12" fmla="*/ 7 w 24"/>
                  <a:gd name="T13" fmla="*/ 23 h 25"/>
                  <a:gd name="T14" fmla="*/ 14 w 24"/>
                  <a:gd name="T15" fmla="*/ 15 h 25"/>
                  <a:gd name="T16" fmla="*/ 24 w 24"/>
                  <a:gd name="T17" fmla="*/ 3 h 25"/>
                  <a:gd name="T18" fmla="*/ 24 w 24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5">
                    <a:moveTo>
                      <a:pt x="24" y="1"/>
                    </a:moveTo>
                    <a:cubicBezTo>
                      <a:pt x="23" y="0"/>
                      <a:pt x="23" y="0"/>
                      <a:pt x="22" y="1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4"/>
                      <a:pt x="3" y="25"/>
                      <a:pt x="4" y="25"/>
                    </a:cubicBezTo>
                    <a:cubicBezTo>
                      <a:pt x="5" y="25"/>
                      <a:pt x="6" y="24"/>
                      <a:pt x="7" y="23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1"/>
                      <a:pt x="2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6763681" y="1700809"/>
            <a:ext cx="1089051" cy="958380"/>
            <a:chOff x="4986998" y="1030693"/>
            <a:chExt cx="988314" cy="869730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4986998" y="1030693"/>
              <a:ext cx="988314" cy="869730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5054204" y="1089422"/>
              <a:ext cx="854869" cy="752475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90CE4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1" name="文本框 34"/>
            <p:cNvSpPr txBox="1"/>
            <p:nvPr/>
          </p:nvSpPr>
          <p:spPr>
            <a:xfrm>
              <a:off x="5209608" y="1246267"/>
              <a:ext cx="522538" cy="4562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2667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01</a:t>
              </a:r>
              <a:endParaRPr lang="zh-CN" altLang="en-US" sz="2667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52" name="组合 51"/>
          <p:cNvGrpSpPr>
            <a:grpSpLocks noChangeAspect="1"/>
          </p:cNvGrpSpPr>
          <p:nvPr/>
        </p:nvGrpSpPr>
        <p:grpSpPr>
          <a:xfrm>
            <a:off x="6763681" y="2908967"/>
            <a:ext cx="1089051" cy="958380"/>
            <a:chOff x="4986998" y="1936812"/>
            <a:chExt cx="988314" cy="869730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4986998" y="1936812"/>
              <a:ext cx="988314" cy="869730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5053012" y="1996679"/>
              <a:ext cx="842963" cy="741759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118C3B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5" name="文本框 34"/>
            <p:cNvSpPr txBox="1"/>
            <p:nvPr/>
          </p:nvSpPr>
          <p:spPr>
            <a:xfrm>
              <a:off x="5209608" y="2144100"/>
              <a:ext cx="522538" cy="4562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2667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02</a:t>
              </a:r>
              <a:endParaRPr lang="zh-CN" altLang="en-US" sz="2667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6763681" y="4117126"/>
            <a:ext cx="1089051" cy="958380"/>
            <a:chOff x="4986998" y="2842931"/>
            <a:chExt cx="988314" cy="869730"/>
          </a:xfrm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4986998" y="2842931"/>
              <a:ext cx="988314" cy="869730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>
              <a:off x="5057775" y="2917032"/>
              <a:ext cx="837010" cy="735806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90CE4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9" name="文本框 34"/>
            <p:cNvSpPr txBox="1"/>
            <p:nvPr/>
          </p:nvSpPr>
          <p:spPr>
            <a:xfrm>
              <a:off x="5209608" y="3075806"/>
              <a:ext cx="522538" cy="4562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2667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03</a:t>
              </a:r>
              <a:endParaRPr lang="zh-CN" altLang="en-US" sz="2667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6763681" y="5325285"/>
            <a:ext cx="1089051" cy="958380"/>
            <a:chOff x="4986998" y="3749050"/>
            <a:chExt cx="988314" cy="869730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4986998" y="3749050"/>
              <a:ext cx="988314" cy="869730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5060157" y="3818335"/>
              <a:ext cx="835819" cy="734615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118C3B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63" name="文本框 34"/>
            <p:cNvSpPr txBox="1"/>
            <p:nvPr/>
          </p:nvSpPr>
          <p:spPr>
            <a:xfrm>
              <a:off x="5209608" y="4009795"/>
              <a:ext cx="522538" cy="4562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2667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04</a:t>
              </a:r>
              <a:endParaRPr lang="zh-CN" altLang="en-US" sz="2667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250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9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6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B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理论基础</a:t>
              </a:r>
              <a:endParaRPr lang="zh-CN" altLang="en-US" sz="2800" dirty="0">
                <a:solidFill>
                  <a:srgbClr val="118B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1" name="椭圆 10"/>
          <p:cNvSpPr>
            <a:spLocks noChangeAspect="1"/>
          </p:cNvSpPr>
          <p:nvPr/>
        </p:nvSpPr>
        <p:spPr>
          <a:xfrm>
            <a:off x="2918119" y="3079119"/>
            <a:ext cx="1823244" cy="1823244"/>
          </a:xfrm>
          <a:prstGeom prst="ellipse">
            <a:avLst/>
          </a:prstGeom>
          <a:gradFill>
            <a:gsLst>
              <a:gs pos="0">
                <a:srgbClr val="CACACA"/>
              </a:gs>
              <a:gs pos="100000">
                <a:schemeClr val="bg1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CDCDC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79400" dist="25400" dir="5400000" sx="102000" sy="102000" algn="t" rotWithShape="0">
              <a:schemeClr val="tx1">
                <a:lumMod val="95000"/>
                <a:lumOff val="5000"/>
                <a:alpha val="28000"/>
              </a:schemeClr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2" name="文本框 51"/>
          <p:cNvSpPr txBox="1">
            <a:spLocks noChangeAspect="1"/>
          </p:cNvSpPr>
          <p:nvPr/>
        </p:nvSpPr>
        <p:spPr>
          <a:xfrm>
            <a:off x="3218085" y="3476037"/>
            <a:ext cx="1205779" cy="9131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en-US" altLang="zh-CN" sz="2667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Sample</a:t>
            </a:r>
          </a:p>
          <a:p>
            <a:pPr algn="ctr">
              <a:defRPr/>
            </a:pPr>
            <a:r>
              <a:rPr lang="en-US" altLang="zh-CN" sz="2667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</a:rPr>
              <a:t>TEXT</a:t>
            </a:r>
            <a:endParaRPr lang="zh-CN" altLang="en-US" sz="2667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91478" y="1508788"/>
            <a:ext cx="4841583" cy="4946761"/>
            <a:chOff x="1043608" y="1131590"/>
            <a:chExt cx="3631187" cy="3710071"/>
          </a:xfrm>
        </p:grpSpPr>
        <p:grpSp>
          <p:nvGrpSpPr>
            <p:cNvPr id="14" name="组合 2"/>
            <p:cNvGrpSpPr>
              <a:grpSpLocks noChangeAspect="1"/>
            </p:cNvGrpSpPr>
            <p:nvPr/>
          </p:nvGrpSpPr>
          <p:grpSpPr bwMode="auto">
            <a:xfrm>
              <a:off x="2312877" y="1131590"/>
              <a:ext cx="1114858" cy="1465551"/>
              <a:chOff x="3134642" y="175171"/>
              <a:chExt cx="1634868" cy="2149364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3134642" y="175171"/>
                <a:ext cx="1634868" cy="2149364"/>
              </a:xfrm>
              <a:custGeom>
                <a:avLst/>
                <a:gdLst>
                  <a:gd name="T0" fmla="*/ 552 w 552"/>
                  <a:gd name="T1" fmla="*/ 285 h 726"/>
                  <a:gd name="T2" fmla="*/ 552 w 552"/>
                  <a:gd name="T3" fmla="*/ 276 h 726"/>
                  <a:gd name="T4" fmla="*/ 552 w 552"/>
                  <a:gd name="T5" fmla="*/ 269 h 726"/>
                  <a:gd name="T6" fmla="*/ 552 w 552"/>
                  <a:gd name="T7" fmla="*/ 263 h 726"/>
                  <a:gd name="T8" fmla="*/ 276 w 552"/>
                  <a:gd name="T9" fmla="*/ 0 h 726"/>
                  <a:gd name="T10" fmla="*/ 1 w 552"/>
                  <a:gd name="T11" fmla="*/ 263 h 726"/>
                  <a:gd name="T12" fmla="*/ 0 w 552"/>
                  <a:gd name="T13" fmla="*/ 269 h 726"/>
                  <a:gd name="T14" fmla="*/ 0 w 552"/>
                  <a:gd name="T15" fmla="*/ 276 h 726"/>
                  <a:gd name="T16" fmla="*/ 0 w 552"/>
                  <a:gd name="T17" fmla="*/ 285 h 726"/>
                  <a:gd name="T18" fmla="*/ 276 w 552"/>
                  <a:gd name="T19" fmla="*/ 726 h 726"/>
                  <a:gd name="T20" fmla="*/ 552 w 552"/>
                  <a:gd name="T21" fmla="*/ 285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2" h="726">
                    <a:moveTo>
                      <a:pt x="552" y="285"/>
                    </a:moveTo>
                    <a:cubicBezTo>
                      <a:pt x="552" y="282"/>
                      <a:pt x="552" y="279"/>
                      <a:pt x="552" y="276"/>
                    </a:cubicBezTo>
                    <a:cubicBezTo>
                      <a:pt x="552" y="274"/>
                      <a:pt x="552" y="272"/>
                      <a:pt x="552" y="269"/>
                    </a:cubicBezTo>
                    <a:cubicBezTo>
                      <a:pt x="552" y="267"/>
                      <a:pt x="552" y="265"/>
                      <a:pt x="552" y="263"/>
                    </a:cubicBezTo>
                    <a:cubicBezTo>
                      <a:pt x="546" y="117"/>
                      <a:pt x="425" y="0"/>
                      <a:pt x="276" y="0"/>
                    </a:cubicBezTo>
                    <a:cubicBezTo>
                      <a:pt x="128" y="0"/>
                      <a:pt x="7" y="117"/>
                      <a:pt x="1" y="263"/>
                    </a:cubicBezTo>
                    <a:cubicBezTo>
                      <a:pt x="0" y="265"/>
                      <a:pt x="0" y="267"/>
                      <a:pt x="0" y="269"/>
                    </a:cubicBezTo>
                    <a:cubicBezTo>
                      <a:pt x="0" y="272"/>
                      <a:pt x="0" y="274"/>
                      <a:pt x="0" y="276"/>
                    </a:cubicBezTo>
                    <a:cubicBezTo>
                      <a:pt x="0" y="279"/>
                      <a:pt x="0" y="282"/>
                      <a:pt x="0" y="285"/>
                    </a:cubicBezTo>
                    <a:cubicBezTo>
                      <a:pt x="6" y="556"/>
                      <a:pt x="276" y="726"/>
                      <a:pt x="276" y="726"/>
                    </a:cubicBezTo>
                    <a:cubicBezTo>
                      <a:pt x="276" y="726"/>
                      <a:pt x="546" y="556"/>
                      <a:pt x="552" y="2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68076" y="311727"/>
                <a:ext cx="1368000" cy="1368000"/>
              </a:xfrm>
              <a:prstGeom prst="ellipse">
                <a:avLst/>
              </a:prstGeom>
              <a:solidFill>
                <a:srgbClr val="90CE4F"/>
              </a:solidFill>
              <a:ln w="28575">
                <a:noFill/>
              </a:ln>
              <a:effectLst>
                <a:innerShdw blurRad="127000" dist="63500" dir="162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37" name="文本框 52"/>
              <p:cNvSpPr txBox="1">
                <a:spLocks noChangeArrowheads="1"/>
              </p:cNvSpPr>
              <p:nvPr/>
            </p:nvSpPr>
            <p:spPr bwMode="auto">
              <a:xfrm>
                <a:off x="3568613" y="584821"/>
                <a:ext cx="806056" cy="823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添加</a:t>
                </a:r>
                <a:endParaRPr lang="en-US" altLang="zh-CN" sz="2133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endParaRPr>
              </a:p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标题</a:t>
                </a:r>
              </a:p>
            </p:txBody>
          </p:sp>
        </p:grpSp>
        <p:grpSp>
          <p:nvGrpSpPr>
            <p:cNvPr id="15" name="组合 1"/>
            <p:cNvGrpSpPr>
              <a:grpSpLocks noChangeAspect="1"/>
            </p:cNvGrpSpPr>
            <p:nvPr/>
          </p:nvGrpSpPr>
          <p:grpSpPr bwMode="auto">
            <a:xfrm>
              <a:off x="1043608" y="1674872"/>
              <a:ext cx="1419008" cy="1384373"/>
              <a:chOff x="955236" y="1261745"/>
              <a:chExt cx="2081765" cy="2030441"/>
            </a:xfrm>
          </p:grpSpPr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955236" y="1261745"/>
                <a:ext cx="2081765" cy="2030441"/>
              </a:xfrm>
              <a:custGeom>
                <a:avLst/>
                <a:gdLst>
                  <a:gd name="T0" fmla="*/ 459 w 703"/>
                  <a:gd name="T1" fmla="*/ 78 h 686"/>
                  <a:gd name="T2" fmla="*/ 451 w 703"/>
                  <a:gd name="T3" fmla="*/ 73 h 686"/>
                  <a:gd name="T4" fmla="*/ 446 w 703"/>
                  <a:gd name="T5" fmla="*/ 70 h 686"/>
                  <a:gd name="T6" fmla="*/ 440 w 703"/>
                  <a:gd name="T7" fmla="*/ 67 h 686"/>
                  <a:gd name="T8" fmla="*/ 74 w 703"/>
                  <a:gd name="T9" fmla="*/ 174 h 686"/>
                  <a:gd name="T10" fmla="*/ 164 w 703"/>
                  <a:gd name="T11" fmla="*/ 545 h 686"/>
                  <a:gd name="T12" fmla="*/ 170 w 703"/>
                  <a:gd name="T13" fmla="*/ 548 h 686"/>
                  <a:gd name="T14" fmla="*/ 175 w 703"/>
                  <a:gd name="T15" fmla="*/ 552 h 686"/>
                  <a:gd name="T16" fmla="*/ 183 w 703"/>
                  <a:gd name="T17" fmla="*/ 556 h 686"/>
                  <a:gd name="T18" fmla="*/ 703 w 703"/>
                  <a:gd name="T19" fmla="*/ 537 h 686"/>
                  <a:gd name="T20" fmla="*/ 459 w 703"/>
                  <a:gd name="T21" fmla="*/ 78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03" h="686">
                    <a:moveTo>
                      <a:pt x="459" y="78"/>
                    </a:moveTo>
                    <a:cubicBezTo>
                      <a:pt x="456" y="76"/>
                      <a:pt x="454" y="75"/>
                      <a:pt x="451" y="73"/>
                    </a:cubicBezTo>
                    <a:cubicBezTo>
                      <a:pt x="449" y="72"/>
                      <a:pt x="447" y="71"/>
                      <a:pt x="446" y="70"/>
                    </a:cubicBezTo>
                    <a:cubicBezTo>
                      <a:pt x="444" y="69"/>
                      <a:pt x="442" y="68"/>
                      <a:pt x="440" y="67"/>
                    </a:cubicBezTo>
                    <a:cubicBezTo>
                      <a:pt x="310" y="0"/>
                      <a:pt x="148" y="46"/>
                      <a:pt x="74" y="174"/>
                    </a:cubicBezTo>
                    <a:cubicBezTo>
                      <a:pt x="0" y="303"/>
                      <a:pt x="41" y="466"/>
                      <a:pt x="164" y="545"/>
                    </a:cubicBezTo>
                    <a:cubicBezTo>
                      <a:pt x="166" y="546"/>
                      <a:pt x="168" y="547"/>
                      <a:pt x="170" y="548"/>
                    </a:cubicBezTo>
                    <a:cubicBezTo>
                      <a:pt x="171" y="549"/>
                      <a:pt x="173" y="550"/>
                      <a:pt x="175" y="552"/>
                    </a:cubicBezTo>
                    <a:cubicBezTo>
                      <a:pt x="178" y="553"/>
                      <a:pt x="180" y="555"/>
                      <a:pt x="183" y="556"/>
                    </a:cubicBezTo>
                    <a:cubicBezTo>
                      <a:pt x="421" y="686"/>
                      <a:pt x="703" y="537"/>
                      <a:pt x="703" y="537"/>
                    </a:cubicBezTo>
                    <a:cubicBezTo>
                      <a:pt x="703" y="537"/>
                      <a:pt x="691" y="219"/>
                      <a:pt x="459" y="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209481" y="1512440"/>
                <a:ext cx="1368000" cy="1368000"/>
              </a:xfrm>
              <a:prstGeom prst="ellipse">
                <a:avLst/>
              </a:prstGeom>
              <a:solidFill>
                <a:srgbClr val="118C3B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innerShdw blurRad="127000" dist="63500" dir="16200000">
                  <a:prstClr val="black">
                    <a:alpha val="30000"/>
                  </a:prstClr>
                </a:inn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34" name="文本框 53"/>
              <p:cNvSpPr txBox="1">
                <a:spLocks noChangeArrowheads="1"/>
              </p:cNvSpPr>
              <p:nvPr/>
            </p:nvSpPr>
            <p:spPr bwMode="auto">
              <a:xfrm>
                <a:off x="1483435" y="1837892"/>
                <a:ext cx="806396" cy="8236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添加</a:t>
                </a:r>
              </a:p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标题</a:t>
                </a:r>
              </a:p>
            </p:txBody>
          </p:sp>
        </p:grpSp>
        <p:grpSp>
          <p:nvGrpSpPr>
            <p:cNvPr id="16" name="组合 3"/>
            <p:cNvGrpSpPr>
              <a:grpSpLocks noChangeAspect="1"/>
            </p:cNvGrpSpPr>
            <p:nvPr/>
          </p:nvGrpSpPr>
          <p:grpSpPr bwMode="auto">
            <a:xfrm>
              <a:off x="3254704" y="1674872"/>
              <a:ext cx="1420091" cy="1384373"/>
              <a:chOff x="4870907" y="1261745"/>
              <a:chExt cx="2081765" cy="2030441"/>
            </a:xfrm>
          </p:grpSpPr>
          <p:sp>
            <p:nvSpPr>
              <p:cNvPr id="29" name="Freeform 10"/>
              <p:cNvSpPr>
                <a:spLocks/>
              </p:cNvSpPr>
              <p:nvPr/>
            </p:nvSpPr>
            <p:spPr bwMode="auto">
              <a:xfrm>
                <a:off x="4870907" y="1261745"/>
                <a:ext cx="2081765" cy="2030441"/>
              </a:xfrm>
              <a:custGeom>
                <a:avLst/>
                <a:gdLst>
                  <a:gd name="T0" fmla="*/ 520 w 703"/>
                  <a:gd name="T1" fmla="*/ 556 h 686"/>
                  <a:gd name="T2" fmla="*/ 528 w 703"/>
                  <a:gd name="T3" fmla="*/ 552 h 686"/>
                  <a:gd name="T4" fmla="*/ 533 w 703"/>
                  <a:gd name="T5" fmla="*/ 548 h 686"/>
                  <a:gd name="T6" fmla="*/ 538 w 703"/>
                  <a:gd name="T7" fmla="*/ 545 h 686"/>
                  <a:gd name="T8" fmla="*/ 629 w 703"/>
                  <a:gd name="T9" fmla="*/ 174 h 686"/>
                  <a:gd name="T10" fmla="*/ 262 w 703"/>
                  <a:gd name="T11" fmla="*/ 67 h 686"/>
                  <a:gd name="T12" fmla="*/ 257 w 703"/>
                  <a:gd name="T13" fmla="*/ 70 h 686"/>
                  <a:gd name="T14" fmla="*/ 251 w 703"/>
                  <a:gd name="T15" fmla="*/ 73 h 686"/>
                  <a:gd name="T16" fmla="*/ 244 w 703"/>
                  <a:gd name="T17" fmla="*/ 78 h 686"/>
                  <a:gd name="T18" fmla="*/ 0 w 703"/>
                  <a:gd name="T19" fmla="*/ 538 h 686"/>
                  <a:gd name="T20" fmla="*/ 520 w 703"/>
                  <a:gd name="T21" fmla="*/ 556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03" h="686">
                    <a:moveTo>
                      <a:pt x="520" y="556"/>
                    </a:moveTo>
                    <a:cubicBezTo>
                      <a:pt x="522" y="555"/>
                      <a:pt x="525" y="553"/>
                      <a:pt x="528" y="552"/>
                    </a:cubicBezTo>
                    <a:cubicBezTo>
                      <a:pt x="529" y="550"/>
                      <a:pt x="531" y="549"/>
                      <a:pt x="533" y="548"/>
                    </a:cubicBezTo>
                    <a:cubicBezTo>
                      <a:pt x="535" y="547"/>
                      <a:pt x="537" y="546"/>
                      <a:pt x="538" y="545"/>
                    </a:cubicBezTo>
                    <a:cubicBezTo>
                      <a:pt x="662" y="466"/>
                      <a:pt x="703" y="303"/>
                      <a:pt x="629" y="174"/>
                    </a:cubicBezTo>
                    <a:cubicBezTo>
                      <a:pt x="554" y="46"/>
                      <a:pt x="393" y="0"/>
                      <a:pt x="262" y="67"/>
                    </a:cubicBezTo>
                    <a:cubicBezTo>
                      <a:pt x="261" y="68"/>
                      <a:pt x="259" y="69"/>
                      <a:pt x="257" y="70"/>
                    </a:cubicBezTo>
                    <a:cubicBezTo>
                      <a:pt x="255" y="71"/>
                      <a:pt x="253" y="72"/>
                      <a:pt x="251" y="73"/>
                    </a:cubicBezTo>
                    <a:cubicBezTo>
                      <a:pt x="249" y="75"/>
                      <a:pt x="246" y="76"/>
                      <a:pt x="244" y="78"/>
                    </a:cubicBezTo>
                    <a:cubicBezTo>
                      <a:pt x="12" y="219"/>
                      <a:pt x="0" y="538"/>
                      <a:pt x="0" y="538"/>
                    </a:cubicBezTo>
                    <a:cubicBezTo>
                      <a:pt x="0" y="538"/>
                      <a:pt x="282" y="686"/>
                      <a:pt x="520" y="5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326671" y="1512440"/>
                <a:ext cx="1368000" cy="1368000"/>
              </a:xfrm>
              <a:prstGeom prst="ellipse">
                <a:avLst/>
              </a:prstGeom>
              <a:solidFill>
                <a:srgbClr val="118C3B"/>
              </a:solidFill>
              <a:ln w="28575">
                <a:noFill/>
              </a:ln>
              <a:effectLst>
                <a:innerShdw blurRad="127000" dist="63500" dir="162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31" name="文本框 54"/>
              <p:cNvSpPr txBox="1">
                <a:spLocks noChangeArrowheads="1"/>
              </p:cNvSpPr>
              <p:nvPr/>
            </p:nvSpPr>
            <p:spPr bwMode="auto">
              <a:xfrm>
                <a:off x="5613019" y="1732280"/>
                <a:ext cx="805781" cy="8236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添加</a:t>
                </a:r>
                <a:endParaRPr lang="en-US" altLang="zh-CN" sz="2133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endParaRPr>
              </a:p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标题</a:t>
                </a:r>
              </a:p>
            </p:txBody>
          </p:sp>
        </p:grpSp>
        <p:grpSp>
          <p:nvGrpSpPr>
            <p:cNvPr id="17" name="组合 4"/>
            <p:cNvGrpSpPr>
              <a:grpSpLocks noChangeAspect="1"/>
            </p:cNvGrpSpPr>
            <p:nvPr/>
          </p:nvGrpSpPr>
          <p:grpSpPr bwMode="auto">
            <a:xfrm>
              <a:off x="3254704" y="2915229"/>
              <a:ext cx="1420091" cy="1387619"/>
              <a:chOff x="4870907" y="3469943"/>
              <a:chExt cx="2081765" cy="2034197"/>
            </a:xfrm>
          </p:grpSpPr>
          <p:sp>
            <p:nvSpPr>
              <p:cNvPr id="26" name="Freeform 9"/>
              <p:cNvSpPr>
                <a:spLocks/>
              </p:cNvSpPr>
              <p:nvPr/>
            </p:nvSpPr>
            <p:spPr bwMode="auto">
              <a:xfrm>
                <a:off x="4870907" y="3469943"/>
                <a:ext cx="2081765" cy="2034197"/>
              </a:xfrm>
              <a:custGeom>
                <a:avLst/>
                <a:gdLst>
                  <a:gd name="T0" fmla="*/ 244 w 703"/>
                  <a:gd name="T1" fmla="*/ 608 h 687"/>
                  <a:gd name="T2" fmla="*/ 251 w 703"/>
                  <a:gd name="T3" fmla="*/ 613 h 687"/>
                  <a:gd name="T4" fmla="*/ 257 w 703"/>
                  <a:gd name="T5" fmla="*/ 616 h 687"/>
                  <a:gd name="T6" fmla="*/ 262 w 703"/>
                  <a:gd name="T7" fmla="*/ 619 h 687"/>
                  <a:gd name="T8" fmla="*/ 629 w 703"/>
                  <a:gd name="T9" fmla="*/ 512 h 687"/>
                  <a:gd name="T10" fmla="*/ 538 w 703"/>
                  <a:gd name="T11" fmla="*/ 141 h 687"/>
                  <a:gd name="T12" fmla="*/ 533 w 703"/>
                  <a:gd name="T13" fmla="*/ 138 h 687"/>
                  <a:gd name="T14" fmla="*/ 528 w 703"/>
                  <a:gd name="T15" fmla="*/ 135 h 687"/>
                  <a:gd name="T16" fmla="*/ 520 w 703"/>
                  <a:gd name="T17" fmla="*/ 130 h 687"/>
                  <a:gd name="T18" fmla="*/ 0 w 703"/>
                  <a:gd name="T19" fmla="*/ 149 h 687"/>
                  <a:gd name="T20" fmla="*/ 244 w 703"/>
                  <a:gd name="T21" fmla="*/ 608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03" h="687">
                    <a:moveTo>
                      <a:pt x="244" y="608"/>
                    </a:moveTo>
                    <a:cubicBezTo>
                      <a:pt x="246" y="610"/>
                      <a:pt x="249" y="611"/>
                      <a:pt x="251" y="613"/>
                    </a:cubicBezTo>
                    <a:cubicBezTo>
                      <a:pt x="253" y="614"/>
                      <a:pt x="255" y="615"/>
                      <a:pt x="257" y="616"/>
                    </a:cubicBezTo>
                    <a:cubicBezTo>
                      <a:pt x="259" y="617"/>
                      <a:pt x="261" y="618"/>
                      <a:pt x="262" y="619"/>
                    </a:cubicBezTo>
                    <a:cubicBezTo>
                      <a:pt x="393" y="687"/>
                      <a:pt x="554" y="640"/>
                      <a:pt x="629" y="512"/>
                    </a:cubicBezTo>
                    <a:cubicBezTo>
                      <a:pt x="703" y="383"/>
                      <a:pt x="662" y="220"/>
                      <a:pt x="538" y="141"/>
                    </a:cubicBezTo>
                    <a:cubicBezTo>
                      <a:pt x="537" y="140"/>
                      <a:pt x="535" y="139"/>
                      <a:pt x="533" y="138"/>
                    </a:cubicBezTo>
                    <a:cubicBezTo>
                      <a:pt x="531" y="137"/>
                      <a:pt x="529" y="136"/>
                      <a:pt x="528" y="135"/>
                    </a:cubicBezTo>
                    <a:cubicBezTo>
                      <a:pt x="525" y="133"/>
                      <a:pt x="522" y="132"/>
                      <a:pt x="520" y="130"/>
                    </a:cubicBezTo>
                    <a:cubicBezTo>
                      <a:pt x="282" y="0"/>
                      <a:pt x="0" y="149"/>
                      <a:pt x="0" y="149"/>
                    </a:cubicBezTo>
                    <a:cubicBezTo>
                      <a:pt x="0" y="149"/>
                      <a:pt x="12" y="468"/>
                      <a:pt x="244" y="608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326671" y="3897490"/>
                <a:ext cx="1368000" cy="1368000"/>
              </a:xfrm>
              <a:prstGeom prst="ellipse">
                <a:avLst/>
              </a:prstGeom>
              <a:solidFill>
                <a:srgbClr val="90CE4F"/>
              </a:solidFill>
              <a:ln w="28575">
                <a:noFill/>
              </a:ln>
              <a:effectLst>
                <a:innerShdw blurRad="127000" dist="63500" dir="162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28" name="文本框 55"/>
              <p:cNvSpPr txBox="1">
                <a:spLocks noChangeArrowheads="1"/>
              </p:cNvSpPr>
              <p:nvPr/>
            </p:nvSpPr>
            <p:spPr bwMode="auto">
              <a:xfrm>
                <a:off x="5613019" y="4127587"/>
                <a:ext cx="805781" cy="82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添加</a:t>
                </a:r>
              </a:p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标题</a:t>
                </a:r>
              </a:p>
            </p:txBody>
          </p:sp>
        </p:grpSp>
        <p:grpSp>
          <p:nvGrpSpPr>
            <p:cNvPr id="18" name="组合 5"/>
            <p:cNvGrpSpPr>
              <a:grpSpLocks noChangeAspect="1"/>
            </p:cNvGrpSpPr>
            <p:nvPr/>
          </p:nvGrpSpPr>
          <p:grpSpPr bwMode="auto">
            <a:xfrm>
              <a:off x="2312877" y="3375025"/>
              <a:ext cx="1114858" cy="1466636"/>
              <a:chOff x="3134642" y="4438847"/>
              <a:chExt cx="1634868" cy="2151867"/>
            </a:xfrm>
          </p:grpSpPr>
          <p:sp>
            <p:nvSpPr>
              <p:cNvPr id="23" name="Freeform 8"/>
              <p:cNvSpPr>
                <a:spLocks/>
              </p:cNvSpPr>
              <p:nvPr/>
            </p:nvSpPr>
            <p:spPr bwMode="auto">
              <a:xfrm>
                <a:off x="3134642" y="4438847"/>
                <a:ext cx="1634868" cy="2151867"/>
              </a:xfrm>
              <a:custGeom>
                <a:avLst/>
                <a:gdLst>
                  <a:gd name="T0" fmla="*/ 0 w 552"/>
                  <a:gd name="T1" fmla="*/ 441 h 727"/>
                  <a:gd name="T2" fmla="*/ 0 w 552"/>
                  <a:gd name="T3" fmla="*/ 450 h 727"/>
                  <a:gd name="T4" fmla="*/ 0 w 552"/>
                  <a:gd name="T5" fmla="*/ 457 h 727"/>
                  <a:gd name="T6" fmla="*/ 1 w 552"/>
                  <a:gd name="T7" fmla="*/ 463 h 727"/>
                  <a:gd name="T8" fmla="*/ 276 w 552"/>
                  <a:gd name="T9" fmla="*/ 727 h 727"/>
                  <a:gd name="T10" fmla="*/ 552 w 552"/>
                  <a:gd name="T11" fmla="*/ 463 h 727"/>
                  <a:gd name="T12" fmla="*/ 552 w 552"/>
                  <a:gd name="T13" fmla="*/ 457 h 727"/>
                  <a:gd name="T14" fmla="*/ 552 w 552"/>
                  <a:gd name="T15" fmla="*/ 450 h 727"/>
                  <a:gd name="T16" fmla="*/ 552 w 552"/>
                  <a:gd name="T17" fmla="*/ 441 h 727"/>
                  <a:gd name="T18" fmla="*/ 276 w 552"/>
                  <a:gd name="T19" fmla="*/ 0 h 727"/>
                  <a:gd name="T20" fmla="*/ 0 w 552"/>
                  <a:gd name="T21" fmla="*/ 441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2" h="727">
                    <a:moveTo>
                      <a:pt x="0" y="441"/>
                    </a:moveTo>
                    <a:cubicBezTo>
                      <a:pt x="0" y="444"/>
                      <a:pt x="0" y="447"/>
                      <a:pt x="0" y="450"/>
                    </a:cubicBezTo>
                    <a:cubicBezTo>
                      <a:pt x="0" y="453"/>
                      <a:pt x="0" y="455"/>
                      <a:pt x="0" y="457"/>
                    </a:cubicBezTo>
                    <a:cubicBezTo>
                      <a:pt x="0" y="459"/>
                      <a:pt x="0" y="461"/>
                      <a:pt x="1" y="463"/>
                    </a:cubicBezTo>
                    <a:cubicBezTo>
                      <a:pt x="7" y="610"/>
                      <a:pt x="128" y="727"/>
                      <a:pt x="276" y="727"/>
                    </a:cubicBezTo>
                    <a:cubicBezTo>
                      <a:pt x="425" y="727"/>
                      <a:pt x="546" y="610"/>
                      <a:pt x="552" y="463"/>
                    </a:cubicBezTo>
                    <a:cubicBezTo>
                      <a:pt x="552" y="461"/>
                      <a:pt x="552" y="459"/>
                      <a:pt x="552" y="457"/>
                    </a:cubicBezTo>
                    <a:cubicBezTo>
                      <a:pt x="552" y="455"/>
                      <a:pt x="552" y="453"/>
                      <a:pt x="552" y="450"/>
                    </a:cubicBezTo>
                    <a:cubicBezTo>
                      <a:pt x="552" y="447"/>
                      <a:pt x="552" y="444"/>
                      <a:pt x="552" y="441"/>
                    </a:cubicBezTo>
                    <a:cubicBezTo>
                      <a:pt x="546" y="170"/>
                      <a:pt x="276" y="0"/>
                      <a:pt x="276" y="0"/>
                    </a:cubicBezTo>
                    <a:cubicBezTo>
                      <a:pt x="276" y="0"/>
                      <a:pt x="6" y="170"/>
                      <a:pt x="0" y="4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268076" y="5099236"/>
                <a:ext cx="1368000" cy="1368000"/>
              </a:xfrm>
              <a:prstGeom prst="ellipse">
                <a:avLst/>
              </a:prstGeom>
              <a:solidFill>
                <a:srgbClr val="118C3B"/>
              </a:solidFill>
              <a:ln w="28575">
                <a:noFill/>
              </a:ln>
              <a:effectLst>
                <a:innerShdw blurRad="127000" dist="63500" dir="162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25" name="文本框 56"/>
              <p:cNvSpPr txBox="1">
                <a:spLocks noChangeArrowheads="1"/>
              </p:cNvSpPr>
              <p:nvPr/>
            </p:nvSpPr>
            <p:spPr bwMode="auto">
              <a:xfrm>
                <a:off x="3490838" y="5373293"/>
                <a:ext cx="806056" cy="8239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添加</a:t>
                </a:r>
              </a:p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标题</a:t>
                </a:r>
              </a:p>
            </p:txBody>
          </p:sp>
        </p:grpSp>
        <p:grpSp>
          <p:nvGrpSpPr>
            <p:cNvPr id="19" name="组合 6"/>
            <p:cNvGrpSpPr>
              <a:grpSpLocks noChangeAspect="1"/>
            </p:cNvGrpSpPr>
            <p:nvPr/>
          </p:nvGrpSpPr>
          <p:grpSpPr bwMode="auto">
            <a:xfrm>
              <a:off x="1043608" y="2915229"/>
              <a:ext cx="1419008" cy="1387619"/>
              <a:chOff x="955236" y="3469943"/>
              <a:chExt cx="2081765" cy="2034197"/>
            </a:xfrm>
          </p:grpSpPr>
          <p:sp>
            <p:nvSpPr>
              <p:cNvPr id="20" name="Freeform 7"/>
              <p:cNvSpPr>
                <a:spLocks/>
              </p:cNvSpPr>
              <p:nvPr/>
            </p:nvSpPr>
            <p:spPr bwMode="auto">
              <a:xfrm>
                <a:off x="955236" y="3469943"/>
                <a:ext cx="2081765" cy="2034197"/>
              </a:xfrm>
              <a:custGeom>
                <a:avLst/>
                <a:gdLst>
                  <a:gd name="T0" fmla="*/ 183 w 703"/>
                  <a:gd name="T1" fmla="*/ 130 h 687"/>
                  <a:gd name="T2" fmla="*/ 175 w 703"/>
                  <a:gd name="T3" fmla="*/ 135 h 687"/>
                  <a:gd name="T4" fmla="*/ 170 w 703"/>
                  <a:gd name="T5" fmla="*/ 138 h 687"/>
                  <a:gd name="T6" fmla="*/ 164 w 703"/>
                  <a:gd name="T7" fmla="*/ 141 h 687"/>
                  <a:gd name="T8" fmla="*/ 74 w 703"/>
                  <a:gd name="T9" fmla="*/ 512 h 687"/>
                  <a:gd name="T10" fmla="*/ 440 w 703"/>
                  <a:gd name="T11" fmla="*/ 619 h 687"/>
                  <a:gd name="T12" fmla="*/ 446 w 703"/>
                  <a:gd name="T13" fmla="*/ 616 h 687"/>
                  <a:gd name="T14" fmla="*/ 451 w 703"/>
                  <a:gd name="T15" fmla="*/ 613 h 687"/>
                  <a:gd name="T16" fmla="*/ 459 w 703"/>
                  <a:gd name="T17" fmla="*/ 608 h 687"/>
                  <a:gd name="T18" fmla="*/ 703 w 703"/>
                  <a:gd name="T19" fmla="*/ 149 h 687"/>
                  <a:gd name="T20" fmla="*/ 183 w 703"/>
                  <a:gd name="T21" fmla="*/ 13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03" h="687">
                    <a:moveTo>
                      <a:pt x="183" y="130"/>
                    </a:moveTo>
                    <a:cubicBezTo>
                      <a:pt x="180" y="132"/>
                      <a:pt x="178" y="133"/>
                      <a:pt x="175" y="135"/>
                    </a:cubicBezTo>
                    <a:cubicBezTo>
                      <a:pt x="173" y="136"/>
                      <a:pt x="171" y="137"/>
                      <a:pt x="170" y="138"/>
                    </a:cubicBezTo>
                    <a:cubicBezTo>
                      <a:pt x="168" y="139"/>
                      <a:pt x="166" y="140"/>
                      <a:pt x="164" y="141"/>
                    </a:cubicBezTo>
                    <a:cubicBezTo>
                      <a:pt x="41" y="220"/>
                      <a:pt x="0" y="383"/>
                      <a:pt x="74" y="512"/>
                    </a:cubicBezTo>
                    <a:cubicBezTo>
                      <a:pt x="148" y="640"/>
                      <a:pt x="310" y="687"/>
                      <a:pt x="440" y="619"/>
                    </a:cubicBezTo>
                    <a:cubicBezTo>
                      <a:pt x="442" y="618"/>
                      <a:pt x="444" y="617"/>
                      <a:pt x="446" y="616"/>
                    </a:cubicBezTo>
                    <a:cubicBezTo>
                      <a:pt x="448" y="615"/>
                      <a:pt x="449" y="614"/>
                      <a:pt x="451" y="613"/>
                    </a:cubicBezTo>
                    <a:cubicBezTo>
                      <a:pt x="454" y="611"/>
                      <a:pt x="456" y="610"/>
                      <a:pt x="459" y="608"/>
                    </a:cubicBezTo>
                    <a:cubicBezTo>
                      <a:pt x="691" y="468"/>
                      <a:pt x="703" y="149"/>
                      <a:pt x="703" y="149"/>
                    </a:cubicBezTo>
                    <a:cubicBezTo>
                      <a:pt x="703" y="149"/>
                      <a:pt x="421" y="0"/>
                      <a:pt x="183" y="1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209481" y="3897490"/>
                <a:ext cx="1368000" cy="1368000"/>
              </a:xfrm>
              <a:prstGeom prst="ellipse">
                <a:avLst/>
              </a:prstGeom>
              <a:solidFill>
                <a:srgbClr val="90CE4F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innerShdw blurRad="127000" dist="63500" dir="16200000">
                  <a:prstClr val="black">
                    <a:alpha val="30000"/>
                  </a:prstClr>
                </a:inn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22" name="文本框 57"/>
              <p:cNvSpPr txBox="1">
                <a:spLocks noChangeArrowheads="1"/>
              </p:cNvSpPr>
              <p:nvPr/>
            </p:nvSpPr>
            <p:spPr bwMode="auto">
              <a:xfrm>
                <a:off x="1455604" y="4233148"/>
                <a:ext cx="806396" cy="823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添加</a:t>
                </a:r>
              </a:p>
              <a:p>
                <a:r>
                  <a:rPr lang="zh-CN" altLang="en-US" sz="2133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标题</a:t>
                </a:r>
              </a:p>
            </p:txBody>
          </p:sp>
        </p:grpSp>
      </p:grp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534277" y="3989388"/>
            <a:ext cx="409257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图表的综合描述说明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……..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宋体" panose="02010600030101010101" pitchFamily="2" charset="-122"/>
            </a:endParaRPr>
          </a:p>
        </p:txBody>
      </p:sp>
      <p:sp>
        <p:nvSpPr>
          <p:cNvPr id="39" name="文本框 48"/>
          <p:cNvSpPr>
            <a:spLocks noChangeArrowheads="1"/>
          </p:cNvSpPr>
          <p:nvPr/>
        </p:nvSpPr>
        <p:spPr bwMode="auto">
          <a:xfrm>
            <a:off x="7534275" y="3260726"/>
            <a:ext cx="4114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118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添加标题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7534276" y="3898900"/>
            <a:ext cx="38258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760296" y="-915023"/>
            <a:ext cx="471683" cy="789140"/>
          </a:xfrm>
          <a:prstGeom prst="rect">
            <a:avLst/>
          </a:prstGeom>
          <a:solidFill>
            <a:srgbClr val="90C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231979" y="-915023"/>
            <a:ext cx="471683" cy="789140"/>
          </a:xfrm>
          <a:prstGeom prst="rect">
            <a:avLst/>
          </a:prstGeom>
          <a:solidFill>
            <a:srgbClr val="118C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37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036598" y="-2196227"/>
            <a:ext cx="10118805" cy="10118810"/>
          </a:xfrm>
          <a:prstGeom prst="ellipse">
            <a:avLst/>
          </a:prstGeom>
          <a:solidFill>
            <a:schemeClr val="bg1">
              <a:alpha val="60000"/>
            </a:schemeClr>
          </a:solidFill>
          <a:ln w="19050">
            <a:solidFill>
              <a:srgbClr val="90CE4F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0709" y="828860"/>
            <a:ext cx="3713923" cy="3713924"/>
          </a:xfrm>
          <a:prstGeom prst="ellipse">
            <a:avLst/>
          </a:prstGeom>
          <a:noFill/>
          <a:ln w="88900">
            <a:solidFill>
              <a:srgbClr val="90CE4F"/>
            </a:solidFill>
          </a:ln>
          <a:effectLst>
            <a:innerShdw blurRad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24315" y="1229193"/>
            <a:ext cx="2909984" cy="2909985"/>
            <a:chOff x="4624315" y="1229193"/>
            <a:chExt cx="2909984" cy="2909985"/>
          </a:xfrm>
        </p:grpSpPr>
        <p:grpSp>
          <p:nvGrpSpPr>
            <p:cNvPr id="3" name="组合 2"/>
            <p:cNvGrpSpPr/>
            <p:nvPr/>
          </p:nvGrpSpPr>
          <p:grpSpPr>
            <a:xfrm>
              <a:off x="4624315" y="1229193"/>
              <a:ext cx="2909984" cy="2909985"/>
              <a:chOff x="4403090" y="1494664"/>
              <a:chExt cx="2909984" cy="290998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20278" y="1894570"/>
              <a:ext cx="1497526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rgbClr val="90CE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03</a:t>
              </a:r>
              <a:endParaRPr lang="en-US" altLang="zh-CN" sz="8000" dirty="0" smtClean="0">
                <a:solidFill>
                  <a:srgbClr val="90CE4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7"/>
          <p:cNvSpPr txBox="1"/>
          <p:nvPr/>
        </p:nvSpPr>
        <p:spPr>
          <a:xfrm>
            <a:off x="3807301" y="4980466"/>
            <a:ext cx="4540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118C3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研究方法与过程</a:t>
            </a:r>
            <a:endParaRPr lang="zh-CN" altLang="en-US" sz="4800" b="1" dirty="0">
              <a:solidFill>
                <a:srgbClr val="118C3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08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研究方法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57373" y="1587188"/>
            <a:ext cx="1484823" cy="2848992"/>
            <a:chOff x="6156302" y="1476392"/>
            <a:chExt cx="1484565" cy="2848113"/>
          </a:xfrm>
        </p:grpSpPr>
        <p:grpSp>
          <p:nvGrpSpPr>
            <p:cNvPr id="12" name="组合 11"/>
            <p:cNvGrpSpPr/>
            <p:nvPr/>
          </p:nvGrpSpPr>
          <p:grpSpPr>
            <a:xfrm>
              <a:off x="6156302" y="1476392"/>
              <a:ext cx="1484565" cy="2848113"/>
              <a:chOff x="6156302" y="1476392"/>
              <a:chExt cx="1484565" cy="2848113"/>
            </a:xfrm>
          </p:grpSpPr>
          <p:sp>
            <p:nvSpPr>
              <p:cNvPr id="16" name="MH_Other_3"/>
              <p:cNvSpPr/>
              <p:nvPr>
                <p:custDataLst>
                  <p:tags r:id="rId6"/>
                </p:custDataLst>
              </p:nvPr>
            </p:nvSpPr>
            <p:spPr>
              <a:xfrm rot="5400000" flipV="1">
                <a:off x="5311844" y="2591146"/>
                <a:ext cx="257781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118B3B"/>
              </a:solidFill>
              <a:ln w="76200" cap="flat" cmpd="sng" algn="ctr">
                <a:solidFill>
                  <a:srgbClr val="118B3B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30397">
                  <a:defRPr/>
                </a:pPr>
                <a:endParaRPr lang="en-US" sz="2667" ker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7018705" y="1476392"/>
                <a:ext cx="622162" cy="622163"/>
              </a:xfrm>
              <a:prstGeom prst="ellipse">
                <a:avLst/>
              </a:prstGeom>
              <a:solidFill>
                <a:srgbClr val="118B3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090635" y="1546559"/>
              <a:ext cx="477358" cy="464474"/>
              <a:chOff x="4405792" y="1573446"/>
              <a:chExt cx="477358" cy="464474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114"/>
              <p:cNvSpPr txBox="1"/>
              <p:nvPr/>
            </p:nvSpPr>
            <p:spPr>
              <a:xfrm>
                <a:off x="4405792" y="1609239"/>
                <a:ext cx="466713" cy="379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67" dirty="0">
                    <a:solidFill>
                      <a:srgbClr val="118B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1867" dirty="0">
                  <a:solidFill>
                    <a:srgbClr val="118B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118709" y="4791112"/>
            <a:ext cx="1709999" cy="1710229"/>
            <a:chOff x="4700937" y="4015204"/>
            <a:chExt cx="455921" cy="455921"/>
          </a:xfrm>
          <a:effectLst/>
        </p:grpSpPr>
        <p:sp>
          <p:nvSpPr>
            <p:cNvPr id="19" name="椭圆 18"/>
            <p:cNvSpPr/>
            <p:nvPr/>
          </p:nvSpPr>
          <p:spPr>
            <a:xfrm flipH="1">
              <a:off x="4700937" y="4015204"/>
              <a:ext cx="455921" cy="45592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4711557" y="4025824"/>
              <a:ext cx="434681" cy="4346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43547" y="1610836"/>
            <a:ext cx="1426140" cy="3803437"/>
            <a:chOff x="4342792" y="1500033"/>
            <a:chExt cx="1425893" cy="3802264"/>
          </a:xfrm>
        </p:grpSpPr>
        <p:grpSp>
          <p:nvGrpSpPr>
            <p:cNvPr id="22" name="组合 21"/>
            <p:cNvGrpSpPr/>
            <p:nvPr/>
          </p:nvGrpSpPr>
          <p:grpSpPr>
            <a:xfrm>
              <a:off x="4342792" y="1500033"/>
              <a:ext cx="1425893" cy="3802264"/>
              <a:chOff x="4342792" y="1500033"/>
              <a:chExt cx="1425893" cy="3802264"/>
            </a:xfrm>
          </p:grpSpPr>
          <p:sp>
            <p:nvSpPr>
              <p:cNvPr id="26" name="MH_Other_3"/>
              <p:cNvSpPr/>
              <p:nvPr>
                <p:custDataLst>
                  <p:tags r:id="rId5"/>
                </p:custDataLst>
              </p:nvPr>
            </p:nvSpPr>
            <p:spPr>
              <a:xfrm rot="16200000" flipH="1" flipV="1">
                <a:off x="3546429" y="3080042"/>
                <a:ext cx="3555609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90CE4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30397">
                  <a:defRPr/>
                </a:pPr>
                <a:endParaRPr lang="en-US" sz="2667" ker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342792" y="1500033"/>
                <a:ext cx="622162" cy="622163"/>
              </a:xfrm>
              <a:prstGeom prst="ellipse">
                <a:avLst/>
              </a:prstGeom>
              <a:solidFill>
                <a:srgbClr val="90CE4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407687" y="1573446"/>
              <a:ext cx="475463" cy="464474"/>
              <a:chOff x="4407687" y="1573446"/>
              <a:chExt cx="475463" cy="46447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3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文本框 101"/>
              <p:cNvSpPr txBox="1"/>
              <p:nvPr/>
            </p:nvSpPr>
            <p:spPr>
              <a:xfrm>
                <a:off x="4407687" y="1620522"/>
                <a:ext cx="466713" cy="3795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67" dirty="0">
                    <a:solidFill>
                      <a:srgbClr val="90CE4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1867" dirty="0">
                  <a:solidFill>
                    <a:srgbClr val="90C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343548" y="3187741"/>
            <a:ext cx="1203377" cy="2671124"/>
            <a:chOff x="4342792" y="3076450"/>
            <a:chExt cx="1203168" cy="2670299"/>
          </a:xfrm>
        </p:grpSpPr>
        <p:grpSp>
          <p:nvGrpSpPr>
            <p:cNvPr id="29" name="组合 28"/>
            <p:cNvGrpSpPr/>
            <p:nvPr/>
          </p:nvGrpSpPr>
          <p:grpSpPr>
            <a:xfrm>
              <a:off x="4342792" y="3076450"/>
              <a:ext cx="1203168" cy="2670299"/>
              <a:chOff x="4342792" y="3076450"/>
              <a:chExt cx="1203168" cy="2670299"/>
            </a:xfrm>
          </p:grpSpPr>
          <p:sp>
            <p:nvSpPr>
              <p:cNvPr id="33" name="MH_Other_3"/>
              <p:cNvSpPr/>
              <p:nvPr>
                <p:custDataLst>
                  <p:tags r:id="rId4"/>
                </p:custDataLst>
              </p:nvPr>
            </p:nvSpPr>
            <p:spPr>
              <a:xfrm rot="16200000" flipH="1" flipV="1">
                <a:off x="3897358" y="4098147"/>
                <a:ext cx="2408302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118C3B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30397">
                  <a:defRPr/>
                </a:pPr>
                <a:endParaRPr lang="en-US" sz="2667" ker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4342792" y="3076450"/>
                <a:ext cx="622162" cy="622163"/>
              </a:xfrm>
              <a:prstGeom prst="ellipse">
                <a:avLst/>
              </a:prstGeom>
              <a:solidFill>
                <a:srgbClr val="118C3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414756" y="3155936"/>
              <a:ext cx="478198" cy="464474"/>
              <a:chOff x="4404952" y="1573446"/>
              <a:chExt cx="478198" cy="464474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文本框 105"/>
              <p:cNvSpPr txBox="1"/>
              <p:nvPr/>
            </p:nvSpPr>
            <p:spPr>
              <a:xfrm>
                <a:off x="4404952" y="1627171"/>
                <a:ext cx="466713" cy="3795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67" dirty="0">
                    <a:solidFill>
                      <a:srgbClr val="118B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1867" dirty="0">
                  <a:solidFill>
                    <a:srgbClr val="118B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157372" y="2725398"/>
            <a:ext cx="1484822" cy="2866713"/>
            <a:chOff x="6156302" y="2614250"/>
            <a:chExt cx="1484565" cy="2865828"/>
          </a:xfrm>
        </p:grpSpPr>
        <p:grpSp>
          <p:nvGrpSpPr>
            <p:cNvPr id="36" name="组合 35"/>
            <p:cNvGrpSpPr/>
            <p:nvPr/>
          </p:nvGrpSpPr>
          <p:grpSpPr>
            <a:xfrm>
              <a:off x="6156302" y="2614250"/>
              <a:ext cx="1484565" cy="2865828"/>
              <a:chOff x="6156302" y="2614250"/>
              <a:chExt cx="1484565" cy="2865828"/>
            </a:xfrm>
          </p:grpSpPr>
          <p:sp>
            <p:nvSpPr>
              <p:cNvPr id="40" name="MH_Other_3"/>
              <p:cNvSpPr/>
              <p:nvPr>
                <p:custDataLst>
                  <p:tags r:id="rId3"/>
                </p:custDataLst>
              </p:nvPr>
            </p:nvSpPr>
            <p:spPr>
              <a:xfrm rot="5400000" flipV="1">
                <a:off x="5311844" y="3746719"/>
                <a:ext cx="257781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90CE4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30397">
                  <a:defRPr/>
                </a:pPr>
                <a:endParaRPr lang="en-US" sz="2667" ker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7018705" y="2614250"/>
                <a:ext cx="622162" cy="622163"/>
              </a:xfrm>
              <a:prstGeom prst="ellipse">
                <a:avLst/>
              </a:prstGeom>
              <a:solidFill>
                <a:srgbClr val="90CE4F"/>
              </a:solidFill>
              <a:ln>
                <a:solidFill>
                  <a:srgbClr val="90CE4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082031" y="2690388"/>
              <a:ext cx="485962" cy="464474"/>
              <a:chOff x="4397188" y="1573446"/>
              <a:chExt cx="485962" cy="464474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108"/>
              <p:cNvSpPr txBox="1"/>
              <p:nvPr/>
            </p:nvSpPr>
            <p:spPr>
              <a:xfrm>
                <a:off x="4397188" y="1610261"/>
                <a:ext cx="466713" cy="379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67" dirty="0">
                    <a:solidFill>
                      <a:srgbClr val="90CE4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1867" dirty="0">
                  <a:solidFill>
                    <a:srgbClr val="90C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343547" y="4328986"/>
            <a:ext cx="1197232" cy="1440961"/>
            <a:chOff x="4342792" y="4217343"/>
            <a:chExt cx="1197024" cy="1440517"/>
          </a:xfrm>
        </p:grpSpPr>
        <p:grpSp>
          <p:nvGrpSpPr>
            <p:cNvPr id="43" name="组合 42"/>
            <p:cNvGrpSpPr/>
            <p:nvPr/>
          </p:nvGrpSpPr>
          <p:grpSpPr>
            <a:xfrm>
              <a:off x="4342792" y="4217343"/>
              <a:ext cx="1197024" cy="1440517"/>
              <a:chOff x="4342792" y="4217343"/>
              <a:chExt cx="1197024" cy="1440517"/>
            </a:xfrm>
          </p:grpSpPr>
          <p:sp>
            <p:nvSpPr>
              <p:cNvPr id="47" name="MH_Other_3"/>
              <p:cNvSpPr/>
              <p:nvPr>
                <p:custDataLst>
                  <p:tags r:id="rId2"/>
                </p:custDataLst>
              </p:nvPr>
            </p:nvSpPr>
            <p:spPr>
              <a:xfrm rot="16200000" flipH="1" flipV="1">
                <a:off x="4508276" y="4626321"/>
                <a:ext cx="1174177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5FBD98"/>
              </a:solidFill>
              <a:ln w="76200" cap="flat" cmpd="sng" algn="ctr">
                <a:solidFill>
                  <a:srgbClr val="90CE4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30397">
                  <a:defRPr/>
                </a:pPr>
                <a:endParaRPr lang="en-US" sz="2667" ker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4342792" y="4217343"/>
                <a:ext cx="622162" cy="622163"/>
              </a:xfrm>
              <a:prstGeom prst="ellipse">
                <a:avLst/>
              </a:prstGeom>
              <a:solidFill>
                <a:srgbClr val="90CE4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414757" y="4296829"/>
              <a:ext cx="476725" cy="464474"/>
              <a:chOff x="4406425" y="1573446"/>
              <a:chExt cx="476725" cy="464474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文本框 111"/>
              <p:cNvSpPr txBox="1"/>
              <p:nvPr/>
            </p:nvSpPr>
            <p:spPr>
              <a:xfrm>
                <a:off x="4406425" y="1627677"/>
                <a:ext cx="466713" cy="379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67" dirty="0">
                    <a:solidFill>
                      <a:srgbClr val="90CE4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05</a:t>
                </a:r>
                <a:endParaRPr lang="zh-CN" altLang="en-US" sz="1867" dirty="0">
                  <a:solidFill>
                    <a:srgbClr val="90C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6414786" y="3874235"/>
            <a:ext cx="1227422" cy="1895712"/>
            <a:chOff x="6413660" y="3762732"/>
            <a:chExt cx="1227207" cy="1895127"/>
          </a:xfrm>
        </p:grpSpPr>
        <p:grpSp>
          <p:nvGrpSpPr>
            <p:cNvPr id="50" name="组合 49"/>
            <p:cNvGrpSpPr/>
            <p:nvPr/>
          </p:nvGrpSpPr>
          <p:grpSpPr>
            <a:xfrm>
              <a:off x="6413660" y="3762732"/>
              <a:ext cx="1227207" cy="1895127"/>
              <a:chOff x="6413660" y="3762732"/>
              <a:chExt cx="1227207" cy="1895127"/>
            </a:xfrm>
          </p:grpSpPr>
          <p:sp>
            <p:nvSpPr>
              <p:cNvPr id="54" name="MH_Other_3"/>
              <p:cNvSpPr/>
              <p:nvPr>
                <p:custDataLst>
                  <p:tags r:id="rId1"/>
                </p:custDataLst>
              </p:nvPr>
            </p:nvSpPr>
            <p:spPr>
              <a:xfrm rot="5400000" flipV="1">
                <a:off x="6041185" y="4396482"/>
                <a:ext cx="1633852" cy="888902"/>
              </a:xfrm>
              <a:prstGeom prst="bentArrow">
                <a:avLst>
                  <a:gd name="adj1" fmla="val 7438"/>
                  <a:gd name="adj2" fmla="val 3464"/>
                  <a:gd name="adj3" fmla="val 0"/>
                  <a:gd name="adj4" fmla="val 30020"/>
                </a:avLst>
              </a:prstGeom>
              <a:solidFill>
                <a:srgbClr val="EF1A1A"/>
              </a:solidFill>
              <a:ln w="76200" cap="flat" cmpd="sng" algn="ctr">
                <a:solidFill>
                  <a:srgbClr val="118C3B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defTabSz="1030397">
                  <a:defRPr/>
                </a:pPr>
                <a:endParaRPr lang="en-US" sz="2667" ker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7018705" y="3762732"/>
                <a:ext cx="622162" cy="622163"/>
              </a:xfrm>
              <a:prstGeom prst="ellipse">
                <a:avLst/>
              </a:prstGeom>
              <a:solidFill>
                <a:srgbClr val="118C3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7110798" y="3842218"/>
              <a:ext cx="466712" cy="464474"/>
              <a:chOff x="4418676" y="1573446"/>
              <a:chExt cx="466712" cy="464474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4418676" y="1573446"/>
                <a:ext cx="464474" cy="464474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2540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文本框 117"/>
              <p:cNvSpPr txBox="1"/>
              <p:nvPr/>
            </p:nvSpPr>
            <p:spPr>
              <a:xfrm>
                <a:off x="4418676" y="1621730"/>
                <a:ext cx="466712" cy="379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867" dirty="0">
                    <a:solidFill>
                      <a:srgbClr val="118B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06</a:t>
                </a:r>
                <a:endParaRPr lang="zh-CN" altLang="en-US" sz="1867" dirty="0">
                  <a:solidFill>
                    <a:srgbClr val="118B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654136" y="1526947"/>
            <a:ext cx="3291990" cy="1311437"/>
            <a:chOff x="7652807" y="1416170"/>
            <a:chExt cx="3291419" cy="1311032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7652807" y="1796348"/>
              <a:ext cx="2786593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组合 57"/>
            <p:cNvGrpSpPr/>
            <p:nvPr/>
          </p:nvGrpSpPr>
          <p:grpSpPr>
            <a:xfrm>
              <a:off x="7875818" y="1416170"/>
              <a:ext cx="3068408" cy="1311032"/>
              <a:chOff x="5980705" y="1447486"/>
              <a:chExt cx="3068408" cy="1311032"/>
            </a:xfrm>
          </p:grpSpPr>
          <p:sp>
            <p:nvSpPr>
              <p:cNvPr id="59" name="MH_SubTitle_1"/>
              <p:cNvSpPr>
                <a:spLocks noChangeArrowheads="1"/>
              </p:cNvSpPr>
              <p:nvPr/>
            </p:nvSpPr>
            <p:spPr bwMode="auto">
              <a:xfrm flipH="1">
                <a:off x="6042248" y="1447486"/>
                <a:ext cx="1210378" cy="3999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000" dirty="0">
                    <a:solidFill>
                      <a:srgbClr val="118B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60" name="Rectangle 5"/>
              <p:cNvSpPr/>
              <p:nvPr/>
            </p:nvSpPr>
            <p:spPr bwMode="auto">
              <a:xfrm>
                <a:off x="5980705" y="1871156"/>
                <a:ext cx="3068408" cy="887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此处添加详细文本描述，建议与标题相关并符合整体语言风格，语言描述尽量简洁生动。尽量将每页幻灯片的字数控制在 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字以内。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602271" y="2955600"/>
            <a:ext cx="3524863" cy="1311437"/>
            <a:chOff x="7600950" y="2856235"/>
            <a:chExt cx="3524251" cy="1311032"/>
          </a:xfrm>
        </p:grpSpPr>
        <p:grpSp>
          <p:nvGrpSpPr>
            <p:cNvPr id="62" name="组合 61"/>
            <p:cNvGrpSpPr/>
            <p:nvPr/>
          </p:nvGrpSpPr>
          <p:grpSpPr>
            <a:xfrm>
              <a:off x="8056793" y="2856235"/>
              <a:ext cx="3068408" cy="1311032"/>
              <a:chOff x="5980705" y="1447486"/>
              <a:chExt cx="3068408" cy="1311032"/>
            </a:xfrm>
          </p:grpSpPr>
          <p:sp>
            <p:nvSpPr>
              <p:cNvPr id="64" name="MH_SubTitle_1"/>
              <p:cNvSpPr>
                <a:spLocks noChangeArrowheads="1"/>
              </p:cNvSpPr>
              <p:nvPr/>
            </p:nvSpPr>
            <p:spPr bwMode="auto">
              <a:xfrm flipH="1">
                <a:off x="6042249" y="1447486"/>
                <a:ext cx="1210378" cy="3999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000" dirty="0">
                    <a:solidFill>
                      <a:srgbClr val="90CE4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65" name="Rectangle 5"/>
              <p:cNvSpPr/>
              <p:nvPr/>
            </p:nvSpPr>
            <p:spPr bwMode="auto">
              <a:xfrm>
                <a:off x="5980705" y="1871156"/>
                <a:ext cx="3068408" cy="887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此处添加详细文本描述，建议与标题相关并符合整体语言风格，语言描述尽量简洁生动。尽量将每页幻灯片的字数控制在 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字以内。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endParaRPr>
              </a:p>
            </p:txBody>
          </p:sp>
        </p:grpSp>
        <p:sp>
          <p:nvSpPr>
            <p:cNvPr id="63" name="任意多边形 62"/>
            <p:cNvSpPr/>
            <p:nvPr/>
          </p:nvSpPr>
          <p:spPr>
            <a:xfrm>
              <a:off x="7600950" y="3001877"/>
              <a:ext cx="2838450" cy="26519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76589" y="4403434"/>
            <a:ext cx="3541060" cy="1344148"/>
            <a:chOff x="7575272" y="4266404"/>
            <a:chExt cx="3540445" cy="1343734"/>
          </a:xfrm>
        </p:grpSpPr>
        <p:sp>
          <p:nvSpPr>
            <p:cNvPr id="67" name="任意多边形 66"/>
            <p:cNvSpPr/>
            <p:nvPr/>
          </p:nvSpPr>
          <p:spPr>
            <a:xfrm>
              <a:off x="7575272" y="4272596"/>
              <a:ext cx="2864128" cy="39032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8047309" y="4266404"/>
              <a:ext cx="3068408" cy="1343734"/>
              <a:chOff x="5980705" y="1414784"/>
              <a:chExt cx="3068408" cy="1343734"/>
            </a:xfrm>
          </p:grpSpPr>
          <p:sp>
            <p:nvSpPr>
              <p:cNvPr id="69" name="MH_SubTitle_1"/>
              <p:cNvSpPr>
                <a:spLocks noChangeArrowheads="1"/>
              </p:cNvSpPr>
              <p:nvPr/>
            </p:nvSpPr>
            <p:spPr bwMode="auto">
              <a:xfrm flipH="1">
                <a:off x="6042248" y="1414784"/>
                <a:ext cx="1210378" cy="3999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000" dirty="0">
                    <a:solidFill>
                      <a:srgbClr val="118B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70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此处添加详细文本描述，建议与标题相关并符合整体语言风格，语言描述尽量简洁生动。尽量将每页幻灯片的字数控制在 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字以内。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1041255" y="1526948"/>
            <a:ext cx="3302292" cy="1311437"/>
            <a:chOff x="1041073" y="1416171"/>
            <a:chExt cx="3301719" cy="1311032"/>
          </a:xfrm>
        </p:grpSpPr>
        <p:cxnSp>
          <p:nvCxnSpPr>
            <p:cNvPr id="72" name="直接连接符 71"/>
            <p:cNvCxnSpPr/>
            <p:nvPr/>
          </p:nvCxnSpPr>
          <p:spPr>
            <a:xfrm flipH="1">
              <a:off x="1556199" y="1803136"/>
              <a:ext cx="2786593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组合 72"/>
            <p:cNvGrpSpPr/>
            <p:nvPr/>
          </p:nvGrpSpPr>
          <p:grpSpPr>
            <a:xfrm flipH="1">
              <a:off x="1041073" y="1416171"/>
              <a:ext cx="3208109" cy="1311032"/>
              <a:chOff x="5841004" y="1447486"/>
              <a:chExt cx="3208109" cy="1311032"/>
            </a:xfrm>
          </p:grpSpPr>
          <p:sp>
            <p:nvSpPr>
              <p:cNvPr id="74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210378" cy="3999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000" dirty="0">
                    <a:solidFill>
                      <a:srgbClr val="90CE4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76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此处添加详细文本描述，建议与标题相关并符合整体语言风格，语言描述尽量简洁生动。尽量将每页幻灯片的字数控制在 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字以内。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1028575" y="3072054"/>
            <a:ext cx="3302292" cy="1311437"/>
            <a:chOff x="1028396" y="2960800"/>
            <a:chExt cx="3301719" cy="1311032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543522" y="3347765"/>
              <a:ext cx="2786593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组合 78"/>
            <p:cNvGrpSpPr/>
            <p:nvPr/>
          </p:nvGrpSpPr>
          <p:grpSpPr>
            <a:xfrm flipH="1">
              <a:off x="1028396" y="2960800"/>
              <a:ext cx="3208109" cy="1311032"/>
              <a:chOff x="5841004" y="1447486"/>
              <a:chExt cx="3208109" cy="1311032"/>
            </a:xfrm>
          </p:grpSpPr>
          <p:sp>
            <p:nvSpPr>
              <p:cNvPr id="80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210378" cy="3999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000" dirty="0">
                    <a:solidFill>
                      <a:srgbClr val="118B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81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此处添加详细文本描述，建议与标题相关并符合整体语言风格，语言描述尽量简洁生动。尽量将每页幻灯片的字数控制在 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字以内。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988627" y="4595407"/>
            <a:ext cx="3368173" cy="1311437"/>
            <a:chOff x="988454" y="4483683"/>
            <a:chExt cx="3367589" cy="1311032"/>
          </a:xfrm>
        </p:grpSpPr>
        <p:grpSp>
          <p:nvGrpSpPr>
            <p:cNvPr id="83" name="组合 82"/>
            <p:cNvGrpSpPr/>
            <p:nvPr/>
          </p:nvGrpSpPr>
          <p:grpSpPr>
            <a:xfrm flipH="1">
              <a:off x="988454" y="4483683"/>
              <a:ext cx="3208109" cy="1311032"/>
              <a:chOff x="5841004" y="1447486"/>
              <a:chExt cx="3208109" cy="1311032"/>
            </a:xfrm>
          </p:grpSpPr>
          <p:sp>
            <p:nvSpPr>
              <p:cNvPr id="85" name="MH_SubTitle_1"/>
              <p:cNvSpPr>
                <a:spLocks noChangeArrowheads="1"/>
              </p:cNvSpPr>
              <p:nvPr/>
            </p:nvSpPr>
            <p:spPr bwMode="auto">
              <a:xfrm flipH="1">
                <a:off x="5841004" y="1447486"/>
                <a:ext cx="1210378" cy="3999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000" dirty="0">
                    <a:solidFill>
                      <a:srgbClr val="90CE4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86" name="Rectangle 5"/>
              <p:cNvSpPr/>
              <p:nvPr/>
            </p:nvSpPr>
            <p:spPr bwMode="auto">
              <a:xfrm>
                <a:off x="5980705" y="1871157"/>
                <a:ext cx="3068408" cy="887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此处添加详细文本描述，建议与标题相关并符合整体语言风格，语言描述尽量简洁生动。尽量将每页幻灯片的字数控制在 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rPr>
                  <a:t>字以内。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endParaRPr>
              </a:p>
            </p:txBody>
          </p:sp>
        </p:grpSp>
        <p:sp>
          <p:nvSpPr>
            <p:cNvPr id="84" name="任意多边形 83"/>
            <p:cNvSpPr/>
            <p:nvPr/>
          </p:nvSpPr>
          <p:spPr>
            <a:xfrm flipH="1">
              <a:off x="1517593" y="4614052"/>
              <a:ext cx="2838450" cy="265198"/>
            </a:xfrm>
            <a:custGeom>
              <a:avLst/>
              <a:gdLst>
                <a:gd name="connsiteX0" fmla="*/ 0 w 3162300"/>
                <a:gd name="connsiteY0" fmla="*/ 0 h 190500"/>
                <a:gd name="connsiteX1" fmla="*/ 361950 w 3162300"/>
                <a:gd name="connsiteY1" fmla="*/ 190500 h 190500"/>
                <a:gd name="connsiteX2" fmla="*/ 3162300 w 3162300"/>
                <a:gd name="connsiteY2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300" h="190500">
                  <a:moveTo>
                    <a:pt x="0" y="0"/>
                  </a:moveTo>
                  <a:lnTo>
                    <a:pt x="361950" y="190500"/>
                  </a:lnTo>
                  <a:lnTo>
                    <a:pt x="3162300" y="190500"/>
                  </a:lnTo>
                </a:path>
              </a:pathLst>
            </a:cu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365917" y="5033590"/>
            <a:ext cx="1211123" cy="1211285"/>
            <a:chOff x="5364986" y="4921729"/>
            <a:chExt cx="1210912" cy="1210912"/>
          </a:xfrm>
        </p:grpSpPr>
        <p:sp>
          <p:nvSpPr>
            <p:cNvPr id="88" name="椭圆 87"/>
            <p:cNvSpPr/>
            <p:nvPr/>
          </p:nvSpPr>
          <p:spPr>
            <a:xfrm flipH="1">
              <a:off x="5364986" y="4921729"/>
              <a:ext cx="1210912" cy="121091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flipH="1">
              <a:off x="5393195" y="4949933"/>
              <a:ext cx="1154499" cy="115449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KSO_Shape"/>
          <p:cNvSpPr>
            <a:spLocks/>
          </p:cNvSpPr>
          <p:nvPr/>
        </p:nvSpPr>
        <p:spPr bwMode="auto">
          <a:xfrm>
            <a:off x="5677902" y="5389341"/>
            <a:ext cx="582997" cy="499779"/>
          </a:xfrm>
          <a:custGeom>
            <a:avLst/>
            <a:gdLst>
              <a:gd name="T0" fmla="*/ 354482 w 1812925"/>
              <a:gd name="T1" fmla="*/ 872801 h 1511300"/>
              <a:gd name="T2" fmla="*/ 380318 w 1812925"/>
              <a:gd name="T3" fmla="*/ 984699 h 1511300"/>
              <a:gd name="T4" fmla="*/ 425879 w 1812925"/>
              <a:gd name="T5" fmla="*/ 1087433 h 1511300"/>
              <a:gd name="T6" fmla="*/ 488386 w 1812925"/>
              <a:gd name="T7" fmla="*/ 1179061 h 1511300"/>
              <a:gd name="T8" fmla="*/ 591174 w 1812925"/>
              <a:gd name="T9" fmla="*/ 1276520 h 1511300"/>
              <a:gd name="T10" fmla="*/ 711743 w 1812925"/>
              <a:gd name="T11" fmla="*/ 1346213 h 1511300"/>
              <a:gd name="T12" fmla="*/ 796474 w 1812925"/>
              <a:gd name="T13" fmla="*/ 1375922 h 1511300"/>
              <a:gd name="T14" fmla="*/ 907876 w 1812925"/>
              <a:gd name="T15" fmla="*/ 1394804 h 1511300"/>
              <a:gd name="T16" fmla="*/ 1015110 w 1812925"/>
              <a:gd name="T17" fmla="*/ 1393415 h 1511300"/>
              <a:gd name="T18" fmla="*/ 1118176 w 1812925"/>
              <a:gd name="T19" fmla="*/ 1373702 h 1511300"/>
              <a:gd name="T20" fmla="*/ 1216519 w 1812925"/>
              <a:gd name="T21" fmla="*/ 1335939 h 1511300"/>
              <a:gd name="T22" fmla="*/ 1302085 w 1812925"/>
              <a:gd name="T23" fmla="*/ 1285127 h 1511300"/>
              <a:gd name="T24" fmla="*/ 1341811 w 1812925"/>
              <a:gd name="T25" fmla="*/ 1271245 h 1511300"/>
              <a:gd name="T26" fmla="*/ 1382649 w 1812925"/>
              <a:gd name="T27" fmla="*/ 1275131 h 1511300"/>
              <a:gd name="T28" fmla="*/ 1417930 w 1812925"/>
              <a:gd name="T29" fmla="*/ 1296789 h 1511300"/>
              <a:gd name="T30" fmla="*/ 1441822 w 1812925"/>
              <a:gd name="T31" fmla="*/ 1332607 h 1511300"/>
              <a:gd name="T32" fmla="*/ 1447378 w 1812925"/>
              <a:gd name="T33" fmla="*/ 1373146 h 1511300"/>
              <a:gd name="T34" fmla="*/ 1435710 w 1812925"/>
              <a:gd name="T35" fmla="*/ 1412574 h 1511300"/>
              <a:gd name="T36" fmla="*/ 1407374 w 1812925"/>
              <a:gd name="T37" fmla="*/ 1443950 h 1511300"/>
              <a:gd name="T38" fmla="*/ 1288472 w 1812925"/>
              <a:gd name="T39" fmla="*/ 1512532 h 1511300"/>
              <a:gd name="T40" fmla="*/ 1161792 w 1812925"/>
              <a:gd name="T41" fmla="*/ 1559734 h 1511300"/>
              <a:gd name="T42" fmla="*/ 1028722 w 1812925"/>
              <a:gd name="T43" fmla="*/ 1583891 h 1511300"/>
              <a:gd name="T44" fmla="*/ 874538 w 1812925"/>
              <a:gd name="T45" fmla="*/ 1583335 h 1511300"/>
              <a:gd name="T46" fmla="*/ 770639 w 1812925"/>
              <a:gd name="T47" fmla="*/ 1565565 h 1511300"/>
              <a:gd name="T48" fmla="*/ 648125 w 1812925"/>
              <a:gd name="T49" fmla="*/ 1526415 h 1511300"/>
              <a:gd name="T50" fmla="*/ 534502 w 1812925"/>
              <a:gd name="T51" fmla="*/ 1468106 h 1511300"/>
              <a:gd name="T52" fmla="*/ 433380 w 1812925"/>
              <a:gd name="T53" fmla="*/ 1393693 h 1511300"/>
              <a:gd name="T54" fmla="*/ 342258 w 1812925"/>
              <a:gd name="T55" fmla="*/ 1300954 h 1511300"/>
              <a:gd name="T56" fmla="*/ 283085 w 1812925"/>
              <a:gd name="T57" fmla="*/ 1219322 h 1511300"/>
              <a:gd name="T58" fmla="*/ 221690 w 1812925"/>
              <a:gd name="T59" fmla="*/ 1102705 h 1511300"/>
              <a:gd name="T60" fmla="*/ 180019 w 1812925"/>
              <a:gd name="T61" fmla="*/ 976091 h 1511300"/>
              <a:gd name="T62" fmla="*/ 160017 w 1812925"/>
              <a:gd name="T63" fmla="*/ 840871 h 1511300"/>
              <a:gd name="T64" fmla="*/ 979901 w 1812925"/>
              <a:gd name="T65" fmla="*/ 833 h 1511300"/>
              <a:gd name="T66" fmla="*/ 1097691 w 1812925"/>
              <a:gd name="T67" fmla="*/ 13331 h 1511300"/>
              <a:gd name="T68" fmla="*/ 1216593 w 1812925"/>
              <a:gd name="T69" fmla="*/ 45825 h 1511300"/>
              <a:gd name="T70" fmla="*/ 1371054 w 1812925"/>
              <a:gd name="T71" fmla="*/ 119422 h 1511300"/>
              <a:gd name="T72" fmla="*/ 1533016 w 1812925"/>
              <a:gd name="T73" fmla="*/ 252454 h 1511300"/>
              <a:gd name="T74" fmla="*/ 1614691 w 1812925"/>
              <a:gd name="T75" fmla="*/ 356878 h 1511300"/>
              <a:gd name="T76" fmla="*/ 1678032 w 1812925"/>
              <a:gd name="T77" fmla="*/ 471857 h 1511300"/>
              <a:gd name="T78" fmla="*/ 1721370 w 1812925"/>
              <a:gd name="T79" fmla="*/ 597112 h 1511300"/>
              <a:gd name="T80" fmla="*/ 1743872 w 1812925"/>
              <a:gd name="T81" fmla="*/ 731254 h 1511300"/>
              <a:gd name="T82" fmla="*/ 1555796 w 1812925"/>
              <a:gd name="T83" fmla="*/ 779578 h 1511300"/>
              <a:gd name="T84" fmla="*/ 1541350 w 1812925"/>
              <a:gd name="T85" fmla="*/ 661544 h 1511300"/>
              <a:gd name="T86" fmla="*/ 1505235 w 1812925"/>
              <a:gd name="T87" fmla="*/ 551287 h 1511300"/>
              <a:gd name="T88" fmla="*/ 1449396 w 1812925"/>
              <a:gd name="T89" fmla="*/ 451583 h 1511300"/>
              <a:gd name="T90" fmla="*/ 1369110 w 1812925"/>
              <a:gd name="T91" fmla="*/ 357434 h 1511300"/>
              <a:gd name="T92" fmla="*/ 1239096 w 1812925"/>
              <a:gd name="T93" fmla="*/ 263007 h 1511300"/>
              <a:gd name="T94" fmla="*/ 1127973 w 1812925"/>
              <a:gd name="T95" fmla="*/ 216627 h 1511300"/>
              <a:gd name="T96" fmla="*/ 1010181 w 1812925"/>
              <a:gd name="T97" fmla="*/ 193297 h 1511300"/>
              <a:gd name="T98" fmla="*/ 899058 w 1812925"/>
              <a:gd name="T99" fmla="*/ 193020 h 1511300"/>
              <a:gd name="T100" fmla="*/ 796825 w 1812925"/>
              <a:gd name="T101" fmla="*/ 210794 h 1511300"/>
              <a:gd name="T102" fmla="*/ 698759 w 1812925"/>
              <a:gd name="T103" fmla="*/ 246343 h 1511300"/>
              <a:gd name="T104" fmla="*/ 606805 w 1812925"/>
              <a:gd name="T105" fmla="*/ 299667 h 1511300"/>
              <a:gd name="T106" fmla="*/ 567912 w 1812925"/>
              <a:gd name="T107" fmla="*/ 315497 h 1511300"/>
              <a:gd name="T108" fmla="*/ 526797 w 1812925"/>
              <a:gd name="T109" fmla="*/ 313275 h 1511300"/>
              <a:gd name="T110" fmla="*/ 490404 w 1812925"/>
              <a:gd name="T111" fmla="*/ 293835 h 1511300"/>
              <a:gd name="T112" fmla="*/ 465123 w 1812925"/>
              <a:gd name="T113" fmla="*/ 259119 h 1511300"/>
              <a:gd name="T114" fmla="*/ 457067 w 1812925"/>
              <a:gd name="T115" fmla="*/ 218570 h 1511300"/>
              <a:gd name="T116" fmla="*/ 467345 w 1812925"/>
              <a:gd name="T117" fmla="*/ 178856 h 1511300"/>
              <a:gd name="T118" fmla="*/ 494015 w 1812925"/>
              <a:gd name="T119" fmla="*/ 146640 h 1511300"/>
              <a:gd name="T120" fmla="*/ 602639 w 1812925"/>
              <a:gd name="T121" fmla="*/ 81374 h 1511300"/>
              <a:gd name="T122" fmla="*/ 728763 w 1812925"/>
              <a:gd name="T123" fmla="*/ 32216 h 1511300"/>
              <a:gd name="T124" fmla="*/ 860722 w 1812925"/>
              <a:gd name="T125" fmla="*/ 5555 h 15113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12925" h="1511300">
                <a:moveTo>
                  <a:pt x="241643" y="393700"/>
                </a:moveTo>
                <a:lnTo>
                  <a:pt x="483287" y="755836"/>
                </a:lnTo>
                <a:lnTo>
                  <a:pt x="332326" y="755836"/>
                </a:lnTo>
                <a:lnTo>
                  <a:pt x="332326" y="768789"/>
                </a:lnTo>
                <a:lnTo>
                  <a:pt x="332590" y="781212"/>
                </a:lnTo>
                <a:lnTo>
                  <a:pt x="333648" y="793636"/>
                </a:lnTo>
                <a:lnTo>
                  <a:pt x="334441" y="806324"/>
                </a:lnTo>
                <a:lnTo>
                  <a:pt x="335763" y="818748"/>
                </a:lnTo>
                <a:lnTo>
                  <a:pt x="337349" y="830907"/>
                </a:lnTo>
                <a:lnTo>
                  <a:pt x="338671" y="843066"/>
                </a:lnTo>
                <a:lnTo>
                  <a:pt x="340786" y="855225"/>
                </a:lnTo>
                <a:lnTo>
                  <a:pt x="343165" y="867120"/>
                </a:lnTo>
                <a:lnTo>
                  <a:pt x="345809" y="879015"/>
                </a:lnTo>
                <a:lnTo>
                  <a:pt x="348453" y="890910"/>
                </a:lnTo>
                <a:lnTo>
                  <a:pt x="351361" y="902805"/>
                </a:lnTo>
                <a:lnTo>
                  <a:pt x="354534" y="914436"/>
                </a:lnTo>
                <a:lnTo>
                  <a:pt x="357971" y="925802"/>
                </a:lnTo>
                <a:lnTo>
                  <a:pt x="361936" y="937433"/>
                </a:lnTo>
                <a:lnTo>
                  <a:pt x="365902" y="948799"/>
                </a:lnTo>
                <a:lnTo>
                  <a:pt x="369868" y="959901"/>
                </a:lnTo>
                <a:lnTo>
                  <a:pt x="374362" y="971003"/>
                </a:lnTo>
                <a:lnTo>
                  <a:pt x="379121" y="981841"/>
                </a:lnTo>
                <a:lnTo>
                  <a:pt x="383880" y="992943"/>
                </a:lnTo>
                <a:lnTo>
                  <a:pt x="388639" y="1003781"/>
                </a:lnTo>
                <a:lnTo>
                  <a:pt x="394191" y="1014354"/>
                </a:lnTo>
                <a:lnTo>
                  <a:pt x="399743" y="1024927"/>
                </a:lnTo>
                <a:lnTo>
                  <a:pt x="405295" y="1035236"/>
                </a:lnTo>
                <a:lnTo>
                  <a:pt x="411375" y="1045545"/>
                </a:lnTo>
                <a:lnTo>
                  <a:pt x="417456" y="1055590"/>
                </a:lnTo>
                <a:lnTo>
                  <a:pt x="423537" y="1065635"/>
                </a:lnTo>
                <a:lnTo>
                  <a:pt x="430146" y="1075415"/>
                </a:lnTo>
                <a:lnTo>
                  <a:pt x="436756" y="1085195"/>
                </a:lnTo>
                <a:lnTo>
                  <a:pt x="443630" y="1094976"/>
                </a:lnTo>
                <a:lnTo>
                  <a:pt x="450769" y="1104492"/>
                </a:lnTo>
                <a:lnTo>
                  <a:pt x="458171" y="1113479"/>
                </a:lnTo>
                <a:lnTo>
                  <a:pt x="464781" y="1122466"/>
                </a:lnTo>
                <a:lnTo>
                  <a:pt x="473241" y="1132247"/>
                </a:lnTo>
                <a:lnTo>
                  <a:pt x="481701" y="1141498"/>
                </a:lnTo>
                <a:lnTo>
                  <a:pt x="490161" y="1150750"/>
                </a:lnTo>
                <a:lnTo>
                  <a:pt x="498886" y="1159737"/>
                </a:lnTo>
                <a:lnTo>
                  <a:pt x="500736" y="1161852"/>
                </a:lnTo>
                <a:lnTo>
                  <a:pt x="515806" y="1175861"/>
                </a:lnTo>
                <a:lnTo>
                  <a:pt x="530876" y="1189607"/>
                </a:lnTo>
                <a:lnTo>
                  <a:pt x="546474" y="1202823"/>
                </a:lnTo>
                <a:lnTo>
                  <a:pt x="562601" y="1215247"/>
                </a:lnTo>
                <a:lnTo>
                  <a:pt x="579257" y="1227406"/>
                </a:lnTo>
                <a:lnTo>
                  <a:pt x="596178" y="1238773"/>
                </a:lnTo>
                <a:lnTo>
                  <a:pt x="613627" y="1249346"/>
                </a:lnTo>
                <a:lnTo>
                  <a:pt x="631605" y="1259655"/>
                </a:lnTo>
                <a:lnTo>
                  <a:pt x="633455" y="1260712"/>
                </a:lnTo>
                <a:lnTo>
                  <a:pt x="644031" y="1266528"/>
                </a:lnTo>
                <a:lnTo>
                  <a:pt x="654870" y="1271550"/>
                </a:lnTo>
                <a:lnTo>
                  <a:pt x="665974" y="1276837"/>
                </a:lnTo>
                <a:lnTo>
                  <a:pt x="677342" y="1281595"/>
                </a:lnTo>
                <a:lnTo>
                  <a:pt x="681573" y="1283709"/>
                </a:lnTo>
                <a:lnTo>
                  <a:pt x="685803" y="1285560"/>
                </a:lnTo>
                <a:lnTo>
                  <a:pt x="695320" y="1289525"/>
                </a:lnTo>
                <a:lnTo>
                  <a:pt x="704838" y="1292961"/>
                </a:lnTo>
                <a:lnTo>
                  <a:pt x="724402" y="1299834"/>
                </a:lnTo>
                <a:lnTo>
                  <a:pt x="732598" y="1302741"/>
                </a:lnTo>
                <a:lnTo>
                  <a:pt x="740794" y="1305385"/>
                </a:lnTo>
                <a:lnTo>
                  <a:pt x="749518" y="1307764"/>
                </a:lnTo>
                <a:lnTo>
                  <a:pt x="757978" y="1309878"/>
                </a:lnTo>
                <a:lnTo>
                  <a:pt x="775428" y="1314372"/>
                </a:lnTo>
                <a:lnTo>
                  <a:pt x="786267" y="1316751"/>
                </a:lnTo>
                <a:lnTo>
                  <a:pt x="796842" y="1319130"/>
                </a:lnTo>
                <a:lnTo>
                  <a:pt x="806096" y="1320716"/>
                </a:lnTo>
                <a:lnTo>
                  <a:pt x="815085" y="1322302"/>
                </a:lnTo>
                <a:lnTo>
                  <a:pt x="833591" y="1324681"/>
                </a:lnTo>
                <a:lnTo>
                  <a:pt x="842845" y="1325738"/>
                </a:lnTo>
                <a:lnTo>
                  <a:pt x="852362" y="1327060"/>
                </a:lnTo>
                <a:lnTo>
                  <a:pt x="863995" y="1327853"/>
                </a:lnTo>
                <a:lnTo>
                  <a:pt x="875892" y="1328646"/>
                </a:lnTo>
                <a:lnTo>
                  <a:pt x="887525" y="1329175"/>
                </a:lnTo>
                <a:lnTo>
                  <a:pt x="899158" y="1329439"/>
                </a:lnTo>
                <a:lnTo>
                  <a:pt x="910526" y="1329439"/>
                </a:lnTo>
                <a:lnTo>
                  <a:pt x="921894" y="1329175"/>
                </a:lnTo>
                <a:lnTo>
                  <a:pt x="932734" y="1328910"/>
                </a:lnTo>
                <a:lnTo>
                  <a:pt x="944102" y="1328382"/>
                </a:lnTo>
                <a:lnTo>
                  <a:pt x="954942" y="1327589"/>
                </a:lnTo>
                <a:lnTo>
                  <a:pt x="966046" y="1326531"/>
                </a:lnTo>
                <a:lnTo>
                  <a:pt x="977150" y="1325210"/>
                </a:lnTo>
                <a:lnTo>
                  <a:pt x="988254" y="1323624"/>
                </a:lnTo>
                <a:lnTo>
                  <a:pt x="999093" y="1322302"/>
                </a:lnTo>
                <a:lnTo>
                  <a:pt x="1010197" y="1320452"/>
                </a:lnTo>
                <a:lnTo>
                  <a:pt x="1020772" y="1318337"/>
                </a:lnTo>
                <a:lnTo>
                  <a:pt x="1031876" y="1315694"/>
                </a:lnTo>
                <a:lnTo>
                  <a:pt x="1042452" y="1313315"/>
                </a:lnTo>
                <a:lnTo>
                  <a:pt x="1053556" y="1310671"/>
                </a:lnTo>
                <a:lnTo>
                  <a:pt x="1064131" y="1307764"/>
                </a:lnTo>
                <a:lnTo>
                  <a:pt x="1074706" y="1304592"/>
                </a:lnTo>
                <a:lnTo>
                  <a:pt x="1085281" y="1301155"/>
                </a:lnTo>
                <a:lnTo>
                  <a:pt x="1095856" y="1297719"/>
                </a:lnTo>
                <a:lnTo>
                  <a:pt x="1106167" y="1293754"/>
                </a:lnTo>
                <a:lnTo>
                  <a:pt x="1116742" y="1289789"/>
                </a:lnTo>
                <a:lnTo>
                  <a:pt x="1126789" y="1285560"/>
                </a:lnTo>
                <a:lnTo>
                  <a:pt x="1137100" y="1281330"/>
                </a:lnTo>
                <a:lnTo>
                  <a:pt x="1147675" y="1276837"/>
                </a:lnTo>
                <a:lnTo>
                  <a:pt x="1157721" y="1271814"/>
                </a:lnTo>
                <a:lnTo>
                  <a:pt x="1167768" y="1267056"/>
                </a:lnTo>
                <a:lnTo>
                  <a:pt x="1177286" y="1261770"/>
                </a:lnTo>
                <a:lnTo>
                  <a:pt x="1187332" y="1256483"/>
                </a:lnTo>
                <a:lnTo>
                  <a:pt x="1197114" y="1250668"/>
                </a:lnTo>
                <a:lnTo>
                  <a:pt x="1206896" y="1244852"/>
                </a:lnTo>
                <a:lnTo>
                  <a:pt x="1216414" y="1238773"/>
                </a:lnTo>
                <a:lnTo>
                  <a:pt x="1225932" y="1232693"/>
                </a:lnTo>
                <a:lnTo>
                  <a:pt x="1235185" y="1225820"/>
                </a:lnTo>
                <a:lnTo>
                  <a:pt x="1239151" y="1223441"/>
                </a:lnTo>
                <a:lnTo>
                  <a:pt x="1243116" y="1221062"/>
                </a:lnTo>
                <a:lnTo>
                  <a:pt x="1247082" y="1218948"/>
                </a:lnTo>
                <a:lnTo>
                  <a:pt x="1251312" y="1217097"/>
                </a:lnTo>
                <a:lnTo>
                  <a:pt x="1255278" y="1215247"/>
                </a:lnTo>
                <a:lnTo>
                  <a:pt x="1259772" y="1213925"/>
                </a:lnTo>
                <a:lnTo>
                  <a:pt x="1264002" y="1212604"/>
                </a:lnTo>
                <a:lnTo>
                  <a:pt x="1268232" y="1211546"/>
                </a:lnTo>
                <a:lnTo>
                  <a:pt x="1272727" y="1210753"/>
                </a:lnTo>
                <a:lnTo>
                  <a:pt x="1276957" y="1210225"/>
                </a:lnTo>
                <a:lnTo>
                  <a:pt x="1281187" y="1209696"/>
                </a:lnTo>
                <a:lnTo>
                  <a:pt x="1285417" y="1209696"/>
                </a:lnTo>
                <a:lnTo>
                  <a:pt x="1290176" y="1209696"/>
                </a:lnTo>
                <a:lnTo>
                  <a:pt x="1294406" y="1209696"/>
                </a:lnTo>
                <a:lnTo>
                  <a:pt x="1298636" y="1210489"/>
                </a:lnTo>
                <a:lnTo>
                  <a:pt x="1302866" y="1211018"/>
                </a:lnTo>
                <a:lnTo>
                  <a:pt x="1307096" y="1211811"/>
                </a:lnTo>
                <a:lnTo>
                  <a:pt x="1311326" y="1212868"/>
                </a:lnTo>
                <a:lnTo>
                  <a:pt x="1315821" y="1213925"/>
                </a:lnTo>
                <a:lnTo>
                  <a:pt x="1319787" y="1215511"/>
                </a:lnTo>
                <a:lnTo>
                  <a:pt x="1324017" y="1217362"/>
                </a:lnTo>
                <a:lnTo>
                  <a:pt x="1327982" y="1219212"/>
                </a:lnTo>
                <a:lnTo>
                  <a:pt x="1331419" y="1221062"/>
                </a:lnTo>
                <a:lnTo>
                  <a:pt x="1335385" y="1223441"/>
                </a:lnTo>
                <a:lnTo>
                  <a:pt x="1339086" y="1225820"/>
                </a:lnTo>
                <a:lnTo>
                  <a:pt x="1342788" y="1228728"/>
                </a:lnTo>
                <a:lnTo>
                  <a:pt x="1346225" y="1231371"/>
                </a:lnTo>
                <a:lnTo>
                  <a:pt x="1349397" y="1234543"/>
                </a:lnTo>
                <a:lnTo>
                  <a:pt x="1352834" y="1237451"/>
                </a:lnTo>
                <a:lnTo>
                  <a:pt x="1356007" y="1240887"/>
                </a:lnTo>
                <a:lnTo>
                  <a:pt x="1358650" y="1244588"/>
                </a:lnTo>
                <a:lnTo>
                  <a:pt x="1361294" y="1248289"/>
                </a:lnTo>
                <a:lnTo>
                  <a:pt x="1364202" y="1252254"/>
                </a:lnTo>
                <a:lnTo>
                  <a:pt x="1366582" y="1256219"/>
                </a:lnTo>
                <a:lnTo>
                  <a:pt x="1368697" y="1260448"/>
                </a:lnTo>
                <a:lnTo>
                  <a:pt x="1370548" y="1264413"/>
                </a:lnTo>
                <a:lnTo>
                  <a:pt x="1372134" y="1268642"/>
                </a:lnTo>
                <a:lnTo>
                  <a:pt x="1373456" y="1272872"/>
                </a:lnTo>
                <a:lnTo>
                  <a:pt x="1374778" y="1277101"/>
                </a:lnTo>
                <a:lnTo>
                  <a:pt x="1376100" y="1281330"/>
                </a:lnTo>
                <a:lnTo>
                  <a:pt x="1376628" y="1285560"/>
                </a:lnTo>
                <a:lnTo>
                  <a:pt x="1377157" y="1289789"/>
                </a:lnTo>
                <a:lnTo>
                  <a:pt x="1377950" y="1294283"/>
                </a:lnTo>
                <a:lnTo>
                  <a:pt x="1377950" y="1298776"/>
                </a:lnTo>
                <a:lnTo>
                  <a:pt x="1377950" y="1303006"/>
                </a:lnTo>
                <a:lnTo>
                  <a:pt x="1377421" y="1307235"/>
                </a:lnTo>
                <a:lnTo>
                  <a:pt x="1377157" y="1311729"/>
                </a:lnTo>
                <a:lnTo>
                  <a:pt x="1376628" y="1316222"/>
                </a:lnTo>
                <a:lnTo>
                  <a:pt x="1375835" y="1320452"/>
                </a:lnTo>
                <a:lnTo>
                  <a:pt x="1374513" y="1324417"/>
                </a:lnTo>
                <a:lnTo>
                  <a:pt x="1373191" y="1328646"/>
                </a:lnTo>
                <a:lnTo>
                  <a:pt x="1372134" y="1332875"/>
                </a:lnTo>
                <a:lnTo>
                  <a:pt x="1370283" y="1336840"/>
                </a:lnTo>
                <a:lnTo>
                  <a:pt x="1368432" y="1340805"/>
                </a:lnTo>
                <a:lnTo>
                  <a:pt x="1366317" y="1344770"/>
                </a:lnTo>
                <a:lnTo>
                  <a:pt x="1364202" y="1348471"/>
                </a:lnTo>
                <a:lnTo>
                  <a:pt x="1361823" y="1351907"/>
                </a:lnTo>
                <a:lnTo>
                  <a:pt x="1358915" y="1355608"/>
                </a:lnTo>
                <a:lnTo>
                  <a:pt x="1356271" y="1359044"/>
                </a:lnTo>
                <a:lnTo>
                  <a:pt x="1353098" y="1362481"/>
                </a:lnTo>
                <a:lnTo>
                  <a:pt x="1350190" y="1365653"/>
                </a:lnTo>
                <a:lnTo>
                  <a:pt x="1346753" y="1368825"/>
                </a:lnTo>
                <a:lnTo>
                  <a:pt x="1343052" y="1371732"/>
                </a:lnTo>
                <a:lnTo>
                  <a:pt x="1339351" y="1374640"/>
                </a:lnTo>
                <a:lnTo>
                  <a:pt x="1327189" y="1382834"/>
                </a:lnTo>
                <a:lnTo>
                  <a:pt x="1315028" y="1390764"/>
                </a:lnTo>
                <a:lnTo>
                  <a:pt x="1302602" y="1398694"/>
                </a:lnTo>
                <a:lnTo>
                  <a:pt x="1290176" y="1406360"/>
                </a:lnTo>
                <a:lnTo>
                  <a:pt x="1277750" y="1413497"/>
                </a:lnTo>
                <a:lnTo>
                  <a:pt x="1264795" y="1420634"/>
                </a:lnTo>
                <a:lnTo>
                  <a:pt x="1252105" y="1427242"/>
                </a:lnTo>
                <a:lnTo>
                  <a:pt x="1239151" y="1433851"/>
                </a:lnTo>
                <a:lnTo>
                  <a:pt x="1226196" y="1439930"/>
                </a:lnTo>
                <a:lnTo>
                  <a:pt x="1212977" y="1446274"/>
                </a:lnTo>
                <a:lnTo>
                  <a:pt x="1200022" y="1451825"/>
                </a:lnTo>
                <a:lnTo>
                  <a:pt x="1186803" y="1457376"/>
                </a:lnTo>
                <a:lnTo>
                  <a:pt x="1173320" y="1462663"/>
                </a:lnTo>
                <a:lnTo>
                  <a:pt x="1160101" y="1467421"/>
                </a:lnTo>
                <a:lnTo>
                  <a:pt x="1146353" y="1472443"/>
                </a:lnTo>
                <a:lnTo>
                  <a:pt x="1132870" y="1476672"/>
                </a:lnTo>
                <a:lnTo>
                  <a:pt x="1119122" y="1480902"/>
                </a:lnTo>
                <a:lnTo>
                  <a:pt x="1105639" y="1484867"/>
                </a:lnTo>
                <a:lnTo>
                  <a:pt x="1091626" y="1488567"/>
                </a:lnTo>
                <a:lnTo>
                  <a:pt x="1077879" y="1491739"/>
                </a:lnTo>
                <a:lnTo>
                  <a:pt x="1063866" y="1494911"/>
                </a:lnTo>
                <a:lnTo>
                  <a:pt x="1049854" y="1497555"/>
                </a:lnTo>
                <a:lnTo>
                  <a:pt x="1035842" y="1500462"/>
                </a:lnTo>
                <a:lnTo>
                  <a:pt x="1021830" y="1502841"/>
                </a:lnTo>
                <a:lnTo>
                  <a:pt x="1007818" y="1504692"/>
                </a:lnTo>
                <a:lnTo>
                  <a:pt x="993541" y="1506542"/>
                </a:lnTo>
                <a:lnTo>
                  <a:pt x="979000" y="1507864"/>
                </a:lnTo>
                <a:lnTo>
                  <a:pt x="964988" y="1509185"/>
                </a:lnTo>
                <a:lnTo>
                  <a:pt x="950712" y="1510243"/>
                </a:lnTo>
                <a:lnTo>
                  <a:pt x="936435" y="1510771"/>
                </a:lnTo>
                <a:lnTo>
                  <a:pt x="922159" y="1511300"/>
                </a:lnTo>
                <a:lnTo>
                  <a:pt x="907618" y="1511300"/>
                </a:lnTo>
                <a:lnTo>
                  <a:pt x="888847" y="1511036"/>
                </a:lnTo>
                <a:lnTo>
                  <a:pt x="870076" y="1510507"/>
                </a:lnTo>
                <a:lnTo>
                  <a:pt x="851040" y="1508921"/>
                </a:lnTo>
                <a:lnTo>
                  <a:pt x="832269" y="1507335"/>
                </a:lnTo>
                <a:lnTo>
                  <a:pt x="816935" y="1505220"/>
                </a:lnTo>
                <a:lnTo>
                  <a:pt x="796049" y="1502841"/>
                </a:lnTo>
                <a:lnTo>
                  <a:pt x="785738" y="1501255"/>
                </a:lnTo>
                <a:lnTo>
                  <a:pt x="774899" y="1499669"/>
                </a:lnTo>
                <a:lnTo>
                  <a:pt x="768818" y="1498612"/>
                </a:lnTo>
                <a:lnTo>
                  <a:pt x="762737" y="1497026"/>
                </a:lnTo>
                <a:lnTo>
                  <a:pt x="755335" y="1495440"/>
                </a:lnTo>
                <a:lnTo>
                  <a:pt x="747932" y="1493590"/>
                </a:lnTo>
                <a:lnTo>
                  <a:pt x="733391" y="1490418"/>
                </a:lnTo>
                <a:lnTo>
                  <a:pt x="710919" y="1484867"/>
                </a:lnTo>
                <a:lnTo>
                  <a:pt x="700079" y="1482223"/>
                </a:lnTo>
                <a:lnTo>
                  <a:pt x="688975" y="1478787"/>
                </a:lnTo>
                <a:lnTo>
                  <a:pt x="677342" y="1475086"/>
                </a:lnTo>
                <a:lnTo>
                  <a:pt x="665710" y="1471121"/>
                </a:lnTo>
                <a:lnTo>
                  <a:pt x="653548" y="1466892"/>
                </a:lnTo>
                <a:lnTo>
                  <a:pt x="640858" y="1462663"/>
                </a:lnTo>
                <a:lnTo>
                  <a:pt x="628697" y="1457905"/>
                </a:lnTo>
                <a:lnTo>
                  <a:pt x="616799" y="1453147"/>
                </a:lnTo>
                <a:lnTo>
                  <a:pt x="602787" y="1447067"/>
                </a:lnTo>
                <a:lnTo>
                  <a:pt x="589304" y="1440723"/>
                </a:lnTo>
                <a:lnTo>
                  <a:pt x="575292" y="1434379"/>
                </a:lnTo>
                <a:lnTo>
                  <a:pt x="561544" y="1427507"/>
                </a:lnTo>
                <a:lnTo>
                  <a:pt x="548061" y="1420634"/>
                </a:lnTo>
                <a:lnTo>
                  <a:pt x="543302" y="1417462"/>
                </a:lnTo>
                <a:lnTo>
                  <a:pt x="531669" y="1411118"/>
                </a:lnTo>
                <a:lnTo>
                  <a:pt x="520036" y="1404510"/>
                </a:lnTo>
                <a:lnTo>
                  <a:pt x="508668" y="1397637"/>
                </a:lnTo>
                <a:lnTo>
                  <a:pt x="497564" y="1390500"/>
                </a:lnTo>
                <a:lnTo>
                  <a:pt x="486196" y="1383099"/>
                </a:lnTo>
                <a:lnTo>
                  <a:pt x="475356" y="1375697"/>
                </a:lnTo>
                <a:lnTo>
                  <a:pt x="464516" y="1368296"/>
                </a:lnTo>
                <a:lnTo>
                  <a:pt x="453941" y="1360366"/>
                </a:lnTo>
                <a:lnTo>
                  <a:pt x="443366" y="1351907"/>
                </a:lnTo>
                <a:lnTo>
                  <a:pt x="432790" y="1343713"/>
                </a:lnTo>
                <a:lnTo>
                  <a:pt x="422479" y="1335519"/>
                </a:lnTo>
                <a:lnTo>
                  <a:pt x="412433" y="1326796"/>
                </a:lnTo>
                <a:lnTo>
                  <a:pt x="402387" y="1317808"/>
                </a:lnTo>
                <a:lnTo>
                  <a:pt x="392604" y="1309085"/>
                </a:lnTo>
                <a:lnTo>
                  <a:pt x="383087" y="1299834"/>
                </a:lnTo>
                <a:lnTo>
                  <a:pt x="373569" y="1290582"/>
                </a:lnTo>
                <a:lnTo>
                  <a:pt x="369339" y="1285824"/>
                </a:lnTo>
                <a:lnTo>
                  <a:pt x="357971" y="1274458"/>
                </a:lnTo>
                <a:lnTo>
                  <a:pt x="347131" y="1262827"/>
                </a:lnTo>
                <a:lnTo>
                  <a:pt x="336291" y="1250668"/>
                </a:lnTo>
                <a:lnTo>
                  <a:pt x="325716" y="1238508"/>
                </a:lnTo>
                <a:lnTo>
                  <a:pt x="320429" y="1231636"/>
                </a:lnTo>
                <a:lnTo>
                  <a:pt x="315405" y="1224763"/>
                </a:lnTo>
                <a:lnTo>
                  <a:pt x="301393" y="1207317"/>
                </a:lnTo>
                <a:lnTo>
                  <a:pt x="294255" y="1198330"/>
                </a:lnTo>
                <a:lnTo>
                  <a:pt x="287646" y="1189078"/>
                </a:lnTo>
                <a:lnTo>
                  <a:pt x="286059" y="1186699"/>
                </a:lnTo>
                <a:lnTo>
                  <a:pt x="284737" y="1183791"/>
                </a:lnTo>
                <a:lnTo>
                  <a:pt x="277070" y="1172425"/>
                </a:lnTo>
                <a:lnTo>
                  <a:pt x="269403" y="1160795"/>
                </a:lnTo>
                <a:lnTo>
                  <a:pt x="262001" y="1149164"/>
                </a:lnTo>
                <a:lnTo>
                  <a:pt x="255127" y="1137005"/>
                </a:lnTo>
                <a:lnTo>
                  <a:pt x="247988" y="1125110"/>
                </a:lnTo>
                <a:lnTo>
                  <a:pt x="241379" y="1112950"/>
                </a:lnTo>
                <a:lnTo>
                  <a:pt x="234505" y="1100527"/>
                </a:lnTo>
                <a:lnTo>
                  <a:pt x="228424" y="1087839"/>
                </a:lnTo>
                <a:lnTo>
                  <a:pt x="222344" y="1075415"/>
                </a:lnTo>
                <a:lnTo>
                  <a:pt x="216263" y="1062727"/>
                </a:lnTo>
                <a:lnTo>
                  <a:pt x="210975" y="1049775"/>
                </a:lnTo>
                <a:lnTo>
                  <a:pt x="205423" y="1037087"/>
                </a:lnTo>
                <a:lnTo>
                  <a:pt x="200400" y="1023870"/>
                </a:lnTo>
                <a:lnTo>
                  <a:pt x="195377" y="1010653"/>
                </a:lnTo>
                <a:lnTo>
                  <a:pt x="190618" y="997437"/>
                </a:lnTo>
                <a:lnTo>
                  <a:pt x="186388" y="983956"/>
                </a:lnTo>
                <a:lnTo>
                  <a:pt x="182158" y="970475"/>
                </a:lnTo>
                <a:lnTo>
                  <a:pt x="178192" y="956729"/>
                </a:lnTo>
                <a:lnTo>
                  <a:pt x="174491" y="942984"/>
                </a:lnTo>
                <a:lnTo>
                  <a:pt x="171318" y="929239"/>
                </a:lnTo>
                <a:lnTo>
                  <a:pt x="167881" y="915229"/>
                </a:lnTo>
                <a:lnTo>
                  <a:pt x="165237" y="901219"/>
                </a:lnTo>
                <a:lnTo>
                  <a:pt x="162329" y="887210"/>
                </a:lnTo>
                <a:lnTo>
                  <a:pt x="160214" y="872936"/>
                </a:lnTo>
                <a:lnTo>
                  <a:pt x="158099" y="858662"/>
                </a:lnTo>
                <a:lnTo>
                  <a:pt x="156249" y="844388"/>
                </a:lnTo>
                <a:lnTo>
                  <a:pt x="154662" y="829585"/>
                </a:lnTo>
                <a:lnTo>
                  <a:pt x="153340" y="815047"/>
                </a:lnTo>
                <a:lnTo>
                  <a:pt x="152283" y="800509"/>
                </a:lnTo>
                <a:lnTo>
                  <a:pt x="151754" y="785706"/>
                </a:lnTo>
                <a:lnTo>
                  <a:pt x="151225" y="770903"/>
                </a:lnTo>
                <a:lnTo>
                  <a:pt x="151225" y="755836"/>
                </a:lnTo>
                <a:lnTo>
                  <a:pt x="0" y="755836"/>
                </a:lnTo>
                <a:lnTo>
                  <a:pt x="241643" y="393700"/>
                </a:lnTo>
                <a:close/>
                <a:moveTo>
                  <a:pt x="906894" y="0"/>
                </a:moveTo>
                <a:lnTo>
                  <a:pt x="912182" y="264"/>
                </a:lnTo>
                <a:lnTo>
                  <a:pt x="917469" y="529"/>
                </a:lnTo>
                <a:lnTo>
                  <a:pt x="932539" y="793"/>
                </a:lnTo>
                <a:lnTo>
                  <a:pt x="947344" y="1586"/>
                </a:lnTo>
                <a:lnTo>
                  <a:pt x="962414" y="2380"/>
                </a:lnTo>
                <a:lnTo>
                  <a:pt x="977484" y="3702"/>
                </a:lnTo>
                <a:lnTo>
                  <a:pt x="989645" y="5288"/>
                </a:lnTo>
                <a:lnTo>
                  <a:pt x="1002335" y="6610"/>
                </a:lnTo>
                <a:lnTo>
                  <a:pt x="1020313" y="8725"/>
                </a:lnTo>
                <a:lnTo>
                  <a:pt x="1029038" y="10047"/>
                </a:lnTo>
                <a:lnTo>
                  <a:pt x="1038291" y="11369"/>
                </a:lnTo>
                <a:lnTo>
                  <a:pt x="1044636" y="12691"/>
                </a:lnTo>
                <a:lnTo>
                  <a:pt x="1050981" y="14277"/>
                </a:lnTo>
                <a:lnTo>
                  <a:pt x="1064465" y="17186"/>
                </a:lnTo>
                <a:lnTo>
                  <a:pt x="1077419" y="20358"/>
                </a:lnTo>
                <a:lnTo>
                  <a:pt x="1101478" y="26175"/>
                </a:lnTo>
                <a:lnTo>
                  <a:pt x="1113375" y="29348"/>
                </a:lnTo>
                <a:lnTo>
                  <a:pt x="1125008" y="32521"/>
                </a:lnTo>
                <a:lnTo>
                  <a:pt x="1134790" y="35693"/>
                </a:lnTo>
                <a:lnTo>
                  <a:pt x="1144572" y="38866"/>
                </a:lnTo>
                <a:lnTo>
                  <a:pt x="1157791" y="43625"/>
                </a:lnTo>
                <a:lnTo>
                  <a:pt x="1171274" y="48384"/>
                </a:lnTo>
                <a:lnTo>
                  <a:pt x="1184493" y="53408"/>
                </a:lnTo>
                <a:lnTo>
                  <a:pt x="1197448" y="58431"/>
                </a:lnTo>
                <a:lnTo>
                  <a:pt x="1206701" y="62397"/>
                </a:lnTo>
                <a:lnTo>
                  <a:pt x="1226794" y="71651"/>
                </a:lnTo>
                <a:lnTo>
                  <a:pt x="1246887" y="81434"/>
                </a:lnTo>
                <a:lnTo>
                  <a:pt x="1266716" y="91745"/>
                </a:lnTo>
                <a:lnTo>
                  <a:pt x="1285751" y="102321"/>
                </a:lnTo>
                <a:lnTo>
                  <a:pt x="1304786" y="113690"/>
                </a:lnTo>
                <a:lnTo>
                  <a:pt x="1323557" y="125588"/>
                </a:lnTo>
                <a:lnTo>
                  <a:pt x="1341800" y="138015"/>
                </a:lnTo>
                <a:lnTo>
                  <a:pt x="1359513" y="151234"/>
                </a:lnTo>
                <a:lnTo>
                  <a:pt x="1377227" y="164718"/>
                </a:lnTo>
                <a:lnTo>
                  <a:pt x="1394411" y="178731"/>
                </a:lnTo>
                <a:lnTo>
                  <a:pt x="1411067" y="193538"/>
                </a:lnTo>
                <a:lnTo>
                  <a:pt x="1427459" y="208608"/>
                </a:lnTo>
                <a:lnTo>
                  <a:pt x="1443322" y="224207"/>
                </a:lnTo>
                <a:lnTo>
                  <a:pt x="1458920" y="240336"/>
                </a:lnTo>
                <a:lnTo>
                  <a:pt x="1473725" y="257257"/>
                </a:lnTo>
                <a:lnTo>
                  <a:pt x="1488531" y="274178"/>
                </a:lnTo>
                <a:lnTo>
                  <a:pt x="1492496" y="279466"/>
                </a:lnTo>
                <a:lnTo>
                  <a:pt x="1509152" y="300353"/>
                </a:lnTo>
                <a:lnTo>
                  <a:pt x="1517348" y="311194"/>
                </a:lnTo>
                <a:lnTo>
                  <a:pt x="1525544" y="322034"/>
                </a:lnTo>
                <a:lnTo>
                  <a:pt x="1527130" y="325207"/>
                </a:lnTo>
                <a:lnTo>
                  <a:pt x="1528981" y="328115"/>
                </a:lnTo>
                <a:lnTo>
                  <a:pt x="1536648" y="339748"/>
                </a:lnTo>
                <a:lnTo>
                  <a:pt x="1544050" y="351382"/>
                </a:lnTo>
                <a:lnTo>
                  <a:pt x="1551453" y="362751"/>
                </a:lnTo>
                <a:lnTo>
                  <a:pt x="1558591" y="374913"/>
                </a:lnTo>
                <a:lnTo>
                  <a:pt x="1565465" y="386811"/>
                </a:lnTo>
                <a:lnTo>
                  <a:pt x="1572075" y="399237"/>
                </a:lnTo>
                <a:lnTo>
                  <a:pt x="1578684" y="411400"/>
                </a:lnTo>
                <a:lnTo>
                  <a:pt x="1585029" y="423826"/>
                </a:lnTo>
                <a:lnTo>
                  <a:pt x="1591110" y="436253"/>
                </a:lnTo>
                <a:lnTo>
                  <a:pt x="1596927" y="449208"/>
                </a:lnTo>
                <a:lnTo>
                  <a:pt x="1602214" y="461899"/>
                </a:lnTo>
                <a:lnTo>
                  <a:pt x="1607766" y="474854"/>
                </a:lnTo>
                <a:lnTo>
                  <a:pt x="1612789" y="488074"/>
                </a:lnTo>
                <a:lnTo>
                  <a:pt x="1617548" y="501294"/>
                </a:lnTo>
                <a:lnTo>
                  <a:pt x="1622571" y="514249"/>
                </a:lnTo>
                <a:lnTo>
                  <a:pt x="1626801" y="527734"/>
                </a:lnTo>
                <a:lnTo>
                  <a:pt x="1631032" y="541482"/>
                </a:lnTo>
                <a:lnTo>
                  <a:pt x="1634997" y="554702"/>
                </a:lnTo>
                <a:lnTo>
                  <a:pt x="1638170" y="568451"/>
                </a:lnTo>
                <a:lnTo>
                  <a:pt x="1641871" y="582463"/>
                </a:lnTo>
                <a:lnTo>
                  <a:pt x="1645044" y="596212"/>
                </a:lnTo>
                <a:lnTo>
                  <a:pt x="1647688" y="610225"/>
                </a:lnTo>
                <a:lnTo>
                  <a:pt x="1650596" y="624502"/>
                </a:lnTo>
                <a:lnTo>
                  <a:pt x="1652975" y="638515"/>
                </a:lnTo>
                <a:lnTo>
                  <a:pt x="1655090" y="652793"/>
                </a:lnTo>
                <a:lnTo>
                  <a:pt x="1656941" y="667334"/>
                </a:lnTo>
                <a:lnTo>
                  <a:pt x="1658263" y="681876"/>
                </a:lnTo>
                <a:lnTo>
                  <a:pt x="1659585" y="696154"/>
                </a:lnTo>
                <a:lnTo>
                  <a:pt x="1660642" y="710695"/>
                </a:lnTo>
                <a:lnTo>
                  <a:pt x="1661435" y="725501"/>
                </a:lnTo>
                <a:lnTo>
                  <a:pt x="1661700" y="740308"/>
                </a:lnTo>
                <a:lnTo>
                  <a:pt x="1661700" y="754849"/>
                </a:lnTo>
                <a:lnTo>
                  <a:pt x="1812925" y="754849"/>
                </a:lnTo>
                <a:lnTo>
                  <a:pt x="1571282" y="1117600"/>
                </a:lnTo>
                <a:lnTo>
                  <a:pt x="1329638" y="754849"/>
                </a:lnTo>
                <a:lnTo>
                  <a:pt x="1480864" y="754849"/>
                </a:lnTo>
                <a:lnTo>
                  <a:pt x="1480599" y="742158"/>
                </a:lnTo>
                <a:lnTo>
                  <a:pt x="1480070" y="729467"/>
                </a:lnTo>
                <a:lnTo>
                  <a:pt x="1479277" y="716512"/>
                </a:lnTo>
                <a:lnTo>
                  <a:pt x="1478484" y="704085"/>
                </a:lnTo>
                <a:lnTo>
                  <a:pt x="1477162" y="691394"/>
                </a:lnTo>
                <a:lnTo>
                  <a:pt x="1475576" y="678703"/>
                </a:lnTo>
                <a:lnTo>
                  <a:pt x="1473725" y="666277"/>
                </a:lnTo>
                <a:lnTo>
                  <a:pt x="1471610" y="654115"/>
                </a:lnTo>
                <a:lnTo>
                  <a:pt x="1469231" y="641952"/>
                </a:lnTo>
                <a:lnTo>
                  <a:pt x="1466851" y="629790"/>
                </a:lnTo>
                <a:lnTo>
                  <a:pt x="1463943" y="617628"/>
                </a:lnTo>
                <a:lnTo>
                  <a:pt x="1460771" y="605730"/>
                </a:lnTo>
                <a:lnTo>
                  <a:pt x="1457334" y="593832"/>
                </a:lnTo>
                <a:lnTo>
                  <a:pt x="1453897" y="581935"/>
                </a:lnTo>
                <a:lnTo>
                  <a:pt x="1449931" y="570301"/>
                </a:lnTo>
                <a:lnTo>
                  <a:pt x="1445965" y="558668"/>
                </a:lnTo>
                <a:lnTo>
                  <a:pt x="1441471" y="547299"/>
                </a:lnTo>
                <a:lnTo>
                  <a:pt x="1436976" y="535930"/>
                </a:lnTo>
                <a:lnTo>
                  <a:pt x="1432482" y="524825"/>
                </a:lnTo>
                <a:lnTo>
                  <a:pt x="1427194" y="513721"/>
                </a:lnTo>
                <a:lnTo>
                  <a:pt x="1421907" y="502616"/>
                </a:lnTo>
                <a:lnTo>
                  <a:pt x="1416619" y="492040"/>
                </a:lnTo>
                <a:lnTo>
                  <a:pt x="1410803" y="481464"/>
                </a:lnTo>
                <a:lnTo>
                  <a:pt x="1404986" y="470624"/>
                </a:lnTo>
                <a:lnTo>
                  <a:pt x="1398906" y="460313"/>
                </a:lnTo>
                <a:lnTo>
                  <a:pt x="1392561" y="450001"/>
                </a:lnTo>
                <a:lnTo>
                  <a:pt x="1385951" y="439954"/>
                </a:lnTo>
                <a:lnTo>
                  <a:pt x="1379342" y="429907"/>
                </a:lnTo>
                <a:lnTo>
                  <a:pt x="1372468" y="420125"/>
                </a:lnTo>
                <a:lnTo>
                  <a:pt x="1365065" y="410342"/>
                </a:lnTo>
                <a:lnTo>
                  <a:pt x="1357662" y="400824"/>
                </a:lnTo>
                <a:lnTo>
                  <a:pt x="1350524" y="391570"/>
                </a:lnTo>
                <a:lnTo>
                  <a:pt x="1349202" y="390248"/>
                </a:lnTo>
                <a:lnTo>
                  <a:pt x="1338363" y="377293"/>
                </a:lnTo>
                <a:lnTo>
                  <a:pt x="1326730" y="364602"/>
                </a:lnTo>
                <a:lnTo>
                  <a:pt x="1315097" y="352175"/>
                </a:lnTo>
                <a:lnTo>
                  <a:pt x="1302936" y="340277"/>
                </a:lnTo>
                <a:lnTo>
                  <a:pt x="1290510" y="328644"/>
                </a:lnTo>
                <a:lnTo>
                  <a:pt x="1277555" y="317804"/>
                </a:lnTo>
                <a:lnTo>
                  <a:pt x="1264601" y="306699"/>
                </a:lnTo>
                <a:lnTo>
                  <a:pt x="1251117" y="296387"/>
                </a:lnTo>
                <a:lnTo>
                  <a:pt x="1237369" y="286340"/>
                </a:lnTo>
                <a:lnTo>
                  <a:pt x="1223093" y="276822"/>
                </a:lnTo>
                <a:lnTo>
                  <a:pt x="1208816" y="267568"/>
                </a:lnTo>
                <a:lnTo>
                  <a:pt x="1194275" y="258579"/>
                </a:lnTo>
                <a:lnTo>
                  <a:pt x="1179206" y="250383"/>
                </a:lnTo>
                <a:lnTo>
                  <a:pt x="1163872" y="242451"/>
                </a:lnTo>
                <a:lnTo>
                  <a:pt x="1148802" y="234783"/>
                </a:lnTo>
                <a:lnTo>
                  <a:pt x="1132939" y="227909"/>
                </a:lnTo>
                <a:lnTo>
                  <a:pt x="1128709" y="226058"/>
                </a:lnTo>
                <a:lnTo>
                  <a:pt x="1117869" y="221828"/>
                </a:lnTo>
                <a:lnTo>
                  <a:pt x="1107294" y="217862"/>
                </a:lnTo>
                <a:lnTo>
                  <a:pt x="1096455" y="213896"/>
                </a:lnTo>
                <a:lnTo>
                  <a:pt x="1085615" y="210194"/>
                </a:lnTo>
                <a:lnTo>
                  <a:pt x="1073454" y="206229"/>
                </a:lnTo>
                <a:lnTo>
                  <a:pt x="1063672" y="203585"/>
                </a:lnTo>
                <a:lnTo>
                  <a:pt x="1054418" y="200676"/>
                </a:lnTo>
                <a:lnTo>
                  <a:pt x="1034590" y="196182"/>
                </a:lnTo>
                <a:lnTo>
                  <a:pt x="1026130" y="194066"/>
                </a:lnTo>
                <a:lnTo>
                  <a:pt x="1017141" y="192216"/>
                </a:lnTo>
                <a:lnTo>
                  <a:pt x="1007094" y="190365"/>
                </a:lnTo>
                <a:lnTo>
                  <a:pt x="997048" y="188778"/>
                </a:lnTo>
                <a:lnTo>
                  <a:pt x="976690" y="186134"/>
                </a:lnTo>
                <a:lnTo>
                  <a:pt x="961356" y="184019"/>
                </a:lnTo>
                <a:lnTo>
                  <a:pt x="948930" y="183226"/>
                </a:lnTo>
                <a:lnTo>
                  <a:pt x="936505" y="182169"/>
                </a:lnTo>
                <a:lnTo>
                  <a:pt x="923550" y="181904"/>
                </a:lnTo>
                <a:lnTo>
                  <a:pt x="911124" y="181640"/>
                </a:lnTo>
                <a:lnTo>
                  <a:pt x="899756" y="181640"/>
                </a:lnTo>
                <a:lnTo>
                  <a:pt x="888916" y="181904"/>
                </a:lnTo>
                <a:lnTo>
                  <a:pt x="877548" y="182169"/>
                </a:lnTo>
                <a:lnTo>
                  <a:pt x="866708" y="182697"/>
                </a:lnTo>
                <a:lnTo>
                  <a:pt x="855604" y="183755"/>
                </a:lnTo>
                <a:lnTo>
                  <a:pt x="844765" y="184548"/>
                </a:lnTo>
                <a:lnTo>
                  <a:pt x="833661" y="186134"/>
                </a:lnTo>
                <a:lnTo>
                  <a:pt x="822821" y="187721"/>
                </a:lnTo>
                <a:lnTo>
                  <a:pt x="811982" y="189307"/>
                </a:lnTo>
                <a:lnTo>
                  <a:pt x="801142" y="190894"/>
                </a:lnTo>
                <a:lnTo>
                  <a:pt x="790302" y="193273"/>
                </a:lnTo>
                <a:lnTo>
                  <a:pt x="779463" y="195653"/>
                </a:lnTo>
                <a:lnTo>
                  <a:pt x="768888" y="198032"/>
                </a:lnTo>
                <a:lnTo>
                  <a:pt x="758312" y="200676"/>
                </a:lnTo>
                <a:lnTo>
                  <a:pt x="747473" y="203849"/>
                </a:lnTo>
                <a:lnTo>
                  <a:pt x="737162" y="206757"/>
                </a:lnTo>
                <a:lnTo>
                  <a:pt x="726587" y="210194"/>
                </a:lnTo>
                <a:lnTo>
                  <a:pt x="716276" y="213896"/>
                </a:lnTo>
                <a:lnTo>
                  <a:pt x="705965" y="217598"/>
                </a:lnTo>
                <a:lnTo>
                  <a:pt x="695390" y="221563"/>
                </a:lnTo>
                <a:lnTo>
                  <a:pt x="685079" y="225794"/>
                </a:lnTo>
                <a:lnTo>
                  <a:pt x="675033" y="230024"/>
                </a:lnTo>
                <a:lnTo>
                  <a:pt x="664986" y="234519"/>
                </a:lnTo>
                <a:lnTo>
                  <a:pt x="654940" y="239542"/>
                </a:lnTo>
                <a:lnTo>
                  <a:pt x="644893" y="244302"/>
                </a:lnTo>
                <a:lnTo>
                  <a:pt x="635111" y="249589"/>
                </a:lnTo>
                <a:lnTo>
                  <a:pt x="625329" y="254877"/>
                </a:lnTo>
                <a:lnTo>
                  <a:pt x="615547" y="260430"/>
                </a:lnTo>
                <a:lnTo>
                  <a:pt x="606029" y="266511"/>
                </a:lnTo>
                <a:lnTo>
                  <a:pt x="596512" y="272327"/>
                </a:lnTo>
                <a:lnTo>
                  <a:pt x="586994" y="278673"/>
                </a:lnTo>
                <a:lnTo>
                  <a:pt x="577476" y="285283"/>
                </a:lnTo>
                <a:lnTo>
                  <a:pt x="574039" y="287662"/>
                </a:lnTo>
                <a:lnTo>
                  <a:pt x="570074" y="290042"/>
                </a:lnTo>
                <a:lnTo>
                  <a:pt x="565843" y="292157"/>
                </a:lnTo>
                <a:lnTo>
                  <a:pt x="561878" y="294008"/>
                </a:lnTo>
                <a:lnTo>
                  <a:pt x="557383" y="295859"/>
                </a:lnTo>
                <a:lnTo>
                  <a:pt x="553153" y="296916"/>
                </a:lnTo>
                <a:lnTo>
                  <a:pt x="548923" y="298503"/>
                </a:lnTo>
                <a:lnTo>
                  <a:pt x="544693" y="299560"/>
                </a:lnTo>
                <a:lnTo>
                  <a:pt x="540463" y="300353"/>
                </a:lnTo>
                <a:lnTo>
                  <a:pt x="536233" y="300882"/>
                </a:lnTo>
                <a:lnTo>
                  <a:pt x="531474" y="301411"/>
                </a:lnTo>
                <a:lnTo>
                  <a:pt x="527244" y="301675"/>
                </a:lnTo>
                <a:lnTo>
                  <a:pt x="523014" y="301411"/>
                </a:lnTo>
                <a:lnTo>
                  <a:pt x="518519" y="301411"/>
                </a:lnTo>
                <a:lnTo>
                  <a:pt x="514289" y="300618"/>
                </a:lnTo>
                <a:lnTo>
                  <a:pt x="510059" y="300089"/>
                </a:lnTo>
                <a:lnTo>
                  <a:pt x="505829" y="299296"/>
                </a:lnTo>
                <a:lnTo>
                  <a:pt x="501335" y="298238"/>
                </a:lnTo>
                <a:lnTo>
                  <a:pt x="497369" y="296916"/>
                </a:lnTo>
                <a:lnTo>
                  <a:pt x="493139" y="295594"/>
                </a:lnTo>
                <a:lnTo>
                  <a:pt x="489173" y="293744"/>
                </a:lnTo>
                <a:lnTo>
                  <a:pt x="485208" y="291893"/>
                </a:lnTo>
                <a:lnTo>
                  <a:pt x="481242" y="290042"/>
                </a:lnTo>
                <a:lnTo>
                  <a:pt x="477805" y="287662"/>
                </a:lnTo>
                <a:lnTo>
                  <a:pt x="474104" y="285283"/>
                </a:lnTo>
                <a:lnTo>
                  <a:pt x="470402" y="282639"/>
                </a:lnTo>
                <a:lnTo>
                  <a:pt x="466701" y="279731"/>
                </a:lnTo>
                <a:lnTo>
                  <a:pt x="463264" y="276558"/>
                </a:lnTo>
                <a:lnTo>
                  <a:pt x="460356" y="273649"/>
                </a:lnTo>
                <a:lnTo>
                  <a:pt x="457183" y="270212"/>
                </a:lnTo>
                <a:lnTo>
                  <a:pt x="454275" y="266511"/>
                </a:lnTo>
                <a:lnTo>
                  <a:pt x="451367" y="262809"/>
                </a:lnTo>
                <a:lnTo>
                  <a:pt x="448987" y="258843"/>
                </a:lnTo>
                <a:lnTo>
                  <a:pt x="446608" y="254877"/>
                </a:lnTo>
                <a:lnTo>
                  <a:pt x="444493" y="251176"/>
                </a:lnTo>
                <a:lnTo>
                  <a:pt x="442642" y="246681"/>
                </a:lnTo>
                <a:lnTo>
                  <a:pt x="440792" y="242451"/>
                </a:lnTo>
                <a:lnTo>
                  <a:pt x="439205" y="238220"/>
                </a:lnTo>
                <a:lnTo>
                  <a:pt x="438148" y="233990"/>
                </a:lnTo>
                <a:lnTo>
                  <a:pt x="437090" y="229760"/>
                </a:lnTo>
                <a:lnTo>
                  <a:pt x="436297" y="225529"/>
                </a:lnTo>
                <a:lnTo>
                  <a:pt x="435768" y="221299"/>
                </a:lnTo>
                <a:lnTo>
                  <a:pt x="435240" y="216804"/>
                </a:lnTo>
                <a:lnTo>
                  <a:pt x="434975" y="212310"/>
                </a:lnTo>
                <a:lnTo>
                  <a:pt x="434975" y="208079"/>
                </a:lnTo>
                <a:lnTo>
                  <a:pt x="435240" y="203849"/>
                </a:lnTo>
                <a:lnTo>
                  <a:pt x="436033" y="199354"/>
                </a:lnTo>
                <a:lnTo>
                  <a:pt x="436562" y="194860"/>
                </a:lnTo>
                <a:lnTo>
                  <a:pt x="437355" y="190629"/>
                </a:lnTo>
                <a:lnTo>
                  <a:pt x="438412" y="186663"/>
                </a:lnTo>
                <a:lnTo>
                  <a:pt x="439734" y="182433"/>
                </a:lnTo>
                <a:lnTo>
                  <a:pt x="441056" y="178203"/>
                </a:lnTo>
                <a:lnTo>
                  <a:pt x="442907" y="174237"/>
                </a:lnTo>
                <a:lnTo>
                  <a:pt x="444757" y="170271"/>
                </a:lnTo>
                <a:lnTo>
                  <a:pt x="446608" y="166305"/>
                </a:lnTo>
                <a:lnTo>
                  <a:pt x="448987" y="162603"/>
                </a:lnTo>
                <a:lnTo>
                  <a:pt x="451367" y="159166"/>
                </a:lnTo>
                <a:lnTo>
                  <a:pt x="454011" y="155465"/>
                </a:lnTo>
                <a:lnTo>
                  <a:pt x="456919" y="152027"/>
                </a:lnTo>
                <a:lnTo>
                  <a:pt x="460091" y="148590"/>
                </a:lnTo>
                <a:lnTo>
                  <a:pt x="463000" y="145418"/>
                </a:lnTo>
                <a:lnTo>
                  <a:pt x="466437" y="142245"/>
                </a:lnTo>
                <a:lnTo>
                  <a:pt x="470138" y="139601"/>
                </a:lnTo>
                <a:lnTo>
                  <a:pt x="473839" y="136693"/>
                </a:lnTo>
                <a:lnTo>
                  <a:pt x="486001" y="128232"/>
                </a:lnTo>
                <a:lnTo>
                  <a:pt x="498162" y="120300"/>
                </a:lnTo>
                <a:lnTo>
                  <a:pt x="510588" y="112368"/>
                </a:lnTo>
                <a:lnTo>
                  <a:pt x="522749" y="105229"/>
                </a:lnTo>
                <a:lnTo>
                  <a:pt x="535440" y="97826"/>
                </a:lnTo>
                <a:lnTo>
                  <a:pt x="548130" y="90688"/>
                </a:lnTo>
                <a:lnTo>
                  <a:pt x="560820" y="83813"/>
                </a:lnTo>
                <a:lnTo>
                  <a:pt x="573511" y="77468"/>
                </a:lnTo>
                <a:lnTo>
                  <a:pt x="586730" y="71387"/>
                </a:lnTo>
                <a:lnTo>
                  <a:pt x="599949" y="65306"/>
                </a:lnTo>
                <a:lnTo>
                  <a:pt x="612903" y="59489"/>
                </a:lnTo>
                <a:lnTo>
                  <a:pt x="626122" y="53937"/>
                </a:lnTo>
                <a:lnTo>
                  <a:pt x="639341" y="48649"/>
                </a:lnTo>
                <a:lnTo>
                  <a:pt x="652825" y="43890"/>
                </a:lnTo>
                <a:lnTo>
                  <a:pt x="666572" y="39395"/>
                </a:lnTo>
                <a:lnTo>
                  <a:pt x="680056" y="34636"/>
                </a:lnTo>
                <a:lnTo>
                  <a:pt x="693539" y="30670"/>
                </a:lnTo>
                <a:lnTo>
                  <a:pt x="707287" y="26704"/>
                </a:lnTo>
                <a:lnTo>
                  <a:pt x="721035" y="23267"/>
                </a:lnTo>
                <a:lnTo>
                  <a:pt x="735047" y="19830"/>
                </a:lnTo>
                <a:lnTo>
                  <a:pt x="748795" y="16657"/>
                </a:lnTo>
                <a:lnTo>
                  <a:pt x="762807" y="14013"/>
                </a:lnTo>
                <a:lnTo>
                  <a:pt x="776819" y="11369"/>
                </a:lnTo>
                <a:lnTo>
                  <a:pt x="790831" y="9254"/>
                </a:lnTo>
                <a:lnTo>
                  <a:pt x="805108" y="7139"/>
                </a:lnTo>
                <a:lnTo>
                  <a:pt x="819120" y="5288"/>
                </a:lnTo>
                <a:lnTo>
                  <a:pt x="833396" y="3702"/>
                </a:lnTo>
                <a:lnTo>
                  <a:pt x="847408" y="2380"/>
                </a:lnTo>
                <a:lnTo>
                  <a:pt x="861685" y="1586"/>
                </a:lnTo>
                <a:lnTo>
                  <a:pt x="876226" y="793"/>
                </a:lnTo>
                <a:lnTo>
                  <a:pt x="890502" y="264"/>
                </a:lnTo>
                <a:lnTo>
                  <a:pt x="904779" y="264"/>
                </a:lnTo>
                <a:lnTo>
                  <a:pt x="906894" y="0"/>
                </a:lnTo>
                <a:close/>
              </a:path>
            </a:pathLst>
          </a:custGeom>
          <a:solidFill>
            <a:srgbClr val="118C3B"/>
          </a:solidFill>
          <a:ln>
            <a:noFill/>
          </a:ln>
          <a:effectLst>
            <a:innerShdw blurRad="114300">
              <a:prstClr val="black">
                <a:alpha val="50000"/>
              </a:prstClr>
            </a:innerShdw>
          </a:effectLst>
          <a:extLst/>
        </p:spPr>
        <p:txBody>
          <a:bodyPr lIns="91452" tIns="45727" rIns="91452" bIns="45727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4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研究过程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77775" y="1529343"/>
            <a:ext cx="2384220" cy="450562"/>
            <a:chOff x="950473" y="1419622"/>
            <a:chExt cx="1788725" cy="338027"/>
          </a:xfrm>
          <a:solidFill>
            <a:srgbClr val="2892C9"/>
          </a:solidFill>
        </p:grpSpPr>
        <p:sp>
          <p:nvSpPr>
            <p:cNvPr id="12" name="五边形 11"/>
            <p:cNvSpPr/>
            <p:nvPr/>
          </p:nvSpPr>
          <p:spPr>
            <a:xfrm>
              <a:off x="950473" y="1419622"/>
              <a:ext cx="1788725" cy="338027"/>
            </a:xfrm>
            <a:prstGeom prst="homePlate">
              <a:avLst/>
            </a:prstGeom>
            <a:solidFill>
              <a:srgbClr val="90CE4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4"/>
            <p:cNvSpPr txBox="1"/>
            <p:nvPr/>
          </p:nvSpPr>
          <p:spPr>
            <a:xfrm>
              <a:off x="1501632" y="1419622"/>
              <a:ext cx="641242" cy="300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rPr>
                <a:t>Step1</a:t>
              </a:r>
              <a:endParaRPr lang="zh-CN" altLang="en-US" sz="2000" dirty="0">
                <a:solidFill>
                  <a:schemeClr val="bg1"/>
                </a:solidFill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64891" y="1526734"/>
            <a:ext cx="2365448" cy="450562"/>
            <a:chOff x="2711029" y="1419622"/>
            <a:chExt cx="1774640" cy="338027"/>
          </a:xfrm>
          <a:solidFill>
            <a:srgbClr val="2892C9"/>
          </a:solidFill>
        </p:grpSpPr>
        <p:sp>
          <p:nvSpPr>
            <p:cNvPr id="15" name="燕尾形 14"/>
            <p:cNvSpPr/>
            <p:nvPr/>
          </p:nvSpPr>
          <p:spPr>
            <a:xfrm>
              <a:off x="2711029" y="1419622"/>
              <a:ext cx="1774640" cy="338027"/>
            </a:xfrm>
            <a:prstGeom prst="chevron">
              <a:avLst/>
            </a:prstGeom>
            <a:solidFill>
              <a:srgbClr val="118C3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7"/>
            <p:cNvSpPr txBox="1"/>
            <p:nvPr/>
          </p:nvSpPr>
          <p:spPr>
            <a:xfrm>
              <a:off x="3255146" y="1426097"/>
              <a:ext cx="641241" cy="300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000" dirty="0"/>
                <a:t>Step2</a:t>
              </a:r>
              <a:endParaRPr lang="zh-CN" altLang="en-US" sz="20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14069" y="1526734"/>
            <a:ext cx="2365448" cy="450562"/>
            <a:chOff x="4457500" y="1419622"/>
            <a:chExt cx="1774640" cy="338027"/>
          </a:xfrm>
          <a:solidFill>
            <a:srgbClr val="2892C9"/>
          </a:solidFill>
        </p:grpSpPr>
        <p:sp>
          <p:nvSpPr>
            <p:cNvPr id="18" name="燕尾形 17"/>
            <p:cNvSpPr/>
            <p:nvPr/>
          </p:nvSpPr>
          <p:spPr>
            <a:xfrm>
              <a:off x="4457500" y="1419622"/>
              <a:ext cx="1774640" cy="338027"/>
            </a:xfrm>
            <a:prstGeom prst="chevron">
              <a:avLst/>
            </a:prstGeom>
            <a:solidFill>
              <a:srgbClr val="90CE4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TextBox 10"/>
            <p:cNvSpPr txBox="1"/>
            <p:nvPr/>
          </p:nvSpPr>
          <p:spPr>
            <a:xfrm>
              <a:off x="5001617" y="1426097"/>
              <a:ext cx="641241" cy="300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000" dirty="0"/>
                <a:t>Step3</a:t>
              </a:r>
              <a:endParaRPr lang="zh-CN" altLang="en-US" sz="2000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63247" y="1525716"/>
            <a:ext cx="2365448" cy="450562"/>
            <a:chOff x="6203972" y="1419622"/>
            <a:chExt cx="1774640" cy="338027"/>
          </a:xfrm>
          <a:solidFill>
            <a:srgbClr val="2892C9"/>
          </a:solidFill>
        </p:grpSpPr>
        <p:sp>
          <p:nvSpPr>
            <p:cNvPr id="21" name="燕尾形 20"/>
            <p:cNvSpPr/>
            <p:nvPr/>
          </p:nvSpPr>
          <p:spPr>
            <a:xfrm>
              <a:off x="6203972" y="1419622"/>
              <a:ext cx="1774640" cy="338027"/>
            </a:xfrm>
            <a:prstGeom prst="chevron">
              <a:avLst/>
            </a:prstGeom>
            <a:solidFill>
              <a:srgbClr val="118C3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6748089" y="1432570"/>
              <a:ext cx="641241" cy="300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000" dirty="0"/>
                <a:t>Step4</a:t>
              </a:r>
              <a:endParaRPr lang="zh-CN" altLang="en-US" sz="2000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77775" y="2172771"/>
            <a:ext cx="2177714" cy="3041291"/>
            <a:chOff x="950473" y="1838578"/>
            <a:chExt cx="1633796" cy="2281681"/>
          </a:xfrm>
          <a:solidFill>
            <a:srgbClr val="60DCFE"/>
          </a:solidFill>
        </p:grpSpPr>
        <p:sp>
          <p:nvSpPr>
            <p:cNvPr id="24" name="矩形 23"/>
            <p:cNvSpPr/>
            <p:nvPr/>
          </p:nvSpPr>
          <p:spPr>
            <a:xfrm>
              <a:off x="950473" y="1838578"/>
              <a:ext cx="1633796" cy="2281681"/>
            </a:xfrm>
            <a:prstGeom prst="rect">
              <a:avLst/>
            </a:prstGeom>
            <a:gradFill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2700000" scaled="1"/>
            </a:gradFill>
            <a:ln>
              <a:noFill/>
              <a:prstDash val="sysDash"/>
            </a:ln>
            <a:effectLst>
              <a:outerShdw blurRad="190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1022103" y="3035979"/>
              <a:ext cx="1516886" cy="6927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prstClr val="white">
                      <a:alpha val="70000"/>
                    </a:prstClr>
                  </a:solidFill>
                  <a:latin typeface="方正卡通简体"/>
                  <a:ea typeface="方正卡通简体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118C3B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rPr>
                <a:t>单击此处添加文本，单击此处添加文本，单击此处添加文本</a:t>
              </a:r>
              <a:r>
                <a:rPr lang="en-US" altLang="zh-CN" sz="1200" dirty="0">
                  <a:solidFill>
                    <a:srgbClr val="118C3B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200" dirty="0">
                <a:solidFill>
                  <a:srgbClr val="118C3B"/>
                </a:solidFill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9467" y="1866705"/>
              <a:ext cx="1487273" cy="99307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3863744" y="2161871"/>
            <a:ext cx="2177714" cy="3041291"/>
            <a:chOff x="2711029" y="1838578"/>
            <a:chExt cx="1633796" cy="2281681"/>
          </a:xfrm>
          <a:solidFill>
            <a:srgbClr val="60DCFE"/>
          </a:solidFill>
        </p:grpSpPr>
        <p:sp>
          <p:nvSpPr>
            <p:cNvPr id="28" name="矩形 27"/>
            <p:cNvSpPr/>
            <p:nvPr/>
          </p:nvSpPr>
          <p:spPr>
            <a:xfrm>
              <a:off x="2711029" y="1838578"/>
              <a:ext cx="1633796" cy="2281681"/>
            </a:xfrm>
            <a:prstGeom prst="rect">
              <a:avLst/>
            </a:prstGeom>
            <a:gradFill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2700000" scaled="1"/>
            </a:gradFill>
            <a:ln>
              <a:noFill/>
              <a:prstDash val="sysDash"/>
            </a:ln>
            <a:effectLst>
              <a:outerShdw blurRad="190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TextBox 20"/>
            <p:cNvSpPr txBox="1"/>
            <p:nvPr/>
          </p:nvSpPr>
          <p:spPr>
            <a:xfrm>
              <a:off x="2784741" y="3035979"/>
              <a:ext cx="1516886" cy="6927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18C3B"/>
                  </a:solidFill>
                </a:rPr>
                <a:t>单击此处添加文本，单击此处添加文本，单击此处添加文本</a:t>
              </a:r>
              <a:r>
                <a:rPr lang="en-US" altLang="zh-CN" dirty="0">
                  <a:solidFill>
                    <a:srgbClr val="118C3B"/>
                  </a:solidFill>
                </a:rPr>
                <a:t>.</a:t>
              </a:r>
              <a:endParaRPr lang="zh-CN" altLang="en-US" dirty="0">
                <a:solidFill>
                  <a:srgbClr val="118C3B"/>
                </a:solidFill>
              </a:endParaRPr>
            </a:p>
          </p:txBody>
        </p: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783553" y="1866705"/>
              <a:ext cx="1487273" cy="99307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6155018" y="2161870"/>
            <a:ext cx="2177714" cy="3041291"/>
            <a:chOff x="4443416" y="1838578"/>
            <a:chExt cx="1633796" cy="2281681"/>
          </a:xfrm>
          <a:solidFill>
            <a:srgbClr val="60DCFE"/>
          </a:solidFill>
        </p:grpSpPr>
        <p:sp>
          <p:nvSpPr>
            <p:cNvPr id="32" name="矩形 31"/>
            <p:cNvSpPr/>
            <p:nvPr/>
          </p:nvSpPr>
          <p:spPr>
            <a:xfrm>
              <a:off x="4443416" y="1838578"/>
              <a:ext cx="1633796" cy="2281681"/>
            </a:xfrm>
            <a:prstGeom prst="rect">
              <a:avLst/>
            </a:prstGeom>
            <a:gradFill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2700000" scaled="1"/>
            </a:gradFill>
            <a:ln>
              <a:noFill/>
              <a:prstDash val="sysDash"/>
            </a:ln>
            <a:effectLst>
              <a:outerShdw blurRad="190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TextBox 24"/>
            <p:cNvSpPr txBox="1"/>
            <p:nvPr/>
          </p:nvSpPr>
          <p:spPr>
            <a:xfrm>
              <a:off x="4531761" y="3035979"/>
              <a:ext cx="1516886" cy="6927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18C3B"/>
                  </a:solidFill>
                </a:rPr>
                <a:t>单击此处添加文本，单击此处添加文本，单击此处添加文本</a:t>
              </a:r>
              <a:r>
                <a:rPr lang="en-US" altLang="zh-CN" dirty="0">
                  <a:solidFill>
                    <a:srgbClr val="118C3B"/>
                  </a:solidFill>
                </a:rPr>
                <a:t>.</a:t>
              </a:r>
              <a:endParaRPr lang="zh-CN" altLang="en-US" dirty="0">
                <a:solidFill>
                  <a:srgbClr val="118C3B"/>
                </a:solidFill>
              </a:endParaRPr>
            </a:p>
          </p:txBody>
        </p: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00098" y="1866705"/>
              <a:ext cx="1516887" cy="99307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5" name="组合 34"/>
          <p:cNvGrpSpPr/>
          <p:nvPr/>
        </p:nvGrpSpPr>
        <p:grpSpPr>
          <a:xfrm>
            <a:off x="8479549" y="2172770"/>
            <a:ext cx="2177714" cy="3041291"/>
            <a:chOff x="6203972" y="1838578"/>
            <a:chExt cx="1633796" cy="2281681"/>
          </a:xfrm>
          <a:solidFill>
            <a:srgbClr val="60DCFE"/>
          </a:solidFill>
        </p:grpSpPr>
        <p:sp>
          <p:nvSpPr>
            <p:cNvPr id="36" name="矩形 35"/>
            <p:cNvSpPr/>
            <p:nvPr/>
          </p:nvSpPr>
          <p:spPr>
            <a:xfrm>
              <a:off x="6203972" y="1838578"/>
              <a:ext cx="1633796" cy="2281681"/>
            </a:xfrm>
            <a:prstGeom prst="rect">
              <a:avLst/>
            </a:prstGeom>
            <a:gradFill>
              <a:gsLst>
                <a:gs pos="0">
                  <a:schemeClr val="bg1">
                    <a:lumMod val="89000"/>
                  </a:schemeClr>
                </a:gs>
                <a:gs pos="67000">
                  <a:srgbClr val="F9F9F9"/>
                </a:gs>
              </a:gsLst>
              <a:lin ang="2700000" scaled="1"/>
            </a:gradFill>
            <a:ln>
              <a:noFill/>
              <a:prstDash val="sysDash"/>
            </a:ln>
            <a:effectLst>
              <a:outerShdw blurRad="190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7" name="TextBox 28"/>
            <p:cNvSpPr txBox="1"/>
            <p:nvPr/>
          </p:nvSpPr>
          <p:spPr>
            <a:xfrm>
              <a:off x="6262427" y="3035979"/>
              <a:ext cx="1516886" cy="6927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118C3B"/>
                  </a:solidFill>
                </a:rPr>
                <a:t>单击此处添加文本，单击此处添加文本，单击此处添加文本</a:t>
              </a:r>
              <a:r>
                <a:rPr lang="en-US" altLang="zh-CN" dirty="0">
                  <a:solidFill>
                    <a:srgbClr val="118C3B"/>
                  </a:solidFill>
                </a:rPr>
                <a:t>.</a:t>
              </a:r>
              <a:endParaRPr lang="zh-CN" altLang="en-US" dirty="0">
                <a:solidFill>
                  <a:srgbClr val="118C3B"/>
                </a:solidFill>
              </a:endParaRPr>
            </a:p>
          </p:txBody>
        </p:sp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273961" y="1866705"/>
              <a:ext cx="1487291" cy="99307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9" name="TextBox 30"/>
          <p:cNvSpPr txBox="1"/>
          <p:nvPr/>
        </p:nvSpPr>
        <p:spPr>
          <a:xfrm>
            <a:off x="1983547" y="5673793"/>
            <a:ext cx="8213253" cy="1024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/>
              <a:t>在这里输入您的详细研究信息，在这里输入您的详细研究信息，在这里输入您的详细研究信息，在这里输入您的详细研究信息，在这里输入您的详细研究信息，在这里输入您的详细研究信息，在这里输入您的详细研究信息，在这里输入您的详细研究信息</a:t>
            </a:r>
            <a:r>
              <a:rPr lang="zh-CN" altLang="en-US" sz="1400" dirty="0" smtClean="0"/>
              <a:t>。</a:t>
            </a:r>
            <a:endParaRPr lang="zh-CN" altLang="en-US" sz="14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1527346" y="5555408"/>
            <a:ext cx="912991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35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研究过程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41" name="TextBox 370"/>
          <p:cNvSpPr txBox="1"/>
          <p:nvPr/>
        </p:nvSpPr>
        <p:spPr>
          <a:xfrm>
            <a:off x="7431124" y="1880857"/>
            <a:ext cx="155042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dirty="0">
                <a:solidFill>
                  <a:srgbClr val="118C3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2" name="TextBox 371"/>
          <p:cNvSpPr txBox="1"/>
          <p:nvPr/>
        </p:nvSpPr>
        <p:spPr>
          <a:xfrm>
            <a:off x="8261385" y="2511477"/>
            <a:ext cx="155042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dirty="0">
                <a:solidFill>
                  <a:srgbClr val="118C3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3" name="TextBox 372"/>
          <p:cNvSpPr txBox="1"/>
          <p:nvPr/>
        </p:nvSpPr>
        <p:spPr>
          <a:xfrm>
            <a:off x="2100340" y="2326287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90CE4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4" name="TextBox 373"/>
          <p:cNvSpPr txBox="1"/>
          <p:nvPr/>
        </p:nvSpPr>
        <p:spPr>
          <a:xfrm>
            <a:off x="3044705" y="5183917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90CE4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5" name="TextBox 374"/>
          <p:cNvSpPr txBox="1"/>
          <p:nvPr/>
        </p:nvSpPr>
        <p:spPr>
          <a:xfrm>
            <a:off x="5254175" y="4363180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118C3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6" name="TextBox 375"/>
          <p:cNvSpPr txBox="1"/>
          <p:nvPr/>
        </p:nvSpPr>
        <p:spPr>
          <a:xfrm>
            <a:off x="4618104" y="2736191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118C3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7" name="TextBox 376"/>
          <p:cNvSpPr txBox="1"/>
          <p:nvPr/>
        </p:nvSpPr>
        <p:spPr>
          <a:xfrm>
            <a:off x="1998157" y="3752247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rgbClr val="90CE4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3206698" y="2638951"/>
            <a:ext cx="1302476" cy="130247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2073107" y="4388675"/>
            <a:ext cx="969388" cy="969388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109009" y="3917877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807743" y="3044877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238666" y="5489142"/>
            <a:ext cx="293036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871531" y="3387331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2" name="椭圆 61"/>
          <p:cNvSpPr/>
          <p:nvPr/>
        </p:nvSpPr>
        <p:spPr>
          <a:xfrm>
            <a:off x="5019922" y="2052532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988368" y="5522645"/>
            <a:ext cx="183185" cy="183185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352111" y="4439821"/>
            <a:ext cx="850995" cy="85099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3375252" y="1700809"/>
            <a:ext cx="366369" cy="366369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4260518" y="4169981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410"/>
          <p:cNvSpPr txBox="1"/>
          <p:nvPr/>
        </p:nvSpPr>
        <p:spPr>
          <a:xfrm>
            <a:off x="6831635" y="3322748"/>
            <a:ext cx="4608512" cy="1745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点击输入简要文字内容，文字内容需概括精炼，不用多余的文字修饰，言简意赅的说明分项内容。点击输入</a:t>
            </a:r>
            <a:r>
              <a:rPr lang="zh-CN" altLang="en-US" sz="1467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简容</a:t>
            </a: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endParaRPr lang="en-US" altLang="zh-CN" sz="1467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466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900"/>
                            </p:stCondLst>
                            <p:childTnLst>
                              <p:par>
                                <p:cTn id="9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50"/>
                            </p:stCondLst>
                            <p:childTnLst>
                              <p:par>
                                <p:cTn id="10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2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51" grpId="0" animBg="1"/>
      <p:bldP spid="52" grpId="0" animBg="1"/>
      <p:bldP spid="62" grpId="0" animBg="1"/>
      <p:bldP spid="63" grpId="0" animBg="1"/>
      <p:bldP spid="67" grpId="0" animBg="1"/>
      <p:bldP spid="68" grpId="0" animBg="1"/>
      <p:bldP spid="69" grpId="0"/>
      <p:bldP spid="6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研究难点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44018" y="3358173"/>
            <a:ext cx="4005943" cy="1582059"/>
            <a:chOff x="4908013" y="2518630"/>
            <a:chExt cx="3004457" cy="1186544"/>
          </a:xfrm>
        </p:grpSpPr>
        <p:grpSp>
          <p:nvGrpSpPr>
            <p:cNvPr id="12" name="组合 11"/>
            <p:cNvGrpSpPr/>
            <p:nvPr/>
          </p:nvGrpSpPr>
          <p:grpSpPr>
            <a:xfrm>
              <a:off x="4908013" y="2518630"/>
              <a:ext cx="3004457" cy="1186544"/>
              <a:chOff x="1464128" y="1520824"/>
              <a:chExt cx="4005943" cy="1582058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1464128" y="1520825"/>
                <a:ext cx="4005943" cy="1582057"/>
              </a:xfrm>
              <a:prstGeom prst="roundRect">
                <a:avLst>
                  <a:gd name="adj" fmla="val 13915"/>
                </a:avLst>
              </a:prstGeom>
              <a:gradFill>
                <a:gsLst>
                  <a:gs pos="100000">
                    <a:srgbClr val="D1D1D1"/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292100" dist="1270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1464128" y="1520824"/>
                <a:ext cx="4005943" cy="1582057"/>
              </a:xfrm>
              <a:prstGeom prst="roundRect">
                <a:avLst>
                  <a:gd name="adj" fmla="val 13915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3" name="圆角矩形 12"/>
            <p:cNvSpPr/>
            <p:nvPr/>
          </p:nvSpPr>
          <p:spPr>
            <a:xfrm>
              <a:off x="5067217" y="2659502"/>
              <a:ext cx="1263015" cy="300236"/>
            </a:xfrm>
            <a:prstGeom prst="roundRect">
              <a:avLst/>
            </a:prstGeom>
            <a:solidFill>
              <a:srgbClr val="90CE4F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文本框 33"/>
            <p:cNvSpPr txBox="1"/>
            <p:nvPr/>
          </p:nvSpPr>
          <p:spPr>
            <a:xfrm>
              <a:off x="5127224" y="2636830"/>
              <a:ext cx="114300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15" name="Freeform 57"/>
            <p:cNvSpPr>
              <a:spLocks noEditPoints="1"/>
            </p:cNvSpPr>
            <p:nvPr/>
          </p:nvSpPr>
          <p:spPr bwMode="auto">
            <a:xfrm>
              <a:off x="7529397" y="2686809"/>
              <a:ext cx="244511" cy="244981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42043" y="3358173"/>
            <a:ext cx="4005943" cy="1582059"/>
            <a:chOff x="1231532" y="2518630"/>
            <a:chExt cx="3004457" cy="1186544"/>
          </a:xfrm>
        </p:grpSpPr>
        <p:grpSp>
          <p:nvGrpSpPr>
            <p:cNvPr id="19" name="组合 18"/>
            <p:cNvGrpSpPr/>
            <p:nvPr/>
          </p:nvGrpSpPr>
          <p:grpSpPr>
            <a:xfrm>
              <a:off x="1231532" y="2518630"/>
              <a:ext cx="3004457" cy="1186544"/>
              <a:chOff x="1464128" y="1520824"/>
              <a:chExt cx="4005943" cy="1582058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1464128" y="1520825"/>
                <a:ext cx="4005943" cy="1582057"/>
              </a:xfrm>
              <a:prstGeom prst="roundRect">
                <a:avLst>
                  <a:gd name="adj" fmla="val 13915"/>
                </a:avLst>
              </a:prstGeom>
              <a:gradFill>
                <a:gsLst>
                  <a:gs pos="100000">
                    <a:srgbClr val="D1D1D1"/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292100" dist="1270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1464128" y="1520824"/>
                <a:ext cx="4005943" cy="1582057"/>
              </a:xfrm>
              <a:prstGeom prst="roundRect">
                <a:avLst>
                  <a:gd name="adj" fmla="val 13915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0" name="圆角矩形 19"/>
            <p:cNvSpPr/>
            <p:nvPr/>
          </p:nvSpPr>
          <p:spPr>
            <a:xfrm>
              <a:off x="1390736" y="2659502"/>
              <a:ext cx="1263015" cy="300236"/>
            </a:xfrm>
            <a:prstGeom prst="roundRect">
              <a:avLst/>
            </a:prstGeom>
            <a:solidFill>
              <a:srgbClr val="118C3B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文本框 25"/>
            <p:cNvSpPr txBox="1"/>
            <p:nvPr/>
          </p:nvSpPr>
          <p:spPr>
            <a:xfrm>
              <a:off x="1450743" y="2636830"/>
              <a:ext cx="114300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22" name="Group 46"/>
            <p:cNvGrpSpPr>
              <a:grpSpLocks noChangeAspect="1"/>
            </p:cNvGrpSpPr>
            <p:nvPr/>
          </p:nvGrpSpPr>
          <p:grpSpPr bwMode="auto">
            <a:xfrm>
              <a:off x="3809982" y="2715759"/>
              <a:ext cx="289290" cy="179103"/>
              <a:chOff x="3098" y="556"/>
              <a:chExt cx="1486" cy="920"/>
            </a:xfrm>
            <a:solidFill>
              <a:schemeClr val="bg1">
                <a:lumMod val="65000"/>
              </a:schemeClr>
            </a:solidFill>
          </p:grpSpPr>
          <p:sp>
            <p:nvSpPr>
              <p:cNvPr id="23" name="Freeform 47"/>
              <p:cNvSpPr>
                <a:spLocks/>
              </p:cNvSpPr>
              <p:nvPr/>
            </p:nvSpPr>
            <p:spPr bwMode="auto">
              <a:xfrm>
                <a:off x="3468" y="556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" name="Freeform 48"/>
              <p:cNvSpPr>
                <a:spLocks/>
              </p:cNvSpPr>
              <p:nvPr/>
            </p:nvSpPr>
            <p:spPr bwMode="auto">
              <a:xfrm>
                <a:off x="3098" y="726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" name="Freeform 49"/>
              <p:cNvSpPr>
                <a:spLocks/>
              </p:cNvSpPr>
              <p:nvPr/>
            </p:nvSpPr>
            <p:spPr bwMode="auto">
              <a:xfrm>
                <a:off x="4110" y="726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544018" y="1533971"/>
            <a:ext cx="4005943" cy="1582059"/>
            <a:chOff x="4908013" y="1150478"/>
            <a:chExt cx="3004457" cy="1186544"/>
          </a:xfrm>
        </p:grpSpPr>
        <p:grpSp>
          <p:nvGrpSpPr>
            <p:cNvPr id="29" name="组合 28"/>
            <p:cNvGrpSpPr/>
            <p:nvPr/>
          </p:nvGrpSpPr>
          <p:grpSpPr>
            <a:xfrm>
              <a:off x="4908013" y="1150478"/>
              <a:ext cx="3004457" cy="1186544"/>
              <a:chOff x="1464128" y="1520824"/>
              <a:chExt cx="4005943" cy="1582058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1464128" y="1520825"/>
                <a:ext cx="4005943" cy="1582057"/>
              </a:xfrm>
              <a:prstGeom prst="roundRect">
                <a:avLst>
                  <a:gd name="adj" fmla="val 13915"/>
                </a:avLst>
              </a:prstGeom>
              <a:gradFill>
                <a:gsLst>
                  <a:gs pos="100000">
                    <a:srgbClr val="D1D1D1"/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292100" dist="1270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1464128" y="1520824"/>
                <a:ext cx="4005943" cy="1582057"/>
              </a:xfrm>
              <a:prstGeom prst="roundRect">
                <a:avLst>
                  <a:gd name="adj" fmla="val 13915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30" name="圆角矩形 29"/>
            <p:cNvSpPr/>
            <p:nvPr/>
          </p:nvSpPr>
          <p:spPr>
            <a:xfrm>
              <a:off x="5067217" y="1291350"/>
              <a:ext cx="1263015" cy="300236"/>
            </a:xfrm>
            <a:prstGeom prst="roundRect">
              <a:avLst/>
            </a:prstGeom>
            <a:solidFill>
              <a:srgbClr val="118C3B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文本框 17"/>
            <p:cNvSpPr txBox="1"/>
            <p:nvPr/>
          </p:nvSpPr>
          <p:spPr>
            <a:xfrm>
              <a:off x="5127224" y="1268678"/>
              <a:ext cx="114300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32" name="Freeform 53"/>
            <p:cNvSpPr>
              <a:spLocks noEditPoints="1"/>
            </p:cNvSpPr>
            <p:nvPr/>
          </p:nvSpPr>
          <p:spPr bwMode="auto">
            <a:xfrm>
              <a:off x="7533008" y="1329854"/>
              <a:ext cx="251576" cy="251576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850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42043" y="1533971"/>
            <a:ext cx="4005943" cy="1582059"/>
            <a:chOff x="1231532" y="1150478"/>
            <a:chExt cx="3004457" cy="1186544"/>
          </a:xfrm>
        </p:grpSpPr>
        <p:grpSp>
          <p:nvGrpSpPr>
            <p:cNvPr id="36" name="组合 35"/>
            <p:cNvGrpSpPr/>
            <p:nvPr/>
          </p:nvGrpSpPr>
          <p:grpSpPr>
            <a:xfrm>
              <a:off x="1231532" y="1150478"/>
              <a:ext cx="3004457" cy="1186544"/>
              <a:chOff x="1464128" y="1520824"/>
              <a:chExt cx="4005943" cy="1582058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1464128" y="1520825"/>
                <a:ext cx="4005943" cy="1582057"/>
              </a:xfrm>
              <a:prstGeom prst="roundRect">
                <a:avLst>
                  <a:gd name="adj" fmla="val 13915"/>
                </a:avLst>
              </a:prstGeom>
              <a:gradFill>
                <a:gsLst>
                  <a:gs pos="100000">
                    <a:srgbClr val="D1D1D1"/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292100" dist="1270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1464128" y="1520824"/>
                <a:ext cx="4005943" cy="1582057"/>
              </a:xfrm>
              <a:prstGeom prst="roundRect">
                <a:avLst>
                  <a:gd name="adj" fmla="val 13915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37" name="圆角矩形 36"/>
            <p:cNvSpPr/>
            <p:nvPr/>
          </p:nvSpPr>
          <p:spPr>
            <a:xfrm>
              <a:off x="1390736" y="1291350"/>
              <a:ext cx="1263015" cy="300236"/>
            </a:xfrm>
            <a:prstGeom prst="roundRect">
              <a:avLst/>
            </a:prstGeom>
            <a:solidFill>
              <a:srgbClr val="90CE4F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8" name="文本框 10"/>
            <p:cNvSpPr txBox="1"/>
            <p:nvPr/>
          </p:nvSpPr>
          <p:spPr>
            <a:xfrm>
              <a:off x="1450743" y="1268678"/>
              <a:ext cx="114300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39" name="Group 36"/>
            <p:cNvGrpSpPr>
              <a:grpSpLocks noChangeAspect="1"/>
            </p:cNvGrpSpPr>
            <p:nvPr/>
          </p:nvGrpSpPr>
          <p:grpSpPr bwMode="auto">
            <a:xfrm>
              <a:off x="3830760" y="1347510"/>
              <a:ext cx="250385" cy="216265"/>
              <a:chOff x="3321" y="1710"/>
              <a:chExt cx="1042" cy="900"/>
            </a:xfrm>
            <a:solidFill>
              <a:schemeClr val="bg1">
                <a:lumMod val="65000"/>
              </a:schemeClr>
            </a:solidFill>
          </p:grpSpPr>
          <p:sp>
            <p:nvSpPr>
              <p:cNvPr id="40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1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2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sp>
        <p:nvSpPr>
          <p:cNvPr id="46" name="文本框 8"/>
          <p:cNvSpPr txBox="1"/>
          <p:nvPr/>
        </p:nvSpPr>
        <p:spPr>
          <a:xfrm flipH="1">
            <a:off x="3679013" y="1724375"/>
            <a:ext cx="1607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难点一</a:t>
            </a:r>
          </a:p>
        </p:txBody>
      </p:sp>
      <p:sp>
        <p:nvSpPr>
          <p:cNvPr id="47" name="文本框 9"/>
          <p:cNvSpPr txBox="1"/>
          <p:nvPr/>
        </p:nvSpPr>
        <p:spPr>
          <a:xfrm flipH="1">
            <a:off x="1793352" y="2279194"/>
            <a:ext cx="3741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在此录入上述图表的综合描述说明。在此录入上述图表的综合描述说明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在此录入上述图表的综合描述说明。</a:t>
            </a:r>
          </a:p>
          <a:p>
            <a:pPr algn="just"/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15"/>
          <p:cNvSpPr txBox="1"/>
          <p:nvPr/>
        </p:nvSpPr>
        <p:spPr>
          <a:xfrm flipH="1">
            <a:off x="8580988" y="1724375"/>
            <a:ext cx="1607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难点二</a:t>
            </a:r>
          </a:p>
        </p:txBody>
      </p:sp>
      <p:sp>
        <p:nvSpPr>
          <p:cNvPr id="49" name="文本框 16"/>
          <p:cNvSpPr txBox="1"/>
          <p:nvPr/>
        </p:nvSpPr>
        <p:spPr>
          <a:xfrm flipH="1">
            <a:off x="6695327" y="2279194"/>
            <a:ext cx="3741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在此录入上述图表的综合描述说明。在此录入上述图表的综合描述说明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在此录入上述图表的综合描述说明。</a:t>
            </a:r>
          </a:p>
          <a:p>
            <a:pPr algn="just"/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23"/>
          <p:cNvSpPr txBox="1"/>
          <p:nvPr/>
        </p:nvSpPr>
        <p:spPr>
          <a:xfrm flipH="1">
            <a:off x="3679013" y="3548578"/>
            <a:ext cx="1607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难点三</a:t>
            </a:r>
          </a:p>
        </p:txBody>
      </p:sp>
      <p:sp>
        <p:nvSpPr>
          <p:cNvPr id="51" name="文本框 24"/>
          <p:cNvSpPr txBox="1"/>
          <p:nvPr/>
        </p:nvSpPr>
        <p:spPr>
          <a:xfrm flipH="1">
            <a:off x="1793352" y="4103397"/>
            <a:ext cx="3741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在此录入上述图表的综合描述说明。在此录入上述图表的综合描述说明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在此录入上述图表的综合描述说明。</a:t>
            </a:r>
          </a:p>
          <a:p>
            <a:pPr algn="just"/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31"/>
          <p:cNvSpPr txBox="1"/>
          <p:nvPr/>
        </p:nvSpPr>
        <p:spPr>
          <a:xfrm flipH="1">
            <a:off x="8580988" y="3548578"/>
            <a:ext cx="1607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难点四</a:t>
            </a:r>
          </a:p>
        </p:txBody>
      </p:sp>
      <p:sp>
        <p:nvSpPr>
          <p:cNvPr id="53" name="文本框 32"/>
          <p:cNvSpPr txBox="1"/>
          <p:nvPr/>
        </p:nvSpPr>
        <p:spPr>
          <a:xfrm flipH="1">
            <a:off x="6695327" y="4103397"/>
            <a:ext cx="3741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在此录入上述图表的综合描述说明。在此录入上述图表的综合描述说明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在此录入上述图表的综合描述说明。</a:t>
            </a:r>
          </a:p>
          <a:p>
            <a:pPr algn="just"/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1"/>
          <p:cNvSpPr>
            <a:spLocks noChangeArrowheads="1"/>
          </p:cNvSpPr>
          <p:nvPr/>
        </p:nvSpPr>
        <p:spPr bwMode="auto">
          <a:xfrm>
            <a:off x="1589618" y="5445225"/>
            <a:ext cx="9012767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述</a:t>
            </a:r>
            <a:endParaRPr lang="en-US" altLang="zh-CN" sz="1333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录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入上述图表的综合描述说明，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710190" y="5323224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7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7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研究思路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1" name="文本框 31"/>
          <p:cNvSpPr txBox="1"/>
          <p:nvPr/>
        </p:nvSpPr>
        <p:spPr>
          <a:xfrm>
            <a:off x="8026401" y="4897444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endParaRPr lang="zh-CN" altLang="en-US" sz="2400" dirty="0"/>
          </a:p>
        </p:txBody>
      </p:sp>
      <p:grpSp>
        <p:nvGrpSpPr>
          <p:cNvPr id="12" name="Group 737"/>
          <p:cNvGrpSpPr>
            <a:grpSpLocks noChangeAspect="1"/>
          </p:cNvGrpSpPr>
          <p:nvPr/>
        </p:nvGrpSpPr>
        <p:grpSpPr bwMode="auto">
          <a:xfrm>
            <a:off x="1967541" y="1785316"/>
            <a:ext cx="3107675" cy="2928459"/>
            <a:chOff x="2105" y="527"/>
            <a:chExt cx="3468" cy="3268"/>
          </a:xfrm>
        </p:grpSpPr>
        <p:sp>
          <p:nvSpPr>
            <p:cNvPr id="13" name="AutoShape 736"/>
            <p:cNvSpPr>
              <a:spLocks noChangeAspect="1" noChangeArrowheads="1" noTextEdit="1"/>
            </p:cNvSpPr>
            <p:nvPr/>
          </p:nvSpPr>
          <p:spPr bwMode="auto">
            <a:xfrm>
              <a:off x="2107" y="527"/>
              <a:ext cx="3466" cy="3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" name="Freeform 738"/>
            <p:cNvSpPr>
              <a:spLocks noEditPoints="1"/>
            </p:cNvSpPr>
            <p:nvPr/>
          </p:nvSpPr>
          <p:spPr bwMode="auto">
            <a:xfrm>
              <a:off x="2105" y="2581"/>
              <a:ext cx="333" cy="478"/>
            </a:xfrm>
            <a:custGeom>
              <a:avLst/>
              <a:gdLst>
                <a:gd name="T0" fmla="*/ 50 w 141"/>
                <a:gd name="T1" fmla="*/ 181 h 202"/>
                <a:gd name="T2" fmla="*/ 61 w 141"/>
                <a:gd name="T3" fmla="*/ 177 h 202"/>
                <a:gd name="T4" fmla="*/ 58 w 141"/>
                <a:gd name="T5" fmla="*/ 195 h 202"/>
                <a:gd name="T6" fmla="*/ 131 w 141"/>
                <a:gd name="T7" fmla="*/ 171 h 202"/>
                <a:gd name="T8" fmla="*/ 100 w 141"/>
                <a:gd name="T9" fmla="*/ 173 h 202"/>
                <a:gd name="T10" fmla="*/ 83 w 141"/>
                <a:gd name="T11" fmla="*/ 168 h 202"/>
                <a:gd name="T12" fmla="*/ 88 w 141"/>
                <a:gd name="T13" fmla="*/ 167 h 202"/>
                <a:gd name="T14" fmla="*/ 82 w 141"/>
                <a:gd name="T15" fmla="*/ 185 h 202"/>
                <a:gd name="T16" fmla="*/ 121 w 141"/>
                <a:gd name="T17" fmla="*/ 150 h 202"/>
                <a:gd name="T18" fmla="*/ 131 w 141"/>
                <a:gd name="T19" fmla="*/ 148 h 202"/>
                <a:gd name="T20" fmla="*/ 131 w 141"/>
                <a:gd name="T21" fmla="*/ 148 h 202"/>
                <a:gd name="T22" fmla="*/ 95 w 141"/>
                <a:gd name="T23" fmla="*/ 122 h 202"/>
                <a:gd name="T24" fmla="*/ 38 w 141"/>
                <a:gd name="T25" fmla="*/ 115 h 202"/>
                <a:gd name="T26" fmla="*/ 31 w 141"/>
                <a:gd name="T27" fmla="*/ 113 h 202"/>
                <a:gd name="T28" fmla="*/ 92 w 141"/>
                <a:gd name="T29" fmla="*/ 114 h 202"/>
                <a:gd name="T30" fmla="*/ 92 w 141"/>
                <a:gd name="T31" fmla="*/ 114 h 202"/>
                <a:gd name="T32" fmla="*/ 85 w 141"/>
                <a:gd name="T33" fmla="*/ 109 h 202"/>
                <a:gd name="T34" fmla="*/ 63 w 141"/>
                <a:gd name="T35" fmla="*/ 101 h 202"/>
                <a:gd name="T36" fmla="*/ 72 w 141"/>
                <a:gd name="T37" fmla="*/ 107 h 202"/>
                <a:gd name="T38" fmla="*/ 72 w 141"/>
                <a:gd name="T39" fmla="*/ 107 h 202"/>
                <a:gd name="T40" fmla="*/ 33 w 141"/>
                <a:gd name="T41" fmla="*/ 62 h 202"/>
                <a:gd name="T42" fmla="*/ 51 w 141"/>
                <a:gd name="T43" fmla="*/ 45 h 202"/>
                <a:gd name="T44" fmla="*/ 37 w 141"/>
                <a:gd name="T45" fmla="*/ 75 h 202"/>
                <a:gd name="T46" fmla="*/ 57 w 141"/>
                <a:gd name="T47" fmla="*/ 55 h 202"/>
                <a:gd name="T48" fmla="*/ 62 w 141"/>
                <a:gd name="T49" fmla="*/ 53 h 202"/>
                <a:gd name="T50" fmla="*/ 84 w 141"/>
                <a:gd name="T51" fmla="*/ 41 h 202"/>
                <a:gd name="T52" fmla="*/ 35 w 141"/>
                <a:gd name="T53" fmla="*/ 102 h 202"/>
                <a:gd name="T54" fmla="*/ 17 w 141"/>
                <a:gd name="T55" fmla="*/ 37 h 202"/>
                <a:gd name="T56" fmla="*/ 16 w 141"/>
                <a:gd name="T57" fmla="*/ 36 h 202"/>
                <a:gd name="T58" fmla="*/ 36 w 141"/>
                <a:gd name="T59" fmla="*/ 28 h 202"/>
                <a:gd name="T60" fmla="*/ 40 w 141"/>
                <a:gd name="T61" fmla="*/ 46 h 202"/>
                <a:gd name="T62" fmla="*/ 29 w 141"/>
                <a:gd name="T63" fmla="*/ 79 h 202"/>
                <a:gd name="T64" fmla="*/ 87 w 141"/>
                <a:gd name="T65" fmla="*/ 71 h 202"/>
                <a:gd name="T66" fmla="*/ 114 w 141"/>
                <a:gd name="T67" fmla="*/ 142 h 202"/>
                <a:gd name="T68" fmla="*/ 113 w 141"/>
                <a:gd name="T69" fmla="*/ 144 h 202"/>
                <a:gd name="T70" fmla="*/ 128 w 141"/>
                <a:gd name="T71" fmla="*/ 167 h 202"/>
                <a:gd name="T72" fmla="*/ 94 w 141"/>
                <a:gd name="T73" fmla="*/ 157 h 202"/>
                <a:gd name="T74" fmla="*/ 50 w 141"/>
                <a:gd name="T75" fmla="*/ 151 h 202"/>
                <a:gd name="T76" fmla="*/ 98 w 141"/>
                <a:gd name="T77" fmla="*/ 125 h 202"/>
                <a:gd name="T78" fmla="*/ 84 w 141"/>
                <a:gd name="T79" fmla="*/ 95 h 202"/>
                <a:gd name="T80" fmla="*/ 36 w 141"/>
                <a:gd name="T81" fmla="*/ 102 h 202"/>
                <a:gd name="T82" fmla="*/ 2 w 141"/>
                <a:gd name="T83" fmla="*/ 16 h 202"/>
                <a:gd name="T84" fmla="*/ 1 w 141"/>
                <a:gd name="T85" fmla="*/ 17 h 202"/>
                <a:gd name="T86" fmla="*/ 2 w 141"/>
                <a:gd name="T87" fmla="*/ 19 h 202"/>
                <a:gd name="T88" fmla="*/ 8 w 141"/>
                <a:gd name="T89" fmla="*/ 92 h 202"/>
                <a:gd name="T90" fmla="*/ 24 w 141"/>
                <a:gd name="T91" fmla="*/ 114 h 202"/>
                <a:gd name="T92" fmla="*/ 38 w 141"/>
                <a:gd name="T93" fmla="*/ 119 h 202"/>
                <a:gd name="T94" fmla="*/ 77 w 141"/>
                <a:gd name="T95" fmla="*/ 112 h 202"/>
                <a:gd name="T96" fmla="*/ 87 w 141"/>
                <a:gd name="T97" fmla="*/ 115 h 202"/>
                <a:gd name="T98" fmla="*/ 87 w 141"/>
                <a:gd name="T99" fmla="*/ 130 h 202"/>
                <a:gd name="T100" fmla="*/ 55 w 141"/>
                <a:gd name="T101" fmla="*/ 198 h 202"/>
                <a:gd name="T102" fmla="*/ 57 w 141"/>
                <a:gd name="T103" fmla="*/ 199 h 202"/>
                <a:gd name="T104" fmla="*/ 60 w 141"/>
                <a:gd name="T105" fmla="*/ 198 h 202"/>
                <a:gd name="T106" fmla="*/ 116 w 141"/>
                <a:gd name="T107" fmla="*/ 200 h 202"/>
                <a:gd name="T108" fmla="*/ 140 w 141"/>
                <a:gd name="T109" fmla="*/ 182 h 202"/>
                <a:gd name="T110" fmla="*/ 141 w 141"/>
                <a:gd name="T111" fmla="*/ 131 h 202"/>
                <a:gd name="T112" fmla="*/ 128 w 141"/>
                <a:gd name="T113" fmla="*/ 97 h 202"/>
                <a:gd name="T114" fmla="*/ 47 w 141"/>
                <a:gd name="T115" fmla="*/ 77 h 202"/>
                <a:gd name="T116" fmla="*/ 41 w 141"/>
                <a:gd name="T117" fmla="*/ 68 h 202"/>
                <a:gd name="T118" fmla="*/ 86 w 141"/>
                <a:gd name="T119" fmla="*/ 51 h 202"/>
                <a:gd name="T120" fmla="*/ 78 w 141"/>
                <a:gd name="T121" fmla="*/ 8 h 202"/>
                <a:gd name="T122" fmla="*/ 24 w 141"/>
                <a:gd name="T123" fmla="*/ 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" h="202">
                  <a:moveTo>
                    <a:pt x="116" y="191"/>
                  </a:moveTo>
                  <a:cubicBezTo>
                    <a:pt x="115" y="189"/>
                    <a:pt x="114" y="187"/>
                    <a:pt x="113" y="186"/>
                  </a:cubicBezTo>
                  <a:cubicBezTo>
                    <a:pt x="115" y="184"/>
                    <a:pt x="118" y="182"/>
                    <a:pt x="120" y="180"/>
                  </a:cubicBezTo>
                  <a:cubicBezTo>
                    <a:pt x="119" y="183"/>
                    <a:pt x="117" y="187"/>
                    <a:pt x="116" y="191"/>
                  </a:cubicBezTo>
                  <a:moveTo>
                    <a:pt x="53" y="187"/>
                  </a:moveTo>
                  <a:cubicBezTo>
                    <a:pt x="52" y="185"/>
                    <a:pt x="51" y="183"/>
                    <a:pt x="50" y="181"/>
                  </a:cubicBezTo>
                  <a:cubicBezTo>
                    <a:pt x="52" y="181"/>
                    <a:pt x="53" y="180"/>
                    <a:pt x="55" y="179"/>
                  </a:cubicBezTo>
                  <a:cubicBezTo>
                    <a:pt x="55" y="182"/>
                    <a:pt x="54" y="184"/>
                    <a:pt x="53" y="187"/>
                  </a:cubicBezTo>
                  <a:moveTo>
                    <a:pt x="58" y="195"/>
                  </a:moveTo>
                  <a:cubicBezTo>
                    <a:pt x="57" y="194"/>
                    <a:pt x="57" y="192"/>
                    <a:pt x="56" y="191"/>
                  </a:cubicBezTo>
                  <a:cubicBezTo>
                    <a:pt x="56" y="191"/>
                    <a:pt x="56" y="191"/>
                    <a:pt x="56" y="191"/>
                  </a:cubicBezTo>
                  <a:cubicBezTo>
                    <a:pt x="58" y="186"/>
                    <a:pt x="59" y="182"/>
                    <a:pt x="61" y="177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3" y="176"/>
                    <a:pt x="66" y="175"/>
                    <a:pt x="69" y="174"/>
                  </a:cubicBezTo>
                  <a:cubicBezTo>
                    <a:pt x="67" y="180"/>
                    <a:pt x="65" y="186"/>
                    <a:pt x="63" y="192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3" y="193"/>
                    <a:pt x="62" y="193"/>
                    <a:pt x="62" y="193"/>
                  </a:cubicBezTo>
                  <a:cubicBezTo>
                    <a:pt x="60" y="194"/>
                    <a:pt x="59" y="194"/>
                    <a:pt x="58" y="195"/>
                  </a:cubicBezTo>
                  <a:moveTo>
                    <a:pt x="119" y="197"/>
                  </a:moveTo>
                  <a:cubicBezTo>
                    <a:pt x="119" y="196"/>
                    <a:pt x="119" y="196"/>
                    <a:pt x="119" y="196"/>
                  </a:cubicBezTo>
                  <a:cubicBezTo>
                    <a:pt x="119" y="196"/>
                    <a:pt x="119" y="196"/>
                    <a:pt x="119" y="196"/>
                  </a:cubicBezTo>
                  <a:cubicBezTo>
                    <a:pt x="121" y="189"/>
                    <a:pt x="124" y="182"/>
                    <a:pt x="127" y="174"/>
                  </a:cubicBezTo>
                  <a:cubicBezTo>
                    <a:pt x="127" y="174"/>
                    <a:pt x="127" y="174"/>
                    <a:pt x="127" y="174"/>
                  </a:cubicBezTo>
                  <a:cubicBezTo>
                    <a:pt x="128" y="173"/>
                    <a:pt x="129" y="172"/>
                    <a:pt x="131" y="171"/>
                  </a:cubicBezTo>
                  <a:cubicBezTo>
                    <a:pt x="133" y="175"/>
                    <a:pt x="134" y="178"/>
                    <a:pt x="136" y="182"/>
                  </a:cubicBezTo>
                  <a:cubicBezTo>
                    <a:pt x="136" y="183"/>
                    <a:pt x="136" y="183"/>
                    <a:pt x="136" y="183"/>
                  </a:cubicBezTo>
                  <a:cubicBezTo>
                    <a:pt x="130" y="187"/>
                    <a:pt x="126" y="191"/>
                    <a:pt x="119" y="197"/>
                  </a:cubicBezTo>
                  <a:moveTo>
                    <a:pt x="95" y="179"/>
                  </a:moveTo>
                  <a:cubicBezTo>
                    <a:pt x="96" y="176"/>
                    <a:pt x="97" y="173"/>
                    <a:pt x="98" y="170"/>
                  </a:cubicBezTo>
                  <a:cubicBezTo>
                    <a:pt x="99" y="171"/>
                    <a:pt x="99" y="172"/>
                    <a:pt x="100" y="173"/>
                  </a:cubicBezTo>
                  <a:cubicBezTo>
                    <a:pt x="100" y="174"/>
                    <a:pt x="101" y="175"/>
                    <a:pt x="101" y="176"/>
                  </a:cubicBezTo>
                  <a:cubicBezTo>
                    <a:pt x="99" y="177"/>
                    <a:pt x="97" y="178"/>
                    <a:pt x="95" y="179"/>
                  </a:cubicBezTo>
                  <a:moveTo>
                    <a:pt x="68" y="191"/>
                  </a:moveTo>
                  <a:cubicBezTo>
                    <a:pt x="70" y="185"/>
                    <a:pt x="72" y="178"/>
                    <a:pt x="74" y="172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77" y="170"/>
                    <a:pt x="80" y="169"/>
                    <a:pt x="83" y="168"/>
                  </a:cubicBezTo>
                  <a:cubicBezTo>
                    <a:pt x="81" y="174"/>
                    <a:pt x="79" y="181"/>
                    <a:pt x="77" y="187"/>
                  </a:cubicBezTo>
                  <a:cubicBezTo>
                    <a:pt x="77" y="188"/>
                    <a:pt x="77" y="188"/>
                    <a:pt x="77" y="188"/>
                  </a:cubicBezTo>
                  <a:cubicBezTo>
                    <a:pt x="76" y="188"/>
                    <a:pt x="75" y="188"/>
                    <a:pt x="74" y="189"/>
                  </a:cubicBezTo>
                  <a:cubicBezTo>
                    <a:pt x="72" y="189"/>
                    <a:pt x="70" y="190"/>
                    <a:pt x="68" y="191"/>
                  </a:cubicBezTo>
                  <a:moveTo>
                    <a:pt x="82" y="185"/>
                  </a:moveTo>
                  <a:cubicBezTo>
                    <a:pt x="84" y="179"/>
                    <a:pt x="86" y="173"/>
                    <a:pt x="88" y="167"/>
                  </a:cubicBezTo>
                  <a:cubicBezTo>
                    <a:pt x="88" y="166"/>
                    <a:pt x="88" y="166"/>
                    <a:pt x="88" y="165"/>
                  </a:cubicBezTo>
                  <a:cubicBezTo>
                    <a:pt x="90" y="164"/>
                    <a:pt x="92" y="163"/>
                    <a:pt x="94" y="162"/>
                  </a:cubicBezTo>
                  <a:cubicBezTo>
                    <a:pt x="94" y="163"/>
                    <a:pt x="95" y="164"/>
                    <a:pt x="95" y="165"/>
                  </a:cubicBezTo>
                  <a:cubicBezTo>
                    <a:pt x="93" y="170"/>
                    <a:pt x="92" y="175"/>
                    <a:pt x="90" y="181"/>
                  </a:cubicBezTo>
                  <a:cubicBezTo>
                    <a:pt x="90" y="181"/>
                    <a:pt x="90" y="181"/>
                    <a:pt x="90" y="182"/>
                  </a:cubicBezTo>
                  <a:cubicBezTo>
                    <a:pt x="87" y="183"/>
                    <a:pt x="85" y="184"/>
                    <a:pt x="82" y="185"/>
                  </a:cubicBezTo>
                  <a:moveTo>
                    <a:pt x="118" y="146"/>
                  </a:moveTo>
                  <a:cubicBezTo>
                    <a:pt x="118" y="145"/>
                    <a:pt x="118" y="145"/>
                    <a:pt x="118" y="144"/>
                  </a:cubicBezTo>
                  <a:cubicBezTo>
                    <a:pt x="118" y="144"/>
                    <a:pt x="119" y="143"/>
                    <a:pt x="119" y="143"/>
                  </a:cubicBezTo>
                  <a:cubicBezTo>
                    <a:pt x="119" y="144"/>
                    <a:pt x="119" y="145"/>
                    <a:pt x="118" y="146"/>
                  </a:cubicBezTo>
                  <a:moveTo>
                    <a:pt x="124" y="155"/>
                  </a:moveTo>
                  <a:cubicBezTo>
                    <a:pt x="123" y="154"/>
                    <a:pt x="122" y="152"/>
                    <a:pt x="121" y="150"/>
                  </a:cubicBezTo>
                  <a:cubicBezTo>
                    <a:pt x="123" y="145"/>
                    <a:pt x="125" y="140"/>
                    <a:pt x="127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8" y="133"/>
                    <a:pt x="130" y="131"/>
                    <a:pt x="131" y="128"/>
                  </a:cubicBezTo>
                  <a:cubicBezTo>
                    <a:pt x="129" y="133"/>
                    <a:pt x="128" y="139"/>
                    <a:pt x="127" y="143"/>
                  </a:cubicBezTo>
                  <a:cubicBezTo>
                    <a:pt x="126" y="148"/>
                    <a:pt x="125" y="153"/>
                    <a:pt x="124" y="155"/>
                  </a:cubicBezTo>
                  <a:moveTo>
                    <a:pt x="131" y="148"/>
                  </a:moveTo>
                  <a:cubicBezTo>
                    <a:pt x="132" y="143"/>
                    <a:pt x="133" y="138"/>
                    <a:pt x="134" y="133"/>
                  </a:cubicBezTo>
                  <a:cubicBezTo>
                    <a:pt x="135" y="130"/>
                    <a:pt x="135" y="127"/>
                    <a:pt x="136" y="125"/>
                  </a:cubicBezTo>
                  <a:cubicBezTo>
                    <a:pt x="136" y="127"/>
                    <a:pt x="137" y="128"/>
                    <a:pt x="137" y="128"/>
                  </a:cubicBezTo>
                  <a:cubicBezTo>
                    <a:pt x="137" y="129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6"/>
                    <a:pt x="134" y="143"/>
                    <a:pt x="131" y="148"/>
                  </a:cubicBezTo>
                  <a:moveTo>
                    <a:pt x="133" y="119"/>
                  </a:moveTo>
                  <a:cubicBezTo>
                    <a:pt x="133" y="119"/>
                    <a:pt x="133" y="118"/>
                    <a:pt x="133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3" y="119"/>
                    <a:pt x="133" y="119"/>
                    <a:pt x="133" y="119"/>
                  </a:cubicBezTo>
                  <a:cubicBezTo>
                    <a:pt x="133" y="119"/>
                    <a:pt x="133" y="119"/>
                    <a:pt x="133" y="119"/>
                  </a:cubicBezTo>
                  <a:moveTo>
                    <a:pt x="95" y="122"/>
                  </a:moveTo>
                  <a:cubicBezTo>
                    <a:pt x="95" y="121"/>
                    <a:pt x="95" y="121"/>
                    <a:pt x="95" y="120"/>
                  </a:cubicBezTo>
                  <a:cubicBezTo>
                    <a:pt x="95" y="118"/>
                    <a:pt x="96" y="116"/>
                    <a:pt x="97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6"/>
                    <a:pt x="96" y="119"/>
                    <a:pt x="95" y="122"/>
                  </a:cubicBezTo>
                  <a:moveTo>
                    <a:pt x="39" y="115"/>
                  </a:moveTo>
                  <a:cubicBezTo>
                    <a:pt x="39" y="115"/>
                    <a:pt x="38" y="115"/>
                    <a:pt x="38" y="115"/>
                  </a:cubicBezTo>
                  <a:cubicBezTo>
                    <a:pt x="37" y="115"/>
                    <a:pt x="36" y="115"/>
                    <a:pt x="35" y="115"/>
                  </a:cubicBezTo>
                  <a:cubicBezTo>
                    <a:pt x="36" y="112"/>
                    <a:pt x="36" y="109"/>
                    <a:pt x="37" y="106"/>
                  </a:cubicBezTo>
                  <a:cubicBezTo>
                    <a:pt x="40" y="106"/>
                    <a:pt x="43" y="106"/>
                    <a:pt x="45" y="105"/>
                  </a:cubicBezTo>
                  <a:cubicBezTo>
                    <a:pt x="44" y="108"/>
                    <a:pt x="43" y="112"/>
                    <a:pt x="42" y="115"/>
                  </a:cubicBezTo>
                  <a:cubicBezTo>
                    <a:pt x="41" y="115"/>
                    <a:pt x="40" y="115"/>
                    <a:pt x="39" y="115"/>
                  </a:cubicBezTo>
                  <a:moveTo>
                    <a:pt x="31" y="113"/>
                  </a:moveTo>
                  <a:cubicBezTo>
                    <a:pt x="29" y="113"/>
                    <a:pt x="28" y="112"/>
                    <a:pt x="26" y="110"/>
                  </a:cubicBezTo>
                  <a:cubicBezTo>
                    <a:pt x="24" y="108"/>
                    <a:pt x="23" y="105"/>
                    <a:pt x="21" y="103"/>
                  </a:cubicBezTo>
                  <a:cubicBezTo>
                    <a:pt x="23" y="104"/>
                    <a:pt x="25" y="105"/>
                    <a:pt x="28" y="105"/>
                  </a:cubicBezTo>
                  <a:cubicBezTo>
                    <a:pt x="29" y="106"/>
                    <a:pt x="31" y="106"/>
                    <a:pt x="33" y="106"/>
                  </a:cubicBezTo>
                  <a:cubicBezTo>
                    <a:pt x="32" y="108"/>
                    <a:pt x="31" y="111"/>
                    <a:pt x="31" y="113"/>
                  </a:cubicBezTo>
                  <a:moveTo>
                    <a:pt x="92" y="114"/>
                  </a:moveTo>
                  <a:cubicBezTo>
                    <a:pt x="92" y="114"/>
                    <a:pt x="91" y="113"/>
                    <a:pt x="91" y="112"/>
                  </a:cubicBezTo>
                  <a:cubicBezTo>
                    <a:pt x="90" y="112"/>
                    <a:pt x="89" y="111"/>
                    <a:pt x="89" y="111"/>
                  </a:cubicBezTo>
                  <a:cubicBezTo>
                    <a:pt x="90" y="108"/>
                    <a:pt x="91" y="106"/>
                    <a:pt x="92" y="103"/>
                  </a:cubicBezTo>
                  <a:cubicBezTo>
                    <a:pt x="93" y="104"/>
                    <a:pt x="94" y="105"/>
                    <a:pt x="95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94" y="109"/>
                    <a:pt x="93" y="112"/>
                    <a:pt x="92" y="114"/>
                  </a:cubicBezTo>
                  <a:moveTo>
                    <a:pt x="47" y="114"/>
                  </a:moveTo>
                  <a:cubicBezTo>
                    <a:pt x="48" y="111"/>
                    <a:pt x="49" y="107"/>
                    <a:pt x="50" y="104"/>
                  </a:cubicBezTo>
                  <a:cubicBezTo>
                    <a:pt x="53" y="103"/>
                    <a:pt x="55" y="103"/>
                    <a:pt x="58" y="102"/>
                  </a:cubicBezTo>
                  <a:cubicBezTo>
                    <a:pt x="57" y="105"/>
                    <a:pt x="56" y="108"/>
                    <a:pt x="54" y="112"/>
                  </a:cubicBezTo>
                  <a:cubicBezTo>
                    <a:pt x="52" y="112"/>
                    <a:pt x="49" y="113"/>
                    <a:pt x="47" y="114"/>
                  </a:cubicBezTo>
                  <a:moveTo>
                    <a:pt x="85" y="109"/>
                  </a:moveTo>
                  <a:cubicBezTo>
                    <a:pt x="84" y="108"/>
                    <a:pt x="82" y="108"/>
                    <a:pt x="80" y="107"/>
                  </a:cubicBezTo>
                  <a:cubicBezTo>
                    <a:pt x="81" y="105"/>
                    <a:pt x="82" y="102"/>
                    <a:pt x="83" y="99"/>
                  </a:cubicBezTo>
                  <a:cubicBezTo>
                    <a:pt x="85" y="99"/>
                    <a:pt x="87" y="100"/>
                    <a:pt x="88" y="100"/>
                  </a:cubicBezTo>
                  <a:cubicBezTo>
                    <a:pt x="87" y="103"/>
                    <a:pt x="86" y="106"/>
                    <a:pt x="85" y="109"/>
                  </a:cubicBezTo>
                  <a:moveTo>
                    <a:pt x="60" y="110"/>
                  </a:moveTo>
                  <a:cubicBezTo>
                    <a:pt x="61" y="107"/>
                    <a:pt x="62" y="104"/>
                    <a:pt x="63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5" y="100"/>
                  </a:cubicBezTo>
                  <a:cubicBezTo>
                    <a:pt x="67" y="99"/>
                    <a:pt x="69" y="99"/>
                    <a:pt x="71" y="98"/>
                  </a:cubicBezTo>
                  <a:cubicBezTo>
                    <a:pt x="70" y="101"/>
                    <a:pt x="69" y="105"/>
                    <a:pt x="67" y="108"/>
                  </a:cubicBezTo>
                  <a:cubicBezTo>
                    <a:pt x="65" y="108"/>
                    <a:pt x="62" y="109"/>
                    <a:pt x="60" y="110"/>
                  </a:cubicBezTo>
                  <a:moveTo>
                    <a:pt x="72" y="107"/>
                  </a:moveTo>
                  <a:cubicBezTo>
                    <a:pt x="73" y="104"/>
                    <a:pt x="74" y="101"/>
                    <a:pt x="76" y="98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7" y="98"/>
                    <a:pt x="78" y="98"/>
                    <a:pt x="79" y="98"/>
                  </a:cubicBezTo>
                  <a:cubicBezTo>
                    <a:pt x="78" y="101"/>
                    <a:pt x="77" y="104"/>
                    <a:pt x="76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4" y="107"/>
                    <a:pt x="73" y="107"/>
                    <a:pt x="72" y="107"/>
                  </a:cubicBezTo>
                  <a:moveTo>
                    <a:pt x="30" y="74"/>
                  </a:moveTo>
                  <a:cubicBezTo>
                    <a:pt x="28" y="72"/>
                    <a:pt x="27" y="70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4"/>
                    <a:pt x="28" y="61"/>
                    <a:pt x="31" y="57"/>
                  </a:cubicBezTo>
                  <a:cubicBezTo>
                    <a:pt x="33" y="56"/>
                    <a:pt x="34" y="54"/>
                    <a:pt x="36" y="53"/>
                  </a:cubicBezTo>
                  <a:cubicBezTo>
                    <a:pt x="35" y="56"/>
                    <a:pt x="34" y="59"/>
                    <a:pt x="33" y="62"/>
                  </a:cubicBezTo>
                  <a:cubicBezTo>
                    <a:pt x="32" y="67"/>
                    <a:pt x="31" y="71"/>
                    <a:pt x="30" y="74"/>
                  </a:cubicBezTo>
                  <a:moveTo>
                    <a:pt x="38" y="77"/>
                  </a:moveTo>
                  <a:cubicBezTo>
                    <a:pt x="36" y="77"/>
                    <a:pt x="35" y="77"/>
                    <a:pt x="34" y="76"/>
                  </a:cubicBezTo>
                  <a:cubicBezTo>
                    <a:pt x="34" y="73"/>
                    <a:pt x="36" y="68"/>
                    <a:pt x="38" y="63"/>
                  </a:cubicBezTo>
                  <a:cubicBezTo>
                    <a:pt x="39" y="58"/>
                    <a:pt x="41" y="52"/>
                    <a:pt x="42" y="49"/>
                  </a:cubicBezTo>
                  <a:cubicBezTo>
                    <a:pt x="45" y="48"/>
                    <a:pt x="48" y="46"/>
                    <a:pt x="51" y="45"/>
                  </a:cubicBezTo>
                  <a:cubicBezTo>
                    <a:pt x="49" y="49"/>
                    <a:pt x="46" y="54"/>
                    <a:pt x="45" y="58"/>
                  </a:cubicBezTo>
                  <a:cubicBezTo>
                    <a:pt x="44" y="59"/>
                    <a:pt x="44" y="60"/>
                    <a:pt x="45" y="60"/>
                  </a:cubicBezTo>
                  <a:cubicBezTo>
                    <a:pt x="44" y="61"/>
                    <a:pt x="44" y="61"/>
                    <a:pt x="43" y="61"/>
                  </a:cubicBezTo>
                  <a:cubicBezTo>
                    <a:pt x="41" y="63"/>
                    <a:pt x="39" y="64"/>
                    <a:pt x="38" y="66"/>
                  </a:cubicBezTo>
                  <a:cubicBezTo>
                    <a:pt x="37" y="67"/>
                    <a:pt x="36" y="69"/>
                    <a:pt x="36" y="72"/>
                  </a:cubicBezTo>
                  <a:cubicBezTo>
                    <a:pt x="36" y="73"/>
                    <a:pt x="36" y="74"/>
                    <a:pt x="37" y="75"/>
                  </a:cubicBezTo>
                  <a:cubicBezTo>
                    <a:pt x="37" y="76"/>
                    <a:pt x="37" y="77"/>
                    <a:pt x="38" y="77"/>
                  </a:cubicBezTo>
                  <a:moveTo>
                    <a:pt x="49" y="58"/>
                  </a:moveTo>
                  <a:cubicBezTo>
                    <a:pt x="51" y="53"/>
                    <a:pt x="54" y="48"/>
                    <a:pt x="56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2"/>
                    <a:pt x="61" y="41"/>
                    <a:pt x="63" y="41"/>
                  </a:cubicBezTo>
                  <a:cubicBezTo>
                    <a:pt x="61" y="45"/>
                    <a:pt x="59" y="50"/>
                    <a:pt x="57" y="55"/>
                  </a:cubicBezTo>
                  <a:cubicBezTo>
                    <a:pt x="54" y="56"/>
                    <a:pt x="52" y="57"/>
                    <a:pt x="49" y="58"/>
                  </a:cubicBezTo>
                  <a:moveTo>
                    <a:pt x="73" y="50"/>
                  </a:moveTo>
                  <a:cubicBezTo>
                    <a:pt x="75" y="46"/>
                    <a:pt x="77" y="43"/>
                    <a:pt x="78" y="39"/>
                  </a:cubicBezTo>
                  <a:cubicBezTo>
                    <a:pt x="79" y="42"/>
                    <a:pt x="81" y="45"/>
                    <a:pt x="82" y="47"/>
                  </a:cubicBezTo>
                  <a:cubicBezTo>
                    <a:pt x="80" y="48"/>
                    <a:pt x="77" y="49"/>
                    <a:pt x="73" y="50"/>
                  </a:cubicBezTo>
                  <a:moveTo>
                    <a:pt x="62" y="53"/>
                  </a:moveTo>
                  <a:cubicBezTo>
                    <a:pt x="64" y="48"/>
                    <a:pt x="66" y="44"/>
                    <a:pt x="69" y="39"/>
                  </a:cubicBezTo>
                  <a:cubicBezTo>
                    <a:pt x="70" y="39"/>
                    <a:pt x="72" y="39"/>
                    <a:pt x="74" y="39"/>
                  </a:cubicBezTo>
                  <a:cubicBezTo>
                    <a:pt x="72" y="42"/>
                    <a:pt x="70" y="46"/>
                    <a:pt x="68" y="50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6" y="52"/>
                    <a:pt x="64" y="52"/>
                    <a:pt x="62" y="53"/>
                  </a:cubicBezTo>
                  <a:moveTo>
                    <a:pt x="84" y="41"/>
                  </a:moveTo>
                  <a:cubicBezTo>
                    <a:pt x="83" y="39"/>
                    <a:pt x="82" y="37"/>
                    <a:pt x="81" y="35"/>
                  </a:cubicBezTo>
                  <a:cubicBezTo>
                    <a:pt x="81" y="29"/>
                    <a:pt x="80" y="23"/>
                    <a:pt x="80" y="17"/>
                  </a:cubicBezTo>
                  <a:cubicBezTo>
                    <a:pt x="81" y="20"/>
                    <a:pt x="83" y="23"/>
                    <a:pt x="84" y="25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31"/>
                    <a:pt x="84" y="36"/>
                    <a:pt x="84" y="41"/>
                  </a:cubicBezTo>
                  <a:moveTo>
                    <a:pt x="35" y="102"/>
                  </a:moveTo>
                  <a:cubicBezTo>
                    <a:pt x="33" y="102"/>
                    <a:pt x="31" y="102"/>
                    <a:pt x="29" y="101"/>
                  </a:cubicBezTo>
                  <a:cubicBezTo>
                    <a:pt x="20" y="99"/>
                    <a:pt x="15" y="94"/>
                    <a:pt x="11" y="89"/>
                  </a:cubicBezTo>
                  <a:cubicBezTo>
                    <a:pt x="8" y="84"/>
                    <a:pt x="6" y="79"/>
                    <a:pt x="5" y="77"/>
                  </a:cubicBezTo>
                  <a:cubicBezTo>
                    <a:pt x="5" y="75"/>
                    <a:pt x="4" y="72"/>
                    <a:pt x="4" y="70"/>
                  </a:cubicBezTo>
                  <a:cubicBezTo>
                    <a:pt x="4" y="59"/>
                    <a:pt x="10" y="46"/>
                    <a:pt x="16" y="39"/>
                  </a:cubicBezTo>
                  <a:cubicBezTo>
                    <a:pt x="16" y="39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4" y="32"/>
                    <a:pt x="12" y="27"/>
                  </a:cubicBezTo>
                  <a:cubicBezTo>
                    <a:pt x="11" y="24"/>
                    <a:pt x="9" y="21"/>
                    <a:pt x="6" y="18"/>
                  </a:cubicBezTo>
                  <a:cubicBezTo>
                    <a:pt x="12" y="14"/>
                    <a:pt x="16" y="10"/>
                    <a:pt x="21" y="6"/>
                  </a:cubicBezTo>
                  <a:cubicBezTo>
                    <a:pt x="25" y="12"/>
                    <a:pt x="29" y="19"/>
                    <a:pt x="33" y="27"/>
                  </a:cubicBezTo>
                  <a:cubicBezTo>
                    <a:pt x="33" y="27"/>
                    <a:pt x="34" y="28"/>
                    <a:pt x="35" y="28"/>
                  </a:cubicBezTo>
                  <a:cubicBezTo>
                    <a:pt x="35" y="28"/>
                    <a:pt x="35" y="28"/>
                    <a:pt x="36" y="28"/>
                  </a:cubicBezTo>
                  <a:cubicBezTo>
                    <a:pt x="36" y="27"/>
                    <a:pt x="37" y="27"/>
                    <a:pt x="37" y="26"/>
                  </a:cubicBezTo>
                  <a:cubicBezTo>
                    <a:pt x="45" y="22"/>
                    <a:pt x="64" y="15"/>
                    <a:pt x="75" y="13"/>
                  </a:cubicBezTo>
                  <a:cubicBezTo>
                    <a:pt x="76" y="20"/>
                    <a:pt x="76" y="27"/>
                    <a:pt x="77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67" y="34"/>
                    <a:pt x="54" y="38"/>
                    <a:pt x="43" y="44"/>
                  </a:cubicBezTo>
                  <a:cubicBezTo>
                    <a:pt x="42" y="45"/>
                    <a:pt x="41" y="45"/>
                    <a:pt x="40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5" y="49"/>
                    <a:pt x="31" y="51"/>
                    <a:pt x="28" y="54"/>
                  </a:cubicBezTo>
                  <a:cubicBezTo>
                    <a:pt x="25" y="58"/>
                    <a:pt x="22" y="62"/>
                    <a:pt x="22" y="67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3" y="73"/>
                    <a:pt x="25" y="76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30" y="80"/>
                    <a:pt x="30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4" y="81"/>
                    <a:pt x="38" y="82"/>
                    <a:pt x="41" y="82"/>
                  </a:cubicBezTo>
                  <a:cubicBezTo>
                    <a:pt x="43" y="82"/>
                    <a:pt x="46" y="82"/>
                    <a:pt x="48" y="81"/>
                  </a:cubicBezTo>
                  <a:cubicBezTo>
                    <a:pt x="58" y="79"/>
                    <a:pt x="68" y="73"/>
                    <a:pt x="77" y="72"/>
                  </a:cubicBezTo>
                  <a:cubicBezTo>
                    <a:pt x="81" y="72"/>
                    <a:pt x="84" y="71"/>
                    <a:pt x="87" y="71"/>
                  </a:cubicBezTo>
                  <a:cubicBezTo>
                    <a:pt x="92" y="71"/>
                    <a:pt x="97" y="72"/>
                    <a:pt x="101" y="74"/>
                  </a:cubicBezTo>
                  <a:cubicBezTo>
                    <a:pt x="106" y="77"/>
                    <a:pt x="110" y="80"/>
                    <a:pt x="115" y="85"/>
                  </a:cubicBezTo>
                  <a:cubicBezTo>
                    <a:pt x="123" y="94"/>
                    <a:pt x="129" y="105"/>
                    <a:pt x="129" y="116"/>
                  </a:cubicBezTo>
                  <a:cubicBezTo>
                    <a:pt x="129" y="120"/>
                    <a:pt x="128" y="123"/>
                    <a:pt x="127" y="127"/>
                  </a:cubicBezTo>
                  <a:cubicBezTo>
                    <a:pt x="126" y="129"/>
                    <a:pt x="123" y="132"/>
                    <a:pt x="121" y="135"/>
                  </a:cubicBezTo>
                  <a:cubicBezTo>
                    <a:pt x="118" y="138"/>
                    <a:pt x="116" y="140"/>
                    <a:pt x="114" y="142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4" y="147"/>
                    <a:pt x="116" y="149"/>
                    <a:pt x="117" y="151"/>
                  </a:cubicBezTo>
                  <a:cubicBezTo>
                    <a:pt x="116" y="152"/>
                    <a:pt x="117" y="153"/>
                    <a:pt x="118" y="153"/>
                  </a:cubicBezTo>
                  <a:cubicBezTo>
                    <a:pt x="118" y="154"/>
                    <a:pt x="118" y="154"/>
                    <a:pt x="118" y="154"/>
                  </a:cubicBezTo>
                  <a:cubicBezTo>
                    <a:pt x="121" y="158"/>
                    <a:pt x="124" y="162"/>
                    <a:pt x="128" y="167"/>
                  </a:cubicBezTo>
                  <a:cubicBezTo>
                    <a:pt x="123" y="172"/>
                    <a:pt x="116" y="178"/>
                    <a:pt x="110" y="182"/>
                  </a:cubicBezTo>
                  <a:cubicBezTo>
                    <a:pt x="110" y="182"/>
                    <a:pt x="110" y="182"/>
                    <a:pt x="110" y="182"/>
                  </a:cubicBezTo>
                  <a:cubicBezTo>
                    <a:pt x="109" y="182"/>
                    <a:pt x="109" y="182"/>
                    <a:pt x="109" y="182"/>
                  </a:cubicBezTo>
                  <a:cubicBezTo>
                    <a:pt x="107" y="177"/>
                    <a:pt x="105" y="174"/>
                    <a:pt x="104" y="171"/>
                  </a:cubicBezTo>
                  <a:cubicBezTo>
                    <a:pt x="102" y="168"/>
                    <a:pt x="100" y="164"/>
                    <a:pt x="96" y="158"/>
                  </a:cubicBezTo>
                  <a:cubicBezTo>
                    <a:pt x="96" y="157"/>
                    <a:pt x="95" y="157"/>
                    <a:pt x="94" y="157"/>
                  </a:cubicBezTo>
                  <a:cubicBezTo>
                    <a:pt x="94" y="157"/>
                    <a:pt x="94" y="157"/>
                    <a:pt x="93" y="157"/>
                  </a:cubicBezTo>
                  <a:cubicBezTo>
                    <a:pt x="93" y="157"/>
                    <a:pt x="93" y="158"/>
                    <a:pt x="92" y="158"/>
                  </a:cubicBezTo>
                  <a:cubicBezTo>
                    <a:pt x="88" y="161"/>
                    <a:pt x="79" y="165"/>
                    <a:pt x="70" y="169"/>
                  </a:cubicBezTo>
                  <a:cubicBezTo>
                    <a:pt x="62" y="172"/>
                    <a:pt x="55" y="175"/>
                    <a:pt x="50" y="177"/>
                  </a:cubicBezTo>
                  <a:cubicBezTo>
                    <a:pt x="50" y="173"/>
                    <a:pt x="51" y="168"/>
                    <a:pt x="51" y="164"/>
                  </a:cubicBezTo>
                  <a:cubicBezTo>
                    <a:pt x="51" y="160"/>
                    <a:pt x="50" y="155"/>
                    <a:pt x="50" y="151"/>
                  </a:cubicBezTo>
                  <a:cubicBezTo>
                    <a:pt x="56" y="149"/>
                    <a:pt x="66" y="146"/>
                    <a:pt x="75" y="142"/>
                  </a:cubicBezTo>
                  <a:cubicBezTo>
                    <a:pt x="80" y="139"/>
                    <a:pt x="84" y="137"/>
                    <a:pt x="88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3" y="131"/>
                    <a:pt x="97" y="128"/>
                    <a:pt x="98" y="125"/>
                  </a:cubicBezTo>
                  <a:cubicBezTo>
                    <a:pt x="100" y="121"/>
                    <a:pt x="101" y="117"/>
                    <a:pt x="101" y="113"/>
                  </a:cubicBezTo>
                  <a:cubicBezTo>
                    <a:pt x="101" y="107"/>
                    <a:pt x="98" y="102"/>
                    <a:pt x="94" y="99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2" y="97"/>
                    <a:pt x="92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89" y="96"/>
                    <a:pt x="86" y="95"/>
                    <a:pt x="84" y="95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0" y="94"/>
                    <a:pt x="78" y="94"/>
                    <a:pt x="76" y="94"/>
                  </a:cubicBezTo>
                  <a:cubicBezTo>
                    <a:pt x="72" y="94"/>
                    <a:pt x="68" y="94"/>
                    <a:pt x="64" y="95"/>
                  </a:cubicBezTo>
                  <a:cubicBezTo>
                    <a:pt x="55" y="98"/>
                    <a:pt x="45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5" y="102"/>
                    <a:pt x="35" y="102"/>
                    <a:pt x="35" y="102"/>
                  </a:cubicBezTo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3" y="6"/>
                    <a:pt x="9" y="11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21"/>
                    <a:pt x="7" y="26"/>
                    <a:pt x="9" y="30"/>
                  </a:cubicBezTo>
                  <a:cubicBezTo>
                    <a:pt x="10" y="32"/>
                    <a:pt x="11" y="34"/>
                    <a:pt x="12" y="36"/>
                  </a:cubicBezTo>
                  <a:cubicBezTo>
                    <a:pt x="12" y="36"/>
                    <a:pt x="12" y="37"/>
                    <a:pt x="12" y="37"/>
                  </a:cubicBezTo>
                  <a:cubicBezTo>
                    <a:pt x="6" y="45"/>
                    <a:pt x="0" y="58"/>
                    <a:pt x="0" y="70"/>
                  </a:cubicBezTo>
                  <a:cubicBezTo>
                    <a:pt x="0" y="73"/>
                    <a:pt x="0" y="75"/>
                    <a:pt x="1" y="78"/>
                  </a:cubicBezTo>
                  <a:cubicBezTo>
                    <a:pt x="2" y="80"/>
                    <a:pt x="4" y="86"/>
                    <a:pt x="8" y="92"/>
                  </a:cubicBezTo>
                  <a:cubicBezTo>
                    <a:pt x="8" y="92"/>
                    <a:pt x="8" y="92"/>
                    <a:pt x="9" y="93"/>
                  </a:cubicBezTo>
                  <a:cubicBezTo>
                    <a:pt x="9" y="93"/>
                    <a:pt x="9" y="94"/>
                    <a:pt x="9" y="94"/>
                  </a:cubicBezTo>
                  <a:cubicBezTo>
                    <a:pt x="14" y="101"/>
                    <a:pt x="17" y="105"/>
                    <a:pt x="22" y="111"/>
                  </a:cubicBezTo>
                  <a:cubicBezTo>
                    <a:pt x="22" y="111"/>
                    <a:pt x="22" y="112"/>
                    <a:pt x="22" y="112"/>
                  </a:cubicBezTo>
                  <a:cubicBezTo>
                    <a:pt x="22" y="112"/>
                    <a:pt x="23" y="113"/>
                    <a:pt x="23" y="113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6" y="116"/>
                    <a:pt x="28" y="117"/>
                    <a:pt x="30" y="118"/>
                  </a:cubicBezTo>
                  <a:cubicBezTo>
                    <a:pt x="30" y="118"/>
                    <a:pt x="31" y="119"/>
                    <a:pt x="3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19"/>
                    <a:pt x="33" y="119"/>
                    <a:pt x="33" y="119"/>
                  </a:cubicBezTo>
                  <a:cubicBezTo>
                    <a:pt x="35" y="119"/>
                    <a:pt x="37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5" y="119"/>
                    <a:pt x="51" y="117"/>
                    <a:pt x="57" y="115"/>
                  </a:cubicBezTo>
                  <a:cubicBezTo>
                    <a:pt x="63" y="113"/>
                    <a:pt x="70" y="111"/>
                    <a:pt x="75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8" y="112"/>
                    <a:pt x="78" y="112"/>
                    <a:pt x="78" y="111"/>
                  </a:cubicBezTo>
                  <a:cubicBezTo>
                    <a:pt x="81" y="112"/>
                    <a:pt x="82" y="112"/>
                    <a:pt x="84" y="113"/>
                  </a:cubicBezTo>
                  <a:cubicBezTo>
                    <a:pt x="84" y="114"/>
                    <a:pt x="85" y="114"/>
                    <a:pt x="85" y="115"/>
                  </a:cubicBezTo>
                  <a:cubicBezTo>
                    <a:pt x="85" y="115"/>
                    <a:pt x="86" y="115"/>
                    <a:pt x="86" y="115"/>
                  </a:cubicBezTo>
                  <a:cubicBezTo>
                    <a:pt x="86" y="115"/>
                    <a:pt x="86" y="115"/>
                    <a:pt x="87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9" y="117"/>
                    <a:pt x="90" y="118"/>
                    <a:pt x="9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121"/>
                    <a:pt x="90" y="121"/>
                    <a:pt x="90" y="122"/>
                  </a:cubicBezTo>
                  <a:cubicBezTo>
                    <a:pt x="90" y="122"/>
                    <a:pt x="90" y="122"/>
                    <a:pt x="90" y="122"/>
                  </a:cubicBezTo>
                  <a:cubicBezTo>
                    <a:pt x="90" y="125"/>
                    <a:pt x="89" y="128"/>
                    <a:pt x="87" y="130"/>
                  </a:cubicBezTo>
                  <a:cubicBezTo>
                    <a:pt x="75" y="138"/>
                    <a:pt x="55" y="146"/>
                    <a:pt x="47" y="147"/>
                  </a:cubicBezTo>
                  <a:cubicBezTo>
                    <a:pt x="46" y="147"/>
                    <a:pt x="45" y="148"/>
                    <a:pt x="45" y="150"/>
                  </a:cubicBezTo>
                  <a:cubicBezTo>
                    <a:pt x="46" y="154"/>
                    <a:pt x="46" y="159"/>
                    <a:pt x="46" y="164"/>
                  </a:cubicBezTo>
                  <a:cubicBezTo>
                    <a:pt x="46" y="169"/>
                    <a:pt x="46" y="174"/>
                    <a:pt x="45" y="179"/>
                  </a:cubicBezTo>
                  <a:cubicBezTo>
                    <a:pt x="45" y="179"/>
                    <a:pt x="45" y="180"/>
                    <a:pt x="45" y="181"/>
                  </a:cubicBezTo>
                  <a:cubicBezTo>
                    <a:pt x="49" y="187"/>
                    <a:pt x="52" y="193"/>
                    <a:pt x="55" y="198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9" y="199"/>
                    <a:pt x="60" y="198"/>
                  </a:cubicBezTo>
                  <a:cubicBezTo>
                    <a:pt x="64" y="197"/>
                    <a:pt x="72" y="194"/>
                    <a:pt x="81" y="191"/>
                  </a:cubicBezTo>
                  <a:cubicBezTo>
                    <a:pt x="89" y="187"/>
                    <a:pt x="97" y="183"/>
                    <a:pt x="103" y="179"/>
                  </a:cubicBezTo>
                  <a:cubicBezTo>
                    <a:pt x="104" y="182"/>
                    <a:pt x="106" y="184"/>
                    <a:pt x="107" y="187"/>
                  </a:cubicBezTo>
                  <a:cubicBezTo>
                    <a:pt x="108" y="188"/>
                    <a:pt x="108" y="188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12" y="192"/>
                    <a:pt x="114" y="196"/>
                    <a:pt x="116" y="200"/>
                  </a:cubicBezTo>
                  <a:cubicBezTo>
                    <a:pt x="116" y="201"/>
                    <a:pt x="117" y="201"/>
                    <a:pt x="118" y="201"/>
                  </a:cubicBezTo>
                  <a:cubicBezTo>
                    <a:pt x="118" y="201"/>
                    <a:pt x="118" y="201"/>
                    <a:pt x="118" y="201"/>
                  </a:cubicBezTo>
                  <a:cubicBezTo>
                    <a:pt x="118" y="201"/>
                    <a:pt x="119" y="202"/>
                    <a:pt x="119" y="202"/>
                  </a:cubicBezTo>
                  <a:cubicBezTo>
                    <a:pt x="120" y="202"/>
                    <a:pt x="120" y="201"/>
                    <a:pt x="120" y="201"/>
                  </a:cubicBezTo>
                  <a:cubicBezTo>
                    <a:pt x="129" y="195"/>
                    <a:pt x="133" y="190"/>
                    <a:pt x="140" y="185"/>
                  </a:cubicBezTo>
                  <a:cubicBezTo>
                    <a:pt x="141" y="184"/>
                    <a:pt x="141" y="183"/>
                    <a:pt x="140" y="182"/>
                  </a:cubicBezTo>
                  <a:cubicBezTo>
                    <a:pt x="140" y="182"/>
                    <a:pt x="140" y="182"/>
                    <a:pt x="140" y="182"/>
                  </a:cubicBezTo>
                  <a:cubicBezTo>
                    <a:pt x="140" y="182"/>
                    <a:pt x="140" y="181"/>
                    <a:pt x="140" y="181"/>
                  </a:cubicBezTo>
                  <a:cubicBezTo>
                    <a:pt x="138" y="176"/>
                    <a:pt x="136" y="172"/>
                    <a:pt x="134" y="168"/>
                  </a:cubicBezTo>
                  <a:cubicBezTo>
                    <a:pt x="134" y="167"/>
                    <a:pt x="134" y="167"/>
                    <a:pt x="133" y="166"/>
                  </a:cubicBezTo>
                  <a:cubicBezTo>
                    <a:pt x="131" y="163"/>
                    <a:pt x="129" y="161"/>
                    <a:pt x="127" y="159"/>
                  </a:cubicBezTo>
                  <a:cubicBezTo>
                    <a:pt x="134" y="152"/>
                    <a:pt x="140" y="142"/>
                    <a:pt x="141" y="131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39" y="11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5" y="91"/>
                    <a:pt x="122" y="86"/>
                    <a:pt x="118" y="82"/>
                  </a:cubicBezTo>
                  <a:cubicBezTo>
                    <a:pt x="113" y="77"/>
                    <a:pt x="108" y="73"/>
                    <a:pt x="103" y="71"/>
                  </a:cubicBezTo>
                  <a:cubicBezTo>
                    <a:pt x="98" y="68"/>
                    <a:pt x="93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4" y="67"/>
                    <a:pt x="80" y="67"/>
                    <a:pt x="77" y="68"/>
                  </a:cubicBezTo>
                  <a:cubicBezTo>
                    <a:pt x="66" y="69"/>
                    <a:pt x="57" y="75"/>
                    <a:pt x="47" y="77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3" y="77"/>
                    <a:pt x="43" y="76"/>
                    <a:pt x="42" y="76"/>
                  </a:cubicBezTo>
                  <a:cubicBezTo>
                    <a:pt x="41" y="75"/>
                    <a:pt x="41" y="74"/>
                    <a:pt x="40" y="73"/>
                  </a:cubicBezTo>
                  <a:cubicBezTo>
                    <a:pt x="40" y="73"/>
                    <a:pt x="40" y="72"/>
                    <a:pt x="40" y="72"/>
                  </a:cubicBezTo>
                  <a:cubicBezTo>
                    <a:pt x="40" y="71"/>
                    <a:pt x="40" y="70"/>
                    <a:pt x="41" y="68"/>
                  </a:cubicBezTo>
                  <a:cubicBezTo>
                    <a:pt x="43" y="66"/>
                    <a:pt x="46" y="64"/>
                    <a:pt x="50" y="62"/>
                  </a:cubicBezTo>
                  <a:cubicBezTo>
                    <a:pt x="56" y="59"/>
                    <a:pt x="64" y="57"/>
                    <a:pt x="71" y="55"/>
                  </a:cubicBezTo>
                  <a:cubicBezTo>
                    <a:pt x="78" y="53"/>
                    <a:pt x="83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7" y="51"/>
                    <a:pt x="88" y="50"/>
                    <a:pt x="88" y="49"/>
                  </a:cubicBezTo>
                  <a:cubicBezTo>
                    <a:pt x="88" y="41"/>
                    <a:pt x="89" y="33"/>
                    <a:pt x="89" y="25"/>
                  </a:cubicBezTo>
                  <a:cubicBezTo>
                    <a:pt x="89" y="25"/>
                    <a:pt x="89" y="24"/>
                    <a:pt x="88" y="24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19"/>
                    <a:pt x="83" y="14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8" y="8"/>
                    <a:pt x="78" y="8"/>
                    <a:pt x="77" y="8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66" y="10"/>
                    <a:pt x="45" y="17"/>
                    <a:pt x="36" y="22"/>
                  </a:cubicBezTo>
                  <a:cubicBezTo>
                    <a:pt x="32" y="15"/>
                    <a:pt x="28" y="9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3" y="1"/>
                    <a:pt x="22" y="0"/>
                    <a:pt x="2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" name="Freeform 739"/>
            <p:cNvSpPr>
              <a:spLocks noEditPoints="1"/>
            </p:cNvSpPr>
            <p:nvPr/>
          </p:nvSpPr>
          <p:spPr bwMode="auto">
            <a:xfrm>
              <a:off x="4761" y="650"/>
              <a:ext cx="362" cy="220"/>
            </a:xfrm>
            <a:custGeom>
              <a:avLst/>
              <a:gdLst>
                <a:gd name="T0" fmla="*/ 114 w 153"/>
                <a:gd name="T1" fmla="*/ 13 h 93"/>
                <a:gd name="T2" fmla="*/ 136 w 153"/>
                <a:gd name="T3" fmla="*/ 7 h 93"/>
                <a:gd name="T4" fmla="*/ 148 w 153"/>
                <a:gd name="T5" fmla="*/ 5 h 93"/>
                <a:gd name="T6" fmla="*/ 143 w 153"/>
                <a:gd name="T7" fmla="*/ 38 h 93"/>
                <a:gd name="T8" fmla="*/ 139 w 153"/>
                <a:gd name="T9" fmla="*/ 36 h 93"/>
                <a:gd name="T10" fmla="*/ 139 w 153"/>
                <a:gd name="T11" fmla="*/ 18 h 93"/>
                <a:gd name="T12" fmla="*/ 137 w 153"/>
                <a:gd name="T13" fmla="*/ 19 h 93"/>
                <a:gd name="T14" fmla="*/ 97 w 153"/>
                <a:gd name="T15" fmla="*/ 66 h 93"/>
                <a:gd name="T16" fmla="*/ 90 w 153"/>
                <a:gd name="T17" fmla="*/ 71 h 93"/>
                <a:gd name="T18" fmla="*/ 84 w 153"/>
                <a:gd name="T19" fmla="*/ 68 h 93"/>
                <a:gd name="T20" fmla="*/ 45 w 153"/>
                <a:gd name="T21" fmla="*/ 48 h 93"/>
                <a:gd name="T22" fmla="*/ 5 w 153"/>
                <a:gd name="T23" fmla="*/ 87 h 93"/>
                <a:gd name="T24" fmla="*/ 39 w 153"/>
                <a:gd name="T25" fmla="*/ 44 h 93"/>
                <a:gd name="T26" fmla="*/ 50 w 153"/>
                <a:gd name="T27" fmla="*/ 43 h 93"/>
                <a:gd name="T28" fmla="*/ 90 w 153"/>
                <a:gd name="T29" fmla="*/ 63 h 93"/>
                <a:gd name="T30" fmla="*/ 92 w 153"/>
                <a:gd name="T31" fmla="*/ 63 h 93"/>
                <a:gd name="T32" fmla="*/ 128 w 153"/>
                <a:gd name="T33" fmla="*/ 22 h 93"/>
                <a:gd name="T34" fmla="*/ 133 w 153"/>
                <a:gd name="T35" fmla="*/ 15 h 93"/>
                <a:gd name="T36" fmla="*/ 131 w 153"/>
                <a:gd name="T37" fmla="*/ 14 h 93"/>
                <a:gd name="T38" fmla="*/ 151 w 153"/>
                <a:gd name="T39" fmla="*/ 0 h 93"/>
                <a:gd name="T40" fmla="*/ 108 w 153"/>
                <a:gd name="T41" fmla="*/ 9 h 93"/>
                <a:gd name="T42" fmla="*/ 107 w 153"/>
                <a:gd name="T43" fmla="*/ 12 h 93"/>
                <a:gd name="T44" fmla="*/ 115 w 153"/>
                <a:gd name="T45" fmla="*/ 18 h 93"/>
                <a:gd name="T46" fmla="*/ 126 w 153"/>
                <a:gd name="T47" fmla="*/ 18 h 93"/>
                <a:gd name="T48" fmla="*/ 73 w 153"/>
                <a:gd name="T49" fmla="*/ 50 h 93"/>
                <a:gd name="T50" fmla="*/ 46 w 153"/>
                <a:gd name="T51" fmla="*/ 37 h 93"/>
                <a:gd name="T52" fmla="*/ 0 w 153"/>
                <a:gd name="T53" fmla="*/ 80 h 93"/>
                <a:gd name="T54" fmla="*/ 2 w 153"/>
                <a:gd name="T55" fmla="*/ 91 h 93"/>
                <a:gd name="T56" fmla="*/ 4 w 153"/>
                <a:gd name="T57" fmla="*/ 93 h 93"/>
                <a:gd name="T58" fmla="*/ 45 w 153"/>
                <a:gd name="T59" fmla="*/ 52 h 93"/>
                <a:gd name="T60" fmla="*/ 90 w 153"/>
                <a:gd name="T61" fmla="*/ 74 h 93"/>
                <a:gd name="T62" fmla="*/ 100 w 153"/>
                <a:gd name="T63" fmla="*/ 69 h 93"/>
                <a:gd name="T64" fmla="*/ 135 w 153"/>
                <a:gd name="T65" fmla="*/ 36 h 93"/>
                <a:gd name="T66" fmla="*/ 138 w 153"/>
                <a:gd name="T67" fmla="*/ 40 h 93"/>
                <a:gd name="T68" fmla="*/ 144 w 153"/>
                <a:gd name="T69" fmla="*/ 43 h 93"/>
                <a:gd name="T70" fmla="*/ 146 w 153"/>
                <a:gd name="T71" fmla="*/ 42 h 93"/>
                <a:gd name="T72" fmla="*/ 153 w 153"/>
                <a:gd name="T73" fmla="*/ 3 h 93"/>
                <a:gd name="T74" fmla="*/ 151 w 153"/>
                <a:gd name="T7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3" h="93">
                  <a:moveTo>
                    <a:pt x="116" y="14"/>
                  </a:moveTo>
                  <a:cubicBezTo>
                    <a:pt x="115" y="14"/>
                    <a:pt x="114" y="13"/>
                    <a:pt x="114" y="13"/>
                  </a:cubicBezTo>
                  <a:cubicBezTo>
                    <a:pt x="113" y="12"/>
                    <a:pt x="113" y="12"/>
                    <a:pt x="112" y="11"/>
                  </a:cubicBezTo>
                  <a:cubicBezTo>
                    <a:pt x="119" y="10"/>
                    <a:pt x="128" y="8"/>
                    <a:pt x="136" y="7"/>
                  </a:cubicBezTo>
                  <a:cubicBezTo>
                    <a:pt x="140" y="6"/>
                    <a:pt x="144" y="5"/>
                    <a:pt x="147" y="5"/>
                  </a:cubicBezTo>
                  <a:cubicBezTo>
                    <a:pt x="147" y="5"/>
                    <a:pt x="148" y="5"/>
                    <a:pt x="148" y="5"/>
                  </a:cubicBezTo>
                  <a:cubicBezTo>
                    <a:pt x="148" y="8"/>
                    <a:pt x="147" y="13"/>
                    <a:pt x="146" y="19"/>
                  </a:cubicBezTo>
                  <a:cubicBezTo>
                    <a:pt x="145" y="26"/>
                    <a:pt x="144" y="34"/>
                    <a:pt x="143" y="38"/>
                  </a:cubicBezTo>
                  <a:cubicBezTo>
                    <a:pt x="142" y="38"/>
                    <a:pt x="141" y="37"/>
                    <a:pt x="141" y="37"/>
                  </a:cubicBezTo>
                  <a:cubicBezTo>
                    <a:pt x="140" y="36"/>
                    <a:pt x="139" y="36"/>
                    <a:pt x="139" y="3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19"/>
                    <a:pt x="139" y="18"/>
                  </a:cubicBezTo>
                  <a:cubicBezTo>
                    <a:pt x="139" y="18"/>
                    <a:pt x="139" y="18"/>
                    <a:pt x="138" y="18"/>
                  </a:cubicBezTo>
                  <a:cubicBezTo>
                    <a:pt x="138" y="18"/>
                    <a:pt x="137" y="19"/>
                    <a:pt x="137" y="19"/>
                  </a:cubicBezTo>
                  <a:cubicBezTo>
                    <a:pt x="137" y="19"/>
                    <a:pt x="135" y="21"/>
                    <a:pt x="133" y="24"/>
                  </a:cubicBezTo>
                  <a:cubicBezTo>
                    <a:pt x="125" y="33"/>
                    <a:pt x="109" y="53"/>
                    <a:pt x="97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1"/>
                    <a:pt x="91" y="71"/>
                    <a:pt x="90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88" y="71"/>
                    <a:pt x="86" y="70"/>
                    <a:pt x="84" y="68"/>
                  </a:cubicBezTo>
                  <a:cubicBezTo>
                    <a:pt x="71" y="62"/>
                    <a:pt x="58" y="55"/>
                    <a:pt x="46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4" y="85"/>
                    <a:pt x="4" y="84"/>
                    <a:pt x="4" y="82"/>
                  </a:cubicBezTo>
                  <a:cubicBezTo>
                    <a:pt x="16" y="70"/>
                    <a:pt x="27" y="57"/>
                    <a:pt x="39" y="44"/>
                  </a:cubicBezTo>
                  <a:cubicBezTo>
                    <a:pt x="41" y="42"/>
                    <a:pt x="43" y="41"/>
                    <a:pt x="46" y="41"/>
                  </a:cubicBezTo>
                  <a:cubicBezTo>
                    <a:pt x="47" y="41"/>
                    <a:pt x="49" y="42"/>
                    <a:pt x="50" y="43"/>
                  </a:cubicBezTo>
                  <a:cubicBezTo>
                    <a:pt x="56" y="46"/>
                    <a:pt x="64" y="50"/>
                    <a:pt x="71" y="54"/>
                  </a:cubicBezTo>
                  <a:cubicBezTo>
                    <a:pt x="79" y="57"/>
                    <a:pt x="86" y="61"/>
                    <a:pt x="90" y="63"/>
                  </a:cubicBezTo>
                  <a:cubicBezTo>
                    <a:pt x="90" y="63"/>
                    <a:pt x="90" y="63"/>
                    <a:pt x="91" y="63"/>
                  </a:cubicBezTo>
                  <a:cubicBezTo>
                    <a:pt x="91" y="63"/>
                    <a:pt x="92" y="63"/>
                    <a:pt x="92" y="63"/>
                  </a:cubicBezTo>
                  <a:cubicBezTo>
                    <a:pt x="100" y="53"/>
                    <a:pt x="110" y="42"/>
                    <a:pt x="118" y="33"/>
                  </a:cubicBezTo>
                  <a:cubicBezTo>
                    <a:pt x="122" y="28"/>
                    <a:pt x="126" y="24"/>
                    <a:pt x="128" y="22"/>
                  </a:cubicBezTo>
                  <a:cubicBezTo>
                    <a:pt x="131" y="19"/>
                    <a:pt x="132" y="17"/>
                    <a:pt x="132" y="17"/>
                  </a:cubicBezTo>
                  <a:cubicBezTo>
                    <a:pt x="133" y="16"/>
                    <a:pt x="133" y="16"/>
                    <a:pt x="133" y="15"/>
                  </a:cubicBezTo>
                  <a:cubicBezTo>
                    <a:pt x="132" y="14"/>
                    <a:pt x="132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16" y="14"/>
                    <a:pt x="116" y="14"/>
                    <a:pt x="116" y="14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0" y="0"/>
                  </a:cubicBezTo>
                  <a:cubicBezTo>
                    <a:pt x="150" y="0"/>
                    <a:pt x="123" y="4"/>
                    <a:pt x="108" y="9"/>
                  </a:cubicBezTo>
                  <a:cubicBezTo>
                    <a:pt x="107" y="9"/>
                    <a:pt x="107" y="9"/>
                    <a:pt x="106" y="10"/>
                  </a:cubicBezTo>
                  <a:cubicBezTo>
                    <a:pt x="106" y="11"/>
                    <a:pt x="106" y="11"/>
                    <a:pt x="107" y="12"/>
                  </a:cubicBezTo>
                  <a:cubicBezTo>
                    <a:pt x="109" y="13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19" y="26"/>
                    <a:pt x="102" y="44"/>
                    <a:pt x="90" y="59"/>
                  </a:cubicBezTo>
                  <a:cubicBezTo>
                    <a:pt x="86" y="56"/>
                    <a:pt x="80" y="53"/>
                    <a:pt x="73" y="50"/>
                  </a:cubicBezTo>
                  <a:cubicBezTo>
                    <a:pt x="66" y="47"/>
                    <a:pt x="58" y="43"/>
                    <a:pt x="52" y="39"/>
                  </a:cubicBezTo>
                  <a:cubicBezTo>
                    <a:pt x="50" y="38"/>
                    <a:pt x="48" y="37"/>
                    <a:pt x="46" y="37"/>
                  </a:cubicBezTo>
                  <a:cubicBezTo>
                    <a:pt x="42" y="37"/>
                    <a:pt x="39" y="39"/>
                    <a:pt x="36" y="42"/>
                  </a:cubicBezTo>
                  <a:cubicBezTo>
                    <a:pt x="24" y="55"/>
                    <a:pt x="12" y="67"/>
                    <a:pt x="0" y="80"/>
                  </a:cubicBezTo>
                  <a:cubicBezTo>
                    <a:pt x="0" y="81"/>
                    <a:pt x="0" y="81"/>
                    <a:pt x="0" y="82"/>
                  </a:cubicBezTo>
                  <a:cubicBezTo>
                    <a:pt x="0" y="86"/>
                    <a:pt x="2" y="89"/>
                    <a:pt x="2" y="91"/>
                  </a:cubicBezTo>
                  <a:cubicBezTo>
                    <a:pt x="2" y="92"/>
                    <a:pt x="2" y="93"/>
                    <a:pt x="3" y="93"/>
                  </a:cubicBezTo>
                  <a:cubicBezTo>
                    <a:pt x="3" y="93"/>
                    <a:pt x="3" y="93"/>
                    <a:pt x="4" y="93"/>
                  </a:cubicBezTo>
                  <a:cubicBezTo>
                    <a:pt x="4" y="93"/>
                    <a:pt x="5" y="93"/>
                    <a:pt x="5" y="93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7" y="59"/>
                    <a:pt x="70" y="65"/>
                    <a:pt x="82" y="72"/>
                  </a:cubicBezTo>
                  <a:cubicBezTo>
                    <a:pt x="84" y="73"/>
                    <a:pt x="87" y="74"/>
                    <a:pt x="90" y="74"/>
                  </a:cubicBezTo>
                  <a:cubicBezTo>
                    <a:pt x="91" y="74"/>
                    <a:pt x="92" y="74"/>
                    <a:pt x="92" y="74"/>
                  </a:cubicBezTo>
                  <a:cubicBezTo>
                    <a:pt x="96" y="74"/>
                    <a:pt x="98" y="71"/>
                    <a:pt x="100" y="69"/>
                  </a:cubicBezTo>
                  <a:cubicBezTo>
                    <a:pt x="112" y="56"/>
                    <a:pt x="128" y="36"/>
                    <a:pt x="136" y="27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9"/>
                    <a:pt x="138" y="40"/>
                  </a:cubicBezTo>
                  <a:cubicBezTo>
                    <a:pt x="140" y="41"/>
                    <a:pt x="142" y="42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2"/>
                    <a:pt x="146" y="42"/>
                  </a:cubicBezTo>
                  <a:cubicBezTo>
                    <a:pt x="147" y="38"/>
                    <a:pt x="149" y="28"/>
                    <a:pt x="150" y="19"/>
                  </a:cubicBezTo>
                  <a:cubicBezTo>
                    <a:pt x="152" y="10"/>
                    <a:pt x="153" y="3"/>
                    <a:pt x="153" y="3"/>
                  </a:cubicBezTo>
                  <a:cubicBezTo>
                    <a:pt x="153" y="2"/>
                    <a:pt x="153" y="1"/>
                    <a:pt x="152" y="1"/>
                  </a:cubicBezTo>
                  <a:cubicBezTo>
                    <a:pt x="152" y="1"/>
                    <a:pt x="151" y="0"/>
                    <a:pt x="15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" name="Freeform 740"/>
            <p:cNvSpPr>
              <a:spLocks noEditPoints="1"/>
            </p:cNvSpPr>
            <p:nvPr/>
          </p:nvSpPr>
          <p:spPr bwMode="auto">
            <a:xfrm>
              <a:off x="4699" y="641"/>
              <a:ext cx="427" cy="340"/>
            </a:xfrm>
            <a:custGeom>
              <a:avLst/>
              <a:gdLst>
                <a:gd name="T0" fmla="*/ 115 w 180"/>
                <a:gd name="T1" fmla="*/ 123 h 144"/>
                <a:gd name="T2" fmla="*/ 82 w 180"/>
                <a:gd name="T3" fmla="*/ 123 h 144"/>
                <a:gd name="T4" fmla="*/ 43 w 180"/>
                <a:gd name="T5" fmla="*/ 123 h 144"/>
                <a:gd name="T6" fmla="*/ 121 w 180"/>
                <a:gd name="T7" fmla="*/ 114 h 144"/>
                <a:gd name="T8" fmla="*/ 138 w 180"/>
                <a:gd name="T9" fmla="*/ 123 h 144"/>
                <a:gd name="T10" fmla="*/ 154 w 180"/>
                <a:gd name="T11" fmla="*/ 123 h 144"/>
                <a:gd name="T12" fmla="*/ 88 w 180"/>
                <a:gd name="T13" fmla="*/ 107 h 144"/>
                <a:gd name="T14" fmla="*/ 74 w 180"/>
                <a:gd name="T15" fmla="*/ 123 h 144"/>
                <a:gd name="T16" fmla="*/ 39 w 180"/>
                <a:gd name="T17" fmla="*/ 114 h 144"/>
                <a:gd name="T18" fmla="*/ 39 w 180"/>
                <a:gd name="T19" fmla="*/ 120 h 144"/>
                <a:gd name="T20" fmla="*/ 121 w 180"/>
                <a:gd name="T21" fmla="*/ 105 h 144"/>
                <a:gd name="T22" fmla="*/ 71 w 180"/>
                <a:gd name="T23" fmla="*/ 105 h 144"/>
                <a:gd name="T24" fmla="*/ 137 w 180"/>
                <a:gd name="T25" fmla="*/ 114 h 144"/>
                <a:gd name="T26" fmla="*/ 153 w 180"/>
                <a:gd name="T27" fmla="*/ 103 h 144"/>
                <a:gd name="T28" fmla="*/ 109 w 180"/>
                <a:gd name="T29" fmla="*/ 92 h 144"/>
                <a:gd name="T30" fmla="*/ 121 w 180"/>
                <a:gd name="T31" fmla="*/ 91 h 144"/>
                <a:gd name="T32" fmla="*/ 38 w 180"/>
                <a:gd name="T33" fmla="*/ 109 h 144"/>
                <a:gd name="T34" fmla="*/ 38 w 180"/>
                <a:gd name="T35" fmla="*/ 109 h 144"/>
                <a:gd name="T36" fmla="*/ 88 w 180"/>
                <a:gd name="T37" fmla="*/ 84 h 144"/>
                <a:gd name="T38" fmla="*/ 137 w 180"/>
                <a:gd name="T39" fmla="*/ 92 h 144"/>
                <a:gd name="T40" fmla="*/ 154 w 180"/>
                <a:gd name="T41" fmla="*/ 89 h 144"/>
                <a:gd name="T42" fmla="*/ 70 w 180"/>
                <a:gd name="T43" fmla="*/ 79 h 144"/>
                <a:gd name="T44" fmla="*/ 70 w 180"/>
                <a:gd name="T45" fmla="*/ 85 h 144"/>
                <a:gd name="T46" fmla="*/ 73 w 180"/>
                <a:gd name="T47" fmla="*/ 73 h 144"/>
                <a:gd name="T48" fmla="*/ 153 w 180"/>
                <a:gd name="T49" fmla="*/ 63 h 144"/>
                <a:gd name="T50" fmla="*/ 16 w 180"/>
                <a:gd name="T51" fmla="*/ 0 h 144"/>
                <a:gd name="T52" fmla="*/ 8 w 180"/>
                <a:gd name="T53" fmla="*/ 34 h 144"/>
                <a:gd name="T54" fmla="*/ 10 w 180"/>
                <a:gd name="T55" fmla="*/ 49 h 144"/>
                <a:gd name="T56" fmla="*/ 14 w 180"/>
                <a:gd name="T57" fmla="*/ 68 h 144"/>
                <a:gd name="T58" fmla="*/ 14 w 180"/>
                <a:gd name="T59" fmla="*/ 72 h 144"/>
                <a:gd name="T60" fmla="*/ 10 w 180"/>
                <a:gd name="T61" fmla="*/ 90 h 144"/>
                <a:gd name="T62" fmla="*/ 8 w 180"/>
                <a:gd name="T63" fmla="*/ 107 h 144"/>
                <a:gd name="T64" fmla="*/ 2 w 180"/>
                <a:gd name="T65" fmla="*/ 124 h 144"/>
                <a:gd name="T66" fmla="*/ 14 w 180"/>
                <a:gd name="T67" fmla="*/ 142 h 144"/>
                <a:gd name="T68" fmla="*/ 178 w 180"/>
                <a:gd name="T69" fmla="*/ 128 h 144"/>
                <a:gd name="T70" fmla="*/ 158 w 180"/>
                <a:gd name="T71" fmla="*/ 112 h 144"/>
                <a:gd name="T72" fmla="*/ 156 w 180"/>
                <a:gd name="T73" fmla="*/ 57 h 144"/>
                <a:gd name="T74" fmla="*/ 136 w 180"/>
                <a:gd name="T75" fmla="*/ 75 h 144"/>
                <a:gd name="T76" fmla="*/ 134 w 180"/>
                <a:gd name="T77" fmla="*/ 118 h 144"/>
                <a:gd name="T78" fmla="*/ 125 w 180"/>
                <a:gd name="T79" fmla="*/ 87 h 144"/>
                <a:gd name="T80" fmla="*/ 118 w 180"/>
                <a:gd name="T81" fmla="*/ 88 h 144"/>
                <a:gd name="T82" fmla="*/ 106 w 180"/>
                <a:gd name="T83" fmla="*/ 86 h 144"/>
                <a:gd name="T84" fmla="*/ 100 w 180"/>
                <a:gd name="T85" fmla="*/ 85 h 144"/>
                <a:gd name="T86" fmla="*/ 101 w 180"/>
                <a:gd name="T87" fmla="*/ 124 h 144"/>
                <a:gd name="T88" fmla="*/ 92 w 180"/>
                <a:gd name="T89" fmla="*/ 104 h 144"/>
                <a:gd name="T90" fmla="*/ 91 w 180"/>
                <a:gd name="T91" fmla="*/ 81 h 144"/>
                <a:gd name="T92" fmla="*/ 72 w 180"/>
                <a:gd name="T93" fmla="*/ 70 h 144"/>
                <a:gd name="T94" fmla="*/ 66 w 180"/>
                <a:gd name="T95" fmla="*/ 79 h 144"/>
                <a:gd name="T96" fmla="*/ 59 w 180"/>
                <a:gd name="T97" fmla="*/ 84 h 144"/>
                <a:gd name="T98" fmla="*/ 35 w 180"/>
                <a:gd name="T99" fmla="*/ 103 h 144"/>
                <a:gd name="T100" fmla="*/ 18 w 180"/>
                <a:gd name="T101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0" h="144">
                  <a:moveTo>
                    <a:pt x="115" y="123"/>
                  </a:moveTo>
                  <a:cubicBezTo>
                    <a:pt x="117" y="121"/>
                    <a:pt x="119" y="120"/>
                    <a:pt x="121" y="119"/>
                  </a:cubicBezTo>
                  <a:cubicBezTo>
                    <a:pt x="121" y="120"/>
                    <a:pt x="121" y="121"/>
                    <a:pt x="121" y="123"/>
                  </a:cubicBezTo>
                  <a:cubicBezTo>
                    <a:pt x="115" y="123"/>
                    <a:pt x="115" y="123"/>
                    <a:pt x="115" y="123"/>
                  </a:cubicBezTo>
                  <a:moveTo>
                    <a:pt x="82" y="123"/>
                  </a:moveTo>
                  <a:cubicBezTo>
                    <a:pt x="84" y="121"/>
                    <a:pt x="86" y="120"/>
                    <a:pt x="88" y="118"/>
                  </a:cubicBezTo>
                  <a:cubicBezTo>
                    <a:pt x="88" y="120"/>
                    <a:pt x="88" y="121"/>
                    <a:pt x="88" y="123"/>
                  </a:cubicBezTo>
                  <a:cubicBezTo>
                    <a:pt x="82" y="123"/>
                    <a:pt x="82" y="123"/>
                    <a:pt x="82" y="123"/>
                  </a:cubicBezTo>
                  <a:moveTo>
                    <a:pt x="43" y="123"/>
                  </a:moveTo>
                  <a:cubicBezTo>
                    <a:pt x="47" y="120"/>
                    <a:pt x="51" y="118"/>
                    <a:pt x="55" y="116"/>
                  </a:cubicBezTo>
                  <a:cubicBezTo>
                    <a:pt x="55" y="118"/>
                    <a:pt x="55" y="120"/>
                    <a:pt x="55" y="123"/>
                  </a:cubicBezTo>
                  <a:cubicBezTo>
                    <a:pt x="43" y="123"/>
                    <a:pt x="43" y="123"/>
                    <a:pt x="43" y="123"/>
                  </a:cubicBezTo>
                  <a:moveTo>
                    <a:pt x="105" y="123"/>
                  </a:moveTo>
                  <a:cubicBezTo>
                    <a:pt x="105" y="122"/>
                    <a:pt x="105" y="121"/>
                    <a:pt x="105" y="120"/>
                  </a:cubicBezTo>
                  <a:cubicBezTo>
                    <a:pt x="110" y="115"/>
                    <a:pt x="115" y="112"/>
                    <a:pt x="121" y="109"/>
                  </a:cubicBezTo>
                  <a:cubicBezTo>
                    <a:pt x="121" y="111"/>
                    <a:pt x="121" y="113"/>
                    <a:pt x="121" y="114"/>
                  </a:cubicBezTo>
                  <a:cubicBezTo>
                    <a:pt x="117" y="117"/>
                    <a:pt x="112" y="120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5" y="123"/>
                    <a:pt x="105" y="123"/>
                    <a:pt x="105" y="123"/>
                  </a:cubicBezTo>
                  <a:moveTo>
                    <a:pt x="138" y="123"/>
                  </a:moveTo>
                  <a:cubicBezTo>
                    <a:pt x="138" y="121"/>
                    <a:pt x="138" y="120"/>
                    <a:pt x="138" y="118"/>
                  </a:cubicBezTo>
                  <a:cubicBezTo>
                    <a:pt x="144" y="114"/>
                    <a:pt x="148" y="111"/>
                    <a:pt x="154" y="108"/>
                  </a:cubicBezTo>
                  <a:cubicBezTo>
                    <a:pt x="154" y="109"/>
                    <a:pt x="154" y="110"/>
                    <a:pt x="154" y="112"/>
                  </a:cubicBezTo>
                  <a:cubicBezTo>
                    <a:pt x="154" y="115"/>
                    <a:pt x="154" y="119"/>
                    <a:pt x="154" y="123"/>
                  </a:cubicBezTo>
                  <a:cubicBezTo>
                    <a:pt x="138" y="123"/>
                    <a:pt x="138" y="123"/>
                    <a:pt x="138" y="123"/>
                  </a:cubicBezTo>
                  <a:moveTo>
                    <a:pt x="72" y="123"/>
                  </a:moveTo>
                  <a:cubicBezTo>
                    <a:pt x="72" y="120"/>
                    <a:pt x="72" y="118"/>
                    <a:pt x="71" y="116"/>
                  </a:cubicBezTo>
                  <a:cubicBezTo>
                    <a:pt x="79" y="112"/>
                    <a:pt x="82" y="111"/>
                    <a:pt x="88" y="107"/>
                  </a:cubicBezTo>
                  <a:cubicBezTo>
                    <a:pt x="88" y="109"/>
                    <a:pt x="88" y="111"/>
                    <a:pt x="88" y="113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4" y="117"/>
                    <a:pt x="78" y="120"/>
                    <a:pt x="74" y="122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2" y="123"/>
                    <a:pt x="72" y="123"/>
                    <a:pt x="72" y="123"/>
                  </a:cubicBezTo>
                  <a:moveTo>
                    <a:pt x="39" y="120"/>
                  </a:moveTo>
                  <a:cubicBezTo>
                    <a:pt x="39" y="118"/>
                    <a:pt x="38" y="116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4" y="112"/>
                    <a:pt x="50" y="109"/>
                    <a:pt x="55" y="106"/>
                  </a:cubicBezTo>
                  <a:cubicBezTo>
                    <a:pt x="55" y="108"/>
                    <a:pt x="55" y="109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9" y="115"/>
                    <a:pt x="44" y="117"/>
                    <a:pt x="39" y="120"/>
                  </a:cubicBezTo>
                  <a:moveTo>
                    <a:pt x="104" y="115"/>
                  </a:moveTo>
                  <a:cubicBezTo>
                    <a:pt x="104" y="112"/>
                    <a:pt x="104" y="108"/>
                    <a:pt x="104" y="105"/>
                  </a:cubicBezTo>
                  <a:cubicBezTo>
                    <a:pt x="109" y="103"/>
                    <a:pt x="116" y="100"/>
                    <a:pt x="121" y="98"/>
                  </a:cubicBezTo>
                  <a:cubicBezTo>
                    <a:pt x="121" y="100"/>
                    <a:pt x="121" y="103"/>
                    <a:pt x="121" y="105"/>
                  </a:cubicBezTo>
                  <a:cubicBezTo>
                    <a:pt x="115" y="108"/>
                    <a:pt x="110" y="111"/>
                    <a:pt x="104" y="115"/>
                  </a:cubicBezTo>
                  <a:moveTo>
                    <a:pt x="71" y="112"/>
                  </a:moveTo>
                  <a:cubicBezTo>
                    <a:pt x="71" y="109"/>
                    <a:pt x="71" y="107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7" y="101"/>
                    <a:pt x="82" y="98"/>
                    <a:pt x="88" y="95"/>
                  </a:cubicBezTo>
                  <a:cubicBezTo>
                    <a:pt x="88" y="97"/>
                    <a:pt x="88" y="100"/>
                    <a:pt x="88" y="103"/>
                  </a:cubicBezTo>
                  <a:cubicBezTo>
                    <a:pt x="81" y="107"/>
                    <a:pt x="78" y="108"/>
                    <a:pt x="71" y="112"/>
                  </a:cubicBezTo>
                  <a:moveTo>
                    <a:pt x="137" y="114"/>
                  </a:moveTo>
                  <a:cubicBezTo>
                    <a:pt x="137" y="111"/>
                    <a:pt x="137" y="109"/>
                    <a:pt x="137" y="106"/>
                  </a:cubicBezTo>
                  <a:cubicBezTo>
                    <a:pt x="144" y="101"/>
                    <a:pt x="147" y="100"/>
                    <a:pt x="154" y="94"/>
                  </a:cubicBezTo>
                  <a:cubicBezTo>
                    <a:pt x="154" y="97"/>
                    <a:pt x="154" y="100"/>
                    <a:pt x="154" y="103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47" y="107"/>
                    <a:pt x="143" y="110"/>
                    <a:pt x="137" y="114"/>
                  </a:cubicBezTo>
                  <a:moveTo>
                    <a:pt x="104" y="101"/>
                  </a:moveTo>
                  <a:cubicBezTo>
                    <a:pt x="104" y="97"/>
                    <a:pt x="104" y="93"/>
                    <a:pt x="104" y="90"/>
                  </a:cubicBezTo>
                  <a:cubicBezTo>
                    <a:pt x="105" y="90"/>
                    <a:pt x="107" y="91"/>
                    <a:pt x="109" y="92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2" y="93"/>
                    <a:pt x="112" y="93"/>
                    <a:pt x="113" y="93"/>
                  </a:cubicBezTo>
                  <a:cubicBezTo>
                    <a:pt x="115" y="93"/>
                    <a:pt x="116" y="93"/>
                    <a:pt x="117" y="93"/>
                  </a:cubicBezTo>
                  <a:cubicBezTo>
                    <a:pt x="118" y="92"/>
                    <a:pt x="120" y="92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1" y="94"/>
                  </a:cubicBezTo>
                  <a:cubicBezTo>
                    <a:pt x="116" y="96"/>
                    <a:pt x="109" y="99"/>
                    <a:pt x="104" y="101"/>
                  </a:cubicBezTo>
                  <a:moveTo>
                    <a:pt x="38" y="109"/>
                  </a:moveTo>
                  <a:cubicBezTo>
                    <a:pt x="38" y="108"/>
                    <a:pt x="38" y="107"/>
                    <a:pt x="38" y="105"/>
                  </a:cubicBezTo>
                  <a:cubicBezTo>
                    <a:pt x="44" y="101"/>
                    <a:pt x="50" y="95"/>
                    <a:pt x="55" y="89"/>
                  </a:cubicBezTo>
                  <a:cubicBezTo>
                    <a:pt x="55" y="93"/>
                    <a:pt x="55" y="97"/>
                    <a:pt x="55" y="101"/>
                  </a:cubicBezTo>
                  <a:cubicBezTo>
                    <a:pt x="49" y="104"/>
                    <a:pt x="44" y="106"/>
                    <a:pt x="38" y="109"/>
                  </a:cubicBezTo>
                  <a:moveTo>
                    <a:pt x="71" y="100"/>
                  </a:moveTo>
                  <a:cubicBezTo>
                    <a:pt x="71" y="97"/>
                    <a:pt x="71" y="93"/>
                    <a:pt x="71" y="90"/>
                  </a:cubicBezTo>
                  <a:cubicBezTo>
                    <a:pt x="75" y="87"/>
                    <a:pt x="79" y="85"/>
                    <a:pt x="85" y="82"/>
                  </a:cubicBezTo>
                  <a:cubicBezTo>
                    <a:pt x="86" y="82"/>
                    <a:pt x="87" y="83"/>
                    <a:pt x="88" y="84"/>
                  </a:cubicBezTo>
                  <a:cubicBezTo>
                    <a:pt x="88" y="86"/>
                    <a:pt x="88" y="88"/>
                    <a:pt x="88" y="90"/>
                  </a:cubicBezTo>
                  <a:cubicBezTo>
                    <a:pt x="82" y="93"/>
                    <a:pt x="77" y="97"/>
                    <a:pt x="71" y="100"/>
                  </a:cubicBezTo>
                  <a:moveTo>
                    <a:pt x="137" y="101"/>
                  </a:moveTo>
                  <a:cubicBezTo>
                    <a:pt x="137" y="98"/>
                    <a:pt x="137" y="95"/>
                    <a:pt x="137" y="92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41" y="89"/>
                    <a:pt x="145" y="87"/>
                    <a:pt x="148" y="84"/>
                  </a:cubicBezTo>
                  <a:cubicBezTo>
                    <a:pt x="150" y="82"/>
                    <a:pt x="151" y="80"/>
                    <a:pt x="154" y="78"/>
                  </a:cubicBezTo>
                  <a:cubicBezTo>
                    <a:pt x="154" y="81"/>
                    <a:pt x="154" y="85"/>
                    <a:pt x="154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46" y="96"/>
                    <a:pt x="143" y="97"/>
                    <a:pt x="137" y="101"/>
                  </a:cubicBezTo>
                  <a:moveTo>
                    <a:pt x="70" y="85"/>
                  </a:moveTo>
                  <a:cubicBezTo>
                    <a:pt x="70" y="83"/>
                    <a:pt x="70" y="81"/>
                    <a:pt x="70" y="79"/>
                  </a:cubicBezTo>
                  <a:cubicBezTo>
                    <a:pt x="71" y="78"/>
                    <a:pt x="72" y="77"/>
                    <a:pt x="73" y="75"/>
                  </a:cubicBezTo>
                  <a:cubicBezTo>
                    <a:pt x="73" y="75"/>
                    <a:pt x="74" y="74"/>
                    <a:pt x="74" y="73"/>
                  </a:cubicBezTo>
                  <a:cubicBezTo>
                    <a:pt x="76" y="75"/>
                    <a:pt x="79" y="77"/>
                    <a:pt x="81" y="79"/>
                  </a:cubicBezTo>
                  <a:cubicBezTo>
                    <a:pt x="77" y="81"/>
                    <a:pt x="74" y="83"/>
                    <a:pt x="70" y="85"/>
                  </a:cubicBezTo>
                  <a:moveTo>
                    <a:pt x="73" y="73"/>
                  </a:move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3" y="73"/>
                    <a:pt x="73" y="73"/>
                    <a:pt x="73" y="73"/>
                  </a:cubicBezTo>
                  <a:moveTo>
                    <a:pt x="137" y="87"/>
                  </a:moveTo>
                  <a:cubicBezTo>
                    <a:pt x="137" y="85"/>
                    <a:pt x="136" y="83"/>
                    <a:pt x="136" y="80"/>
                  </a:cubicBezTo>
                  <a:cubicBezTo>
                    <a:pt x="137" y="80"/>
                    <a:pt x="138" y="79"/>
                    <a:pt x="139" y="78"/>
                  </a:cubicBezTo>
                  <a:cubicBezTo>
                    <a:pt x="143" y="74"/>
                    <a:pt x="149" y="68"/>
                    <a:pt x="153" y="63"/>
                  </a:cubicBezTo>
                  <a:cubicBezTo>
                    <a:pt x="153" y="66"/>
                    <a:pt x="153" y="69"/>
                    <a:pt x="154" y="72"/>
                  </a:cubicBezTo>
                  <a:cubicBezTo>
                    <a:pt x="150" y="76"/>
                    <a:pt x="148" y="78"/>
                    <a:pt x="145" y="81"/>
                  </a:cubicBezTo>
                  <a:cubicBezTo>
                    <a:pt x="143" y="83"/>
                    <a:pt x="140" y="85"/>
                    <a:pt x="137" y="87"/>
                  </a:cubicBezTo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8" y="32"/>
                    <a:pt x="8" y="33"/>
                    <a:pt x="8" y="34"/>
                  </a:cubicBezTo>
                  <a:cubicBezTo>
                    <a:pt x="8" y="35"/>
                    <a:pt x="8" y="36"/>
                    <a:pt x="10" y="36"/>
                  </a:cubicBezTo>
                  <a:cubicBezTo>
                    <a:pt x="11" y="36"/>
                    <a:pt x="13" y="36"/>
                    <a:pt x="14" y="3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8" y="49"/>
                    <a:pt x="8" y="50"/>
                    <a:pt x="8" y="51"/>
                  </a:cubicBezTo>
                  <a:cubicBezTo>
                    <a:pt x="8" y="52"/>
                    <a:pt x="8" y="53"/>
                    <a:pt x="10" y="53"/>
                  </a:cubicBezTo>
                  <a:cubicBezTo>
                    <a:pt x="11" y="53"/>
                    <a:pt x="13" y="53"/>
                    <a:pt x="14" y="53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8"/>
                    <a:pt x="11" y="68"/>
                    <a:pt x="10" y="68"/>
                  </a:cubicBezTo>
                  <a:cubicBezTo>
                    <a:pt x="8" y="68"/>
                    <a:pt x="8" y="69"/>
                    <a:pt x="8" y="70"/>
                  </a:cubicBezTo>
                  <a:cubicBezTo>
                    <a:pt x="8" y="71"/>
                    <a:pt x="8" y="72"/>
                    <a:pt x="10" y="72"/>
                  </a:cubicBezTo>
                  <a:cubicBezTo>
                    <a:pt x="11" y="72"/>
                    <a:pt x="13" y="72"/>
                    <a:pt x="14" y="72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1" y="86"/>
                    <a:pt x="10" y="86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0"/>
                    <a:pt x="8" y="90"/>
                    <a:pt x="10" y="90"/>
                  </a:cubicBezTo>
                  <a:cubicBezTo>
                    <a:pt x="11" y="90"/>
                    <a:pt x="13" y="90"/>
                    <a:pt x="14" y="90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5"/>
                    <a:pt x="10" y="105"/>
                  </a:cubicBezTo>
                  <a:cubicBezTo>
                    <a:pt x="8" y="105"/>
                    <a:pt x="8" y="106"/>
                    <a:pt x="8" y="107"/>
                  </a:cubicBezTo>
                  <a:cubicBezTo>
                    <a:pt x="8" y="109"/>
                    <a:pt x="8" y="109"/>
                    <a:pt x="10" y="109"/>
                  </a:cubicBezTo>
                  <a:cubicBezTo>
                    <a:pt x="11" y="109"/>
                    <a:pt x="13" y="109"/>
                    <a:pt x="14" y="109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" y="124"/>
                    <a:pt x="0" y="125"/>
                    <a:pt x="0" y="126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3"/>
                    <a:pt x="15" y="144"/>
                    <a:pt x="16" y="144"/>
                  </a:cubicBezTo>
                  <a:cubicBezTo>
                    <a:pt x="17" y="144"/>
                    <a:pt x="18" y="143"/>
                    <a:pt x="18" y="142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79" y="128"/>
                    <a:pt x="180" y="127"/>
                    <a:pt x="180" y="126"/>
                  </a:cubicBezTo>
                  <a:cubicBezTo>
                    <a:pt x="180" y="125"/>
                    <a:pt x="179" y="124"/>
                    <a:pt x="17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0"/>
                    <a:pt x="158" y="116"/>
                    <a:pt x="158" y="112"/>
                  </a:cubicBezTo>
                  <a:cubicBezTo>
                    <a:pt x="158" y="99"/>
                    <a:pt x="158" y="86"/>
                    <a:pt x="157" y="74"/>
                  </a:cubicBezTo>
                  <a:cubicBezTo>
                    <a:pt x="158" y="73"/>
                    <a:pt x="158" y="72"/>
                    <a:pt x="157" y="72"/>
                  </a:cubicBezTo>
                  <a:cubicBezTo>
                    <a:pt x="157" y="67"/>
                    <a:pt x="157" y="63"/>
                    <a:pt x="157" y="58"/>
                  </a:cubicBezTo>
                  <a:cubicBezTo>
                    <a:pt x="157" y="58"/>
                    <a:pt x="157" y="57"/>
                    <a:pt x="156" y="57"/>
                  </a:cubicBezTo>
                  <a:cubicBezTo>
                    <a:pt x="156" y="56"/>
                    <a:pt x="155" y="56"/>
                    <a:pt x="155" y="56"/>
                  </a:cubicBezTo>
                  <a:cubicBezTo>
                    <a:pt x="155" y="56"/>
                    <a:pt x="154" y="57"/>
                    <a:pt x="154" y="57"/>
                  </a:cubicBezTo>
                  <a:cubicBezTo>
                    <a:pt x="151" y="60"/>
                    <a:pt x="146" y="65"/>
                    <a:pt x="142" y="69"/>
                  </a:cubicBezTo>
                  <a:cubicBezTo>
                    <a:pt x="140" y="71"/>
                    <a:pt x="138" y="73"/>
                    <a:pt x="136" y="75"/>
                  </a:cubicBezTo>
                  <a:cubicBezTo>
                    <a:pt x="134" y="76"/>
                    <a:pt x="133" y="78"/>
                    <a:pt x="133" y="78"/>
                  </a:cubicBezTo>
                  <a:cubicBezTo>
                    <a:pt x="133" y="78"/>
                    <a:pt x="132" y="79"/>
                    <a:pt x="132" y="79"/>
                  </a:cubicBezTo>
                  <a:cubicBezTo>
                    <a:pt x="133" y="93"/>
                    <a:pt x="133" y="104"/>
                    <a:pt x="134" y="117"/>
                  </a:cubicBezTo>
                  <a:cubicBezTo>
                    <a:pt x="133" y="117"/>
                    <a:pt x="134" y="117"/>
                    <a:pt x="134" y="118"/>
                  </a:cubicBezTo>
                  <a:cubicBezTo>
                    <a:pt x="134" y="120"/>
                    <a:pt x="134" y="122"/>
                    <a:pt x="134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1"/>
                    <a:pt x="125" y="118"/>
                    <a:pt x="125" y="115"/>
                  </a:cubicBezTo>
                  <a:cubicBezTo>
                    <a:pt x="125" y="105"/>
                    <a:pt x="125" y="97"/>
                    <a:pt x="125" y="87"/>
                  </a:cubicBezTo>
                  <a:cubicBezTo>
                    <a:pt x="125" y="86"/>
                    <a:pt x="124" y="85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2" y="85"/>
                    <a:pt x="122" y="85"/>
                    <a:pt x="121" y="85"/>
                  </a:cubicBezTo>
                  <a:cubicBezTo>
                    <a:pt x="119" y="87"/>
                    <a:pt x="119" y="88"/>
                    <a:pt x="118" y="88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5" y="89"/>
                    <a:pt x="113" y="89"/>
                  </a:cubicBezTo>
                  <a:cubicBezTo>
                    <a:pt x="113" y="89"/>
                    <a:pt x="112" y="89"/>
                    <a:pt x="111" y="88"/>
                  </a:cubicBezTo>
                  <a:cubicBezTo>
                    <a:pt x="110" y="88"/>
                    <a:pt x="108" y="87"/>
                    <a:pt x="106" y="86"/>
                  </a:cubicBezTo>
                  <a:cubicBezTo>
                    <a:pt x="105" y="86"/>
                    <a:pt x="105" y="86"/>
                    <a:pt x="104" y="86"/>
                  </a:cubicBezTo>
                  <a:cubicBezTo>
                    <a:pt x="103" y="85"/>
                    <a:pt x="103" y="85"/>
                    <a:pt x="102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5"/>
                    <a:pt x="101" y="85"/>
                    <a:pt x="100" y="85"/>
                  </a:cubicBezTo>
                  <a:cubicBezTo>
                    <a:pt x="100" y="86"/>
                    <a:pt x="100" y="86"/>
                    <a:pt x="100" y="87"/>
                  </a:cubicBezTo>
                  <a:cubicBezTo>
                    <a:pt x="100" y="97"/>
                    <a:pt x="100" y="108"/>
                    <a:pt x="101" y="118"/>
                  </a:cubicBezTo>
                  <a:cubicBezTo>
                    <a:pt x="100" y="119"/>
                    <a:pt x="100" y="119"/>
                    <a:pt x="101" y="119"/>
                  </a:cubicBezTo>
                  <a:cubicBezTo>
                    <a:pt x="101" y="121"/>
                    <a:pt x="101" y="122"/>
                    <a:pt x="101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0"/>
                    <a:pt x="92" y="117"/>
                    <a:pt x="92" y="113"/>
                  </a:cubicBezTo>
                  <a:cubicBezTo>
                    <a:pt x="92" y="110"/>
                    <a:pt x="92" y="107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0"/>
                    <a:pt x="92" y="96"/>
                    <a:pt x="92" y="92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88"/>
                    <a:pt x="92" y="86"/>
                    <a:pt x="92" y="83"/>
                  </a:cubicBezTo>
                  <a:cubicBezTo>
                    <a:pt x="92" y="82"/>
                    <a:pt x="91" y="82"/>
                    <a:pt x="91" y="81"/>
                  </a:cubicBezTo>
                  <a:cubicBezTo>
                    <a:pt x="85" y="77"/>
                    <a:pt x="80" y="73"/>
                    <a:pt x="76" y="70"/>
                  </a:cubicBezTo>
                  <a:cubicBezTo>
                    <a:pt x="75" y="69"/>
                    <a:pt x="75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3" y="69"/>
                    <a:pt x="72" y="70"/>
                  </a:cubicBezTo>
                  <a:cubicBezTo>
                    <a:pt x="72" y="70"/>
                    <a:pt x="71" y="71"/>
                    <a:pt x="70" y="72"/>
                  </a:cubicBezTo>
                  <a:cubicBezTo>
                    <a:pt x="70" y="73"/>
                    <a:pt x="69" y="74"/>
                    <a:pt x="68" y="75"/>
                  </a:cubicBezTo>
                  <a:cubicBezTo>
                    <a:pt x="67" y="76"/>
                    <a:pt x="67" y="77"/>
                    <a:pt x="67" y="78"/>
                  </a:cubicBezTo>
                  <a:cubicBezTo>
                    <a:pt x="66" y="78"/>
                    <a:pt x="66" y="78"/>
                    <a:pt x="66" y="79"/>
                  </a:cubicBezTo>
                  <a:cubicBezTo>
                    <a:pt x="67" y="97"/>
                    <a:pt x="67" y="106"/>
                    <a:pt x="68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0"/>
                    <a:pt x="59" y="117"/>
                    <a:pt x="59" y="113"/>
                  </a:cubicBezTo>
                  <a:cubicBezTo>
                    <a:pt x="59" y="104"/>
                    <a:pt x="59" y="94"/>
                    <a:pt x="59" y="84"/>
                  </a:cubicBezTo>
                  <a:cubicBezTo>
                    <a:pt x="59" y="83"/>
                    <a:pt x="58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2"/>
                    <a:pt x="56" y="82"/>
                    <a:pt x="55" y="83"/>
                  </a:cubicBezTo>
                  <a:cubicBezTo>
                    <a:pt x="49" y="90"/>
                    <a:pt x="42" y="98"/>
                    <a:pt x="35" y="103"/>
                  </a:cubicBezTo>
                  <a:cubicBezTo>
                    <a:pt x="34" y="103"/>
                    <a:pt x="34" y="104"/>
                    <a:pt x="34" y="104"/>
                  </a:cubicBezTo>
                  <a:cubicBezTo>
                    <a:pt x="34" y="112"/>
                    <a:pt x="35" y="117"/>
                    <a:pt x="3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Freeform 741"/>
            <p:cNvSpPr>
              <a:spLocks noEditPoints="1"/>
            </p:cNvSpPr>
            <p:nvPr/>
          </p:nvSpPr>
          <p:spPr bwMode="auto">
            <a:xfrm>
              <a:off x="3035" y="1218"/>
              <a:ext cx="187" cy="187"/>
            </a:xfrm>
            <a:custGeom>
              <a:avLst/>
              <a:gdLst>
                <a:gd name="T0" fmla="*/ 75 w 79"/>
                <a:gd name="T1" fmla="*/ 34 h 79"/>
                <a:gd name="T2" fmla="*/ 72 w 79"/>
                <a:gd name="T3" fmla="*/ 34 h 79"/>
                <a:gd name="T4" fmla="*/ 74 w 79"/>
                <a:gd name="T5" fmla="*/ 32 h 79"/>
                <a:gd name="T6" fmla="*/ 71 w 79"/>
                <a:gd name="T7" fmla="*/ 31 h 79"/>
                <a:gd name="T8" fmla="*/ 73 w 79"/>
                <a:gd name="T9" fmla="*/ 29 h 79"/>
                <a:gd name="T10" fmla="*/ 67 w 79"/>
                <a:gd name="T11" fmla="*/ 26 h 79"/>
                <a:gd name="T12" fmla="*/ 69 w 79"/>
                <a:gd name="T13" fmla="*/ 28 h 79"/>
                <a:gd name="T14" fmla="*/ 69 w 79"/>
                <a:gd name="T15" fmla="*/ 20 h 79"/>
                <a:gd name="T16" fmla="*/ 64 w 79"/>
                <a:gd name="T17" fmla="*/ 23 h 79"/>
                <a:gd name="T18" fmla="*/ 67 w 79"/>
                <a:gd name="T19" fmla="*/ 18 h 79"/>
                <a:gd name="T20" fmla="*/ 12 w 79"/>
                <a:gd name="T21" fmla="*/ 25 h 79"/>
                <a:gd name="T22" fmla="*/ 62 w 79"/>
                <a:gd name="T23" fmla="*/ 25 h 79"/>
                <a:gd name="T24" fmla="*/ 65 w 79"/>
                <a:gd name="T25" fmla="*/ 65 h 79"/>
                <a:gd name="T26" fmla="*/ 41 w 79"/>
                <a:gd name="T27" fmla="*/ 76 h 79"/>
                <a:gd name="T28" fmla="*/ 3 w 79"/>
                <a:gd name="T29" fmla="*/ 39 h 79"/>
                <a:gd name="T30" fmla="*/ 61 w 79"/>
                <a:gd name="T31" fmla="*/ 20 h 79"/>
                <a:gd name="T32" fmla="*/ 64 w 79"/>
                <a:gd name="T33" fmla="*/ 15 h 79"/>
                <a:gd name="T34" fmla="*/ 3 w 79"/>
                <a:gd name="T35" fmla="*/ 32 h 79"/>
                <a:gd name="T36" fmla="*/ 12 w 79"/>
                <a:gd name="T37" fmla="*/ 16 h 79"/>
                <a:gd name="T38" fmla="*/ 8 w 79"/>
                <a:gd name="T39" fmla="*/ 26 h 79"/>
                <a:gd name="T40" fmla="*/ 57 w 79"/>
                <a:gd name="T41" fmla="*/ 18 h 79"/>
                <a:gd name="T42" fmla="*/ 62 w 79"/>
                <a:gd name="T43" fmla="*/ 13 h 79"/>
                <a:gd name="T44" fmla="*/ 49 w 79"/>
                <a:gd name="T45" fmla="*/ 14 h 79"/>
                <a:gd name="T46" fmla="*/ 58 w 79"/>
                <a:gd name="T47" fmla="*/ 10 h 79"/>
                <a:gd name="T48" fmla="*/ 46 w 79"/>
                <a:gd name="T49" fmla="*/ 13 h 79"/>
                <a:gd name="T50" fmla="*/ 54 w 79"/>
                <a:gd name="T51" fmla="*/ 7 h 79"/>
                <a:gd name="T52" fmla="*/ 20 w 79"/>
                <a:gd name="T53" fmla="*/ 8 h 79"/>
                <a:gd name="T54" fmla="*/ 16 w 79"/>
                <a:gd name="T55" fmla="*/ 18 h 79"/>
                <a:gd name="T56" fmla="*/ 40 w 79"/>
                <a:gd name="T57" fmla="*/ 12 h 79"/>
                <a:gd name="T58" fmla="*/ 50 w 79"/>
                <a:gd name="T59" fmla="*/ 5 h 79"/>
                <a:gd name="T60" fmla="*/ 28 w 79"/>
                <a:gd name="T61" fmla="*/ 5 h 79"/>
                <a:gd name="T62" fmla="*/ 22 w 79"/>
                <a:gd name="T63" fmla="*/ 15 h 79"/>
                <a:gd name="T64" fmla="*/ 42 w 79"/>
                <a:gd name="T65" fmla="*/ 3 h 79"/>
                <a:gd name="T66" fmla="*/ 39 w 79"/>
                <a:gd name="T67" fmla="*/ 12 h 79"/>
                <a:gd name="T68" fmla="*/ 36 w 79"/>
                <a:gd name="T69" fmla="*/ 12 h 79"/>
                <a:gd name="T70" fmla="*/ 35 w 79"/>
                <a:gd name="T71" fmla="*/ 3 h 79"/>
                <a:gd name="T72" fmla="*/ 30 w 79"/>
                <a:gd name="T73" fmla="*/ 12 h 79"/>
                <a:gd name="T74" fmla="*/ 38 w 79"/>
                <a:gd name="T75" fmla="*/ 3 h 79"/>
                <a:gd name="T76" fmla="*/ 30 w 79"/>
                <a:gd name="T77" fmla="*/ 12 h 79"/>
                <a:gd name="T78" fmla="*/ 11 w 79"/>
                <a:gd name="T79" fmla="*/ 12 h 79"/>
                <a:gd name="T80" fmla="*/ 41 w 79"/>
                <a:gd name="T81" fmla="*/ 79 h 79"/>
                <a:gd name="T82" fmla="*/ 65 w 79"/>
                <a:gd name="T83" fmla="*/ 70 h 79"/>
                <a:gd name="T84" fmla="*/ 67 w 79"/>
                <a:gd name="T85" fmla="*/ 67 h 79"/>
                <a:gd name="T86" fmla="*/ 69 w 79"/>
                <a:gd name="T87" fmla="*/ 66 h 79"/>
                <a:gd name="T88" fmla="*/ 69 w 79"/>
                <a:gd name="T89" fmla="*/ 65 h 79"/>
                <a:gd name="T90" fmla="*/ 69 w 79"/>
                <a:gd name="T91" fmla="*/ 65 h 79"/>
                <a:gd name="T92" fmla="*/ 69 w 79"/>
                <a:gd name="T93" fmla="*/ 65 h 79"/>
                <a:gd name="T94" fmla="*/ 38 w 79"/>
                <a:gd name="T9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79">
                  <a:moveTo>
                    <a:pt x="76" y="41"/>
                  </a:moveTo>
                  <a:cubicBezTo>
                    <a:pt x="75" y="39"/>
                    <a:pt x="74" y="37"/>
                    <a:pt x="73" y="35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moveTo>
                    <a:pt x="72" y="34"/>
                  </a:moveTo>
                  <a:cubicBezTo>
                    <a:pt x="72" y="33"/>
                    <a:pt x="72" y="33"/>
                    <a:pt x="71" y="32"/>
                  </a:cubicBezTo>
                  <a:cubicBezTo>
                    <a:pt x="72" y="31"/>
                    <a:pt x="73" y="31"/>
                    <a:pt x="74" y="30"/>
                  </a:cubicBezTo>
                  <a:cubicBezTo>
                    <a:pt x="74" y="31"/>
                    <a:pt x="74" y="31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3"/>
                    <a:pt x="73" y="33"/>
                    <a:pt x="72" y="34"/>
                  </a:cubicBezTo>
                  <a:moveTo>
                    <a:pt x="71" y="31"/>
                  </a:moveTo>
                  <a:cubicBezTo>
                    <a:pt x="70" y="30"/>
                    <a:pt x="70" y="30"/>
                    <a:pt x="70" y="30"/>
                  </a:cubicBezTo>
                  <a:cubicBezTo>
                    <a:pt x="71" y="29"/>
                    <a:pt x="72" y="28"/>
                    <a:pt x="73" y="27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2" y="29"/>
                    <a:pt x="71" y="30"/>
                    <a:pt x="71" y="31"/>
                  </a:cubicBezTo>
                  <a:moveTo>
                    <a:pt x="69" y="28"/>
                  </a:moveTo>
                  <a:cubicBezTo>
                    <a:pt x="68" y="28"/>
                    <a:pt x="67" y="27"/>
                    <a:pt x="67" y="26"/>
                  </a:cubicBezTo>
                  <a:cubicBezTo>
                    <a:pt x="68" y="25"/>
                    <a:pt x="69" y="24"/>
                    <a:pt x="70" y="23"/>
                  </a:cubicBezTo>
                  <a:cubicBezTo>
                    <a:pt x="71" y="24"/>
                    <a:pt x="71" y="25"/>
                    <a:pt x="72" y="26"/>
                  </a:cubicBezTo>
                  <a:cubicBezTo>
                    <a:pt x="71" y="26"/>
                    <a:pt x="70" y="27"/>
                    <a:pt x="69" y="28"/>
                  </a:cubicBezTo>
                  <a:moveTo>
                    <a:pt x="66" y="25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66" y="23"/>
                    <a:pt x="67" y="22"/>
                    <a:pt x="69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7" y="24"/>
                    <a:pt x="66" y="25"/>
                  </a:cubicBezTo>
                  <a:moveTo>
                    <a:pt x="64" y="2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3" y="20"/>
                    <a:pt x="65" y="19"/>
                    <a:pt x="67" y="18"/>
                  </a:cubicBezTo>
                  <a:cubicBezTo>
                    <a:pt x="67" y="18"/>
                    <a:pt x="68" y="19"/>
                    <a:pt x="68" y="19"/>
                  </a:cubicBezTo>
                  <a:cubicBezTo>
                    <a:pt x="67" y="20"/>
                    <a:pt x="65" y="22"/>
                    <a:pt x="64" y="23"/>
                  </a:cubicBezTo>
                  <a:moveTo>
                    <a:pt x="12" y="25"/>
                  </a:moveTo>
                  <a:cubicBezTo>
                    <a:pt x="20" y="18"/>
                    <a:pt x="28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6" y="15"/>
                    <a:pt x="55" y="19"/>
                    <a:pt x="62" y="25"/>
                  </a:cubicBezTo>
                  <a:cubicBezTo>
                    <a:pt x="69" y="31"/>
                    <a:pt x="73" y="40"/>
                    <a:pt x="74" y="49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3" y="55"/>
                    <a:pt x="70" y="6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57" y="73"/>
                    <a:pt x="49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31" y="76"/>
                    <a:pt x="21" y="72"/>
                    <a:pt x="14" y="65"/>
                  </a:cubicBezTo>
                  <a:cubicBezTo>
                    <a:pt x="7" y="58"/>
                    <a:pt x="3" y="49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34"/>
                    <a:pt x="8" y="30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1" y="20"/>
                  </a:moveTo>
                  <a:cubicBezTo>
                    <a:pt x="60" y="20"/>
                    <a:pt x="59" y="19"/>
                    <a:pt x="58" y="18"/>
                  </a:cubicBezTo>
                  <a:cubicBezTo>
                    <a:pt x="60" y="17"/>
                    <a:pt x="62" y="15"/>
                    <a:pt x="63" y="1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5"/>
                    <a:pt x="65" y="16"/>
                    <a:pt x="66" y="16"/>
                  </a:cubicBezTo>
                  <a:cubicBezTo>
                    <a:pt x="64" y="18"/>
                    <a:pt x="62" y="19"/>
                    <a:pt x="61" y="20"/>
                  </a:cubicBezTo>
                  <a:moveTo>
                    <a:pt x="3" y="32"/>
                  </a:moveTo>
                  <a:cubicBezTo>
                    <a:pt x="3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5"/>
                    <a:pt x="10" y="21"/>
                    <a:pt x="12" y="16"/>
                  </a:cubicBezTo>
                  <a:cubicBezTo>
                    <a:pt x="13" y="15"/>
                    <a:pt x="14" y="14"/>
                    <a:pt x="15" y="12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13" y="16"/>
                    <a:pt x="10" y="21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6" y="28"/>
                    <a:pt x="4" y="30"/>
                    <a:pt x="3" y="32"/>
                  </a:cubicBezTo>
                  <a:moveTo>
                    <a:pt x="57" y="18"/>
                  </a:moveTo>
                  <a:cubicBezTo>
                    <a:pt x="56" y="17"/>
                    <a:pt x="55" y="16"/>
                    <a:pt x="53" y="16"/>
                  </a:cubicBezTo>
                  <a:cubicBezTo>
                    <a:pt x="55" y="14"/>
                    <a:pt x="57" y="12"/>
                    <a:pt x="59" y="11"/>
                  </a:cubicBezTo>
                  <a:cubicBezTo>
                    <a:pt x="60" y="11"/>
                    <a:pt x="61" y="12"/>
                    <a:pt x="62" y="13"/>
                  </a:cubicBezTo>
                  <a:cubicBezTo>
                    <a:pt x="60" y="14"/>
                    <a:pt x="59" y="16"/>
                    <a:pt x="57" y="18"/>
                  </a:cubicBezTo>
                  <a:moveTo>
                    <a:pt x="52" y="15"/>
                  </a:moveTo>
                  <a:cubicBezTo>
                    <a:pt x="51" y="15"/>
                    <a:pt x="50" y="14"/>
                    <a:pt x="49" y="14"/>
                  </a:cubicBezTo>
                  <a:cubicBezTo>
                    <a:pt x="51" y="12"/>
                    <a:pt x="53" y="10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7" y="9"/>
                    <a:pt x="58" y="10"/>
                  </a:cubicBezTo>
                  <a:cubicBezTo>
                    <a:pt x="56" y="11"/>
                    <a:pt x="54" y="13"/>
                    <a:pt x="52" y="15"/>
                  </a:cubicBezTo>
                  <a:moveTo>
                    <a:pt x="47" y="13"/>
                  </a:moveTo>
                  <a:cubicBezTo>
                    <a:pt x="47" y="13"/>
                    <a:pt x="46" y="13"/>
                    <a:pt x="46" y="13"/>
                  </a:cubicBezTo>
                  <a:cubicBezTo>
                    <a:pt x="48" y="10"/>
                    <a:pt x="49" y="8"/>
                    <a:pt x="52" y="6"/>
                  </a:cubicBezTo>
                  <a:cubicBezTo>
                    <a:pt x="52" y="6"/>
                    <a:pt x="53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1" y="9"/>
                    <a:pt x="49" y="11"/>
                    <a:pt x="47" y="13"/>
                  </a:cubicBezTo>
                  <a:moveTo>
                    <a:pt x="11" y="22"/>
                  </a:moveTo>
                  <a:cubicBezTo>
                    <a:pt x="14" y="17"/>
                    <a:pt x="17" y="13"/>
                    <a:pt x="20" y="8"/>
                  </a:cubicBezTo>
                  <a:cubicBezTo>
                    <a:pt x="22" y="7"/>
                    <a:pt x="24" y="6"/>
                    <a:pt x="25" y="6"/>
                  </a:cubicBezTo>
                  <a:cubicBezTo>
                    <a:pt x="22" y="10"/>
                    <a:pt x="19" y="14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3" y="21"/>
                    <a:pt x="11" y="22"/>
                  </a:cubicBezTo>
                  <a:moveTo>
                    <a:pt x="44" y="12"/>
                  </a:moveTo>
                  <a:cubicBezTo>
                    <a:pt x="43" y="12"/>
                    <a:pt x="42" y="12"/>
                    <a:pt x="40" y="12"/>
                  </a:cubicBezTo>
                  <a:cubicBezTo>
                    <a:pt x="41" y="10"/>
                    <a:pt x="43" y="8"/>
                    <a:pt x="44" y="7"/>
                  </a:cubicBezTo>
                  <a:cubicBezTo>
                    <a:pt x="45" y="6"/>
                    <a:pt x="46" y="5"/>
                    <a:pt x="46" y="4"/>
                  </a:cubicBezTo>
                  <a:cubicBezTo>
                    <a:pt x="48" y="5"/>
                    <a:pt x="49" y="5"/>
                    <a:pt x="50" y="5"/>
                  </a:cubicBezTo>
                  <a:cubicBezTo>
                    <a:pt x="48" y="8"/>
                    <a:pt x="46" y="10"/>
                    <a:pt x="44" y="12"/>
                  </a:cubicBezTo>
                  <a:moveTo>
                    <a:pt x="19" y="16"/>
                  </a:moveTo>
                  <a:cubicBezTo>
                    <a:pt x="22" y="12"/>
                    <a:pt x="25" y="9"/>
                    <a:pt x="28" y="5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27" y="7"/>
                    <a:pt x="25" y="11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0" y="16"/>
                    <a:pt x="19" y="16"/>
                  </a:cubicBezTo>
                  <a:moveTo>
                    <a:pt x="36" y="12"/>
                  </a:moveTo>
                  <a:cubicBezTo>
                    <a:pt x="38" y="9"/>
                    <a:pt x="40" y="6"/>
                    <a:pt x="42" y="3"/>
                  </a:cubicBezTo>
                  <a:cubicBezTo>
                    <a:pt x="43" y="4"/>
                    <a:pt x="44" y="4"/>
                    <a:pt x="45" y="4"/>
                  </a:cubicBezTo>
                  <a:cubicBezTo>
                    <a:pt x="44" y="4"/>
                    <a:pt x="44" y="5"/>
                    <a:pt x="43" y="6"/>
                  </a:cubicBezTo>
                  <a:cubicBezTo>
                    <a:pt x="42" y="7"/>
                    <a:pt x="40" y="9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24" y="14"/>
                  </a:moveTo>
                  <a:cubicBezTo>
                    <a:pt x="27" y="10"/>
                    <a:pt x="30" y="7"/>
                    <a:pt x="32" y="4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2" y="6"/>
                    <a:pt x="30" y="10"/>
                    <a:pt x="27" y="13"/>
                  </a:cubicBezTo>
                  <a:cubicBezTo>
                    <a:pt x="26" y="13"/>
                    <a:pt x="25" y="13"/>
                    <a:pt x="24" y="14"/>
                  </a:cubicBezTo>
                  <a:moveTo>
                    <a:pt x="30" y="12"/>
                  </a:moveTo>
                  <a:cubicBezTo>
                    <a:pt x="32" y="9"/>
                    <a:pt x="34" y="6"/>
                    <a:pt x="37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40" y="3"/>
                  </a:cubicBezTo>
                  <a:cubicBezTo>
                    <a:pt x="38" y="6"/>
                    <a:pt x="36" y="9"/>
                    <a:pt x="34" y="12"/>
                  </a:cubicBezTo>
                  <a:cubicBezTo>
                    <a:pt x="32" y="12"/>
                    <a:pt x="31" y="12"/>
                    <a:pt x="30" y="12"/>
                  </a:cubicBezTo>
                  <a:moveTo>
                    <a:pt x="38" y="0"/>
                  </a:moveTo>
                  <a:cubicBezTo>
                    <a:pt x="29" y="0"/>
                    <a:pt x="19" y="4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20"/>
                    <a:pt x="0" y="29"/>
                    <a:pt x="0" y="38"/>
                  </a:cubicBezTo>
                  <a:cubicBezTo>
                    <a:pt x="0" y="49"/>
                    <a:pt x="5" y="59"/>
                    <a:pt x="12" y="67"/>
                  </a:cubicBezTo>
                  <a:cubicBezTo>
                    <a:pt x="20" y="74"/>
                    <a:pt x="30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9" y="79"/>
                    <a:pt x="57" y="76"/>
                    <a:pt x="64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6" y="69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8" y="67"/>
                    <a:pt x="68" y="66"/>
                    <a:pt x="68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6" y="57"/>
                    <a:pt x="79" y="49"/>
                    <a:pt x="79" y="41"/>
                  </a:cubicBezTo>
                  <a:cubicBezTo>
                    <a:pt x="79" y="30"/>
                    <a:pt x="74" y="20"/>
                    <a:pt x="66" y="13"/>
                  </a:cubicBezTo>
                  <a:cubicBezTo>
                    <a:pt x="59" y="5"/>
                    <a:pt x="4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" name="Freeform 742"/>
            <p:cNvSpPr>
              <a:spLocks noEditPoints="1"/>
            </p:cNvSpPr>
            <p:nvPr/>
          </p:nvSpPr>
          <p:spPr bwMode="auto">
            <a:xfrm>
              <a:off x="2976" y="1164"/>
              <a:ext cx="301" cy="324"/>
            </a:xfrm>
            <a:custGeom>
              <a:avLst/>
              <a:gdLst>
                <a:gd name="T0" fmla="*/ 64 w 127"/>
                <a:gd name="T1" fmla="*/ 126 h 137"/>
                <a:gd name="T2" fmla="*/ 60 w 127"/>
                <a:gd name="T3" fmla="*/ 125 h 137"/>
                <a:gd name="T4" fmla="*/ 68 w 127"/>
                <a:gd name="T5" fmla="*/ 134 h 137"/>
                <a:gd name="T6" fmla="*/ 53 w 127"/>
                <a:gd name="T7" fmla="*/ 124 h 137"/>
                <a:gd name="T8" fmla="*/ 97 w 127"/>
                <a:gd name="T9" fmla="*/ 120 h 137"/>
                <a:gd name="T10" fmla="*/ 76 w 127"/>
                <a:gd name="T11" fmla="*/ 116 h 137"/>
                <a:gd name="T12" fmla="*/ 90 w 127"/>
                <a:gd name="T13" fmla="*/ 113 h 137"/>
                <a:gd name="T14" fmla="*/ 25 w 127"/>
                <a:gd name="T15" fmla="*/ 121 h 137"/>
                <a:gd name="T16" fmla="*/ 42 w 127"/>
                <a:gd name="T17" fmla="*/ 120 h 137"/>
                <a:gd name="T18" fmla="*/ 104 w 127"/>
                <a:gd name="T19" fmla="*/ 111 h 137"/>
                <a:gd name="T20" fmla="*/ 98 w 127"/>
                <a:gd name="T21" fmla="*/ 112 h 137"/>
                <a:gd name="T22" fmla="*/ 22 w 127"/>
                <a:gd name="T23" fmla="*/ 118 h 137"/>
                <a:gd name="T24" fmla="*/ 79 w 127"/>
                <a:gd name="T25" fmla="*/ 121 h 137"/>
                <a:gd name="T26" fmla="*/ 34 w 127"/>
                <a:gd name="T27" fmla="*/ 109 h 137"/>
                <a:gd name="T28" fmla="*/ 41 w 127"/>
                <a:gd name="T29" fmla="*/ 110 h 137"/>
                <a:gd name="T30" fmla="*/ 93 w 127"/>
                <a:gd name="T31" fmla="*/ 115 h 137"/>
                <a:gd name="T32" fmla="*/ 87 w 127"/>
                <a:gd name="T33" fmla="*/ 118 h 137"/>
                <a:gd name="T34" fmla="*/ 106 w 127"/>
                <a:gd name="T35" fmla="*/ 109 h 137"/>
                <a:gd name="T36" fmla="*/ 20 w 127"/>
                <a:gd name="T37" fmla="*/ 108 h 137"/>
                <a:gd name="T38" fmla="*/ 109 w 127"/>
                <a:gd name="T39" fmla="*/ 113 h 137"/>
                <a:gd name="T40" fmla="*/ 16 w 127"/>
                <a:gd name="T41" fmla="*/ 104 h 137"/>
                <a:gd name="T42" fmla="*/ 15 w 127"/>
                <a:gd name="T43" fmla="*/ 89 h 137"/>
                <a:gd name="T44" fmla="*/ 113 w 127"/>
                <a:gd name="T45" fmla="*/ 85 h 137"/>
                <a:gd name="T46" fmla="*/ 14 w 127"/>
                <a:gd name="T47" fmla="*/ 80 h 137"/>
                <a:gd name="T48" fmla="*/ 116 w 127"/>
                <a:gd name="T49" fmla="*/ 77 h 137"/>
                <a:gd name="T50" fmla="*/ 3 w 127"/>
                <a:gd name="T51" fmla="*/ 82 h 137"/>
                <a:gd name="T52" fmla="*/ 116 w 127"/>
                <a:gd name="T53" fmla="*/ 81 h 137"/>
                <a:gd name="T54" fmla="*/ 123 w 127"/>
                <a:gd name="T55" fmla="*/ 74 h 137"/>
                <a:gd name="T56" fmla="*/ 3 w 127"/>
                <a:gd name="T57" fmla="*/ 74 h 137"/>
                <a:gd name="T58" fmla="*/ 17 w 127"/>
                <a:gd name="T59" fmla="*/ 40 h 137"/>
                <a:gd name="T60" fmla="*/ 109 w 127"/>
                <a:gd name="T61" fmla="*/ 34 h 137"/>
                <a:gd name="T62" fmla="*/ 16 w 127"/>
                <a:gd name="T63" fmla="*/ 31 h 137"/>
                <a:gd name="T64" fmla="*/ 64 w 127"/>
                <a:gd name="T65" fmla="*/ 2 h 137"/>
                <a:gd name="T66" fmla="*/ 100 w 127"/>
                <a:gd name="T67" fmla="*/ 14 h 137"/>
                <a:gd name="T68" fmla="*/ 113 w 127"/>
                <a:gd name="T69" fmla="*/ 53 h 137"/>
                <a:gd name="T70" fmla="*/ 112 w 127"/>
                <a:gd name="T71" fmla="*/ 76 h 137"/>
                <a:gd name="T72" fmla="*/ 92 w 127"/>
                <a:gd name="T73" fmla="*/ 104 h 137"/>
                <a:gd name="T74" fmla="*/ 54 w 127"/>
                <a:gd name="T75" fmla="*/ 111 h 137"/>
                <a:gd name="T76" fmla="*/ 16 w 127"/>
                <a:gd name="T77" fmla="*/ 98 h 137"/>
                <a:gd name="T78" fmla="*/ 5 w 127"/>
                <a:gd name="T79" fmla="*/ 54 h 137"/>
                <a:gd name="T80" fmla="*/ 35 w 127"/>
                <a:gd name="T81" fmla="*/ 21 h 137"/>
                <a:gd name="T82" fmla="*/ 30 w 127"/>
                <a:gd name="T83" fmla="*/ 11 h 137"/>
                <a:gd name="T84" fmla="*/ 12 w 127"/>
                <a:gd name="T85" fmla="*/ 36 h 137"/>
                <a:gd name="T86" fmla="*/ 13 w 127"/>
                <a:gd name="T87" fmla="*/ 51 h 137"/>
                <a:gd name="T88" fmla="*/ 1 w 127"/>
                <a:gd name="T89" fmla="*/ 85 h 137"/>
                <a:gd name="T90" fmla="*/ 12 w 127"/>
                <a:gd name="T91" fmla="*/ 99 h 137"/>
                <a:gd name="T92" fmla="*/ 27 w 127"/>
                <a:gd name="T93" fmla="*/ 125 h 137"/>
                <a:gd name="T94" fmla="*/ 63 w 127"/>
                <a:gd name="T95" fmla="*/ 137 h 137"/>
                <a:gd name="T96" fmla="*/ 100 w 127"/>
                <a:gd name="T97" fmla="*/ 125 h 137"/>
                <a:gd name="T98" fmla="*/ 115 w 127"/>
                <a:gd name="T99" fmla="*/ 97 h 137"/>
                <a:gd name="T100" fmla="*/ 124 w 127"/>
                <a:gd name="T101" fmla="*/ 85 h 137"/>
                <a:gd name="T102" fmla="*/ 112 w 127"/>
                <a:gd name="T103" fmla="*/ 40 h 137"/>
                <a:gd name="T104" fmla="*/ 115 w 127"/>
                <a:gd name="T105" fmla="*/ 26 h 137"/>
                <a:gd name="T106" fmla="*/ 102 w 127"/>
                <a:gd name="T107" fmla="*/ 12 h 137"/>
                <a:gd name="T108" fmla="*/ 76 w 127"/>
                <a:gd name="T109" fmla="*/ 1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" h="137">
                  <a:moveTo>
                    <a:pt x="70" y="134"/>
                  </a:moveTo>
                  <a:cubicBezTo>
                    <a:pt x="71" y="132"/>
                    <a:pt x="72" y="130"/>
                    <a:pt x="72" y="128"/>
                  </a:cubicBezTo>
                  <a:cubicBezTo>
                    <a:pt x="72" y="130"/>
                    <a:pt x="72" y="132"/>
                    <a:pt x="72" y="133"/>
                  </a:cubicBezTo>
                  <a:cubicBezTo>
                    <a:pt x="71" y="134"/>
                    <a:pt x="70" y="134"/>
                    <a:pt x="70" y="134"/>
                  </a:cubicBezTo>
                  <a:moveTo>
                    <a:pt x="63" y="134"/>
                  </a:moveTo>
                  <a:cubicBezTo>
                    <a:pt x="62" y="134"/>
                    <a:pt x="61" y="134"/>
                    <a:pt x="61" y="134"/>
                  </a:cubicBezTo>
                  <a:cubicBezTo>
                    <a:pt x="62" y="131"/>
                    <a:pt x="63" y="128"/>
                    <a:pt x="64" y="126"/>
                  </a:cubicBezTo>
                  <a:cubicBezTo>
                    <a:pt x="65" y="126"/>
                    <a:pt x="66" y="126"/>
                    <a:pt x="67" y="125"/>
                  </a:cubicBezTo>
                  <a:cubicBezTo>
                    <a:pt x="66" y="128"/>
                    <a:pt x="65" y="131"/>
                    <a:pt x="64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3" y="134"/>
                    <a:pt x="63" y="134"/>
                    <a:pt x="63" y="134"/>
                  </a:cubicBezTo>
                  <a:moveTo>
                    <a:pt x="59" y="134"/>
                  </a:moveTo>
                  <a:cubicBezTo>
                    <a:pt x="58" y="134"/>
                    <a:pt x="57" y="134"/>
                    <a:pt x="56" y="134"/>
                  </a:cubicBezTo>
                  <a:cubicBezTo>
                    <a:pt x="58" y="131"/>
                    <a:pt x="59" y="128"/>
                    <a:pt x="60" y="125"/>
                  </a:cubicBezTo>
                  <a:cubicBezTo>
                    <a:pt x="61" y="125"/>
                    <a:pt x="62" y="126"/>
                    <a:pt x="63" y="126"/>
                  </a:cubicBezTo>
                  <a:cubicBezTo>
                    <a:pt x="61" y="128"/>
                    <a:pt x="60" y="131"/>
                    <a:pt x="59" y="134"/>
                  </a:cubicBezTo>
                  <a:moveTo>
                    <a:pt x="66" y="134"/>
                  </a:moveTo>
                  <a:cubicBezTo>
                    <a:pt x="66" y="131"/>
                    <a:pt x="68" y="128"/>
                    <a:pt x="69" y="125"/>
                  </a:cubicBezTo>
                  <a:cubicBezTo>
                    <a:pt x="70" y="125"/>
                    <a:pt x="71" y="125"/>
                    <a:pt x="72" y="125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1" y="128"/>
                    <a:pt x="69" y="131"/>
                    <a:pt x="68" y="134"/>
                  </a:cubicBezTo>
                  <a:cubicBezTo>
                    <a:pt x="67" y="134"/>
                    <a:pt x="66" y="134"/>
                    <a:pt x="66" y="134"/>
                  </a:cubicBezTo>
                  <a:moveTo>
                    <a:pt x="55" y="133"/>
                  </a:moveTo>
                  <a:cubicBezTo>
                    <a:pt x="55" y="130"/>
                    <a:pt x="56" y="128"/>
                    <a:pt x="56" y="125"/>
                  </a:cubicBezTo>
                  <a:cubicBezTo>
                    <a:pt x="57" y="125"/>
                    <a:pt x="58" y="125"/>
                    <a:pt x="59" y="125"/>
                  </a:cubicBezTo>
                  <a:cubicBezTo>
                    <a:pt x="57" y="128"/>
                    <a:pt x="56" y="130"/>
                    <a:pt x="55" y="133"/>
                  </a:cubicBezTo>
                  <a:moveTo>
                    <a:pt x="53" y="125"/>
                  </a:moveTo>
                  <a:cubicBezTo>
                    <a:pt x="53" y="125"/>
                    <a:pt x="53" y="124"/>
                    <a:pt x="53" y="124"/>
                  </a:cubicBezTo>
                  <a:cubicBezTo>
                    <a:pt x="53" y="123"/>
                    <a:pt x="52" y="123"/>
                    <a:pt x="51" y="123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9" y="120"/>
                    <a:pt x="51" y="118"/>
                    <a:pt x="52" y="116"/>
                  </a:cubicBezTo>
                  <a:cubicBezTo>
                    <a:pt x="52" y="118"/>
                    <a:pt x="52" y="121"/>
                    <a:pt x="52" y="123"/>
                  </a:cubicBezTo>
                  <a:cubicBezTo>
                    <a:pt x="52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moveTo>
                    <a:pt x="97" y="120"/>
                  </a:moveTo>
                  <a:cubicBezTo>
                    <a:pt x="97" y="120"/>
                    <a:pt x="96" y="119"/>
                    <a:pt x="96" y="119"/>
                  </a:cubicBezTo>
                  <a:cubicBezTo>
                    <a:pt x="96" y="118"/>
                    <a:pt x="97" y="116"/>
                    <a:pt x="98" y="115"/>
                  </a:cubicBezTo>
                  <a:cubicBezTo>
                    <a:pt x="97" y="117"/>
                    <a:pt x="97" y="119"/>
                    <a:pt x="97" y="120"/>
                  </a:cubicBezTo>
                  <a:moveTo>
                    <a:pt x="76" y="116"/>
                  </a:moveTo>
                  <a:cubicBezTo>
                    <a:pt x="76" y="116"/>
                    <a:pt x="76" y="115"/>
                    <a:pt x="76" y="114"/>
                  </a:cubicBezTo>
                  <a:cubicBezTo>
                    <a:pt x="76" y="114"/>
                    <a:pt x="77" y="114"/>
                    <a:pt x="77" y="114"/>
                  </a:cubicBezTo>
                  <a:cubicBezTo>
                    <a:pt x="77" y="115"/>
                    <a:pt x="76" y="116"/>
                    <a:pt x="76" y="116"/>
                  </a:cubicBezTo>
                  <a:moveTo>
                    <a:pt x="46" y="121"/>
                  </a:moveTo>
                  <a:cubicBezTo>
                    <a:pt x="45" y="121"/>
                    <a:pt x="44" y="121"/>
                    <a:pt x="44" y="120"/>
                  </a:cubicBezTo>
                  <a:cubicBezTo>
                    <a:pt x="45" y="118"/>
                    <a:pt x="47" y="115"/>
                    <a:pt x="49" y="113"/>
                  </a:cubicBezTo>
                  <a:cubicBezTo>
                    <a:pt x="50" y="114"/>
                    <a:pt x="51" y="114"/>
                    <a:pt x="52" y="114"/>
                  </a:cubicBezTo>
                  <a:cubicBezTo>
                    <a:pt x="50" y="116"/>
                    <a:pt x="48" y="119"/>
                    <a:pt x="46" y="121"/>
                  </a:cubicBezTo>
                  <a:moveTo>
                    <a:pt x="89" y="116"/>
                  </a:moveTo>
                  <a:cubicBezTo>
                    <a:pt x="90" y="115"/>
                    <a:pt x="90" y="114"/>
                    <a:pt x="90" y="113"/>
                  </a:cubicBezTo>
                  <a:cubicBezTo>
                    <a:pt x="90" y="114"/>
                    <a:pt x="90" y="115"/>
                    <a:pt x="90" y="116"/>
                  </a:cubicBezTo>
                  <a:cubicBezTo>
                    <a:pt x="89" y="116"/>
                    <a:pt x="89" y="116"/>
                    <a:pt x="89" y="116"/>
                  </a:cubicBezTo>
                  <a:moveTo>
                    <a:pt x="25" y="121"/>
                  </a:moveTo>
                  <a:cubicBezTo>
                    <a:pt x="24" y="120"/>
                    <a:pt x="24" y="120"/>
                    <a:pt x="23" y="119"/>
                  </a:cubicBezTo>
                  <a:cubicBezTo>
                    <a:pt x="24" y="117"/>
                    <a:pt x="25" y="115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5"/>
                    <a:pt x="25" y="118"/>
                    <a:pt x="25" y="121"/>
                  </a:cubicBezTo>
                  <a:moveTo>
                    <a:pt x="76" y="122"/>
                  </a:moveTo>
                  <a:cubicBezTo>
                    <a:pt x="76" y="121"/>
                    <a:pt x="76" y="120"/>
                    <a:pt x="76" y="119"/>
                  </a:cubicBezTo>
                  <a:cubicBezTo>
                    <a:pt x="77" y="117"/>
                    <a:pt x="78" y="115"/>
                    <a:pt x="79" y="113"/>
                  </a:cubicBezTo>
                  <a:cubicBezTo>
                    <a:pt x="80" y="113"/>
                    <a:pt x="81" y="113"/>
                    <a:pt x="81" y="112"/>
                  </a:cubicBezTo>
                  <a:cubicBezTo>
                    <a:pt x="80" y="115"/>
                    <a:pt x="78" y="118"/>
                    <a:pt x="77" y="122"/>
                  </a:cubicBezTo>
                  <a:cubicBezTo>
                    <a:pt x="76" y="122"/>
                    <a:pt x="76" y="122"/>
                    <a:pt x="76" y="122"/>
                  </a:cubicBezTo>
                  <a:moveTo>
                    <a:pt x="42" y="120"/>
                  </a:moveTo>
                  <a:cubicBezTo>
                    <a:pt x="42" y="119"/>
                    <a:pt x="41" y="119"/>
                    <a:pt x="40" y="119"/>
                  </a:cubicBezTo>
                  <a:cubicBezTo>
                    <a:pt x="42" y="116"/>
                    <a:pt x="44" y="114"/>
                    <a:pt x="46" y="112"/>
                  </a:cubicBezTo>
                  <a:cubicBezTo>
                    <a:pt x="47" y="112"/>
                    <a:pt x="47" y="113"/>
                    <a:pt x="48" y="113"/>
                  </a:cubicBezTo>
                  <a:cubicBezTo>
                    <a:pt x="46" y="115"/>
                    <a:pt x="44" y="117"/>
                    <a:pt x="42" y="120"/>
                  </a:cubicBezTo>
                  <a:moveTo>
                    <a:pt x="100" y="121"/>
                  </a:moveTo>
                  <a:cubicBezTo>
                    <a:pt x="100" y="119"/>
                    <a:pt x="100" y="116"/>
                    <a:pt x="101" y="114"/>
                  </a:cubicBezTo>
                  <a:cubicBezTo>
                    <a:pt x="102" y="113"/>
                    <a:pt x="103" y="112"/>
                    <a:pt x="104" y="111"/>
                  </a:cubicBezTo>
                  <a:cubicBezTo>
                    <a:pt x="103" y="114"/>
                    <a:pt x="102" y="118"/>
                    <a:pt x="101" y="121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0" y="121"/>
                    <a:pt x="100" y="121"/>
                    <a:pt x="100" y="121"/>
                  </a:cubicBezTo>
                  <a:moveTo>
                    <a:pt x="95" y="118"/>
                  </a:moveTo>
                  <a:cubicBezTo>
                    <a:pt x="94" y="117"/>
                    <a:pt x="94" y="117"/>
                    <a:pt x="94" y="117"/>
                  </a:cubicBezTo>
                  <a:cubicBezTo>
                    <a:pt x="95" y="115"/>
                    <a:pt x="96" y="113"/>
                    <a:pt x="97" y="111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4"/>
                    <a:pt x="96" y="116"/>
                    <a:pt x="95" y="118"/>
                  </a:cubicBezTo>
                  <a:moveTo>
                    <a:pt x="22" y="118"/>
                  </a:moveTo>
                  <a:cubicBezTo>
                    <a:pt x="21" y="117"/>
                    <a:pt x="21" y="117"/>
                    <a:pt x="20" y="116"/>
                  </a:cubicBezTo>
                  <a:cubicBezTo>
                    <a:pt x="21" y="115"/>
                    <a:pt x="22" y="113"/>
                    <a:pt x="24" y="111"/>
                  </a:cubicBezTo>
                  <a:cubicBezTo>
                    <a:pt x="24" y="111"/>
                    <a:pt x="25" y="112"/>
                    <a:pt x="25" y="112"/>
                  </a:cubicBezTo>
                  <a:cubicBezTo>
                    <a:pt x="24" y="114"/>
                    <a:pt x="23" y="116"/>
                    <a:pt x="22" y="118"/>
                  </a:cubicBezTo>
                  <a:moveTo>
                    <a:pt x="39" y="118"/>
                  </a:moveTo>
                  <a:cubicBezTo>
                    <a:pt x="39" y="118"/>
                    <a:pt x="38" y="117"/>
                    <a:pt x="37" y="117"/>
                  </a:cubicBezTo>
                  <a:cubicBezTo>
                    <a:pt x="39" y="115"/>
                    <a:pt x="41" y="113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3" y="111"/>
                    <a:pt x="44" y="111"/>
                    <a:pt x="44" y="112"/>
                  </a:cubicBezTo>
                  <a:cubicBezTo>
                    <a:pt x="42" y="114"/>
                    <a:pt x="41" y="116"/>
                    <a:pt x="39" y="118"/>
                  </a:cubicBezTo>
                  <a:moveTo>
                    <a:pt x="79" y="121"/>
                  </a:moveTo>
                  <a:cubicBezTo>
                    <a:pt x="80" y="118"/>
                    <a:pt x="82" y="115"/>
                    <a:pt x="83" y="112"/>
                  </a:cubicBezTo>
                  <a:cubicBezTo>
                    <a:pt x="85" y="111"/>
                    <a:pt x="86" y="111"/>
                    <a:pt x="87" y="110"/>
                  </a:cubicBezTo>
                  <a:cubicBezTo>
                    <a:pt x="85" y="113"/>
                    <a:pt x="84" y="116"/>
                    <a:pt x="83" y="120"/>
                  </a:cubicBezTo>
                  <a:cubicBezTo>
                    <a:pt x="82" y="120"/>
                    <a:pt x="80" y="121"/>
                    <a:pt x="79" y="121"/>
                  </a:cubicBezTo>
                  <a:moveTo>
                    <a:pt x="28" y="121"/>
                  </a:moveTo>
                  <a:cubicBezTo>
                    <a:pt x="28" y="119"/>
                    <a:pt x="29" y="116"/>
                    <a:pt x="29" y="114"/>
                  </a:cubicBezTo>
                  <a:cubicBezTo>
                    <a:pt x="31" y="112"/>
                    <a:pt x="32" y="111"/>
                    <a:pt x="34" y="109"/>
                  </a:cubicBezTo>
                  <a:cubicBezTo>
                    <a:pt x="33" y="111"/>
                    <a:pt x="33" y="114"/>
                    <a:pt x="33" y="116"/>
                  </a:cubicBezTo>
                  <a:cubicBezTo>
                    <a:pt x="31" y="118"/>
                    <a:pt x="30" y="119"/>
                    <a:pt x="28" y="121"/>
                  </a:cubicBezTo>
                  <a:moveTo>
                    <a:pt x="36" y="116"/>
                  </a:moveTo>
                  <a:cubicBezTo>
                    <a:pt x="36" y="116"/>
                    <a:pt x="36" y="116"/>
                    <a:pt x="36" y="116"/>
                  </a:cubicBezTo>
                  <a:cubicBezTo>
                    <a:pt x="36" y="115"/>
                    <a:pt x="36" y="114"/>
                    <a:pt x="36" y="113"/>
                  </a:cubicBezTo>
                  <a:cubicBezTo>
                    <a:pt x="37" y="112"/>
                    <a:pt x="38" y="110"/>
                    <a:pt x="39" y="109"/>
                  </a:cubicBezTo>
                  <a:cubicBezTo>
                    <a:pt x="40" y="109"/>
                    <a:pt x="40" y="110"/>
                    <a:pt x="41" y="110"/>
                  </a:cubicBezTo>
                  <a:cubicBezTo>
                    <a:pt x="39" y="112"/>
                    <a:pt x="38" y="114"/>
                    <a:pt x="36" y="116"/>
                  </a:cubicBezTo>
                  <a:moveTo>
                    <a:pt x="19" y="115"/>
                  </a:moveTo>
                  <a:cubicBezTo>
                    <a:pt x="19" y="115"/>
                    <a:pt x="18" y="114"/>
                    <a:pt x="18" y="114"/>
                  </a:cubicBezTo>
                  <a:cubicBezTo>
                    <a:pt x="19" y="112"/>
                    <a:pt x="20" y="111"/>
                    <a:pt x="21" y="109"/>
                  </a:cubicBezTo>
                  <a:cubicBezTo>
                    <a:pt x="22" y="109"/>
                    <a:pt x="22" y="110"/>
                    <a:pt x="23" y="110"/>
                  </a:cubicBezTo>
                  <a:cubicBezTo>
                    <a:pt x="21" y="112"/>
                    <a:pt x="20" y="113"/>
                    <a:pt x="19" y="115"/>
                  </a:cubicBezTo>
                  <a:moveTo>
                    <a:pt x="93" y="115"/>
                  </a:moveTo>
                  <a:cubicBezTo>
                    <a:pt x="93" y="113"/>
                    <a:pt x="94" y="111"/>
                    <a:pt x="94" y="109"/>
                  </a:cubicBezTo>
                  <a:cubicBezTo>
                    <a:pt x="94" y="109"/>
                    <a:pt x="95" y="110"/>
                    <a:pt x="95" y="110"/>
                  </a:cubicBezTo>
                  <a:cubicBezTo>
                    <a:pt x="95" y="112"/>
                    <a:pt x="94" y="113"/>
                    <a:pt x="93" y="115"/>
                  </a:cubicBezTo>
                  <a:moveTo>
                    <a:pt x="85" y="119"/>
                  </a:moveTo>
                  <a:cubicBezTo>
                    <a:pt x="86" y="116"/>
                    <a:pt x="87" y="112"/>
                    <a:pt x="89" y="109"/>
                  </a:cubicBezTo>
                  <a:cubicBezTo>
                    <a:pt x="89" y="109"/>
                    <a:pt x="90" y="108"/>
                    <a:pt x="91" y="108"/>
                  </a:cubicBezTo>
                  <a:cubicBezTo>
                    <a:pt x="90" y="111"/>
                    <a:pt x="88" y="114"/>
                    <a:pt x="87" y="118"/>
                  </a:cubicBezTo>
                  <a:cubicBezTo>
                    <a:pt x="86" y="118"/>
                    <a:pt x="86" y="118"/>
                    <a:pt x="85" y="119"/>
                  </a:cubicBezTo>
                  <a:moveTo>
                    <a:pt x="37" y="110"/>
                  </a:moveTo>
                  <a:cubicBezTo>
                    <a:pt x="37" y="109"/>
                    <a:pt x="37" y="109"/>
                    <a:pt x="37" y="108"/>
                  </a:cubicBezTo>
                  <a:cubicBezTo>
                    <a:pt x="37" y="108"/>
                    <a:pt x="38" y="108"/>
                    <a:pt x="38" y="108"/>
                  </a:cubicBezTo>
                  <a:cubicBezTo>
                    <a:pt x="37" y="109"/>
                    <a:pt x="37" y="110"/>
                    <a:pt x="37" y="110"/>
                  </a:cubicBezTo>
                  <a:moveTo>
                    <a:pt x="103" y="119"/>
                  </a:moveTo>
                  <a:cubicBezTo>
                    <a:pt x="104" y="116"/>
                    <a:pt x="105" y="113"/>
                    <a:pt x="106" y="109"/>
                  </a:cubicBezTo>
                  <a:cubicBezTo>
                    <a:pt x="107" y="109"/>
                    <a:pt x="108" y="108"/>
                    <a:pt x="109" y="107"/>
                  </a:cubicBezTo>
                  <a:cubicBezTo>
                    <a:pt x="108" y="110"/>
                    <a:pt x="107" y="113"/>
                    <a:pt x="106" y="116"/>
                  </a:cubicBezTo>
                  <a:cubicBezTo>
                    <a:pt x="105" y="117"/>
                    <a:pt x="104" y="118"/>
                    <a:pt x="103" y="119"/>
                  </a:cubicBezTo>
                  <a:moveTo>
                    <a:pt x="17" y="113"/>
                  </a:moveTo>
                  <a:cubicBezTo>
                    <a:pt x="17" y="112"/>
                    <a:pt x="16" y="112"/>
                    <a:pt x="16" y="112"/>
                  </a:cubicBezTo>
                  <a:cubicBezTo>
                    <a:pt x="17" y="110"/>
                    <a:pt x="18" y="108"/>
                    <a:pt x="19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19" y="110"/>
                    <a:pt x="18" y="111"/>
                    <a:pt x="17" y="113"/>
                  </a:cubicBezTo>
                  <a:moveTo>
                    <a:pt x="15" y="110"/>
                  </a:moveTo>
                  <a:cubicBezTo>
                    <a:pt x="14" y="109"/>
                    <a:pt x="14" y="109"/>
                    <a:pt x="14" y="109"/>
                  </a:cubicBezTo>
                  <a:cubicBezTo>
                    <a:pt x="15" y="108"/>
                    <a:pt x="16" y="106"/>
                    <a:pt x="17" y="105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7"/>
                    <a:pt x="16" y="109"/>
                    <a:pt x="15" y="110"/>
                  </a:cubicBezTo>
                  <a:moveTo>
                    <a:pt x="109" y="113"/>
                  </a:moveTo>
                  <a:cubicBezTo>
                    <a:pt x="109" y="110"/>
                    <a:pt x="110" y="107"/>
                    <a:pt x="111" y="104"/>
                  </a:cubicBezTo>
                  <a:cubicBezTo>
                    <a:pt x="112" y="104"/>
                    <a:pt x="112" y="103"/>
                    <a:pt x="112" y="103"/>
                  </a:cubicBezTo>
                  <a:cubicBezTo>
                    <a:pt x="112" y="105"/>
                    <a:pt x="112" y="107"/>
                    <a:pt x="112" y="109"/>
                  </a:cubicBezTo>
                  <a:cubicBezTo>
                    <a:pt x="111" y="110"/>
                    <a:pt x="110" y="112"/>
                    <a:pt x="109" y="113"/>
                  </a:cubicBezTo>
                  <a:moveTo>
                    <a:pt x="15" y="106"/>
                  </a:moveTo>
                  <a:cubicBezTo>
                    <a:pt x="15" y="105"/>
                    <a:pt x="15" y="103"/>
                    <a:pt x="15" y="102"/>
                  </a:cubicBezTo>
                  <a:cubicBezTo>
                    <a:pt x="16" y="103"/>
                    <a:pt x="16" y="103"/>
                    <a:pt x="16" y="104"/>
                  </a:cubicBezTo>
                  <a:cubicBezTo>
                    <a:pt x="16" y="104"/>
                    <a:pt x="15" y="105"/>
                    <a:pt x="15" y="106"/>
                  </a:cubicBezTo>
                  <a:moveTo>
                    <a:pt x="18" y="92"/>
                  </a:moveTo>
                  <a:cubicBezTo>
                    <a:pt x="18" y="91"/>
                    <a:pt x="18" y="90"/>
                    <a:pt x="19" y="90"/>
                  </a:cubicBezTo>
                  <a:cubicBezTo>
                    <a:pt x="19" y="90"/>
                    <a:pt x="19" y="90"/>
                    <a:pt x="19" y="91"/>
                  </a:cubicBezTo>
                  <a:cubicBezTo>
                    <a:pt x="19" y="91"/>
                    <a:pt x="18" y="92"/>
                    <a:pt x="18" y="92"/>
                  </a:cubicBezTo>
                  <a:moveTo>
                    <a:pt x="16" y="92"/>
                  </a:moveTo>
                  <a:cubicBezTo>
                    <a:pt x="16" y="91"/>
                    <a:pt x="16" y="90"/>
                    <a:pt x="15" y="89"/>
                  </a:cubicBezTo>
                  <a:cubicBezTo>
                    <a:pt x="16" y="87"/>
                    <a:pt x="16" y="86"/>
                    <a:pt x="16" y="85"/>
                  </a:cubicBezTo>
                  <a:cubicBezTo>
                    <a:pt x="17" y="86"/>
                    <a:pt x="17" y="87"/>
                    <a:pt x="18" y="88"/>
                  </a:cubicBezTo>
                  <a:cubicBezTo>
                    <a:pt x="17" y="89"/>
                    <a:pt x="17" y="91"/>
                    <a:pt x="16" y="92"/>
                  </a:cubicBezTo>
                  <a:moveTo>
                    <a:pt x="110" y="92"/>
                  </a:moveTo>
                  <a:cubicBezTo>
                    <a:pt x="109" y="91"/>
                    <a:pt x="109" y="91"/>
                    <a:pt x="109" y="91"/>
                  </a:cubicBezTo>
                  <a:cubicBezTo>
                    <a:pt x="111" y="87"/>
                    <a:pt x="112" y="84"/>
                    <a:pt x="113" y="81"/>
                  </a:cubicBezTo>
                  <a:cubicBezTo>
                    <a:pt x="113" y="82"/>
                    <a:pt x="113" y="84"/>
                    <a:pt x="113" y="85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2" y="88"/>
                    <a:pt x="111" y="89"/>
                    <a:pt x="110" y="92"/>
                  </a:cubicBezTo>
                  <a:moveTo>
                    <a:pt x="15" y="86"/>
                  </a:moveTo>
                  <a:cubicBezTo>
                    <a:pt x="14" y="85"/>
                    <a:pt x="14" y="85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3"/>
                    <a:pt x="14" y="81"/>
                    <a:pt x="14" y="80"/>
                  </a:cubicBezTo>
                  <a:cubicBezTo>
                    <a:pt x="15" y="81"/>
                    <a:pt x="15" y="82"/>
                    <a:pt x="15" y="83"/>
                  </a:cubicBezTo>
                  <a:cubicBezTo>
                    <a:pt x="15" y="84"/>
                    <a:pt x="15" y="85"/>
                    <a:pt x="15" y="86"/>
                  </a:cubicBezTo>
                  <a:moveTo>
                    <a:pt x="116" y="77"/>
                  </a:moveTo>
                  <a:cubicBezTo>
                    <a:pt x="116" y="77"/>
                    <a:pt x="116" y="76"/>
                    <a:pt x="116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6"/>
                    <a:pt x="117" y="77"/>
                    <a:pt x="116" y="77"/>
                  </a:cubicBezTo>
                  <a:moveTo>
                    <a:pt x="8" y="82"/>
                  </a:moveTo>
                  <a:cubicBezTo>
                    <a:pt x="9" y="80"/>
                    <a:pt x="10" y="77"/>
                    <a:pt x="12" y="74"/>
                  </a:cubicBezTo>
                  <a:cubicBezTo>
                    <a:pt x="12" y="76"/>
                    <a:pt x="11" y="77"/>
                    <a:pt x="11" y="79"/>
                  </a:cubicBezTo>
                  <a:cubicBezTo>
                    <a:pt x="11" y="80"/>
                    <a:pt x="11" y="81"/>
                    <a:pt x="10" y="82"/>
                  </a:cubicBezTo>
                  <a:cubicBezTo>
                    <a:pt x="9" y="82"/>
                    <a:pt x="9" y="82"/>
                    <a:pt x="8" y="82"/>
                  </a:cubicBezTo>
                  <a:moveTo>
                    <a:pt x="3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5" y="79"/>
                    <a:pt x="6" y="77"/>
                    <a:pt x="7" y="74"/>
                  </a:cubicBezTo>
                  <a:cubicBezTo>
                    <a:pt x="8" y="74"/>
                    <a:pt x="9" y="74"/>
                    <a:pt x="10" y="74"/>
                  </a:cubicBezTo>
                  <a:cubicBezTo>
                    <a:pt x="9" y="77"/>
                    <a:pt x="8" y="80"/>
                    <a:pt x="6" y="82"/>
                  </a:cubicBezTo>
                  <a:cubicBezTo>
                    <a:pt x="5" y="82"/>
                    <a:pt x="4" y="82"/>
                    <a:pt x="3" y="82"/>
                  </a:cubicBezTo>
                  <a:moveTo>
                    <a:pt x="116" y="83"/>
                  </a:moveTo>
                  <a:cubicBezTo>
                    <a:pt x="116" y="82"/>
                    <a:pt x="116" y="82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79"/>
                    <a:pt x="118" y="76"/>
                    <a:pt x="119" y="74"/>
                  </a:cubicBezTo>
                  <a:cubicBezTo>
                    <a:pt x="120" y="74"/>
                    <a:pt x="120" y="74"/>
                    <a:pt x="121" y="74"/>
                  </a:cubicBezTo>
                  <a:cubicBezTo>
                    <a:pt x="120" y="77"/>
                    <a:pt x="119" y="80"/>
                    <a:pt x="118" y="83"/>
                  </a:cubicBezTo>
                  <a:cubicBezTo>
                    <a:pt x="117" y="83"/>
                    <a:pt x="117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moveTo>
                    <a:pt x="119" y="82"/>
                  </a:moveTo>
                  <a:cubicBezTo>
                    <a:pt x="120" y="79"/>
                    <a:pt x="121" y="77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2" y="82"/>
                  </a:cubicBezTo>
                  <a:cubicBezTo>
                    <a:pt x="122" y="82"/>
                    <a:pt x="121" y="82"/>
                    <a:pt x="120" y="82"/>
                  </a:cubicBezTo>
                  <a:cubicBezTo>
                    <a:pt x="119" y="82"/>
                    <a:pt x="119" y="82"/>
                    <a:pt x="119" y="82"/>
                  </a:cubicBezTo>
                  <a:moveTo>
                    <a:pt x="3" y="79"/>
                  </a:moveTo>
                  <a:cubicBezTo>
                    <a:pt x="3" y="77"/>
                    <a:pt x="3" y="76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4" y="74"/>
                    <a:pt x="5" y="74"/>
                    <a:pt x="5" y="74"/>
                  </a:cubicBezTo>
                  <a:cubicBezTo>
                    <a:pt x="5" y="76"/>
                    <a:pt x="4" y="77"/>
                    <a:pt x="3" y="79"/>
                  </a:cubicBezTo>
                  <a:moveTo>
                    <a:pt x="17" y="40"/>
                  </a:moveTo>
                  <a:cubicBezTo>
                    <a:pt x="16" y="39"/>
                    <a:pt x="16" y="39"/>
                    <a:pt x="15" y="38"/>
                  </a:cubicBezTo>
                  <a:cubicBezTo>
                    <a:pt x="16" y="37"/>
                    <a:pt x="18" y="35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36"/>
                    <a:pt x="17" y="38"/>
                    <a:pt x="17" y="40"/>
                  </a:cubicBezTo>
                  <a:moveTo>
                    <a:pt x="15" y="37"/>
                  </a:moveTo>
                  <a:cubicBezTo>
                    <a:pt x="15" y="36"/>
                    <a:pt x="15" y="35"/>
                    <a:pt x="15" y="35"/>
                  </a:cubicBezTo>
                  <a:cubicBezTo>
                    <a:pt x="16" y="34"/>
                    <a:pt x="17" y="33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6" y="35"/>
                    <a:pt x="15" y="37"/>
                  </a:cubicBezTo>
                  <a:moveTo>
                    <a:pt x="111" y="38"/>
                  </a:moveTo>
                  <a:cubicBezTo>
                    <a:pt x="110" y="36"/>
                    <a:pt x="109" y="35"/>
                    <a:pt x="109" y="34"/>
                  </a:cubicBezTo>
                  <a:cubicBezTo>
                    <a:pt x="110" y="33"/>
                    <a:pt x="111" y="32"/>
                    <a:pt x="112" y="30"/>
                  </a:cubicBezTo>
                  <a:cubicBezTo>
                    <a:pt x="112" y="32"/>
                    <a:pt x="112" y="33"/>
                    <a:pt x="112" y="34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2" y="37"/>
                    <a:pt x="111" y="37"/>
                    <a:pt x="111" y="38"/>
                  </a:cubicBezTo>
                  <a:moveTo>
                    <a:pt x="15" y="32"/>
                  </a:moveTo>
                  <a:cubicBezTo>
                    <a:pt x="15" y="31"/>
                    <a:pt x="15" y="31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2"/>
                    <a:pt x="15" y="32"/>
                  </a:cubicBezTo>
                  <a:moveTo>
                    <a:pt x="36" y="21"/>
                  </a:moveTo>
                  <a:cubicBezTo>
                    <a:pt x="36" y="21"/>
                    <a:pt x="36" y="21"/>
                    <a:pt x="37" y="21"/>
                  </a:cubicBezTo>
                  <a:cubicBezTo>
                    <a:pt x="42" y="17"/>
                    <a:pt x="48" y="15"/>
                    <a:pt x="54" y="14"/>
                  </a:cubicBezTo>
                  <a:cubicBezTo>
                    <a:pt x="55" y="14"/>
                    <a:pt x="55" y="13"/>
                    <a:pt x="55" y="12"/>
                  </a:cubicBezTo>
                  <a:cubicBezTo>
                    <a:pt x="55" y="9"/>
                    <a:pt x="55" y="6"/>
                    <a:pt x="55" y="3"/>
                  </a:cubicBezTo>
                  <a:cubicBezTo>
                    <a:pt x="58" y="3"/>
                    <a:pt x="61" y="2"/>
                    <a:pt x="64" y="2"/>
                  </a:cubicBezTo>
                  <a:cubicBezTo>
                    <a:pt x="67" y="2"/>
                    <a:pt x="70" y="3"/>
                    <a:pt x="73" y="3"/>
                  </a:cubicBezTo>
                  <a:cubicBezTo>
                    <a:pt x="73" y="6"/>
                    <a:pt x="73" y="9"/>
                    <a:pt x="73" y="12"/>
                  </a:cubicBezTo>
                  <a:cubicBezTo>
                    <a:pt x="73" y="13"/>
                    <a:pt x="73" y="14"/>
                    <a:pt x="74" y="14"/>
                  </a:cubicBezTo>
                  <a:cubicBezTo>
                    <a:pt x="80" y="15"/>
                    <a:pt x="86" y="17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19"/>
                    <a:pt x="98" y="16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3" y="16"/>
                    <a:pt x="109" y="23"/>
                    <a:pt x="110" y="23"/>
                  </a:cubicBezTo>
                  <a:cubicBezTo>
                    <a:pt x="110" y="24"/>
                    <a:pt x="111" y="25"/>
                    <a:pt x="112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0" y="29"/>
                    <a:pt x="108" y="31"/>
                    <a:pt x="106" y="33"/>
                  </a:cubicBezTo>
                  <a:cubicBezTo>
                    <a:pt x="105" y="33"/>
                    <a:pt x="105" y="34"/>
                    <a:pt x="106" y="35"/>
                  </a:cubicBezTo>
                  <a:cubicBezTo>
                    <a:pt x="109" y="40"/>
                    <a:pt x="112" y="46"/>
                    <a:pt x="113" y="53"/>
                  </a:cubicBezTo>
                  <a:cubicBezTo>
                    <a:pt x="113" y="53"/>
                    <a:pt x="114" y="54"/>
                    <a:pt x="114" y="54"/>
                  </a:cubicBezTo>
                  <a:cubicBezTo>
                    <a:pt x="117" y="54"/>
                    <a:pt x="120" y="54"/>
                    <a:pt x="123" y="54"/>
                  </a:cubicBezTo>
                  <a:cubicBezTo>
                    <a:pt x="124" y="57"/>
                    <a:pt x="124" y="60"/>
                    <a:pt x="124" y="63"/>
                  </a:cubicBezTo>
                  <a:cubicBezTo>
                    <a:pt x="124" y="65"/>
                    <a:pt x="124" y="68"/>
                    <a:pt x="124" y="71"/>
                  </a:cubicBezTo>
                  <a:cubicBezTo>
                    <a:pt x="123" y="71"/>
                    <a:pt x="123" y="71"/>
                    <a:pt x="122" y="71"/>
                  </a:cubicBezTo>
                  <a:cubicBezTo>
                    <a:pt x="119" y="71"/>
                    <a:pt x="117" y="71"/>
                    <a:pt x="115" y="73"/>
                  </a:cubicBezTo>
                  <a:cubicBezTo>
                    <a:pt x="114" y="73"/>
                    <a:pt x="113" y="75"/>
                    <a:pt x="112" y="76"/>
                  </a:cubicBezTo>
                  <a:cubicBezTo>
                    <a:pt x="110" y="80"/>
                    <a:pt x="109" y="84"/>
                    <a:pt x="106" y="90"/>
                  </a:cubicBezTo>
                  <a:cubicBezTo>
                    <a:pt x="105" y="91"/>
                    <a:pt x="105" y="91"/>
                    <a:pt x="106" y="92"/>
                  </a:cubicBezTo>
                  <a:cubicBezTo>
                    <a:pt x="108" y="94"/>
                    <a:pt x="110" y="96"/>
                    <a:pt x="112" y="98"/>
                  </a:cubicBezTo>
                  <a:cubicBezTo>
                    <a:pt x="109" y="103"/>
                    <a:pt x="105" y="107"/>
                    <a:pt x="100" y="111"/>
                  </a:cubicBezTo>
                  <a:cubicBezTo>
                    <a:pt x="98" y="108"/>
                    <a:pt x="96" y="106"/>
                    <a:pt x="94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6" y="108"/>
                    <a:pt x="80" y="110"/>
                    <a:pt x="74" y="111"/>
                  </a:cubicBezTo>
                  <a:cubicBezTo>
                    <a:pt x="73" y="112"/>
                    <a:pt x="73" y="112"/>
                    <a:pt x="73" y="113"/>
                  </a:cubicBezTo>
                  <a:cubicBezTo>
                    <a:pt x="73" y="116"/>
                    <a:pt x="73" y="119"/>
                    <a:pt x="73" y="122"/>
                  </a:cubicBezTo>
                  <a:cubicBezTo>
                    <a:pt x="70" y="122"/>
                    <a:pt x="67" y="123"/>
                    <a:pt x="64" y="123"/>
                  </a:cubicBezTo>
                  <a:cubicBezTo>
                    <a:pt x="61" y="123"/>
                    <a:pt x="58" y="122"/>
                    <a:pt x="55" y="122"/>
                  </a:cubicBezTo>
                  <a:cubicBezTo>
                    <a:pt x="55" y="119"/>
                    <a:pt x="55" y="116"/>
                    <a:pt x="55" y="113"/>
                  </a:cubicBezTo>
                  <a:cubicBezTo>
                    <a:pt x="55" y="112"/>
                    <a:pt x="55" y="112"/>
                    <a:pt x="54" y="111"/>
                  </a:cubicBezTo>
                  <a:cubicBezTo>
                    <a:pt x="48" y="110"/>
                    <a:pt x="42" y="108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4" y="104"/>
                  </a:cubicBezTo>
                  <a:cubicBezTo>
                    <a:pt x="32" y="106"/>
                    <a:pt x="30" y="108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3" y="107"/>
                    <a:pt x="19" y="103"/>
                    <a:pt x="16" y="98"/>
                  </a:cubicBezTo>
                  <a:cubicBezTo>
                    <a:pt x="18" y="96"/>
                    <a:pt x="20" y="94"/>
                    <a:pt x="22" y="92"/>
                  </a:cubicBezTo>
                  <a:cubicBezTo>
                    <a:pt x="23" y="91"/>
                    <a:pt x="23" y="91"/>
                    <a:pt x="22" y="90"/>
                  </a:cubicBezTo>
                  <a:cubicBezTo>
                    <a:pt x="19" y="85"/>
                    <a:pt x="16" y="79"/>
                    <a:pt x="15" y="72"/>
                  </a:cubicBezTo>
                  <a:cubicBezTo>
                    <a:pt x="15" y="72"/>
                    <a:pt x="14" y="71"/>
                    <a:pt x="14" y="71"/>
                  </a:cubicBezTo>
                  <a:cubicBezTo>
                    <a:pt x="11" y="71"/>
                    <a:pt x="8" y="71"/>
                    <a:pt x="5" y="71"/>
                  </a:cubicBezTo>
                  <a:cubicBezTo>
                    <a:pt x="4" y="68"/>
                    <a:pt x="4" y="66"/>
                    <a:pt x="4" y="63"/>
                  </a:cubicBezTo>
                  <a:cubicBezTo>
                    <a:pt x="4" y="60"/>
                    <a:pt x="4" y="57"/>
                    <a:pt x="5" y="54"/>
                  </a:cubicBezTo>
                  <a:cubicBezTo>
                    <a:pt x="8" y="54"/>
                    <a:pt x="11" y="54"/>
                    <a:pt x="14" y="54"/>
                  </a:cubicBezTo>
                  <a:cubicBezTo>
                    <a:pt x="14" y="54"/>
                    <a:pt x="15" y="53"/>
                    <a:pt x="15" y="53"/>
                  </a:cubicBezTo>
                  <a:cubicBezTo>
                    <a:pt x="17" y="46"/>
                    <a:pt x="19" y="40"/>
                    <a:pt x="23" y="35"/>
                  </a:cubicBezTo>
                  <a:cubicBezTo>
                    <a:pt x="23" y="34"/>
                    <a:pt x="23" y="33"/>
                    <a:pt x="22" y="33"/>
                  </a:cubicBezTo>
                  <a:cubicBezTo>
                    <a:pt x="20" y="31"/>
                    <a:pt x="18" y="29"/>
                    <a:pt x="16" y="27"/>
                  </a:cubicBezTo>
                  <a:cubicBezTo>
                    <a:pt x="20" y="22"/>
                    <a:pt x="24" y="18"/>
                    <a:pt x="28" y="14"/>
                  </a:cubicBezTo>
                  <a:cubicBezTo>
                    <a:pt x="30" y="16"/>
                    <a:pt x="33" y="19"/>
                    <a:pt x="35" y="21"/>
                  </a:cubicBezTo>
                  <a:cubicBezTo>
                    <a:pt x="35" y="21"/>
                    <a:pt x="35" y="21"/>
                    <a:pt x="36" y="21"/>
                  </a:cubicBezTo>
                  <a:moveTo>
                    <a:pt x="64" y="0"/>
                  </a:moveTo>
                  <a:cubicBezTo>
                    <a:pt x="61" y="0"/>
                    <a:pt x="57" y="0"/>
                    <a:pt x="54" y="0"/>
                  </a:cubicBezTo>
                  <a:cubicBezTo>
                    <a:pt x="53" y="1"/>
                    <a:pt x="52" y="1"/>
                    <a:pt x="52" y="2"/>
                  </a:cubicBezTo>
                  <a:cubicBezTo>
                    <a:pt x="52" y="5"/>
                    <a:pt x="52" y="8"/>
                    <a:pt x="52" y="11"/>
                  </a:cubicBezTo>
                  <a:cubicBezTo>
                    <a:pt x="47" y="12"/>
                    <a:pt x="41" y="15"/>
                    <a:pt x="36" y="18"/>
                  </a:cubicBezTo>
                  <a:cubicBezTo>
                    <a:pt x="34" y="16"/>
                    <a:pt x="32" y="14"/>
                    <a:pt x="30" y="11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5"/>
                    <a:pt x="17" y="20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2" y="33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3" y="40"/>
                    <a:pt x="14" y="41"/>
                    <a:pt x="15" y="43"/>
                  </a:cubicBezTo>
                  <a:cubicBezTo>
                    <a:pt x="14" y="45"/>
                    <a:pt x="13" y="48"/>
                    <a:pt x="13" y="51"/>
                  </a:cubicBezTo>
                  <a:cubicBezTo>
                    <a:pt x="10" y="51"/>
                    <a:pt x="6" y="51"/>
                    <a:pt x="3" y="51"/>
                  </a:cubicBezTo>
                  <a:cubicBezTo>
                    <a:pt x="3" y="51"/>
                    <a:pt x="2" y="51"/>
                    <a:pt x="2" y="52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0" y="59"/>
                    <a:pt x="0" y="66"/>
                    <a:pt x="0" y="72"/>
                  </a:cubicBezTo>
                  <a:cubicBezTo>
                    <a:pt x="0" y="77"/>
                    <a:pt x="0" y="81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2" y="85"/>
                    <a:pt x="2" y="85"/>
                  </a:cubicBezTo>
                  <a:cubicBezTo>
                    <a:pt x="5" y="85"/>
                    <a:pt x="8" y="85"/>
                    <a:pt x="11" y="85"/>
                  </a:cubicBezTo>
                  <a:cubicBezTo>
                    <a:pt x="12" y="89"/>
                    <a:pt x="13" y="92"/>
                    <a:pt x="15" y="95"/>
                  </a:cubicBezTo>
                  <a:cubicBezTo>
                    <a:pt x="14" y="96"/>
                    <a:pt x="14" y="96"/>
                    <a:pt x="13" y="97"/>
                  </a:cubicBezTo>
                  <a:cubicBezTo>
                    <a:pt x="13" y="97"/>
                    <a:pt x="12" y="98"/>
                    <a:pt x="12" y="98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2" y="106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11"/>
                    <a:pt x="12" y="112"/>
                    <a:pt x="12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6" y="117"/>
                    <a:pt x="20" y="121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0" y="123"/>
                    <a:pt x="32" y="121"/>
                    <a:pt x="35" y="119"/>
                  </a:cubicBezTo>
                  <a:cubicBezTo>
                    <a:pt x="40" y="122"/>
                    <a:pt x="44" y="124"/>
                    <a:pt x="50" y="125"/>
                  </a:cubicBezTo>
                  <a:cubicBezTo>
                    <a:pt x="50" y="129"/>
                    <a:pt x="51" y="131"/>
                    <a:pt x="51" y="135"/>
                  </a:cubicBezTo>
                  <a:cubicBezTo>
                    <a:pt x="51" y="136"/>
                    <a:pt x="52" y="136"/>
                    <a:pt x="53" y="136"/>
                  </a:cubicBezTo>
                  <a:cubicBezTo>
                    <a:pt x="56" y="137"/>
                    <a:pt x="59" y="137"/>
                    <a:pt x="63" y="137"/>
                  </a:cubicBezTo>
                  <a:cubicBezTo>
                    <a:pt x="66" y="137"/>
                    <a:pt x="70" y="137"/>
                    <a:pt x="73" y="136"/>
                  </a:cubicBezTo>
                  <a:cubicBezTo>
                    <a:pt x="74" y="136"/>
                    <a:pt x="75" y="135"/>
                    <a:pt x="75" y="135"/>
                  </a:cubicBezTo>
                  <a:cubicBezTo>
                    <a:pt x="75" y="132"/>
                    <a:pt x="75" y="129"/>
                    <a:pt x="76" y="125"/>
                  </a:cubicBezTo>
                  <a:cubicBezTo>
                    <a:pt x="81" y="124"/>
                    <a:pt x="86" y="122"/>
                    <a:pt x="91" y="119"/>
                  </a:cubicBezTo>
                  <a:cubicBezTo>
                    <a:pt x="93" y="121"/>
                    <a:pt x="96" y="123"/>
                    <a:pt x="98" y="125"/>
                  </a:cubicBezTo>
                  <a:cubicBezTo>
                    <a:pt x="98" y="125"/>
                    <a:pt x="98" y="126"/>
                    <a:pt x="99" y="126"/>
                  </a:cubicBezTo>
                  <a:cubicBezTo>
                    <a:pt x="99" y="126"/>
                    <a:pt x="99" y="125"/>
                    <a:pt x="100" y="125"/>
                  </a:cubicBezTo>
                  <a:cubicBezTo>
                    <a:pt x="105" y="121"/>
                    <a:pt x="110" y="116"/>
                    <a:pt x="114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06"/>
                    <a:pt x="115" y="103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4" y="96"/>
                    <a:pt x="113" y="95"/>
                    <a:pt x="112" y="94"/>
                  </a:cubicBezTo>
                  <a:cubicBezTo>
                    <a:pt x="114" y="90"/>
                    <a:pt x="115" y="88"/>
                    <a:pt x="116" y="87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8" y="85"/>
                    <a:pt x="119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1" y="85"/>
                    <a:pt x="122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5" y="85"/>
                    <a:pt x="125" y="84"/>
                  </a:cubicBezTo>
                  <a:cubicBezTo>
                    <a:pt x="126" y="80"/>
                    <a:pt x="126" y="77"/>
                    <a:pt x="126" y="73"/>
                  </a:cubicBezTo>
                  <a:cubicBezTo>
                    <a:pt x="127" y="69"/>
                    <a:pt x="127" y="66"/>
                    <a:pt x="127" y="63"/>
                  </a:cubicBezTo>
                  <a:cubicBezTo>
                    <a:pt x="127" y="59"/>
                    <a:pt x="127" y="56"/>
                    <a:pt x="126" y="52"/>
                  </a:cubicBezTo>
                  <a:cubicBezTo>
                    <a:pt x="126" y="51"/>
                    <a:pt x="125" y="51"/>
                    <a:pt x="125" y="51"/>
                  </a:cubicBezTo>
                  <a:cubicBezTo>
                    <a:pt x="122" y="51"/>
                    <a:pt x="119" y="51"/>
                    <a:pt x="116" y="51"/>
                  </a:cubicBezTo>
                  <a:cubicBezTo>
                    <a:pt x="115" y="47"/>
                    <a:pt x="114" y="44"/>
                    <a:pt x="112" y="40"/>
                  </a:cubicBezTo>
                  <a:cubicBezTo>
                    <a:pt x="113" y="40"/>
                    <a:pt x="113" y="39"/>
                    <a:pt x="114" y="39"/>
                  </a:cubicBezTo>
                  <a:cubicBezTo>
                    <a:pt x="115" y="39"/>
                    <a:pt x="115" y="38"/>
                    <a:pt x="115" y="37"/>
                  </a:cubicBezTo>
                  <a:cubicBezTo>
                    <a:pt x="115" y="36"/>
                    <a:pt x="115" y="35"/>
                    <a:pt x="115" y="34"/>
                  </a:cubicBezTo>
                  <a:cubicBezTo>
                    <a:pt x="115" y="32"/>
                    <a:pt x="115" y="30"/>
                    <a:pt x="115" y="29"/>
                  </a:cubicBezTo>
                  <a:cubicBezTo>
                    <a:pt x="115" y="28"/>
                    <a:pt x="116" y="28"/>
                    <a:pt x="116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6" y="27"/>
                    <a:pt x="116" y="26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5"/>
                    <a:pt x="115" y="25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3"/>
                    <a:pt x="113" y="22"/>
                    <a:pt x="112" y="21"/>
                  </a:cubicBezTo>
                  <a:cubicBezTo>
                    <a:pt x="112" y="21"/>
                    <a:pt x="111" y="20"/>
                    <a:pt x="110" y="19"/>
                  </a:cubicBezTo>
                  <a:cubicBezTo>
                    <a:pt x="108" y="18"/>
                    <a:pt x="106" y="16"/>
                    <a:pt x="105" y="14"/>
                  </a:cubicBezTo>
                  <a:cubicBezTo>
                    <a:pt x="104" y="13"/>
                    <a:pt x="103" y="13"/>
                    <a:pt x="102" y="12"/>
                  </a:cubicBezTo>
                  <a:cubicBezTo>
                    <a:pt x="102" y="12"/>
                    <a:pt x="101" y="12"/>
                    <a:pt x="101" y="11"/>
                  </a:cubicBezTo>
                  <a:cubicBezTo>
                    <a:pt x="101" y="11"/>
                    <a:pt x="101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7" y="14"/>
                    <a:pt x="94" y="16"/>
                    <a:pt x="92" y="18"/>
                  </a:cubicBezTo>
                  <a:cubicBezTo>
                    <a:pt x="87" y="15"/>
                    <a:pt x="82" y="12"/>
                    <a:pt x="76" y="11"/>
                  </a:cubicBezTo>
                  <a:cubicBezTo>
                    <a:pt x="76" y="8"/>
                    <a:pt x="76" y="5"/>
                    <a:pt x="76" y="2"/>
                  </a:cubicBezTo>
                  <a:cubicBezTo>
                    <a:pt x="76" y="1"/>
                    <a:pt x="75" y="1"/>
                    <a:pt x="74" y="0"/>
                  </a:cubicBezTo>
                  <a:cubicBezTo>
                    <a:pt x="71" y="0"/>
                    <a:pt x="68" y="0"/>
                    <a:pt x="6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" name="Freeform 743"/>
            <p:cNvSpPr>
              <a:spLocks noEditPoints="1"/>
            </p:cNvSpPr>
            <p:nvPr/>
          </p:nvSpPr>
          <p:spPr bwMode="auto">
            <a:xfrm>
              <a:off x="3300" y="1114"/>
              <a:ext cx="140" cy="140"/>
            </a:xfrm>
            <a:custGeom>
              <a:avLst/>
              <a:gdLst>
                <a:gd name="T0" fmla="*/ 56 w 59"/>
                <a:gd name="T1" fmla="*/ 30 h 59"/>
                <a:gd name="T2" fmla="*/ 54 w 59"/>
                <a:gd name="T3" fmla="*/ 29 h 59"/>
                <a:gd name="T4" fmla="*/ 55 w 59"/>
                <a:gd name="T5" fmla="*/ 28 h 59"/>
                <a:gd name="T6" fmla="*/ 53 w 59"/>
                <a:gd name="T7" fmla="*/ 26 h 59"/>
                <a:gd name="T8" fmla="*/ 53 w 59"/>
                <a:gd name="T9" fmla="*/ 26 h 59"/>
                <a:gd name="T10" fmla="*/ 54 w 59"/>
                <a:gd name="T11" fmla="*/ 21 h 59"/>
                <a:gd name="T12" fmla="*/ 51 w 59"/>
                <a:gd name="T13" fmla="*/ 21 h 59"/>
                <a:gd name="T14" fmla="*/ 53 w 59"/>
                <a:gd name="T15" fmla="*/ 20 h 59"/>
                <a:gd name="T16" fmla="*/ 49 w 59"/>
                <a:gd name="T17" fmla="*/ 19 h 59"/>
                <a:gd name="T18" fmla="*/ 50 w 59"/>
                <a:gd name="T19" fmla="*/ 20 h 59"/>
                <a:gd name="T20" fmla="*/ 46 w 59"/>
                <a:gd name="T21" fmla="*/ 16 h 59"/>
                <a:gd name="T22" fmla="*/ 48 w 59"/>
                <a:gd name="T23" fmla="*/ 18 h 59"/>
                <a:gd name="T24" fmla="*/ 47 w 59"/>
                <a:gd name="T25" fmla="*/ 11 h 59"/>
                <a:gd name="T26" fmla="*/ 45 w 59"/>
                <a:gd name="T27" fmla="*/ 15 h 59"/>
                <a:gd name="T28" fmla="*/ 3 w 59"/>
                <a:gd name="T29" fmla="*/ 28 h 59"/>
                <a:gd name="T30" fmla="*/ 12 w 59"/>
                <a:gd name="T31" fmla="*/ 16 h 59"/>
                <a:gd name="T32" fmla="*/ 45 w 59"/>
                <a:gd name="T33" fmla="*/ 19 h 59"/>
                <a:gd name="T34" fmla="*/ 53 w 59"/>
                <a:gd name="T35" fmla="*/ 41 h 59"/>
                <a:gd name="T36" fmla="*/ 30 w 59"/>
                <a:gd name="T37" fmla="*/ 56 h 59"/>
                <a:gd name="T38" fmla="*/ 40 w 59"/>
                <a:gd name="T39" fmla="*/ 12 h 59"/>
                <a:gd name="T40" fmla="*/ 46 w 59"/>
                <a:gd name="T41" fmla="*/ 10 h 59"/>
                <a:gd name="T42" fmla="*/ 6 w 59"/>
                <a:gd name="T43" fmla="*/ 17 h 59"/>
                <a:gd name="T44" fmla="*/ 9 w 59"/>
                <a:gd name="T45" fmla="*/ 15 h 59"/>
                <a:gd name="T46" fmla="*/ 15 w 59"/>
                <a:gd name="T47" fmla="*/ 7 h 59"/>
                <a:gd name="T48" fmla="*/ 39 w 59"/>
                <a:gd name="T49" fmla="*/ 11 h 59"/>
                <a:gd name="T50" fmla="*/ 43 w 59"/>
                <a:gd name="T51" fmla="*/ 8 h 59"/>
                <a:gd name="T52" fmla="*/ 34 w 59"/>
                <a:gd name="T53" fmla="*/ 9 h 59"/>
                <a:gd name="T54" fmla="*/ 41 w 59"/>
                <a:gd name="T55" fmla="*/ 6 h 59"/>
                <a:gd name="T56" fmla="*/ 31 w 59"/>
                <a:gd name="T57" fmla="*/ 8 h 59"/>
                <a:gd name="T58" fmla="*/ 36 w 59"/>
                <a:gd name="T59" fmla="*/ 5 h 59"/>
                <a:gd name="T60" fmla="*/ 19 w 59"/>
                <a:gd name="T61" fmla="*/ 5 h 59"/>
                <a:gd name="T62" fmla="*/ 13 w 59"/>
                <a:gd name="T63" fmla="*/ 12 h 59"/>
                <a:gd name="T64" fmla="*/ 34 w 59"/>
                <a:gd name="T65" fmla="*/ 3 h 59"/>
                <a:gd name="T66" fmla="*/ 27 w 59"/>
                <a:gd name="T67" fmla="*/ 8 h 59"/>
                <a:gd name="T68" fmla="*/ 26 w 59"/>
                <a:gd name="T69" fmla="*/ 3 h 59"/>
                <a:gd name="T70" fmla="*/ 19 w 59"/>
                <a:gd name="T71" fmla="*/ 9 h 59"/>
                <a:gd name="T72" fmla="*/ 29 w 59"/>
                <a:gd name="T73" fmla="*/ 3 h 59"/>
                <a:gd name="T74" fmla="*/ 23 w 59"/>
                <a:gd name="T75" fmla="*/ 8 h 59"/>
                <a:gd name="T76" fmla="*/ 12 w 59"/>
                <a:gd name="T77" fmla="*/ 5 h 59"/>
                <a:gd name="T78" fmla="*/ 30 w 59"/>
                <a:gd name="T79" fmla="*/ 59 h 59"/>
                <a:gd name="T80" fmla="*/ 45 w 59"/>
                <a:gd name="T81" fmla="*/ 54 h 59"/>
                <a:gd name="T82" fmla="*/ 46 w 59"/>
                <a:gd name="T83" fmla="*/ 53 h 59"/>
                <a:gd name="T84" fmla="*/ 48 w 59"/>
                <a:gd name="T85" fmla="*/ 52 h 59"/>
                <a:gd name="T86" fmla="*/ 48 w 59"/>
                <a:gd name="T87" fmla="*/ 52 h 59"/>
                <a:gd name="T88" fmla="*/ 48 w 59"/>
                <a:gd name="T89" fmla="*/ 52 h 59"/>
                <a:gd name="T90" fmla="*/ 48 w 59"/>
                <a:gd name="T91" fmla="*/ 52 h 59"/>
                <a:gd name="T92" fmla="*/ 59 w 59"/>
                <a:gd name="T93" fmla="*/ 31 h 59"/>
                <a:gd name="T94" fmla="*/ 29 w 59"/>
                <a:gd name="T9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59">
                  <a:moveTo>
                    <a:pt x="56" y="32"/>
                  </a:moveTo>
                  <a:cubicBezTo>
                    <a:pt x="55" y="32"/>
                    <a:pt x="55" y="31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2"/>
                  </a:cubicBezTo>
                  <a:moveTo>
                    <a:pt x="54" y="29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5" y="27"/>
                    <a:pt x="55" y="28"/>
                    <a:pt x="55" y="28"/>
                  </a:cubicBezTo>
                  <a:cubicBezTo>
                    <a:pt x="54" y="29"/>
                    <a:pt x="54" y="29"/>
                    <a:pt x="54" y="29"/>
                  </a:cubicBezTo>
                  <a:moveTo>
                    <a:pt x="53" y="26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4" y="26"/>
                    <a:pt x="53" y="26"/>
                  </a:cubicBezTo>
                  <a:moveTo>
                    <a:pt x="52" y="24"/>
                  </a:moveTo>
                  <a:cubicBezTo>
                    <a:pt x="52" y="24"/>
                    <a:pt x="52" y="23"/>
                    <a:pt x="52" y="23"/>
                  </a:cubicBezTo>
                  <a:cubicBezTo>
                    <a:pt x="52" y="22"/>
                    <a:pt x="53" y="22"/>
                    <a:pt x="54" y="21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54" y="23"/>
                    <a:pt x="53" y="24"/>
                    <a:pt x="52" y="24"/>
                  </a:cubicBezTo>
                  <a:moveTo>
                    <a:pt x="51" y="2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1" y="20"/>
                    <a:pt x="52" y="20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1"/>
                    <a:pt x="51" y="21"/>
                  </a:cubicBezTo>
                  <a:moveTo>
                    <a:pt x="50" y="20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0" y="18"/>
                    <a:pt x="51" y="18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1" y="19"/>
                    <a:pt x="50" y="19"/>
                    <a:pt x="50" y="20"/>
                  </a:cubicBezTo>
                  <a:moveTo>
                    <a:pt x="48" y="18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7" y="15"/>
                    <a:pt x="49" y="15"/>
                    <a:pt x="50" y="14"/>
                  </a:cubicBezTo>
                  <a:cubicBezTo>
                    <a:pt x="50" y="15"/>
                    <a:pt x="51" y="15"/>
                    <a:pt x="51" y="16"/>
                  </a:cubicBezTo>
                  <a:cubicBezTo>
                    <a:pt x="50" y="16"/>
                    <a:pt x="49" y="17"/>
                    <a:pt x="48" y="18"/>
                  </a:cubicBezTo>
                  <a:moveTo>
                    <a:pt x="45" y="15"/>
                  </a:moveTo>
                  <a:cubicBezTo>
                    <a:pt x="45" y="15"/>
                    <a:pt x="44" y="14"/>
                    <a:pt x="43" y="14"/>
                  </a:cubicBezTo>
                  <a:cubicBezTo>
                    <a:pt x="45" y="13"/>
                    <a:pt x="46" y="12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9" y="12"/>
                    <a:pt x="49" y="13"/>
                  </a:cubicBezTo>
                  <a:cubicBezTo>
                    <a:pt x="48" y="14"/>
                    <a:pt x="46" y="14"/>
                    <a:pt x="45" y="15"/>
                  </a:cubicBezTo>
                  <a:moveTo>
                    <a:pt x="30" y="56"/>
                  </a:moveTo>
                  <a:cubicBezTo>
                    <a:pt x="23" y="56"/>
                    <a:pt x="16" y="52"/>
                    <a:pt x="11" y="47"/>
                  </a:cubicBezTo>
                  <a:cubicBezTo>
                    <a:pt x="6" y="42"/>
                    <a:pt x="3" y="35"/>
                    <a:pt x="3" y="28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1"/>
                    <a:pt x="8" y="18"/>
                    <a:pt x="12" y="16"/>
                  </a:cubicBezTo>
                  <a:cubicBezTo>
                    <a:pt x="17" y="12"/>
                    <a:pt x="22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4" y="11"/>
                    <a:pt x="41" y="14"/>
                    <a:pt x="45" y="19"/>
                  </a:cubicBezTo>
                  <a:cubicBezTo>
                    <a:pt x="50" y="25"/>
                    <a:pt x="53" y="32"/>
                    <a:pt x="53" y="39"/>
                  </a:cubicBezTo>
                  <a:cubicBezTo>
                    <a:pt x="53" y="39"/>
                    <a:pt x="53" y="40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49" y="48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0" y="54"/>
                    <a:pt x="35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42" y="13"/>
                  </a:moveTo>
                  <a:cubicBezTo>
                    <a:pt x="41" y="12"/>
                    <a:pt x="41" y="12"/>
                    <a:pt x="40" y="12"/>
                  </a:cubicBezTo>
                  <a:cubicBezTo>
                    <a:pt x="42" y="11"/>
                    <a:pt x="43" y="10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6" y="9"/>
                    <a:pt x="46" y="10"/>
                  </a:cubicBezTo>
                  <a:cubicBezTo>
                    <a:pt x="45" y="11"/>
                    <a:pt x="43" y="12"/>
                    <a:pt x="42" y="13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11" y="12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10"/>
                    <a:pt x="10" y="12"/>
                    <a:pt x="9" y="15"/>
                  </a:cubicBezTo>
                  <a:cubicBezTo>
                    <a:pt x="8" y="15"/>
                    <a:pt x="7" y="16"/>
                    <a:pt x="6" y="17"/>
                  </a:cubicBezTo>
                  <a:moveTo>
                    <a:pt x="14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8"/>
                    <a:pt x="14" y="8"/>
                  </a:cubicBezTo>
                  <a:moveTo>
                    <a:pt x="39" y="11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1" y="8"/>
                    <a:pt x="42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9"/>
                    <a:pt x="40" y="10"/>
                    <a:pt x="39" y="11"/>
                  </a:cubicBezTo>
                  <a:moveTo>
                    <a:pt x="36" y="10"/>
                  </a:moveTo>
                  <a:cubicBezTo>
                    <a:pt x="36" y="9"/>
                    <a:pt x="35" y="9"/>
                    <a:pt x="34" y="9"/>
                  </a:cubicBezTo>
                  <a:cubicBezTo>
                    <a:pt x="35" y="8"/>
                    <a:pt x="36" y="7"/>
                    <a:pt x="37" y="6"/>
                  </a:cubicBezTo>
                  <a:cubicBezTo>
                    <a:pt x="38" y="6"/>
                    <a:pt x="38" y="5"/>
                    <a:pt x="39" y="5"/>
                  </a:cubicBezTo>
                  <a:cubicBezTo>
                    <a:pt x="40" y="5"/>
                    <a:pt x="40" y="6"/>
                    <a:pt x="41" y="6"/>
                  </a:cubicBezTo>
                  <a:cubicBezTo>
                    <a:pt x="39" y="7"/>
                    <a:pt x="38" y="8"/>
                    <a:pt x="36" y="10"/>
                  </a:cubicBezTo>
                  <a:moveTo>
                    <a:pt x="33" y="9"/>
                  </a:moveTo>
                  <a:cubicBezTo>
                    <a:pt x="32" y="8"/>
                    <a:pt x="32" y="8"/>
                    <a:pt x="31" y="8"/>
                  </a:cubicBezTo>
                  <a:cubicBezTo>
                    <a:pt x="33" y="7"/>
                    <a:pt x="34" y="5"/>
                    <a:pt x="36" y="4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6"/>
                    <a:pt x="34" y="7"/>
                    <a:pt x="33" y="9"/>
                  </a:cubicBezTo>
                  <a:moveTo>
                    <a:pt x="13" y="12"/>
                  </a:moveTo>
                  <a:cubicBezTo>
                    <a:pt x="15" y="9"/>
                    <a:pt x="17" y="7"/>
                    <a:pt x="19" y="5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0" y="6"/>
                    <a:pt x="18" y="8"/>
                    <a:pt x="15" y="10"/>
                  </a:cubicBezTo>
                  <a:cubicBezTo>
                    <a:pt x="15" y="11"/>
                    <a:pt x="14" y="11"/>
                    <a:pt x="13" y="12"/>
                  </a:cubicBezTo>
                  <a:moveTo>
                    <a:pt x="27" y="8"/>
                  </a:moveTo>
                  <a:cubicBezTo>
                    <a:pt x="28" y="6"/>
                    <a:pt x="30" y="4"/>
                    <a:pt x="32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2" y="5"/>
                    <a:pt x="31" y="6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19" y="9"/>
                  </a:moveTo>
                  <a:cubicBezTo>
                    <a:pt x="21" y="7"/>
                    <a:pt x="23" y="5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5"/>
                    <a:pt x="22" y="7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3" y="8"/>
                  </a:moveTo>
                  <a:cubicBezTo>
                    <a:pt x="25" y="6"/>
                    <a:pt x="27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30" y="3"/>
                    <a:pt x="30" y="3"/>
                  </a:cubicBezTo>
                  <a:cubicBezTo>
                    <a:pt x="28" y="4"/>
                    <a:pt x="26" y="6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moveTo>
                    <a:pt x="29" y="0"/>
                  </a:moveTo>
                  <a:cubicBezTo>
                    <a:pt x="24" y="0"/>
                    <a:pt x="18" y="1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11"/>
                    <a:pt x="0" y="20"/>
                    <a:pt x="0" y="28"/>
                  </a:cubicBezTo>
                  <a:cubicBezTo>
                    <a:pt x="0" y="35"/>
                    <a:pt x="4" y="43"/>
                    <a:pt x="9" y="49"/>
                  </a:cubicBezTo>
                  <a:cubicBezTo>
                    <a:pt x="14" y="55"/>
                    <a:pt x="22" y="59"/>
                    <a:pt x="30" y="59"/>
                  </a:cubicBezTo>
                  <a:cubicBezTo>
                    <a:pt x="34" y="59"/>
                    <a:pt x="39" y="57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3"/>
                    <a:pt x="47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5" y="46"/>
                    <a:pt x="59" y="38"/>
                    <a:pt x="59" y="31"/>
                  </a:cubicBezTo>
                  <a:cubicBezTo>
                    <a:pt x="59" y="23"/>
                    <a:pt x="55" y="15"/>
                    <a:pt x="50" y="9"/>
                  </a:cubicBezTo>
                  <a:cubicBezTo>
                    <a:pt x="45" y="4"/>
                    <a:pt x="3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744"/>
            <p:cNvSpPr>
              <a:spLocks noEditPoints="1"/>
            </p:cNvSpPr>
            <p:nvPr/>
          </p:nvSpPr>
          <p:spPr bwMode="auto">
            <a:xfrm>
              <a:off x="3255" y="1074"/>
              <a:ext cx="225" cy="239"/>
            </a:xfrm>
            <a:custGeom>
              <a:avLst/>
              <a:gdLst>
                <a:gd name="T0" fmla="*/ 41 w 95"/>
                <a:gd name="T1" fmla="*/ 98 h 101"/>
                <a:gd name="T2" fmla="*/ 41 w 95"/>
                <a:gd name="T3" fmla="*/ 92 h 101"/>
                <a:gd name="T4" fmla="*/ 39 w 95"/>
                <a:gd name="T5" fmla="*/ 92 h 101"/>
                <a:gd name="T6" fmla="*/ 65 w 95"/>
                <a:gd name="T7" fmla="*/ 91 h 101"/>
                <a:gd name="T8" fmla="*/ 71 w 95"/>
                <a:gd name="T9" fmla="*/ 87 h 101"/>
                <a:gd name="T10" fmla="*/ 50 w 95"/>
                <a:gd name="T11" fmla="*/ 90 h 101"/>
                <a:gd name="T12" fmla="*/ 70 w 95"/>
                <a:gd name="T13" fmla="*/ 91 h 101"/>
                <a:gd name="T14" fmla="*/ 56 w 95"/>
                <a:gd name="T15" fmla="*/ 84 h 101"/>
                <a:gd name="T16" fmla="*/ 64 w 95"/>
                <a:gd name="T17" fmla="*/ 84 h 101"/>
                <a:gd name="T18" fmla="*/ 33 w 95"/>
                <a:gd name="T19" fmla="*/ 84 h 101"/>
                <a:gd name="T20" fmla="*/ 57 w 95"/>
                <a:gd name="T21" fmla="*/ 89 h 101"/>
                <a:gd name="T22" fmla="*/ 28 w 95"/>
                <a:gd name="T23" fmla="*/ 86 h 101"/>
                <a:gd name="T24" fmla="*/ 25 w 95"/>
                <a:gd name="T25" fmla="*/ 84 h 101"/>
                <a:gd name="T26" fmla="*/ 14 w 95"/>
                <a:gd name="T27" fmla="*/ 79 h 101"/>
                <a:gd name="T28" fmla="*/ 28 w 95"/>
                <a:gd name="T29" fmla="*/ 79 h 101"/>
                <a:gd name="T30" fmla="*/ 22 w 95"/>
                <a:gd name="T31" fmla="*/ 81 h 101"/>
                <a:gd name="T32" fmla="*/ 16 w 95"/>
                <a:gd name="T33" fmla="*/ 83 h 101"/>
                <a:gd name="T34" fmla="*/ 23 w 95"/>
                <a:gd name="T35" fmla="*/ 76 h 101"/>
                <a:gd name="T36" fmla="*/ 12 w 95"/>
                <a:gd name="T37" fmla="*/ 75 h 101"/>
                <a:gd name="T38" fmla="*/ 11 w 95"/>
                <a:gd name="T39" fmla="*/ 74 h 101"/>
                <a:gd name="T40" fmla="*/ 7 w 95"/>
                <a:gd name="T41" fmla="*/ 74 h 101"/>
                <a:gd name="T42" fmla="*/ 80 w 95"/>
                <a:gd name="T43" fmla="*/ 69 h 101"/>
                <a:gd name="T44" fmla="*/ 88 w 95"/>
                <a:gd name="T45" fmla="*/ 67 h 101"/>
                <a:gd name="T46" fmla="*/ 85 w 95"/>
                <a:gd name="T47" fmla="*/ 67 h 101"/>
                <a:gd name="T48" fmla="*/ 11 w 95"/>
                <a:gd name="T49" fmla="*/ 61 h 101"/>
                <a:gd name="T50" fmla="*/ 10 w 95"/>
                <a:gd name="T51" fmla="*/ 56 h 101"/>
                <a:gd name="T52" fmla="*/ 6 w 95"/>
                <a:gd name="T53" fmla="*/ 53 h 101"/>
                <a:gd name="T54" fmla="*/ 3 w 95"/>
                <a:gd name="T55" fmla="*/ 52 h 101"/>
                <a:gd name="T56" fmla="*/ 4 w 95"/>
                <a:gd name="T57" fmla="*/ 47 h 101"/>
                <a:gd name="T58" fmla="*/ 85 w 95"/>
                <a:gd name="T59" fmla="*/ 33 h 101"/>
                <a:gd name="T60" fmla="*/ 17 w 95"/>
                <a:gd name="T61" fmla="*/ 20 h 101"/>
                <a:gd name="T62" fmla="*/ 47 w 95"/>
                <a:gd name="T63" fmla="*/ 10 h 101"/>
                <a:gd name="T64" fmla="*/ 73 w 95"/>
                <a:gd name="T65" fmla="*/ 20 h 101"/>
                <a:gd name="T66" fmla="*/ 86 w 95"/>
                <a:gd name="T67" fmla="*/ 24 h 101"/>
                <a:gd name="T68" fmla="*/ 86 w 95"/>
                <a:gd name="T69" fmla="*/ 46 h 101"/>
                <a:gd name="T70" fmla="*/ 79 w 95"/>
                <a:gd name="T71" fmla="*/ 65 h 101"/>
                <a:gd name="T72" fmla="*/ 64 w 95"/>
                <a:gd name="T73" fmla="*/ 79 h 101"/>
                <a:gd name="T74" fmla="*/ 36 w 95"/>
                <a:gd name="T75" fmla="*/ 82 h 101"/>
                <a:gd name="T76" fmla="*/ 10 w 95"/>
                <a:gd name="T77" fmla="*/ 66 h 101"/>
                <a:gd name="T78" fmla="*/ 7 w 95"/>
                <a:gd name="T79" fmla="*/ 33 h 101"/>
                <a:gd name="T80" fmla="*/ 22 w 95"/>
                <a:gd name="T81" fmla="*/ 21 h 101"/>
                <a:gd name="T82" fmla="*/ 49 w 95"/>
                <a:gd name="T83" fmla="*/ 0 h 101"/>
                <a:gd name="T84" fmla="*/ 28 w 95"/>
                <a:gd name="T85" fmla="*/ 4 h 101"/>
                <a:gd name="T86" fmla="*/ 15 w 95"/>
                <a:gd name="T87" fmla="*/ 26 h 101"/>
                <a:gd name="T88" fmla="*/ 4 w 95"/>
                <a:gd name="T89" fmla="*/ 33 h 101"/>
                <a:gd name="T90" fmla="*/ 6 w 95"/>
                <a:gd name="T91" fmla="*/ 65 h 101"/>
                <a:gd name="T92" fmla="*/ 14 w 95"/>
                <a:gd name="T93" fmla="*/ 87 h 101"/>
                <a:gd name="T94" fmla="*/ 31 w 95"/>
                <a:gd name="T95" fmla="*/ 98 h 101"/>
                <a:gd name="T96" fmla="*/ 65 w 95"/>
                <a:gd name="T97" fmla="*/ 96 h 101"/>
                <a:gd name="T98" fmla="*/ 82 w 95"/>
                <a:gd name="T99" fmla="*/ 78 h 101"/>
                <a:gd name="T100" fmla="*/ 84 w 95"/>
                <a:gd name="T101" fmla="*/ 70 h 101"/>
                <a:gd name="T102" fmla="*/ 93 w 95"/>
                <a:gd name="T103" fmla="*/ 61 h 101"/>
                <a:gd name="T104" fmla="*/ 86 w 95"/>
                <a:gd name="T105" fmla="*/ 36 h 101"/>
                <a:gd name="T106" fmla="*/ 90 w 95"/>
                <a:gd name="T107" fmla="*/ 25 h 101"/>
                <a:gd name="T108" fmla="*/ 82 w 95"/>
                <a:gd name="T109" fmla="*/ 13 h 101"/>
                <a:gd name="T110" fmla="*/ 64 w 95"/>
                <a:gd name="T111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" h="101">
                  <a:moveTo>
                    <a:pt x="45" y="98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7"/>
                    <a:pt x="45" y="97"/>
                    <a:pt x="45" y="98"/>
                  </a:cubicBezTo>
                  <a:moveTo>
                    <a:pt x="43" y="98"/>
                  </a:moveTo>
                  <a:cubicBezTo>
                    <a:pt x="42" y="98"/>
                    <a:pt x="42" y="98"/>
                    <a:pt x="41" y="98"/>
                  </a:cubicBezTo>
                  <a:cubicBezTo>
                    <a:pt x="42" y="96"/>
                    <a:pt x="43" y="94"/>
                    <a:pt x="44" y="93"/>
                  </a:cubicBezTo>
                  <a:cubicBezTo>
                    <a:pt x="45" y="93"/>
                    <a:pt x="45" y="93"/>
                    <a:pt x="46" y="93"/>
                  </a:cubicBezTo>
                  <a:cubicBezTo>
                    <a:pt x="45" y="94"/>
                    <a:pt x="44" y="96"/>
                    <a:pt x="43" y="98"/>
                  </a:cubicBezTo>
                  <a:moveTo>
                    <a:pt x="40" y="97"/>
                  </a:moveTo>
                  <a:cubicBezTo>
                    <a:pt x="39" y="97"/>
                    <a:pt x="38" y="97"/>
                    <a:pt x="38" y="97"/>
                  </a:cubicBezTo>
                  <a:cubicBezTo>
                    <a:pt x="39" y="95"/>
                    <a:pt x="40" y="94"/>
                    <a:pt x="41" y="92"/>
                  </a:cubicBezTo>
                  <a:cubicBezTo>
                    <a:pt x="41" y="92"/>
                    <a:pt x="42" y="92"/>
                    <a:pt x="43" y="92"/>
                  </a:cubicBezTo>
                  <a:cubicBezTo>
                    <a:pt x="41" y="94"/>
                    <a:pt x="40" y="96"/>
                    <a:pt x="40" y="97"/>
                  </a:cubicBezTo>
                  <a:moveTo>
                    <a:pt x="36" y="97"/>
                  </a:moveTo>
                  <a:cubicBezTo>
                    <a:pt x="36" y="97"/>
                    <a:pt x="35" y="97"/>
                    <a:pt x="34" y="96"/>
                  </a:cubicBezTo>
                  <a:cubicBezTo>
                    <a:pt x="36" y="95"/>
                    <a:pt x="37" y="93"/>
                    <a:pt x="38" y="92"/>
                  </a:cubicBezTo>
                  <a:cubicBezTo>
                    <a:pt x="38" y="92"/>
                    <a:pt x="39" y="92"/>
                    <a:pt x="39" y="92"/>
                  </a:cubicBezTo>
                  <a:cubicBezTo>
                    <a:pt x="38" y="93"/>
                    <a:pt x="37" y="95"/>
                    <a:pt x="36" y="97"/>
                  </a:cubicBezTo>
                  <a:moveTo>
                    <a:pt x="34" y="94"/>
                  </a:moveTo>
                  <a:cubicBezTo>
                    <a:pt x="34" y="93"/>
                    <a:pt x="35" y="92"/>
                    <a:pt x="35" y="91"/>
                  </a:cubicBezTo>
                  <a:cubicBezTo>
                    <a:pt x="35" y="91"/>
                    <a:pt x="36" y="91"/>
                    <a:pt x="36" y="91"/>
                  </a:cubicBezTo>
                  <a:cubicBezTo>
                    <a:pt x="36" y="92"/>
                    <a:pt x="35" y="93"/>
                    <a:pt x="34" y="94"/>
                  </a:cubicBezTo>
                  <a:moveTo>
                    <a:pt x="65" y="91"/>
                  </a:moveTo>
                  <a:cubicBezTo>
                    <a:pt x="65" y="91"/>
                    <a:pt x="65" y="90"/>
                    <a:pt x="64" y="90"/>
                  </a:cubicBezTo>
                  <a:cubicBezTo>
                    <a:pt x="65" y="89"/>
                    <a:pt x="65" y="88"/>
                    <a:pt x="66" y="87"/>
                  </a:cubicBezTo>
                  <a:cubicBezTo>
                    <a:pt x="66" y="89"/>
                    <a:pt x="65" y="90"/>
                    <a:pt x="65" y="91"/>
                  </a:cubicBezTo>
                  <a:moveTo>
                    <a:pt x="68" y="92"/>
                  </a:moveTo>
                  <a:cubicBezTo>
                    <a:pt x="68" y="91"/>
                    <a:pt x="69" y="89"/>
                    <a:pt x="69" y="88"/>
                  </a:cubicBezTo>
                  <a:cubicBezTo>
                    <a:pt x="70" y="88"/>
                    <a:pt x="70" y="87"/>
                    <a:pt x="71" y="87"/>
                  </a:cubicBezTo>
                  <a:cubicBezTo>
                    <a:pt x="70" y="89"/>
                    <a:pt x="69" y="90"/>
                    <a:pt x="68" y="92"/>
                  </a:cubicBezTo>
                  <a:moveTo>
                    <a:pt x="51" y="86"/>
                  </a:moveTo>
                  <a:cubicBezTo>
                    <a:pt x="51" y="85"/>
                    <a:pt x="51" y="85"/>
                    <a:pt x="5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moveTo>
                    <a:pt x="50" y="90"/>
                  </a:moveTo>
                  <a:cubicBezTo>
                    <a:pt x="50" y="89"/>
                    <a:pt x="50" y="89"/>
                    <a:pt x="50" y="88"/>
                  </a:cubicBezTo>
                  <a:cubicBezTo>
                    <a:pt x="51" y="87"/>
                    <a:pt x="52" y="86"/>
                    <a:pt x="53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3" y="87"/>
                    <a:pt x="52" y="88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moveTo>
                    <a:pt x="70" y="91"/>
                  </a:moveTo>
                  <a:cubicBezTo>
                    <a:pt x="71" y="89"/>
                    <a:pt x="72" y="87"/>
                    <a:pt x="73" y="86"/>
                  </a:cubicBezTo>
                  <a:cubicBezTo>
                    <a:pt x="74" y="85"/>
                    <a:pt x="74" y="85"/>
                    <a:pt x="75" y="85"/>
                  </a:cubicBezTo>
                  <a:cubicBezTo>
                    <a:pt x="74" y="86"/>
                    <a:pt x="73" y="88"/>
                    <a:pt x="73" y="89"/>
                  </a:cubicBezTo>
                  <a:cubicBezTo>
                    <a:pt x="72" y="90"/>
                    <a:pt x="71" y="90"/>
                    <a:pt x="70" y="91"/>
                  </a:cubicBezTo>
                  <a:moveTo>
                    <a:pt x="52" y="90"/>
                  </a:moveTo>
                  <a:cubicBezTo>
                    <a:pt x="54" y="88"/>
                    <a:pt x="55" y="86"/>
                    <a:pt x="56" y="84"/>
                  </a:cubicBezTo>
                  <a:cubicBezTo>
                    <a:pt x="57" y="84"/>
                    <a:pt x="58" y="84"/>
                    <a:pt x="58" y="84"/>
                  </a:cubicBezTo>
                  <a:cubicBezTo>
                    <a:pt x="57" y="86"/>
                    <a:pt x="56" y="88"/>
                    <a:pt x="55" y="89"/>
                  </a:cubicBezTo>
                  <a:cubicBezTo>
                    <a:pt x="54" y="89"/>
                    <a:pt x="53" y="90"/>
                    <a:pt x="52" y="90"/>
                  </a:cubicBezTo>
                  <a:moveTo>
                    <a:pt x="63" y="89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4" y="87"/>
                    <a:pt x="64" y="85"/>
                    <a:pt x="64" y="84"/>
                  </a:cubicBezTo>
                  <a:cubicBezTo>
                    <a:pt x="65" y="84"/>
                    <a:pt x="65" y="85"/>
                    <a:pt x="66" y="86"/>
                  </a:cubicBezTo>
                  <a:cubicBezTo>
                    <a:pt x="65" y="87"/>
                    <a:pt x="64" y="88"/>
                    <a:pt x="63" y="89"/>
                  </a:cubicBezTo>
                  <a:moveTo>
                    <a:pt x="32" y="88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1" y="87"/>
                    <a:pt x="30" y="87"/>
                    <a:pt x="30" y="87"/>
                  </a:cubicBezTo>
                  <a:cubicBezTo>
                    <a:pt x="31" y="86"/>
                    <a:pt x="32" y="85"/>
                    <a:pt x="33" y="84"/>
                  </a:cubicBezTo>
                  <a:cubicBezTo>
                    <a:pt x="33" y="85"/>
                    <a:pt x="33" y="87"/>
                    <a:pt x="32" y="88"/>
                  </a:cubicBezTo>
                  <a:moveTo>
                    <a:pt x="57" y="89"/>
                  </a:moveTo>
                  <a:cubicBezTo>
                    <a:pt x="58" y="87"/>
                    <a:pt x="59" y="85"/>
                    <a:pt x="60" y="83"/>
                  </a:cubicBezTo>
                  <a:cubicBezTo>
                    <a:pt x="61" y="83"/>
                    <a:pt x="61" y="83"/>
                    <a:pt x="62" y="83"/>
                  </a:cubicBezTo>
                  <a:cubicBezTo>
                    <a:pt x="61" y="84"/>
                    <a:pt x="61" y="86"/>
                    <a:pt x="60" y="88"/>
                  </a:cubicBezTo>
                  <a:cubicBezTo>
                    <a:pt x="59" y="88"/>
                    <a:pt x="58" y="88"/>
                    <a:pt x="57" y="89"/>
                  </a:cubicBezTo>
                  <a:moveTo>
                    <a:pt x="75" y="87"/>
                  </a:moveTo>
                  <a:cubicBezTo>
                    <a:pt x="76" y="85"/>
                    <a:pt x="77" y="84"/>
                    <a:pt x="77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7" y="83"/>
                    <a:pt x="77" y="84"/>
                    <a:pt x="77" y="85"/>
                  </a:cubicBezTo>
                  <a:cubicBezTo>
                    <a:pt x="76" y="86"/>
                    <a:pt x="76" y="86"/>
                    <a:pt x="75" y="87"/>
                  </a:cubicBezTo>
                  <a:moveTo>
                    <a:pt x="28" y="86"/>
                  </a:moveTo>
                  <a:cubicBezTo>
                    <a:pt x="28" y="86"/>
                    <a:pt x="27" y="85"/>
                    <a:pt x="27" y="85"/>
                  </a:cubicBezTo>
                  <a:cubicBezTo>
                    <a:pt x="28" y="84"/>
                    <a:pt x="30" y="83"/>
                    <a:pt x="31" y="81"/>
                  </a:cubicBezTo>
                  <a:cubicBezTo>
                    <a:pt x="32" y="82"/>
                    <a:pt x="32" y="82"/>
                    <a:pt x="33" y="82"/>
                  </a:cubicBezTo>
                  <a:cubicBezTo>
                    <a:pt x="31" y="83"/>
                    <a:pt x="30" y="85"/>
                    <a:pt x="28" y="86"/>
                  </a:cubicBezTo>
                  <a:moveTo>
                    <a:pt x="26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6" y="82"/>
                    <a:pt x="28" y="81"/>
                    <a:pt x="29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28" y="82"/>
                    <a:pt x="27" y="83"/>
                    <a:pt x="26" y="84"/>
                  </a:cubicBezTo>
                  <a:moveTo>
                    <a:pt x="13" y="83"/>
                  </a:moveTo>
                  <a:cubicBezTo>
                    <a:pt x="12" y="82"/>
                    <a:pt x="12" y="82"/>
                    <a:pt x="12" y="82"/>
                  </a:cubicBezTo>
                  <a:cubicBezTo>
                    <a:pt x="13" y="81"/>
                    <a:pt x="14" y="80"/>
                    <a:pt x="14" y="79"/>
                  </a:cubicBezTo>
                  <a:cubicBezTo>
                    <a:pt x="14" y="80"/>
                    <a:pt x="14" y="80"/>
                    <a:pt x="13" y="81"/>
                  </a:cubicBezTo>
                  <a:cubicBezTo>
                    <a:pt x="13" y="82"/>
                    <a:pt x="13" y="82"/>
                    <a:pt x="13" y="83"/>
                  </a:cubicBezTo>
                  <a:moveTo>
                    <a:pt x="24" y="83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5" y="80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6" y="80"/>
                    <a:pt x="25" y="81"/>
                    <a:pt x="24" y="83"/>
                  </a:cubicBezTo>
                  <a:moveTo>
                    <a:pt x="22" y="81"/>
                  </a:moveTo>
                  <a:cubicBezTo>
                    <a:pt x="22" y="80"/>
                    <a:pt x="23" y="80"/>
                    <a:pt x="23" y="79"/>
                  </a:cubicBezTo>
                  <a:cubicBezTo>
                    <a:pt x="23" y="78"/>
                    <a:pt x="24" y="78"/>
                    <a:pt x="25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4" y="79"/>
                    <a:pt x="23" y="80"/>
                    <a:pt x="22" y="81"/>
                  </a:cubicBezTo>
                  <a:moveTo>
                    <a:pt x="16" y="83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17" y="81"/>
                    <a:pt x="17" y="80"/>
                    <a:pt x="17" y="79"/>
                  </a:cubicBezTo>
                  <a:cubicBezTo>
                    <a:pt x="18" y="78"/>
                    <a:pt x="19" y="78"/>
                    <a:pt x="20" y="77"/>
                  </a:cubicBezTo>
                  <a:cubicBezTo>
                    <a:pt x="20" y="78"/>
                    <a:pt x="19" y="79"/>
                    <a:pt x="19" y="81"/>
                  </a:cubicBezTo>
                  <a:cubicBezTo>
                    <a:pt x="18" y="81"/>
                    <a:pt x="17" y="82"/>
                    <a:pt x="16" y="83"/>
                  </a:cubicBezTo>
                  <a:moveTo>
                    <a:pt x="11" y="80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1" y="79"/>
                    <a:pt x="12" y="78"/>
                    <a:pt x="1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3" y="78"/>
                    <a:pt x="12" y="79"/>
                    <a:pt x="11" y="80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10" y="78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10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6"/>
                    <a:pt x="11" y="77"/>
                    <a:pt x="10" y="78"/>
                  </a:cubicBezTo>
                  <a:moveTo>
                    <a:pt x="8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10" y="74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0" y="74"/>
                    <a:pt x="9" y="75"/>
                    <a:pt x="8" y="76"/>
                  </a:cubicBezTo>
                  <a:moveTo>
                    <a:pt x="7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8" y="72"/>
                    <a:pt x="8" y="71"/>
                    <a:pt x="8" y="70"/>
                  </a:cubicBezTo>
                  <a:cubicBezTo>
                    <a:pt x="9" y="71"/>
                    <a:pt x="9" y="71"/>
                    <a:pt x="10" y="72"/>
                  </a:cubicBezTo>
                  <a:cubicBezTo>
                    <a:pt x="9" y="73"/>
                    <a:pt x="8" y="73"/>
                    <a:pt x="7" y="74"/>
                  </a:cubicBezTo>
                  <a:moveTo>
                    <a:pt x="78" y="72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69"/>
                    <a:pt x="81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9" y="70"/>
                    <a:pt x="79" y="71"/>
                    <a:pt x="78" y="72"/>
                  </a:cubicBezTo>
                  <a:moveTo>
                    <a:pt x="88" y="67"/>
                  </a:moveTo>
                  <a:cubicBezTo>
                    <a:pt x="87" y="67"/>
                    <a:pt x="87" y="67"/>
                    <a:pt x="86" y="67"/>
                  </a:cubicBezTo>
                  <a:cubicBezTo>
                    <a:pt x="87" y="65"/>
                    <a:pt x="88" y="64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4"/>
                    <a:pt x="88" y="65"/>
                    <a:pt x="88" y="67"/>
                  </a:cubicBezTo>
                  <a:moveTo>
                    <a:pt x="84" y="67"/>
                  </a:moveTo>
                  <a:cubicBezTo>
                    <a:pt x="84" y="66"/>
                    <a:pt x="84" y="66"/>
                    <a:pt x="84" y="65"/>
                  </a:cubicBezTo>
                  <a:cubicBezTo>
                    <a:pt x="85" y="64"/>
                    <a:pt x="86" y="63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7" y="63"/>
                    <a:pt x="86" y="65"/>
                    <a:pt x="85" y="67"/>
                  </a:cubicBezTo>
                  <a:cubicBezTo>
                    <a:pt x="84" y="67"/>
                    <a:pt x="84" y="67"/>
                    <a:pt x="84" y="67"/>
                  </a:cubicBezTo>
                  <a:moveTo>
                    <a:pt x="12" y="61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moveTo>
                    <a:pt x="11" y="61"/>
                  </a:moveTo>
                  <a:cubicBezTo>
                    <a:pt x="10" y="60"/>
                    <a:pt x="10" y="59"/>
                    <a:pt x="10" y="59"/>
                  </a:cubicBezTo>
                  <a:cubicBezTo>
                    <a:pt x="11" y="58"/>
                    <a:pt x="11" y="58"/>
                    <a:pt x="11" y="57"/>
                  </a:cubicBezTo>
                  <a:cubicBezTo>
                    <a:pt x="11" y="58"/>
                    <a:pt x="11" y="58"/>
                    <a:pt x="11" y="59"/>
                  </a:cubicBezTo>
                  <a:cubicBezTo>
                    <a:pt x="11" y="59"/>
                    <a:pt x="11" y="60"/>
                    <a:pt x="11" y="61"/>
                  </a:cubicBezTo>
                  <a:moveTo>
                    <a:pt x="10" y="56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6"/>
                    <a:pt x="10" y="56"/>
                    <a:pt x="10" y="56"/>
                  </a:cubicBezTo>
                  <a:moveTo>
                    <a:pt x="7" y="54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7" y="52"/>
                    <a:pt x="7" y="51"/>
                    <a:pt x="8" y="50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7" y="53"/>
                    <a:pt x="7" y="54"/>
                  </a:cubicBezTo>
                  <a:moveTo>
                    <a:pt x="4" y="53"/>
                  </a:moveTo>
                  <a:cubicBezTo>
                    <a:pt x="4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1"/>
                    <a:pt x="5" y="49"/>
                    <a:pt x="6" y="48"/>
                  </a:cubicBezTo>
                  <a:cubicBezTo>
                    <a:pt x="6" y="48"/>
                    <a:pt x="7" y="48"/>
                    <a:pt x="8" y="48"/>
                  </a:cubicBezTo>
                  <a:cubicBezTo>
                    <a:pt x="6" y="50"/>
                    <a:pt x="5" y="51"/>
                    <a:pt x="4" y="53"/>
                  </a:cubicBezTo>
                  <a:moveTo>
                    <a:pt x="3" y="49"/>
                  </a:moveTo>
                  <a:cubicBezTo>
                    <a:pt x="3" y="49"/>
                    <a:pt x="3" y="48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3" y="49"/>
                    <a:pt x="3" y="49"/>
                  </a:cubicBezTo>
                  <a:moveTo>
                    <a:pt x="85" y="33"/>
                  </a:moveTo>
                  <a:cubicBezTo>
                    <a:pt x="85" y="33"/>
                    <a:pt x="85" y="32"/>
                    <a:pt x="85" y="31"/>
                  </a:cubicBezTo>
                  <a:cubicBezTo>
                    <a:pt x="85" y="31"/>
                    <a:pt x="86" y="30"/>
                    <a:pt x="87" y="30"/>
                  </a:cubicBezTo>
                  <a:cubicBezTo>
                    <a:pt x="87" y="31"/>
                    <a:pt x="86" y="32"/>
                    <a:pt x="86" y="33"/>
                  </a:cubicBezTo>
                  <a:cubicBezTo>
                    <a:pt x="85" y="33"/>
                    <a:pt x="85" y="33"/>
                    <a:pt x="85" y="33"/>
                  </a:cubicBezTo>
                  <a:moveTo>
                    <a:pt x="17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18" y="21"/>
                    <a:pt x="18" y="22"/>
                    <a:pt x="17" y="23"/>
                  </a:cubicBezTo>
                  <a:moveTo>
                    <a:pt x="17" y="21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7" y="20"/>
                    <a:pt x="17" y="21"/>
                  </a:cubicBezTo>
                  <a:moveTo>
                    <a:pt x="33" y="13"/>
                  </a:moveTo>
                  <a:cubicBezTo>
                    <a:pt x="33" y="13"/>
                    <a:pt x="34" y="13"/>
                    <a:pt x="34" y="13"/>
                  </a:cubicBezTo>
                  <a:cubicBezTo>
                    <a:pt x="38" y="11"/>
                    <a:pt x="43" y="10"/>
                    <a:pt x="47" y="10"/>
                  </a:cubicBezTo>
                  <a:cubicBezTo>
                    <a:pt x="48" y="10"/>
                    <a:pt x="49" y="9"/>
                    <a:pt x="49" y="9"/>
                  </a:cubicBezTo>
                  <a:cubicBezTo>
                    <a:pt x="49" y="7"/>
                    <a:pt x="49" y="5"/>
                    <a:pt x="50" y="3"/>
                  </a:cubicBezTo>
                  <a:cubicBezTo>
                    <a:pt x="54" y="3"/>
                    <a:pt x="58" y="3"/>
                    <a:pt x="62" y="5"/>
                  </a:cubicBezTo>
                  <a:cubicBezTo>
                    <a:pt x="61" y="7"/>
                    <a:pt x="61" y="9"/>
                    <a:pt x="60" y="11"/>
                  </a:cubicBezTo>
                  <a:cubicBezTo>
                    <a:pt x="60" y="11"/>
                    <a:pt x="61" y="12"/>
                    <a:pt x="61" y="12"/>
                  </a:cubicBezTo>
                  <a:cubicBezTo>
                    <a:pt x="66" y="14"/>
                    <a:pt x="70" y="17"/>
                    <a:pt x="73" y="20"/>
                  </a:cubicBezTo>
                  <a:cubicBezTo>
                    <a:pt x="73" y="20"/>
                    <a:pt x="74" y="20"/>
                    <a:pt x="74" y="20"/>
                  </a:cubicBezTo>
                  <a:cubicBezTo>
                    <a:pt x="74" y="20"/>
                    <a:pt x="75" y="20"/>
                    <a:pt x="75" y="20"/>
                  </a:cubicBezTo>
                  <a:cubicBezTo>
                    <a:pt x="77" y="19"/>
                    <a:pt x="79" y="17"/>
                    <a:pt x="80" y="16"/>
                  </a:cubicBezTo>
                  <a:cubicBezTo>
                    <a:pt x="81" y="16"/>
                    <a:pt x="81" y="17"/>
                    <a:pt x="81" y="17"/>
                  </a:cubicBezTo>
                  <a:cubicBezTo>
                    <a:pt x="82" y="18"/>
                    <a:pt x="83" y="20"/>
                    <a:pt x="84" y="21"/>
                  </a:cubicBezTo>
                  <a:cubicBezTo>
                    <a:pt x="85" y="22"/>
                    <a:pt x="86" y="23"/>
                    <a:pt x="86" y="24"/>
                  </a:cubicBezTo>
                  <a:cubicBezTo>
                    <a:pt x="86" y="24"/>
                    <a:pt x="87" y="25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5" y="27"/>
                    <a:pt x="84" y="28"/>
                    <a:pt x="82" y="30"/>
                  </a:cubicBezTo>
                  <a:cubicBezTo>
                    <a:pt x="81" y="30"/>
                    <a:pt x="81" y="31"/>
                    <a:pt x="81" y="31"/>
                  </a:cubicBezTo>
                  <a:cubicBezTo>
                    <a:pt x="83" y="36"/>
                    <a:pt x="84" y="40"/>
                    <a:pt x="85" y="45"/>
                  </a:cubicBezTo>
                  <a:cubicBezTo>
                    <a:pt x="85" y="46"/>
                    <a:pt x="85" y="46"/>
                    <a:pt x="86" y="46"/>
                  </a:cubicBezTo>
                  <a:cubicBezTo>
                    <a:pt x="88" y="47"/>
                    <a:pt x="90" y="47"/>
                    <a:pt x="92" y="47"/>
                  </a:cubicBezTo>
                  <a:cubicBezTo>
                    <a:pt x="92" y="51"/>
                    <a:pt x="91" y="55"/>
                    <a:pt x="90" y="59"/>
                  </a:cubicBezTo>
                  <a:cubicBezTo>
                    <a:pt x="89" y="59"/>
                    <a:pt x="88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59"/>
                    <a:pt x="84" y="59"/>
                    <a:pt x="83" y="60"/>
                  </a:cubicBezTo>
                  <a:cubicBezTo>
                    <a:pt x="81" y="61"/>
                    <a:pt x="80" y="63"/>
                    <a:pt x="79" y="65"/>
                  </a:cubicBezTo>
                  <a:cubicBezTo>
                    <a:pt x="78" y="67"/>
                    <a:pt x="77" y="69"/>
                    <a:pt x="75" y="71"/>
                  </a:cubicBezTo>
                  <a:cubicBezTo>
                    <a:pt x="74" y="71"/>
                    <a:pt x="74" y="72"/>
                    <a:pt x="75" y="73"/>
                  </a:cubicBezTo>
                  <a:cubicBezTo>
                    <a:pt x="76" y="74"/>
                    <a:pt x="77" y="76"/>
                    <a:pt x="78" y="78"/>
                  </a:cubicBezTo>
                  <a:cubicBezTo>
                    <a:pt x="75" y="81"/>
                    <a:pt x="72" y="83"/>
                    <a:pt x="69" y="85"/>
                  </a:cubicBezTo>
                  <a:cubicBezTo>
                    <a:pt x="67" y="83"/>
                    <a:pt x="66" y="81"/>
                    <a:pt x="65" y="80"/>
                  </a:cubicBezTo>
                  <a:cubicBezTo>
                    <a:pt x="65" y="79"/>
                    <a:pt x="64" y="79"/>
                    <a:pt x="64" y="79"/>
                  </a:cubicBezTo>
                  <a:cubicBezTo>
                    <a:pt x="64" y="79"/>
                    <a:pt x="63" y="79"/>
                    <a:pt x="63" y="79"/>
                  </a:cubicBezTo>
                  <a:cubicBezTo>
                    <a:pt x="59" y="81"/>
                    <a:pt x="54" y="82"/>
                    <a:pt x="50" y="82"/>
                  </a:cubicBezTo>
                  <a:cubicBezTo>
                    <a:pt x="49" y="82"/>
                    <a:pt x="48" y="83"/>
                    <a:pt x="48" y="84"/>
                  </a:cubicBezTo>
                  <a:cubicBezTo>
                    <a:pt x="48" y="86"/>
                    <a:pt x="47" y="88"/>
                    <a:pt x="47" y="90"/>
                  </a:cubicBezTo>
                  <a:cubicBezTo>
                    <a:pt x="43" y="90"/>
                    <a:pt x="39" y="89"/>
                    <a:pt x="35" y="88"/>
                  </a:cubicBezTo>
                  <a:cubicBezTo>
                    <a:pt x="36" y="86"/>
                    <a:pt x="36" y="84"/>
                    <a:pt x="36" y="82"/>
                  </a:cubicBezTo>
                  <a:cubicBezTo>
                    <a:pt x="36" y="81"/>
                    <a:pt x="36" y="80"/>
                    <a:pt x="35" y="80"/>
                  </a:cubicBezTo>
                  <a:cubicBezTo>
                    <a:pt x="31" y="78"/>
                    <a:pt x="27" y="76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0" y="74"/>
                    <a:pt x="18" y="75"/>
                    <a:pt x="17" y="76"/>
                  </a:cubicBezTo>
                  <a:cubicBezTo>
                    <a:pt x="14" y="73"/>
                    <a:pt x="11" y="70"/>
                    <a:pt x="10" y="66"/>
                  </a:cubicBezTo>
                  <a:cubicBezTo>
                    <a:pt x="11" y="65"/>
                    <a:pt x="13" y="64"/>
                    <a:pt x="15" y="63"/>
                  </a:cubicBezTo>
                  <a:cubicBezTo>
                    <a:pt x="15" y="62"/>
                    <a:pt x="16" y="61"/>
                    <a:pt x="15" y="61"/>
                  </a:cubicBezTo>
                  <a:cubicBezTo>
                    <a:pt x="13" y="56"/>
                    <a:pt x="12" y="52"/>
                    <a:pt x="12" y="47"/>
                  </a:cubicBezTo>
                  <a:cubicBezTo>
                    <a:pt x="12" y="46"/>
                    <a:pt x="12" y="46"/>
                    <a:pt x="11" y="46"/>
                  </a:cubicBezTo>
                  <a:cubicBezTo>
                    <a:pt x="9" y="45"/>
                    <a:pt x="7" y="45"/>
                    <a:pt x="5" y="45"/>
                  </a:cubicBezTo>
                  <a:cubicBezTo>
                    <a:pt x="5" y="41"/>
                    <a:pt x="6" y="37"/>
                    <a:pt x="7" y="33"/>
                  </a:cubicBezTo>
                  <a:cubicBezTo>
                    <a:pt x="9" y="33"/>
                    <a:pt x="11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5" y="33"/>
                  </a:cubicBezTo>
                  <a:cubicBezTo>
                    <a:pt x="16" y="31"/>
                    <a:pt x="17" y="29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4"/>
                    <a:pt x="21" y="23"/>
                    <a:pt x="22" y="21"/>
                  </a:cubicBezTo>
                  <a:cubicBezTo>
                    <a:pt x="23" y="21"/>
                    <a:pt x="23" y="20"/>
                    <a:pt x="22" y="19"/>
                  </a:cubicBezTo>
                  <a:cubicBezTo>
                    <a:pt x="21" y="18"/>
                    <a:pt x="20" y="16"/>
                    <a:pt x="19" y="14"/>
                  </a:cubicBezTo>
                  <a:cubicBezTo>
                    <a:pt x="22" y="12"/>
                    <a:pt x="25" y="9"/>
                    <a:pt x="28" y="7"/>
                  </a:cubicBezTo>
                  <a:cubicBezTo>
                    <a:pt x="30" y="9"/>
                    <a:pt x="31" y="11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moveTo>
                    <a:pt x="49" y="0"/>
                  </a:moveTo>
                  <a:cubicBezTo>
                    <a:pt x="48" y="0"/>
                    <a:pt x="47" y="0"/>
                    <a:pt x="47" y="1"/>
                  </a:cubicBezTo>
                  <a:cubicBezTo>
                    <a:pt x="47" y="3"/>
                    <a:pt x="46" y="5"/>
                    <a:pt x="46" y="7"/>
                  </a:cubicBezTo>
                  <a:cubicBezTo>
                    <a:pt x="42" y="7"/>
                    <a:pt x="38" y="8"/>
                    <a:pt x="34" y="10"/>
                  </a:cubicBezTo>
                  <a:cubicBezTo>
                    <a:pt x="33" y="8"/>
                    <a:pt x="31" y="6"/>
                    <a:pt x="30" y="5"/>
                  </a:cubicBezTo>
                  <a:cubicBezTo>
                    <a:pt x="30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4" y="6"/>
                    <a:pt x="19" y="9"/>
                    <a:pt x="16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7"/>
                    <a:pt x="14" y="19"/>
                    <a:pt x="13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4" y="27"/>
                    <a:pt x="13" y="29"/>
                    <a:pt x="12" y="31"/>
                  </a:cubicBezTo>
                  <a:cubicBezTo>
                    <a:pt x="10" y="30"/>
                    <a:pt x="8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4" y="31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8"/>
                    <a:pt x="0" y="49"/>
                    <a:pt x="0" y="54"/>
                  </a:cubicBezTo>
                  <a:cubicBezTo>
                    <a:pt x="0" y="55"/>
                    <a:pt x="0" y="55"/>
                    <a:pt x="1" y="55"/>
                  </a:cubicBezTo>
                  <a:cubicBezTo>
                    <a:pt x="3" y="56"/>
                    <a:pt x="5" y="56"/>
                    <a:pt x="7" y="57"/>
                  </a:cubicBezTo>
                  <a:cubicBezTo>
                    <a:pt x="7" y="59"/>
                    <a:pt x="8" y="61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5"/>
                    <a:pt x="6" y="65"/>
                    <a:pt x="6" y="65"/>
                  </a:cubicBezTo>
                  <a:cubicBezTo>
                    <a:pt x="6" y="68"/>
                    <a:pt x="5" y="71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6"/>
                  </a:cubicBezTo>
                  <a:cubicBezTo>
                    <a:pt x="7" y="80"/>
                    <a:pt x="9" y="83"/>
                    <a:pt x="12" y="86"/>
                  </a:cubicBezTo>
                  <a:cubicBezTo>
                    <a:pt x="13" y="87"/>
                    <a:pt x="13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5" y="87"/>
                    <a:pt x="15" y="87"/>
                  </a:cubicBezTo>
                  <a:cubicBezTo>
                    <a:pt x="17" y="86"/>
                    <a:pt x="18" y="85"/>
                    <a:pt x="20" y="84"/>
                  </a:cubicBezTo>
                  <a:cubicBezTo>
                    <a:pt x="23" y="86"/>
                    <a:pt x="26" y="88"/>
                    <a:pt x="30" y="90"/>
                  </a:cubicBezTo>
                  <a:cubicBezTo>
                    <a:pt x="30" y="92"/>
                    <a:pt x="30" y="94"/>
                    <a:pt x="30" y="97"/>
                  </a:cubicBezTo>
                  <a:cubicBezTo>
                    <a:pt x="30" y="98"/>
                    <a:pt x="30" y="98"/>
                    <a:pt x="31" y="98"/>
                  </a:cubicBezTo>
                  <a:cubicBezTo>
                    <a:pt x="36" y="100"/>
                    <a:pt x="41" y="101"/>
                    <a:pt x="46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0"/>
                    <a:pt x="47" y="100"/>
                  </a:cubicBezTo>
                  <a:cubicBezTo>
                    <a:pt x="48" y="98"/>
                    <a:pt x="49" y="96"/>
                    <a:pt x="49" y="93"/>
                  </a:cubicBezTo>
                  <a:cubicBezTo>
                    <a:pt x="54" y="93"/>
                    <a:pt x="57" y="92"/>
                    <a:pt x="61" y="90"/>
                  </a:cubicBezTo>
                  <a:cubicBezTo>
                    <a:pt x="62" y="92"/>
                    <a:pt x="64" y="94"/>
                    <a:pt x="65" y="96"/>
                  </a:cubicBezTo>
                  <a:cubicBezTo>
                    <a:pt x="65" y="96"/>
                    <a:pt x="65" y="96"/>
                    <a:pt x="66" y="96"/>
                  </a:cubicBezTo>
                  <a:cubicBezTo>
                    <a:pt x="66" y="96"/>
                    <a:pt x="66" y="96"/>
                    <a:pt x="67" y="96"/>
                  </a:cubicBezTo>
                  <a:cubicBezTo>
                    <a:pt x="71" y="94"/>
                    <a:pt x="75" y="91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0" y="84"/>
                    <a:pt x="81" y="82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1" y="76"/>
                    <a:pt x="80" y="75"/>
                    <a:pt x="80" y="75"/>
                  </a:cubicBezTo>
                  <a:cubicBezTo>
                    <a:pt x="81" y="73"/>
                    <a:pt x="82" y="71"/>
                    <a:pt x="83" y="71"/>
                  </a:cubicBezTo>
                  <a:cubicBezTo>
                    <a:pt x="83" y="70"/>
                    <a:pt x="84" y="70"/>
                    <a:pt x="84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90" y="70"/>
                    <a:pt x="90" y="69"/>
                  </a:cubicBezTo>
                  <a:cubicBezTo>
                    <a:pt x="91" y="67"/>
                    <a:pt x="92" y="64"/>
                    <a:pt x="93" y="61"/>
                  </a:cubicBezTo>
                  <a:cubicBezTo>
                    <a:pt x="94" y="56"/>
                    <a:pt x="95" y="51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5"/>
                    <a:pt x="95" y="45"/>
                    <a:pt x="94" y="45"/>
                  </a:cubicBezTo>
                  <a:cubicBezTo>
                    <a:pt x="92" y="44"/>
                    <a:pt x="90" y="44"/>
                    <a:pt x="87" y="44"/>
                  </a:cubicBezTo>
                  <a:cubicBezTo>
                    <a:pt x="87" y="41"/>
                    <a:pt x="87" y="39"/>
                    <a:pt x="86" y="36"/>
                  </a:cubicBezTo>
                  <a:cubicBezTo>
                    <a:pt x="87" y="36"/>
                    <a:pt x="87" y="36"/>
                    <a:pt x="88" y="35"/>
                  </a:cubicBezTo>
                  <a:cubicBezTo>
                    <a:pt x="88" y="35"/>
                    <a:pt x="89" y="35"/>
                    <a:pt x="89" y="34"/>
                  </a:cubicBezTo>
                  <a:cubicBezTo>
                    <a:pt x="89" y="32"/>
                    <a:pt x="90" y="30"/>
                    <a:pt x="90" y="28"/>
                  </a:cubicBezTo>
                  <a:cubicBezTo>
                    <a:pt x="90" y="28"/>
                    <a:pt x="90" y="27"/>
                    <a:pt x="90" y="27"/>
                  </a:cubicBezTo>
                  <a:cubicBezTo>
                    <a:pt x="91" y="27"/>
                    <a:pt x="91" y="26"/>
                    <a:pt x="90" y="26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3"/>
                    <a:pt x="88" y="22"/>
                  </a:cubicBezTo>
                  <a:cubicBezTo>
                    <a:pt x="88" y="22"/>
                    <a:pt x="88" y="21"/>
                    <a:pt x="87" y="20"/>
                  </a:cubicBezTo>
                  <a:cubicBezTo>
                    <a:pt x="86" y="19"/>
                    <a:pt x="85" y="17"/>
                    <a:pt x="84" y="16"/>
                  </a:cubicBezTo>
                  <a:cubicBezTo>
                    <a:pt x="83" y="15"/>
                    <a:pt x="83" y="14"/>
                    <a:pt x="82" y="14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8" y="14"/>
                    <a:pt x="76" y="16"/>
                    <a:pt x="74" y="17"/>
                  </a:cubicBezTo>
                  <a:cubicBezTo>
                    <a:pt x="71" y="14"/>
                    <a:pt x="67" y="12"/>
                    <a:pt x="64" y="10"/>
                  </a:cubicBezTo>
                  <a:cubicBezTo>
                    <a:pt x="64" y="8"/>
                    <a:pt x="64" y="6"/>
                    <a:pt x="65" y="4"/>
                  </a:cubicBezTo>
                  <a:cubicBezTo>
                    <a:pt x="65" y="3"/>
                    <a:pt x="64" y="2"/>
                    <a:pt x="64" y="2"/>
                  </a:cubicBezTo>
                  <a:cubicBezTo>
                    <a:pt x="59" y="0"/>
                    <a:pt x="54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Freeform 745"/>
            <p:cNvSpPr>
              <a:spLocks noEditPoints="1"/>
            </p:cNvSpPr>
            <p:nvPr/>
          </p:nvSpPr>
          <p:spPr bwMode="auto">
            <a:xfrm>
              <a:off x="3300" y="1353"/>
              <a:ext cx="116" cy="118"/>
            </a:xfrm>
            <a:custGeom>
              <a:avLst/>
              <a:gdLst>
                <a:gd name="T0" fmla="*/ 46 w 49"/>
                <a:gd name="T1" fmla="*/ 27 h 50"/>
                <a:gd name="T2" fmla="*/ 46 w 49"/>
                <a:gd name="T3" fmla="*/ 28 h 50"/>
                <a:gd name="T4" fmla="*/ 45 w 49"/>
                <a:gd name="T5" fmla="*/ 25 h 50"/>
                <a:gd name="T6" fmla="*/ 46 w 49"/>
                <a:gd name="T7" fmla="*/ 26 h 50"/>
                <a:gd name="T8" fmla="*/ 45 w 49"/>
                <a:gd name="T9" fmla="*/ 24 h 50"/>
                <a:gd name="T10" fmla="*/ 46 w 49"/>
                <a:gd name="T11" fmla="*/ 23 h 50"/>
                <a:gd name="T12" fmla="*/ 45 w 49"/>
                <a:gd name="T13" fmla="*/ 24 h 50"/>
                <a:gd name="T14" fmla="*/ 43 w 49"/>
                <a:gd name="T15" fmla="*/ 20 h 50"/>
                <a:gd name="T16" fmla="*/ 45 w 49"/>
                <a:gd name="T17" fmla="*/ 22 h 50"/>
                <a:gd name="T18" fmla="*/ 42 w 49"/>
                <a:gd name="T19" fmla="*/ 18 h 50"/>
                <a:gd name="T20" fmla="*/ 42 w 49"/>
                <a:gd name="T21" fmla="*/ 14 h 50"/>
                <a:gd name="T22" fmla="*/ 42 w 49"/>
                <a:gd name="T23" fmla="*/ 18 h 50"/>
                <a:gd name="T24" fmla="*/ 10 w 49"/>
                <a:gd name="T25" fmla="*/ 40 h 50"/>
                <a:gd name="T26" fmla="*/ 4 w 49"/>
                <a:gd name="T27" fmla="*/ 20 h 50"/>
                <a:gd name="T28" fmla="*/ 4 w 49"/>
                <a:gd name="T29" fmla="*/ 20 h 50"/>
                <a:gd name="T30" fmla="*/ 22 w 49"/>
                <a:gd name="T31" fmla="*/ 10 h 50"/>
                <a:gd name="T32" fmla="*/ 37 w 49"/>
                <a:gd name="T33" fmla="*/ 17 h 50"/>
                <a:gd name="T34" fmla="*/ 43 w 49"/>
                <a:gd name="T35" fmla="*/ 36 h 50"/>
                <a:gd name="T36" fmla="*/ 36 w 49"/>
                <a:gd name="T37" fmla="*/ 44 h 50"/>
                <a:gd name="T38" fmla="*/ 25 w 49"/>
                <a:gd name="T39" fmla="*/ 47 h 50"/>
                <a:gd name="T40" fmla="*/ 35 w 49"/>
                <a:gd name="T41" fmla="*/ 11 h 50"/>
                <a:gd name="T42" fmla="*/ 40 w 49"/>
                <a:gd name="T43" fmla="*/ 11 h 50"/>
                <a:gd name="T44" fmla="*/ 39 w 49"/>
                <a:gd name="T45" fmla="*/ 14 h 50"/>
                <a:gd name="T46" fmla="*/ 12 w 49"/>
                <a:gd name="T47" fmla="*/ 7 h 50"/>
                <a:gd name="T48" fmla="*/ 7 w 49"/>
                <a:gd name="T49" fmla="*/ 13 h 50"/>
                <a:gd name="T50" fmla="*/ 30 w 49"/>
                <a:gd name="T51" fmla="*/ 9 h 50"/>
                <a:gd name="T52" fmla="*/ 34 w 49"/>
                <a:gd name="T53" fmla="*/ 6 h 50"/>
                <a:gd name="T54" fmla="*/ 34 w 49"/>
                <a:gd name="T55" fmla="*/ 10 h 50"/>
                <a:gd name="T56" fmla="*/ 18 w 49"/>
                <a:gd name="T57" fmla="*/ 5 h 50"/>
                <a:gd name="T58" fmla="*/ 14 w 49"/>
                <a:gd name="T59" fmla="*/ 8 h 50"/>
                <a:gd name="T60" fmla="*/ 29 w 49"/>
                <a:gd name="T61" fmla="*/ 8 h 50"/>
                <a:gd name="T62" fmla="*/ 28 w 49"/>
                <a:gd name="T63" fmla="*/ 4 h 50"/>
                <a:gd name="T64" fmla="*/ 32 w 49"/>
                <a:gd name="T65" fmla="*/ 5 h 50"/>
                <a:gd name="T66" fmla="*/ 18 w 49"/>
                <a:gd name="T67" fmla="*/ 7 h 50"/>
                <a:gd name="T68" fmla="*/ 24 w 49"/>
                <a:gd name="T69" fmla="*/ 3 h 50"/>
                <a:gd name="T70" fmla="*/ 22 w 49"/>
                <a:gd name="T71" fmla="*/ 7 h 50"/>
                <a:gd name="T72" fmla="*/ 24 w 49"/>
                <a:gd name="T73" fmla="*/ 0 h 50"/>
                <a:gd name="T74" fmla="*/ 12 w 49"/>
                <a:gd name="T75" fmla="*/ 4 h 50"/>
                <a:gd name="T76" fmla="*/ 7 w 49"/>
                <a:gd name="T77" fmla="*/ 42 h 50"/>
                <a:gd name="T78" fmla="*/ 25 w 49"/>
                <a:gd name="T79" fmla="*/ 50 h 50"/>
                <a:gd name="T80" fmla="*/ 36 w 49"/>
                <a:gd name="T81" fmla="*/ 47 h 50"/>
                <a:gd name="T82" fmla="*/ 36 w 49"/>
                <a:gd name="T83" fmla="*/ 47 h 50"/>
                <a:gd name="T84" fmla="*/ 37 w 49"/>
                <a:gd name="T85" fmla="*/ 46 h 50"/>
                <a:gd name="T86" fmla="*/ 39 w 49"/>
                <a:gd name="T87" fmla="*/ 45 h 50"/>
                <a:gd name="T88" fmla="*/ 39 w 49"/>
                <a:gd name="T89" fmla="*/ 45 h 50"/>
                <a:gd name="T90" fmla="*/ 39 w 49"/>
                <a:gd name="T91" fmla="*/ 45 h 50"/>
                <a:gd name="T92" fmla="*/ 39 w 49"/>
                <a:gd name="T93" fmla="*/ 45 h 50"/>
                <a:gd name="T94" fmla="*/ 39 w 49"/>
                <a:gd name="T95" fmla="*/ 45 h 50"/>
                <a:gd name="T96" fmla="*/ 42 w 49"/>
                <a:gd name="T97" fmla="*/ 9 h 50"/>
                <a:gd name="T98" fmla="*/ 24 w 49"/>
                <a:gd name="T9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" h="50"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46" y="26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44" y="22"/>
                  </a:moveTo>
                  <a:cubicBezTo>
                    <a:pt x="44" y="21"/>
                    <a:pt x="43" y="20"/>
                    <a:pt x="43" y="20"/>
                  </a:cubicBezTo>
                  <a:cubicBezTo>
                    <a:pt x="43" y="19"/>
                    <a:pt x="44" y="19"/>
                    <a:pt x="45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5" y="22"/>
                    <a:pt x="45" y="22"/>
                    <a:pt x="44" y="22"/>
                  </a:cubicBezTo>
                  <a:moveTo>
                    <a:pt x="42" y="18"/>
                  </a:moveTo>
                  <a:cubicBezTo>
                    <a:pt x="41" y="17"/>
                    <a:pt x="40" y="16"/>
                    <a:pt x="40" y="15"/>
                  </a:cubicBezTo>
                  <a:cubicBezTo>
                    <a:pt x="40" y="15"/>
                    <a:pt x="41" y="14"/>
                    <a:pt x="42" y="14"/>
                  </a:cubicBezTo>
                  <a:cubicBezTo>
                    <a:pt x="43" y="15"/>
                    <a:pt x="43" y="16"/>
                    <a:pt x="44" y="17"/>
                  </a:cubicBezTo>
                  <a:cubicBezTo>
                    <a:pt x="43" y="18"/>
                    <a:pt x="43" y="18"/>
                    <a:pt x="42" y="18"/>
                  </a:cubicBezTo>
                  <a:moveTo>
                    <a:pt x="25" y="47"/>
                  </a:moveTo>
                  <a:cubicBezTo>
                    <a:pt x="19" y="47"/>
                    <a:pt x="13" y="44"/>
                    <a:pt x="10" y="40"/>
                  </a:cubicBezTo>
                  <a:cubicBezTo>
                    <a:pt x="6" y="35"/>
                    <a:pt x="3" y="29"/>
                    <a:pt x="3" y="24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7"/>
                    <a:pt x="8" y="15"/>
                    <a:pt x="11" y="13"/>
                  </a:cubicBezTo>
                  <a:cubicBezTo>
                    <a:pt x="15" y="11"/>
                    <a:pt x="19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33" y="13"/>
                    <a:pt x="37" y="17"/>
                  </a:cubicBezTo>
                  <a:cubicBezTo>
                    <a:pt x="41" y="21"/>
                    <a:pt x="44" y="27"/>
                    <a:pt x="44" y="33"/>
                  </a:cubicBezTo>
                  <a:cubicBezTo>
                    <a:pt x="44" y="34"/>
                    <a:pt x="44" y="35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9"/>
                    <a:pt x="39" y="41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2" y="46"/>
                    <a:pt x="28" y="47"/>
                    <a:pt x="25" y="47"/>
                  </a:cubicBezTo>
                  <a:moveTo>
                    <a:pt x="39" y="14"/>
                  </a:moveTo>
                  <a:cubicBezTo>
                    <a:pt x="37" y="13"/>
                    <a:pt x="36" y="12"/>
                    <a:pt x="35" y="11"/>
                  </a:cubicBezTo>
                  <a:cubicBezTo>
                    <a:pt x="36" y="10"/>
                    <a:pt x="37" y="10"/>
                    <a:pt x="38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1" y="12"/>
                    <a:pt x="41" y="13"/>
                  </a:cubicBezTo>
                  <a:cubicBezTo>
                    <a:pt x="40" y="13"/>
                    <a:pt x="39" y="14"/>
                    <a:pt x="39" y="14"/>
                  </a:cubicBezTo>
                  <a:moveTo>
                    <a:pt x="7" y="13"/>
                  </a:moveTo>
                  <a:cubicBezTo>
                    <a:pt x="8" y="11"/>
                    <a:pt x="10" y="9"/>
                    <a:pt x="12" y="7"/>
                  </a:cubicBezTo>
                  <a:cubicBezTo>
                    <a:pt x="11" y="9"/>
                    <a:pt x="10" y="10"/>
                    <a:pt x="9" y="11"/>
                  </a:cubicBezTo>
                  <a:cubicBezTo>
                    <a:pt x="8" y="12"/>
                    <a:pt x="7" y="12"/>
                    <a:pt x="7" y="13"/>
                  </a:cubicBezTo>
                  <a:moveTo>
                    <a:pt x="34" y="10"/>
                  </a:moveTo>
                  <a:cubicBezTo>
                    <a:pt x="32" y="10"/>
                    <a:pt x="31" y="9"/>
                    <a:pt x="30" y="9"/>
                  </a:cubicBezTo>
                  <a:cubicBezTo>
                    <a:pt x="31" y="8"/>
                    <a:pt x="32" y="7"/>
                    <a:pt x="33" y="7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5" y="6"/>
                    <a:pt x="36" y="7"/>
                    <a:pt x="37" y="8"/>
                  </a:cubicBezTo>
                  <a:cubicBezTo>
                    <a:pt x="36" y="9"/>
                    <a:pt x="35" y="10"/>
                    <a:pt x="34" y="10"/>
                  </a:cubicBezTo>
                  <a:moveTo>
                    <a:pt x="13" y="9"/>
                  </a:moveTo>
                  <a:cubicBezTo>
                    <a:pt x="14" y="7"/>
                    <a:pt x="16" y="6"/>
                    <a:pt x="18" y="5"/>
                  </a:cubicBezTo>
                  <a:cubicBezTo>
                    <a:pt x="18" y="4"/>
                    <a:pt x="19" y="4"/>
                    <a:pt x="20" y="4"/>
                  </a:cubicBezTo>
                  <a:cubicBezTo>
                    <a:pt x="18" y="5"/>
                    <a:pt x="16" y="7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moveTo>
                    <a:pt x="29" y="8"/>
                  </a:moveTo>
                  <a:cubicBezTo>
                    <a:pt x="27" y="8"/>
                    <a:pt x="26" y="7"/>
                    <a:pt x="24" y="7"/>
                  </a:cubicBezTo>
                  <a:cubicBezTo>
                    <a:pt x="25" y="6"/>
                    <a:pt x="27" y="5"/>
                    <a:pt x="28" y="4"/>
                  </a:cubicBezTo>
                  <a:cubicBezTo>
                    <a:pt x="30" y="4"/>
                    <a:pt x="31" y="4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moveTo>
                    <a:pt x="18" y="7"/>
                  </a:moveTo>
                  <a:cubicBezTo>
                    <a:pt x="19" y="6"/>
                    <a:pt x="21" y="5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5" y="3"/>
                    <a:pt x="26" y="3"/>
                    <a:pt x="26" y="3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7"/>
                    <a:pt x="19" y="7"/>
                    <a:pt x="18" y="7"/>
                  </a:cubicBezTo>
                  <a:moveTo>
                    <a:pt x="24" y="0"/>
                  </a:moveTo>
                  <a:cubicBezTo>
                    <a:pt x="20" y="0"/>
                    <a:pt x="16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9"/>
                    <a:pt x="0" y="16"/>
                    <a:pt x="0" y="24"/>
                  </a:cubicBezTo>
                  <a:cubicBezTo>
                    <a:pt x="0" y="30"/>
                    <a:pt x="3" y="37"/>
                    <a:pt x="7" y="42"/>
                  </a:cubicBezTo>
                  <a:cubicBezTo>
                    <a:pt x="12" y="46"/>
                    <a:pt x="18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8" y="50"/>
                    <a:pt x="32" y="49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6"/>
                    <a:pt x="38" y="46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0"/>
                    <a:pt x="49" y="33"/>
                    <a:pt x="49" y="26"/>
                  </a:cubicBezTo>
                  <a:cubicBezTo>
                    <a:pt x="49" y="20"/>
                    <a:pt x="46" y="13"/>
                    <a:pt x="42" y="9"/>
                  </a:cubicBezTo>
                  <a:cubicBezTo>
                    <a:pt x="37" y="4"/>
                    <a:pt x="3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746"/>
            <p:cNvSpPr>
              <a:spLocks noEditPoints="1"/>
            </p:cNvSpPr>
            <p:nvPr/>
          </p:nvSpPr>
          <p:spPr bwMode="auto">
            <a:xfrm>
              <a:off x="3260" y="1320"/>
              <a:ext cx="189" cy="201"/>
            </a:xfrm>
            <a:custGeom>
              <a:avLst/>
              <a:gdLst>
                <a:gd name="T0" fmla="*/ 34 w 80"/>
                <a:gd name="T1" fmla="*/ 81 h 85"/>
                <a:gd name="T2" fmla="*/ 31 w 80"/>
                <a:gd name="T3" fmla="*/ 81 h 85"/>
                <a:gd name="T4" fmla="*/ 28 w 80"/>
                <a:gd name="T5" fmla="*/ 80 h 85"/>
                <a:gd name="T6" fmla="*/ 27 w 80"/>
                <a:gd name="T7" fmla="*/ 77 h 85"/>
                <a:gd name="T8" fmla="*/ 56 w 80"/>
                <a:gd name="T9" fmla="*/ 75 h 85"/>
                <a:gd name="T10" fmla="*/ 52 w 80"/>
                <a:gd name="T11" fmla="*/ 75 h 85"/>
                <a:gd name="T12" fmla="*/ 44 w 80"/>
                <a:gd name="T13" fmla="*/ 72 h 85"/>
                <a:gd name="T14" fmla="*/ 60 w 80"/>
                <a:gd name="T15" fmla="*/ 75 h 85"/>
                <a:gd name="T16" fmla="*/ 43 w 80"/>
                <a:gd name="T17" fmla="*/ 75 h 85"/>
                <a:gd name="T18" fmla="*/ 47 w 80"/>
                <a:gd name="T19" fmla="*/ 75 h 85"/>
                <a:gd name="T20" fmla="*/ 26 w 80"/>
                <a:gd name="T21" fmla="*/ 72 h 85"/>
                <a:gd name="T22" fmla="*/ 21 w 80"/>
                <a:gd name="T23" fmla="*/ 69 h 85"/>
                <a:gd name="T24" fmla="*/ 19 w 80"/>
                <a:gd name="T25" fmla="*/ 67 h 85"/>
                <a:gd name="T26" fmla="*/ 19 w 80"/>
                <a:gd name="T27" fmla="*/ 67 h 85"/>
                <a:gd name="T28" fmla="*/ 13 w 80"/>
                <a:gd name="T29" fmla="*/ 67 h 85"/>
                <a:gd name="T30" fmla="*/ 10 w 80"/>
                <a:gd name="T31" fmla="*/ 66 h 85"/>
                <a:gd name="T32" fmla="*/ 10 w 80"/>
                <a:gd name="T33" fmla="*/ 61 h 85"/>
                <a:gd name="T34" fmla="*/ 8 w 80"/>
                <a:gd name="T35" fmla="*/ 58 h 85"/>
                <a:gd name="T36" fmla="*/ 73 w 80"/>
                <a:gd name="T37" fmla="*/ 59 h 85"/>
                <a:gd name="T38" fmla="*/ 73 w 80"/>
                <a:gd name="T39" fmla="*/ 55 h 85"/>
                <a:gd name="T40" fmla="*/ 67 w 80"/>
                <a:gd name="T41" fmla="*/ 59 h 85"/>
                <a:gd name="T42" fmla="*/ 10 w 80"/>
                <a:gd name="T43" fmla="*/ 48 h 85"/>
                <a:gd name="T44" fmla="*/ 7 w 80"/>
                <a:gd name="T45" fmla="*/ 42 h 85"/>
                <a:gd name="T46" fmla="*/ 7 w 80"/>
                <a:gd name="T47" fmla="*/ 38 h 85"/>
                <a:gd name="T48" fmla="*/ 4 w 80"/>
                <a:gd name="T49" fmla="*/ 38 h 85"/>
                <a:gd name="T50" fmla="*/ 73 w 80"/>
                <a:gd name="T51" fmla="*/ 30 h 85"/>
                <a:gd name="T52" fmla="*/ 17 w 80"/>
                <a:gd name="T53" fmla="*/ 18 h 85"/>
                <a:gd name="T54" fmla="*/ 53 w 80"/>
                <a:gd name="T55" fmla="*/ 10 h 85"/>
                <a:gd name="T56" fmla="*/ 70 w 80"/>
                <a:gd name="T57" fmla="*/ 16 h 85"/>
                <a:gd name="T58" fmla="*/ 70 w 80"/>
                <a:gd name="T59" fmla="*/ 27 h 85"/>
                <a:gd name="T60" fmla="*/ 71 w 80"/>
                <a:gd name="T61" fmla="*/ 40 h 85"/>
                <a:gd name="T62" fmla="*/ 72 w 80"/>
                <a:gd name="T63" fmla="*/ 52 h 85"/>
                <a:gd name="T64" fmla="*/ 64 w 80"/>
                <a:gd name="T65" fmla="*/ 67 h 85"/>
                <a:gd name="T66" fmla="*/ 42 w 80"/>
                <a:gd name="T67" fmla="*/ 69 h 85"/>
                <a:gd name="T68" fmla="*/ 29 w 80"/>
                <a:gd name="T69" fmla="*/ 73 h 85"/>
                <a:gd name="T70" fmla="*/ 18 w 80"/>
                <a:gd name="T71" fmla="*/ 59 h 85"/>
                <a:gd name="T72" fmla="*/ 12 w 80"/>
                <a:gd name="T73" fmla="*/ 39 h 85"/>
                <a:gd name="T74" fmla="*/ 13 w 80"/>
                <a:gd name="T75" fmla="*/ 27 h 85"/>
                <a:gd name="T76" fmla="*/ 21 w 80"/>
                <a:gd name="T77" fmla="*/ 17 h 85"/>
                <a:gd name="T78" fmla="*/ 31 w 80"/>
                <a:gd name="T79" fmla="*/ 11 h 85"/>
                <a:gd name="T80" fmla="*/ 44 w 80"/>
                <a:gd name="T81" fmla="*/ 0 h 85"/>
                <a:gd name="T82" fmla="*/ 29 w 80"/>
                <a:gd name="T83" fmla="*/ 4 h 85"/>
                <a:gd name="T84" fmla="*/ 16 w 80"/>
                <a:gd name="T85" fmla="*/ 11 h 85"/>
                <a:gd name="T86" fmla="*/ 8 w 80"/>
                <a:gd name="T87" fmla="*/ 23 h 85"/>
                <a:gd name="T88" fmla="*/ 0 w 80"/>
                <a:gd name="T89" fmla="*/ 43 h 85"/>
                <a:gd name="T90" fmla="*/ 6 w 80"/>
                <a:gd name="T91" fmla="*/ 52 h 85"/>
                <a:gd name="T92" fmla="*/ 4 w 80"/>
                <a:gd name="T93" fmla="*/ 61 h 85"/>
                <a:gd name="T94" fmla="*/ 16 w 80"/>
                <a:gd name="T95" fmla="*/ 69 h 85"/>
                <a:gd name="T96" fmla="*/ 36 w 80"/>
                <a:gd name="T97" fmla="*/ 85 h 85"/>
                <a:gd name="T98" fmla="*/ 49 w 80"/>
                <a:gd name="T99" fmla="*/ 77 h 85"/>
                <a:gd name="T100" fmla="*/ 65 w 80"/>
                <a:gd name="T101" fmla="*/ 75 h 85"/>
                <a:gd name="T102" fmla="*/ 67 w 80"/>
                <a:gd name="T103" fmla="*/ 67 h 85"/>
                <a:gd name="T104" fmla="*/ 70 w 80"/>
                <a:gd name="T105" fmla="*/ 61 h 85"/>
                <a:gd name="T106" fmla="*/ 80 w 80"/>
                <a:gd name="T107" fmla="*/ 42 h 85"/>
                <a:gd name="T108" fmla="*/ 75 w 80"/>
                <a:gd name="T109" fmla="*/ 33 h 85"/>
                <a:gd name="T110" fmla="*/ 78 w 80"/>
                <a:gd name="T111" fmla="*/ 24 h 85"/>
                <a:gd name="T112" fmla="*/ 71 w 80"/>
                <a:gd name="T113" fmla="*/ 14 h 85"/>
                <a:gd name="T114" fmla="*/ 65 w 80"/>
                <a:gd name="T115" fmla="*/ 16 h 85"/>
                <a:gd name="T116" fmla="*/ 44 w 80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" h="85">
                  <a:moveTo>
                    <a:pt x="35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moveTo>
                    <a:pt x="34" y="81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34" y="80"/>
                    <a:pt x="34" y="79"/>
                    <a:pt x="35" y="77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35" y="80"/>
                    <a:pt x="34" y="81"/>
                  </a:cubicBezTo>
                  <a:moveTo>
                    <a:pt x="31" y="81"/>
                  </a:moveTo>
                  <a:cubicBezTo>
                    <a:pt x="31" y="81"/>
                    <a:pt x="30" y="81"/>
                    <a:pt x="30" y="80"/>
                  </a:cubicBezTo>
                  <a:cubicBezTo>
                    <a:pt x="31" y="79"/>
                    <a:pt x="32" y="78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3" y="78"/>
                    <a:pt x="32" y="80"/>
                    <a:pt x="31" y="81"/>
                  </a:cubicBezTo>
                  <a:moveTo>
                    <a:pt x="28" y="80"/>
                  </a:moveTo>
                  <a:cubicBezTo>
                    <a:pt x="28" y="80"/>
                    <a:pt x="28" y="80"/>
                    <a:pt x="27" y="80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0" y="78"/>
                    <a:pt x="29" y="79"/>
                    <a:pt x="28" y="80"/>
                  </a:cubicBezTo>
                  <a:moveTo>
                    <a:pt x="27" y="77"/>
                  </a:moveTo>
                  <a:cubicBezTo>
                    <a:pt x="28" y="77"/>
                    <a:pt x="28" y="76"/>
                    <a:pt x="28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6"/>
                    <a:pt x="28" y="77"/>
                    <a:pt x="27" y="77"/>
                  </a:cubicBezTo>
                  <a:moveTo>
                    <a:pt x="55" y="78"/>
                  </a:moveTo>
                  <a:cubicBezTo>
                    <a:pt x="56" y="77"/>
                    <a:pt x="56" y="76"/>
                    <a:pt x="56" y="75"/>
                  </a:cubicBezTo>
                  <a:cubicBezTo>
                    <a:pt x="57" y="75"/>
                    <a:pt x="58" y="74"/>
                    <a:pt x="59" y="74"/>
                  </a:cubicBezTo>
                  <a:cubicBezTo>
                    <a:pt x="58" y="75"/>
                    <a:pt x="58" y="76"/>
                    <a:pt x="57" y="77"/>
                  </a:cubicBezTo>
                  <a:cubicBezTo>
                    <a:pt x="57" y="77"/>
                    <a:pt x="56" y="77"/>
                    <a:pt x="55" y="78"/>
                  </a:cubicBezTo>
                  <a:moveTo>
                    <a:pt x="53" y="77"/>
                  </a:moveTo>
                  <a:cubicBezTo>
                    <a:pt x="52" y="76"/>
                    <a:pt x="52" y="76"/>
                    <a:pt x="52" y="75"/>
                  </a:cubicBezTo>
                  <a:cubicBezTo>
                    <a:pt x="52" y="74"/>
                    <a:pt x="52" y="73"/>
                    <a:pt x="53" y="72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3" y="75"/>
                    <a:pt x="53" y="76"/>
                    <a:pt x="53" y="77"/>
                  </a:cubicBezTo>
                  <a:moveTo>
                    <a:pt x="42" y="72"/>
                  </a:moveTo>
                  <a:cubicBezTo>
                    <a:pt x="42" y="72"/>
                    <a:pt x="43" y="72"/>
                    <a:pt x="44" y="72"/>
                  </a:cubicBezTo>
                  <a:cubicBezTo>
                    <a:pt x="43" y="73"/>
                    <a:pt x="42" y="74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4"/>
                    <a:pt x="41" y="73"/>
                    <a:pt x="41" y="72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60" y="75"/>
                  </a:moveTo>
                  <a:cubicBezTo>
                    <a:pt x="60" y="74"/>
                    <a:pt x="61" y="73"/>
                    <a:pt x="61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4"/>
                    <a:pt x="61" y="74"/>
                    <a:pt x="60" y="75"/>
                  </a:cubicBezTo>
                  <a:moveTo>
                    <a:pt x="43" y="75"/>
                  </a:moveTo>
                  <a:cubicBezTo>
                    <a:pt x="44" y="74"/>
                    <a:pt x="45" y="73"/>
                    <a:pt x="46" y="72"/>
                  </a:cubicBezTo>
                  <a:cubicBezTo>
                    <a:pt x="46" y="71"/>
                    <a:pt x="47" y="71"/>
                    <a:pt x="47" y="71"/>
                  </a:cubicBezTo>
                  <a:cubicBezTo>
                    <a:pt x="46" y="73"/>
                    <a:pt x="45" y="74"/>
                    <a:pt x="45" y="75"/>
                  </a:cubicBezTo>
                  <a:cubicBezTo>
                    <a:pt x="44" y="75"/>
                    <a:pt x="43" y="75"/>
                    <a:pt x="43" y="75"/>
                  </a:cubicBezTo>
                  <a:moveTo>
                    <a:pt x="47" y="75"/>
                  </a:moveTo>
                  <a:cubicBezTo>
                    <a:pt x="48" y="73"/>
                    <a:pt x="48" y="72"/>
                    <a:pt x="49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2"/>
                    <a:pt x="49" y="73"/>
                    <a:pt x="49" y="74"/>
                  </a:cubicBezTo>
                  <a:cubicBezTo>
                    <a:pt x="48" y="74"/>
                    <a:pt x="47" y="74"/>
                    <a:pt x="47" y="75"/>
                  </a:cubicBezTo>
                  <a:moveTo>
                    <a:pt x="26" y="72"/>
                  </a:moveTo>
                  <a:cubicBezTo>
                    <a:pt x="24" y="72"/>
                    <a:pt x="23" y="71"/>
                    <a:pt x="22" y="70"/>
                  </a:cubicBezTo>
                  <a:cubicBezTo>
                    <a:pt x="23" y="69"/>
                    <a:pt x="25" y="69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70"/>
                    <a:pt x="26" y="71"/>
                    <a:pt x="26" y="72"/>
                  </a:cubicBezTo>
                  <a:moveTo>
                    <a:pt x="21" y="69"/>
                  </a:move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22" y="67"/>
                    <a:pt x="23" y="66"/>
                  </a:cubicBezTo>
                  <a:cubicBezTo>
                    <a:pt x="23" y="66"/>
                    <a:pt x="24" y="67"/>
                    <a:pt x="24" y="67"/>
                  </a:cubicBezTo>
                  <a:cubicBezTo>
                    <a:pt x="23" y="68"/>
                    <a:pt x="22" y="69"/>
                    <a:pt x="21" y="69"/>
                  </a:cubicBezTo>
                  <a:moveTo>
                    <a:pt x="19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5"/>
                    <a:pt x="19" y="65"/>
                  </a:cubicBezTo>
                  <a:cubicBezTo>
                    <a:pt x="19" y="64"/>
                    <a:pt x="19" y="64"/>
                    <a:pt x="20" y="64"/>
                  </a:cubicBezTo>
                  <a:cubicBezTo>
                    <a:pt x="20" y="64"/>
                    <a:pt x="21" y="65"/>
                    <a:pt x="22" y="65"/>
                  </a:cubicBezTo>
                  <a:cubicBezTo>
                    <a:pt x="21" y="66"/>
                    <a:pt x="20" y="66"/>
                    <a:pt x="19" y="67"/>
                  </a:cubicBezTo>
                  <a:moveTo>
                    <a:pt x="13" y="67"/>
                  </a:moveTo>
                  <a:cubicBezTo>
                    <a:pt x="13" y="66"/>
                    <a:pt x="14" y="65"/>
                    <a:pt x="14" y="65"/>
                  </a:cubicBezTo>
                  <a:cubicBezTo>
                    <a:pt x="15" y="64"/>
                    <a:pt x="15" y="64"/>
                    <a:pt x="16" y="64"/>
                  </a:cubicBezTo>
                  <a:cubicBezTo>
                    <a:pt x="16" y="64"/>
                    <a:pt x="15" y="65"/>
                    <a:pt x="15" y="66"/>
                  </a:cubicBezTo>
                  <a:cubicBezTo>
                    <a:pt x="14" y="66"/>
                    <a:pt x="14" y="67"/>
                    <a:pt x="13" y="67"/>
                  </a:cubicBezTo>
                  <a:moveTo>
                    <a:pt x="10" y="67"/>
                  </a:moveTo>
                  <a:cubicBezTo>
                    <a:pt x="10" y="66"/>
                    <a:pt x="9" y="65"/>
                    <a:pt x="9" y="64"/>
                  </a:cubicBezTo>
                  <a:cubicBezTo>
                    <a:pt x="9" y="64"/>
                    <a:pt x="10" y="63"/>
                    <a:pt x="10" y="62"/>
                  </a:cubicBezTo>
                  <a:cubicBezTo>
                    <a:pt x="11" y="63"/>
                    <a:pt x="11" y="63"/>
                    <a:pt x="11" y="64"/>
                  </a:cubicBezTo>
                  <a:cubicBezTo>
                    <a:pt x="11" y="64"/>
                    <a:pt x="11" y="65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8" y="63"/>
                  </a:moveTo>
                  <a:cubicBezTo>
                    <a:pt x="7" y="62"/>
                    <a:pt x="7" y="62"/>
                    <a:pt x="7" y="61"/>
                  </a:cubicBezTo>
                  <a:cubicBezTo>
                    <a:pt x="7" y="60"/>
                    <a:pt x="8" y="60"/>
                    <a:pt x="8" y="59"/>
                  </a:cubicBezTo>
                  <a:cubicBezTo>
                    <a:pt x="9" y="60"/>
                    <a:pt x="9" y="61"/>
                    <a:pt x="10" y="61"/>
                  </a:cubicBezTo>
                  <a:cubicBezTo>
                    <a:pt x="9" y="62"/>
                    <a:pt x="8" y="62"/>
                    <a:pt x="8" y="63"/>
                  </a:cubicBezTo>
                  <a:moveTo>
                    <a:pt x="6" y="60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7" y="58"/>
                    <a:pt x="7" y="57"/>
                  </a:cubicBezTo>
                  <a:cubicBezTo>
                    <a:pt x="7" y="57"/>
                    <a:pt x="7" y="58"/>
                    <a:pt x="8" y="58"/>
                  </a:cubicBezTo>
                  <a:cubicBezTo>
                    <a:pt x="7" y="59"/>
                    <a:pt x="7" y="59"/>
                    <a:pt x="6" y="60"/>
                  </a:cubicBezTo>
                  <a:moveTo>
                    <a:pt x="73" y="59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73" y="57"/>
                    <a:pt x="73" y="57"/>
                    <a:pt x="74" y="56"/>
                  </a:cubicBezTo>
                  <a:cubicBezTo>
                    <a:pt x="74" y="57"/>
                    <a:pt x="73" y="58"/>
                    <a:pt x="73" y="59"/>
                  </a:cubicBezTo>
                  <a:moveTo>
                    <a:pt x="67" y="59"/>
                  </a:moveTo>
                  <a:cubicBezTo>
                    <a:pt x="68" y="58"/>
                    <a:pt x="68" y="57"/>
                    <a:pt x="69" y="57"/>
                  </a:cubicBezTo>
                  <a:cubicBezTo>
                    <a:pt x="69" y="56"/>
                    <a:pt x="70" y="55"/>
                    <a:pt x="70" y="55"/>
                  </a:cubicBezTo>
                  <a:cubicBezTo>
                    <a:pt x="71" y="55"/>
                    <a:pt x="71" y="54"/>
                    <a:pt x="72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8"/>
                    <a:pt x="68" y="58"/>
                  </a:cubicBezTo>
                  <a:cubicBezTo>
                    <a:pt x="68" y="59"/>
                    <a:pt x="67" y="59"/>
                    <a:pt x="67" y="59"/>
                  </a:cubicBezTo>
                  <a:moveTo>
                    <a:pt x="10" y="48"/>
                  </a:move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7" y="42"/>
                  </a:move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1"/>
                    <a:pt x="8" y="40"/>
                  </a:cubicBezTo>
                  <a:cubicBezTo>
                    <a:pt x="8" y="41"/>
                    <a:pt x="7" y="41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5" y="42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0"/>
                    <a:pt x="5" y="39"/>
                    <a:pt x="6" y="38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6" y="40"/>
                    <a:pt x="6" y="41"/>
                    <a:pt x="5" y="42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moveTo>
                    <a:pt x="73" y="30"/>
                  </a:moveTo>
                  <a:cubicBezTo>
                    <a:pt x="73" y="30"/>
                    <a:pt x="73" y="29"/>
                    <a:pt x="73" y="29"/>
                  </a:cubicBezTo>
                  <a:cubicBezTo>
                    <a:pt x="73" y="29"/>
                    <a:pt x="74" y="29"/>
                    <a:pt x="74" y="28"/>
                  </a:cubicBezTo>
                  <a:cubicBezTo>
                    <a:pt x="74" y="29"/>
                    <a:pt x="74" y="29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moveTo>
                    <a:pt x="17" y="18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5"/>
                    <a:pt x="18" y="14"/>
                  </a:cubicBezTo>
                  <a:cubicBezTo>
                    <a:pt x="18" y="15"/>
                    <a:pt x="18" y="15"/>
                    <a:pt x="19" y="16"/>
                  </a:cubicBezTo>
                  <a:cubicBezTo>
                    <a:pt x="18" y="16"/>
                    <a:pt x="17" y="17"/>
                    <a:pt x="17" y="18"/>
                  </a:cubicBezTo>
                  <a:moveTo>
                    <a:pt x="43" y="9"/>
                  </a:moveTo>
                  <a:cubicBezTo>
                    <a:pt x="44" y="9"/>
                    <a:pt x="44" y="9"/>
                    <a:pt x="44" y="8"/>
                  </a:cubicBezTo>
                  <a:cubicBezTo>
                    <a:pt x="45" y="7"/>
                    <a:pt x="45" y="5"/>
                    <a:pt x="46" y="3"/>
                  </a:cubicBezTo>
                  <a:cubicBezTo>
                    <a:pt x="49" y="4"/>
                    <a:pt x="52" y="4"/>
                    <a:pt x="55" y="6"/>
                  </a:cubicBezTo>
                  <a:cubicBezTo>
                    <a:pt x="54" y="7"/>
                    <a:pt x="54" y="9"/>
                    <a:pt x="53" y="10"/>
                  </a:cubicBezTo>
                  <a:cubicBezTo>
                    <a:pt x="53" y="11"/>
                    <a:pt x="54" y="12"/>
                    <a:pt x="54" y="12"/>
                  </a:cubicBezTo>
                  <a:cubicBezTo>
                    <a:pt x="58" y="14"/>
                    <a:pt x="61" y="16"/>
                    <a:pt x="63" y="19"/>
                  </a:cubicBezTo>
                  <a:cubicBezTo>
                    <a:pt x="64" y="19"/>
                    <a:pt x="64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7" y="18"/>
                    <a:pt x="68" y="17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2" y="19"/>
                    <a:pt x="72" y="21"/>
                  </a:cubicBezTo>
                  <a:cubicBezTo>
                    <a:pt x="73" y="22"/>
                    <a:pt x="74" y="23"/>
                    <a:pt x="74" y="23"/>
                  </a:cubicBezTo>
                  <a:cubicBezTo>
                    <a:pt x="74" y="23"/>
                    <a:pt x="74" y="24"/>
                    <a:pt x="74" y="25"/>
                  </a:cubicBezTo>
                  <a:cubicBezTo>
                    <a:pt x="73" y="25"/>
                    <a:pt x="72" y="26"/>
                    <a:pt x="70" y="27"/>
                  </a:cubicBezTo>
                  <a:cubicBezTo>
                    <a:pt x="70" y="28"/>
                    <a:pt x="69" y="28"/>
                    <a:pt x="70" y="29"/>
                  </a:cubicBezTo>
                  <a:cubicBezTo>
                    <a:pt x="70" y="30"/>
                    <a:pt x="70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5"/>
                    <a:pt x="71" y="37"/>
                    <a:pt x="71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1" y="41"/>
                    <a:pt x="72" y="42"/>
                    <a:pt x="72" y="42"/>
                  </a:cubicBezTo>
                  <a:cubicBezTo>
                    <a:pt x="74" y="42"/>
                    <a:pt x="76" y="42"/>
                    <a:pt x="77" y="43"/>
                  </a:cubicBezTo>
                  <a:cubicBezTo>
                    <a:pt x="77" y="46"/>
                    <a:pt x="76" y="49"/>
                    <a:pt x="75" y="52"/>
                  </a:cubicBezTo>
                  <a:cubicBezTo>
                    <a:pt x="74" y="52"/>
                    <a:pt x="73" y="52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0" y="52"/>
                    <a:pt x="69" y="53"/>
                  </a:cubicBezTo>
                  <a:cubicBezTo>
                    <a:pt x="67" y="54"/>
                    <a:pt x="66" y="55"/>
                    <a:pt x="65" y="56"/>
                  </a:cubicBezTo>
                  <a:cubicBezTo>
                    <a:pt x="65" y="58"/>
                    <a:pt x="63" y="59"/>
                    <a:pt x="62" y="61"/>
                  </a:cubicBezTo>
                  <a:cubicBezTo>
                    <a:pt x="61" y="61"/>
                    <a:pt x="61" y="62"/>
                    <a:pt x="62" y="63"/>
                  </a:cubicBezTo>
                  <a:cubicBezTo>
                    <a:pt x="62" y="64"/>
                    <a:pt x="63" y="66"/>
                    <a:pt x="64" y="67"/>
                  </a:cubicBezTo>
                  <a:cubicBezTo>
                    <a:pt x="62" y="69"/>
                    <a:pt x="59" y="71"/>
                    <a:pt x="56" y="72"/>
                  </a:cubicBezTo>
                  <a:cubicBezTo>
                    <a:pt x="55" y="71"/>
                    <a:pt x="54" y="69"/>
                    <a:pt x="54" y="68"/>
                  </a:cubicBezTo>
                  <a:cubicBezTo>
                    <a:pt x="53" y="67"/>
                    <a:pt x="53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8" y="68"/>
                    <a:pt x="45" y="69"/>
                    <a:pt x="42" y="69"/>
                  </a:cubicBezTo>
                  <a:cubicBezTo>
                    <a:pt x="41" y="69"/>
                    <a:pt x="41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39" y="69"/>
                    <a:pt x="39" y="70"/>
                  </a:cubicBezTo>
                  <a:cubicBezTo>
                    <a:pt x="38" y="72"/>
                    <a:pt x="38" y="73"/>
                    <a:pt x="38" y="75"/>
                  </a:cubicBezTo>
                  <a:cubicBezTo>
                    <a:pt x="35" y="74"/>
                    <a:pt x="32" y="74"/>
                    <a:pt x="29" y="73"/>
                  </a:cubicBezTo>
                  <a:cubicBezTo>
                    <a:pt x="29" y="71"/>
                    <a:pt x="29" y="69"/>
                    <a:pt x="30" y="68"/>
                  </a:cubicBezTo>
                  <a:cubicBezTo>
                    <a:pt x="30" y="67"/>
                    <a:pt x="30" y="66"/>
                    <a:pt x="29" y="66"/>
                  </a:cubicBezTo>
                  <a:cubicBezTo>
                    <a:pt x="25" y="64"/>
                    <a:pt x="22" y="62"/>
                    <a:pt x="20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6" y="60"/>
                    <a:pt x="15" y="61"/>
                    <a:pt x="14" y="61"/>
                  </a:cubicBezTo>
                  <a:cubicBezTo>
                    <a:pt x="12" y="59"/>
                    <a:pt x="10" y="56"/>
                    <a:pt x="9" y="53"/>
                  </a:cubicBezTo>
                  <a:cubicBezTo>
                    <a:pt x="10" y="53"/>
                    <a:pt x="12" y="52"/>
                    <a:pt x="13" y="51"/>
                  </a:cubicBezTo>
                  <a:cubicBezTo>
                    <a:pt x="14" y="51"/>
                    <a:pt x="14" y="50"/>
                    <a:pt x="14" y="49"/>
                  </a:cubicBezTo>
                  <a:cubicBezTo>
                    <a:pt x="12" y="46"/>
                    <a:pt x="12" y="43"/>
                    <a:pt x="12" y="39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9" y="36"/>
                    <a:pt x="7" y="35"/>
                    <a:pt x="6" y="35"/>
                  </a:cubicBezTo>
                  <a:cubicBezTo>
                    <a:pt x="6" y="32"/>
                    <a:pt x="7" y="29"/>
                    <a:pt x="8" y="26"/>
                  </a:cubicBezTo>
                  <a:cubicBezTo>
                    <a:pt x="10" y="26"/>
                    <a:pt x="11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5" y="26"/>
                  </a:cubicBezTo>
                  <a:cubicBezTo>
                    <a:pt x="16" y="25"/>
                    <a:pt x="17" y="23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0"/>
                    <a:pt x="20" y="18"/>
                    <a:pt x="21" y="17"/>
                  </a:cubicBezTo>
                  <a:cubicBezTo>
                    <a:pt x="22" y="17"/>
                    <a:pt x="22" y="16"/>
                    <a:pt x="22" y="15"/>
                  </a:cubicBezTo>
                  <a:cubicBezTo>
                    <a:pt x="21" y="14"/>
                    <a:pt x="20" y="12"/>
                    <a:pt x="19" y="11"/>
                  </a:cubicBezTo>
                  <a:cubicBezTo>
                    <a:pt x="22" y="9"/>
                    <a:pt x="24" y="7"/>
                    <a:pt x="27" y="6"/>
                  </a:cubicBezTo>
                  <a:cubicBezTo>
                    <a:pt x="28" y="8"/>
                    <a:pt x="29" y="9"/>
                    <a:pt x="30" y="10"/>
                  </a:cubicBezTo>
                  <a:cubicBezTo>
                    <a:pt x="30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5" y="10"/>
                    <a:pt x="38" y="9"/>
                    <a:pt x="42" y="9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moveTo>
                    <a:pt x="44" y="0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3"/>
                    <a:pt x="42" y="5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8" y="6"/>
                    <a:pt x="35" y="7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3" y="5"/>
                    <a:pt x="20" y="7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5" y="15"/>
                    <a:pt x="14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4" y="21"/>
                    <a:pt x="13" y="23"/>
                    <a:pt x="13" y="24"/>
                  </a:cubicBezTo>
                  <a:cubicBezTo>
                    <a:pt x="11" y="24"/>
                    <a:pt x="9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6" y="23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9"/>
                    <a:pt x="1" y="38"/>
                    <a:pt x="0" y="43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5"/>
                    <a:pt x="5" y="45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9"/>
                    <a:pt x="7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5" y="52"/>
                    <a:pt x="5" y="53"/>
                  </a:cubicBezTo>
                  <a:cubicBezTo>
                    <a:pt x="5" y="55"/>
                    <a:pt x="4" y="57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60"/>
                    <a:pt x="3" y="61"/>
                    <a:pt x="4" y="61"/>
                  </a:cubicBezTo>
                  <a:cubicBezTo>
                    <a:pt x="5" y="64"/>
                    <a:pt x="7" y="68"/>
                    <a:pt x="9" y="70"/>
                  </a:cubicBezTo>
                  <a:cubicBezTo>
                    <a:pt x="9" y="71"/>
                    <a:pt x="10" y="71"/>
                    <a:pt x="10" y="71"/>
                  </a:cubicBezTo>
                  <a:cubicBezTo>
                    <a:pt x="10" y="71"/>
                    <a:pt x="11" y="71"/>
                    <a:pt x="11" y="71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3" y="70"/>
                    <a:pt x="14" y="70"/>
                    <a:pt x="16" y="69"/>
                  </a:cubicBezTo>
                  <a:cubicBezTo>
                    <a:pt x="18" y="71"/>
                    <a:pt x="20" y="73"/>
                    <a:pt x="23" y="74"/>
                  </a:cubicBezTo>
                  <a:cubicBezTo>
                    <a:pt x="23" y="76"/>
                    <a:pt x="23" y="78"/>
                    <a:pt x="23" y="80"/>
                  </a:cubicBezTo>
                  <a:cubicBezTo>
                    <a:pt x="23" y="81"/>
                    <a:pt x="23" y="81"/>
                    <a:pt x="24" y="81"/>
                  </a:cubicBezTo>
                  <a:cubicBezTo>
                    <a:pt x="28" y="83"/>
                    <a:pt x="32" y="84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7" y="85"/>
                    <a:pt x="38" y="84"/>
                    <a:pt x="38" y="83"/>
                  </a:cubicBezTo>
                  <a:cubicBezTo>
                    <a:pt x="38" y="82"/>
                    <a:pt x="39" y="80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8"/>
                    <a:pt x="49" y="77"/>
                  </a:cubicBezTo>
                  <a:cubicBezTo>
                    <a:pt x="50" y="78"/>
                    <a:pt x="51" y="80"/>
                    <a:pt x="52" y="81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4" y="82"/>
                    <a:pt x="54" y="82"/>
                  </a:cubicBezTo>
                  <a:cubicBezTo>
                    <a:pt x="58" y="80"/>
                    <a:pt x="61" y="78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71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7" y="63"/>
                    <a:pt x="68" y="62"/>
                    <a:pt x="69" y="62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2" y="61"/>
                    <a:pt x="73" y="62"/>
                  </a:cubicBezTo>
                  <a:cubicBezTo>
                    <a:pt x="73" y="62"/>
                    <a:pt x="74" y="62"/>
                    <a:pt x="74" y="62"/>
                  </a:cubicBezTo>
                  <a:cubicBezTo>
                    <a:pt x="74" y="62"/>
                    <a:pt x="75" y="61"/>
                    <a:pt x="75" y="61"/>
                  </a:cubicBezTo>
                  <a:cubicBezTo>
                    <a:pt x="76" y="59"/>
                    <a:pt x="77" y="57"/>
                    <a:pt x="77" y="54"/>
                  </a:cubicBezTo>
                  <a:cubicBezTo>
                    <a:pt x="79" y="50"/>
                    <a:pt x="80" y="46"/>
                    <a:pt x="80" y="42"/>
                  </a:cubicBezTo>
                  <a:cubicBezTo>
                    <a:pt x="80" y="41"/>
                    <a:pt x="80" y="41"/>
                    <a:pt x="79" y="40"/>
                  </a:cubicBezTo>
                  <a:cubicBezTo>
                    <a:pt x="78" y="40"/>
                    <a:pt x="76" y="40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7"/>
                    <a:pt x="74" y="35"/>
                    <a:pt x="74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6" y="32"/>
                    <a:pt x="76" y="32"/>
                  </a:cubicBezTo>
                  <a:cubicBezTo>
                    <a:pt x="76" y="30"/>
                    <a:pt x="77" y="28"/>
                    <a:pt x="77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5"/>
                    <a:pt x="78" y="25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2"/>
                    <a:pt x="76" y="21"/>
                  </a:cubicBezTo>
                  <a:cubicBezTo>
                    <a:pt x="76" y="21"/>
                    <a:pt x="75" y="19"/>
                    <a:pt x="74" y="17"/>
                  </a:cubicBezTo>
                  <a:cubicBezTo>
                    <a:pt x="73" y="16"/>
                    <a:pt x="73" y="16"/>
                    <a:pt x="72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14"/>
                    <a:pt x="60" y="12"/>
                    <a:pt x="57" y="10"/>
                  </a:cubicBezTo>
                  <a:cubicBezTo>
                    <a:pt x="57" y="8"/>
                    <a:pt x="57" y="7"/>
                    <a:pt x="58" y="5"/>
                  </a:cubicBezTo>
                  <a:cubicBezTo>
                    <a:pt x="58" y="4"/>
                    <a:pt x="58" y="4"/>
                    <a:pt x="57" y="3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Freeform 747"/>
            <p:cNvSpPr>
              <a:spLocks noEditPoints="1"/>
            </p:cNvSpPr>
            <p:nvPr/>
          </p:nvSpPr>
          <p:spPr bwMode="auto">
            <a:xfrm>
              <a:off x="5024" y="3007"/>
              <a:ext cx="296" cy="284"/>
            </a:xfrm>
            <a:custGeom>
              <a:avLst/>
              <a:gdLst>
                <a:gd name="T0" fmla="*/ 63 w 125"/>
                <a:gd name="T1" fmla="*/ 116 h 120"/>
                <a:gd name="T2" fmla="*/ 5 w 125"/>
                <a:gd name="T3" fmla="*/ 60 h 120"/>
                <a:gd name="T4" fmla="*/ 63 w 125"/>
                <a:gd name="T5" fmla="*/ 4 h 120"/>
                <a:gd name="T6" fmla="*/ 63 w 125"/>
                <a:gd name="T7" fmla="*/ 4 h 120"/>
                <a:gd name="T8" fmla="*/ 103 w 125"/>
                <a:gd name="T9" fmla="*/ 18 h 120"/>
                <a:gd name="T10" fmla="*/ 120 w 125"/>
                <a:gd name="T11" fmla="*/ 60 h 120"/>
                <a:gd name="T12" fmla="*/ 63 w 125"/>
                <a:gd name="T13" fmla="*/ 116 h 120"/>
                <a:gd name="T14" fmla="*/ 63 w 125"/>
                <a:gd name="T15" fmla="*/ 0 h 120"/>
                <a:gd name="T16" fmla="*/ 63 w 125"/>
                <a:gd name="T17" fmla="*/ 0 h 120"/>
                <a:gd name="T18" fmla="*/ 0 w 125"/>
                <a:gd name="T19" fmla="*/ 60 h 120"/>
                <a:gd name="T20" fmla="*/ 63 w 125"/>
                <a:gd name="T21" fmla="*/ 120 h 120"/>
                <a:gd name="T22" fmla="*/ 125 w 125"/>
                <a:gd name="T23" fmla="*/ 60 h 120"/>
                <a:gd name="T24" fmla="*/ 63 w 125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20">
                  <a:moveTo>
                    <a:pt x="63" y="116"/>
                  </a:moveTo>
                  <a:cubicBezTo>
                    <a:pt x="35" y="116"/>
                    <a:pt x="5" y="98"/>
                    <a:pt x="5" y="60"/>
                  </a:cubicBezTo>
                  <a:cubicBezTo>
                    <a:pt x="5" y="22"/>
                    <a:pt x="3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8" y="4"/>
                    <a:pt x="92" y="9"/>
                    <a:pt x="103" y="18"/>
                  </a:cubicBezTo>
                  <a:cubicBezTo>
                    <a:pt x="114" y="28"/>
                    <a:pt x="120" y="43"/>
                    <a:pt x="120" y="60"/>
                  </a:cubicBezTo>
                  <a:cubicBezTo>
                    <a:pt x="120" y="98"/>
                    <a:pt x="90" y="116"/>
                    <a:pt x="63" y="116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0" y="20"/>
                    <a:pt x="0" y="60"/>
                  </a:cubicBezTo>
                  <a:cubicBezTo>
                    <a:pt x="0" y="100"/>
                    <a:pt x="32" y="120"/>
                    <a:pt x="63" y="120"/>
                  </a:cubicBezTo>
                  <a:cubicBezTo>
                    <a:pt x="94" y="120"/>
                    <a:pt x="125" y="100"/>
                    <a:pt x="125" y="60"/>
                  </a:cubicBezTo>
                  <a:cubicBezTo>
                    <a:pt x="125" y="20"/>
                    <a:pt x="94" y="0"/>
                    <a:pt x="6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Freeform 748"/>
            <p:cNvSpPr>
              <a:spLocks noEditPoints="1"/>
            </p:cNvSpPr>
            <p:nvPr/>
          </p:nvSpPr>
          <p:spPr bwMode="auto">
            <a:xfrm>
              <a:off x="4986" y="2969"/>
              <a:ext cx="372" cy="360"/>
            </a:xfrm>
            <a:custGeom>
              <a:avLst/>
              <a:gdLst>
                <a:gd name="T0" fmla="*/ 79 w 157"/>
                <a:gd name="T1" fmla="*/ 147 h 152"/>
                <a:gd name="T2" fmla="*/ 5 w 157"/>
                <a:gd name="T3" fmla="*/ 76 h 152"/>
                <a:gd name="T4" fmla="*/ 79 w 157"/>
                <a:gd name="T5" fmla="*/ 4 h 152"/>
                <a:gd name="T6" fmla="*/ 153 w 157"/>
                <a:gd name="T7" fmla="*/ 76 h 152"/>
                <a:gd name="T8" fmla="*/ 79 w 157"/>
                <a:gd name="T9" fmla="*/ 147 h 152"/>
                <a:gd name="T10" fmla="*/ 79 w 157"/>
                <a:gd name="T11" fmla="*/ 0 h 152"/>
                <a:gd name="T12" fmla="*/ 25 w 157"/>
                <a:gd name="T13" fmla="*/ 19 h 152"/>
                <a:gd name="T14" fmla="*/ 0 w 157"/>
                <a:gd name="T15" fmla="*/ 76 h 152"/>
                <a:gd name="T16" fmla="*/ 25 w 157"/>
                <a:gd name="T17" fmla="*/ 133 h 152"/>
                <a:gd name="T18" fmla="*/ 79 w 157"/>
                <a:gd name="T19" fmla="*/ 152 h 152"/>
                <a:gd name="T20" fmla="*/ 132 w 157"/>
                <a:gd name="T21" fmla="*/ 133 h 152"/>
                <a:gd name="T22" fmla="*/ 157 w 157"/>
                <a:gd name="T23" fmla="*/ 76 h 152"/>
                <a:gd name="T24" fmla="*/ 132 w 157"/>
                <a:gd name="T25" fmla="*/ 19 h 152"/>
                <a:gd name="T26" fmla="*/ 79 w 157"/>
                <a:gd name="T2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152">
                  <a:moveTo>
                    <a:pt x="79" y="147"/>
                  </a:moveTo>
                  <a:cubicBezTo>
                    <a:pt x="42" y="147"/>
                    <a:pt x="5" y="124"/>
                    <a:pt x="5" y="76"/>
                  </a:cubicBezTo>
                  <a:cubicBezTo>
                    <a:pt x="5" y="28"/>
                    <a:pt x="42" y="4"/>
                    <a:pt x="79" y="4"/>
                  </a:cubicBezTo>
                  <a:cubicBezTo>
                    <a:pt x="116" y="4"/>
                    <a:pt x="153" y="28"/>
                    <a:pt x="153" y="76"/>
                  </a:cubicBezTo>
                  <a:cubicBezTo>
                    <a:pt x="153" y="124"/>
                    <a:pt x="116" y="147"/>
                    <a:pt x="79" y="147"/>
                  </a:cubicBezTo>
                  <a:moveTo>
                    <a:pt x="79" y="0"/>
                  </a:moveTo>
                  <a:cubicBezTo>
                    <a:pt x="58" y="0"/>
                    <a:pt x="39" y="7"/>
                    <a:pt x="25" y="19"/>
                  </a:cubicBezTo>
                  <a:cubicBezTo>
                    <a:pt x="9" y="33"/>
                    <a:pt x="0" y="53"/>
                    <a:pt x="0" y="76"/>
                  </a:cubicBezTo>
                  <a:cubicBezTo>
                    <a:pt x="0" y="99"/>
                    <a:pt x="9" y="119"/>
                    <a:pt x="25" y="133"/>
                  </a:cubicBezTo>
                  <a:cubicBezTo>
                    <a:pt x="39" y="145"/>
                    <a:pt x="58" y="152"/>
                    <a:pt x="79" y="152"/>
                  </a:cubicBezTo>
                  <a:cubicBezTo>
                    <a:pt x="99" y="152"/>
                    <a:pt x="118" y="145"/>
                    <a:pt x="132" y="133"/>
                  </a:cubicBezTo>
                  <a:cubicBezTo>
                    <a:pt x="148" y="119"/>
                    <a:pt x="157" y="99"/>
                    <a:pt x="157" y="76"/>
                  </a:cubicBezTo>
                  <a:cubicBezTo>
                    <a:pt x="157" y="53"/>
                    <a:pt x="148" y="33"/>
                    <a:pt x="132" y="19"/>
                  </a:cubicBezTo>
                  <a:cubicBezTo>
                    <a:pt x="118" y="7"/>
                    <a:pt x="99" y="0"/>
                    <a:pt x="7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749"/>
            <p:cNvSpPr>
              <a:spLocks/>
            </p:cNvSpPr>
            <p:nvPr/>
          </p:nvSpPr>
          <p:spPr bwMode="auto">
            <a:xfrm>
              <a:off x="5159" y="3031"/>
              <a:ext cx="16" cy="31"/>
            </a:xfrm>
            <a:custGeom>
              <a:avLst/>
              <a:gdLst>
                <a:gd name="T0" fmla="*/ 4 w 7"/>
                <a:gd name="T1" fmla="*/ 0 h 13"/>
                <a:gd name="T2" fmla="*/ 1 w 7"/>
                <a:gd name="T3" fmla="*/ 1 h 13"/>
                <a:gd name="T4" fmla="*/ 2 w 7"/>
                <a:gd name="T5" fmla="*/ 12 h 13"/>
                <a:gd name="T6" fmla="*/ 3 w 7"/>
                <a:gd name="T7" fmla="*/ 13 h 13"/>
                <a:gd name="T8" fmla="*/ 4 w 7"/>
                <a:gd name="T9" fmla="*/ 13 h 13"/>
                <a:gd name="T10" fmla="*/ 6 w 7"/>
                <a:gd name="T11" fmla="*/ 10 h 13"/>
                <a:gd name="T12" fmla="*/ 6 w 7"/>
                <a:gd name="T13" fmla="*/ 3 h 13"/>
                <a:gd name="T14" fmla="*/ 5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9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7" y="8"/>
                    <a:pt x="7" y="5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750"/>
            <p:cNvSpPr>
              <a:spLocks/>
            </p:cNvSpPr>
            <p:nvPr/>
          </p:nvSpPr>
          <p:spPr bwMode="auto">
            <a:xfrm>
              <a:off x="5159" y="3230"/>
              <a:ext cx="16" cy="40"/>
            </a:xfrm>
            <a:custGeom>
              <a:avLst/>
              <a:gdLst>
                <a:gd name="T0" fmla="*/ 3 w 7"/>
                <a:gd name="T1" fmla="*/ 0 h 17"/>
                <a:gd name="T2" fmla="*/ 1 w 7"/>
                <a:gd name="T3" fmla="*/ 2 h 17"/>
                <a:gd name="T4" fmla="*/ 1 w 7"/>
                <a:gd name="T5" fmla="*/ 14 h 17"/>
                <a:gd name="T6" fmla="*/ 2 w 7"/>
                <a:gd name="T7" fmla="*/ 16 h 17"/>
                <a:gd name="T8" fmla="*/ 4 w 7"/>
                <a:gd name="T9" fmla="*/ 17 h 17"/>
                <a:gd name="T10" fmla="*/ 6 w 7"/>
                <a:gd name="T11" fmla="*/ 16 h 17"/>
                <a:gd name="T12" fmla="*/ 5 w 7"/>
                <a:gd name="T13" fmla="*/ 1 h 17"/>
                <a:gd name="T14" fmla="*/ 4 w 7"/>
                <a:gd name="T15" fmla="*/ 0 h 17"/>
                <a:gd name="T16" fmla="*/ 3 w 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5"/>
                    <a:pt x="0" y="11"/>
                    <a:pt x="1" y="14"/>
                  </a:cubicBezTo>
                  <a:cubicBezTo>
                    <a:pt x="1" y="14"/>
                    <a:pt x="1" y="16"/>
                    <a:pt x="2" y="16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7" y="3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751"/>
            <p:cNvSpPr>
              <a:spLocks/>
            </p:cNvSpPr>
            <p:nvPr/>
          </p:nvSpPr>
          <p:spPr bwMode="auto">
            <a:xfrm>
              <a:off x="5047" y="3142"/>
              <a:ext cx="43" cy="17"/>
            </a:xfrm>
            <a:custGeom>
              <a:avLst/>
              <a:gdLst>
                <a:gd name="T0" fmla="*/ 9 w 18"/>
                <a:gd name="T1" fmla="*/ 0 h 7"/>
                <a:gd name="T2" fmla="*/ 3 w 18"/>
                <a:gd name="T3" fmla="*/ 1 h 7"/>
                <a:gd name="T4" fmla="*/ 1 w 18"/>
                <a:gd name="T5" fmla="*/ 2 h 7"/>
                <a:gd name="T6" fmla="*/ 1 w 18"/>
                <a:gd name="T7" fmla="*/ 6 h 7"/>
                <a:gd name="T8" fmla="*/ 8 w 18"/>
                <a:gd name="T9" fmla="*/ 7 h 7"/>
                <a:gd name="T10" fmla="*/ 16 w 18"/>
                <a:gd name="T11" fmla="*/ 5 h 7"/>
                <a:gd name="T12" fmla="*/ 17 w 18"/>
                <a:gd name="T13" fmla="*/ 4 h 7"/>
                <a:gd name="T14" fmla="*/ 17 w 18"/>
                <a:gd name="T15" fmla="*/ 2 h 7"/>
                <a:gd name="T16" fmla="*/ 15 w 18"/>
                <a:gd name="T17" fmla="*/ 1 h 7"/>
                <a:gd name="T18" fmla="*/ 9 w 1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9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7"/>
                    <a:pt x="8" y="7"/>
                  </a:cubicBezTo>
                  <a:cubicBezTo>
                    <a:pt x="10" y="7"/>
                    <a:pt x="15" y="6"/>
                    <a:pt x="16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1"/>
                    <a:pt x="15" y="1"/>
                    <a:pt x="15" y="1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Freeform 752"/>
            <p:cNvSpPr>
              <a:spLocks/>
            </p:cNvSpPr>
            <p:nvPr/>
          </p:nvSpPr>
          <p:spPr bwMode="auto">
            <a:xfrm>
              <a:off x="5246" y="3142"/>
              <a:ext cx="41" cy="17"/>
            </a:xfrm>
            <a:custGeom>
              <a:avLst/>
              <a:gdLst>
                <a:gd name="T0" fmla="*/ 9 w 17"/>
                <a:gd name="T1" fmla="*/ 0 h 7"/>
                <a:gd name="T2" fmla="*/ 1 w 17"/>
                <a:gd name="T3" fmla="*/ 2 h 7"/>
                <a:gd name="T4" fmla="*/ 0 w 17"/>
                <a:gd name="T5" fmla="*/ 3 h 7"/>
                <a:gd name="T6" fmla="*/ 0 w 17"/>
                <a:gd name="T7" fmla="*/ 5 h 7"/>
                <a:gd name="T8" fmla="*/ 2 w 17"/>
                <a:gd name="T9" fmla="*/ 6 h 7"/>
                <a:gd name="T10" fmla="*/ 9 w 17"/>
                <a:gd name="T11" fmla="*/ 7 h 7"/>
                <a:gd name="T12" fmla="*/ 14 w 17"/>
                <a:gd name="T13" fmla="*/ 6 h 7"/>
                <a:gd name="T14" fmla="*/ 17 w 17"/>
                <a:gd name="T15" fmla="*/ 5 h 7"/>
                <a:gd name="T16" fmla="*/ 16 w 17"/>
                <a:gd name="T17" fmla="*/ 1 h 7"/>
                <a:gd name="T18" fmla="*/ 9 w 1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7">
                  <a:moveTo>
                    <a:pt x="9" y="0"/>
                  </a:moveTo>
                  <a:cubicBezTo>
                    <a:pt x="7" y="0"/>
                    <a:pt x="3" y="0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6" y="7"/>
                    <a:pt x="9" y="7"/>
                  </a:cubicBezTo>
                  <a:cubicBezTo>
                    <a:pt x="11" y="7"/>
                    <a:pt x="13" y="7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17" y="4"/>
                    <a:pt x="17" y="2"/>
                    <a:pt x="16" y="1"/>
                  </a:cubicBezTo>
                  <a:cubicBezTo>
                    <a:pt x="16" y="1"/>
                    <a:pt x="15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753"/>
            <p:cNvSpPr>
              <a:spLocks/>
            </p:cNvSpPr>
            <p:nvPr/>
          </p:nvSpPr>
          <p:spPr bwMode="auto">
            <a:xfrm>
              <a:off x="5066" y="3197"/>
              <a:ext cx="22" cy="19"/>
            </a:xfrm>
            <a:custGeom>
              <a:avLst/>
              <a:gdLst>
                <a:gd name="T0" fmla="*/ 7 w 9"/>
                <a:gd name="T1" fmla="*/ 0 h 8"/>
                <a:gd name="T2" fmla="*/ 6 w 9"/>
                <a:gd name="T3" fmla="*/ 1 h 8"/>
                <a:gd name="T4" fmla="*/ 1 w 9"/>
                <a:gd name="T5" fmla="*/ 5 h 8"/>
                <a:gd name="T6" fmla="*/ 1 w 9"/>
                <a:gd name="T7" fmla="*/ 7 h 8"/>
                <a:gd name="T8" fmla="*/ 2 w 9"/>
                <a:gd name="T9" fmla="*/ 8 h 8"/>
                <a:gd name="T10" fmla="*/ 3 w 9"/>
                <a:gd name="T11" fmla="*/ 8 h 8"/>
                <a:gd name="T12" fmla="*/ 9 w 9"/>
                <a:gd name="T13" fmla="*/ 2 h 8"/>
                <a:gd name="T14" fmla="*/ 8 w 9"/>
                <a:gd name="T15" fmla="*/ 0 h 8"/>
                <a:gd name="T16" fmla="*/ 7 w 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3" y="4"/>
                    <a:pt x="1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754"/>
            <p:cNvSpPr>
              <a:spLocks/>
            </p:cNvSpPr>
            <p:nvPr/>
          </p:nvSpPr>
          <p:spPr bwMode="auto">
            <a:xfrm>
              <a:off x="5111" y="3232"/>
              <a:ext cx="17" cy="19"/>
            </a:xfrm>
            <a:custGeom>
              <a:avLst/>
              <a:gdLst>
                <a:gd name="T0" fmla="*/ 5 w 7"/>
                <a:gd name="T1" fmla="*/ 0 h 8"/>
                <a:gd name="T2" fmla="*/ 4 w 7"/>
                <a:gd name="T3" fmla="*/ 1 h 8"/>
                <a:gd name="T4" fmla="*/ 1 w 7"/>
                <a:gd name="T5" fmla="*/ 6 h 8"/>
                <a:gd name="T6" fmla="*/ 1 w 7"/>
                <a:gd name="T7" fmla="*/ 8 h 8"/>
                <a:gd name="T8" fmla="*/ 2 w 7"/>
                <a:gd name="T9" fmla="*/ 8 h 8"/>
                <a:gd name="T10" fmla="*/ 3 w 7"/>
                <a:gd name="T11" fmla="*/ 8 h 8"/>
                <a:gd name="T12" fmla="*/ 6 w 7"/>
                <a:gd name="T13" fmla="*/ 3 h 8"/>
                <a:gd name="T14" fmla="*/ 6 w 7"/>
                <a:gd name="T15" fmla="*/ 1 h 8"/>
                <a:gd name="T16" fmla="*/ 5 w 7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6"/>
                    <a:pt x="5" y="5"/>
                    <a:pt x="6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755"/>
            <p:cNvSpPr>
              <a:spLocks/>
            </p:cNvSpPr>
            <p:nvPr/>
          </p:nvSpPr>
          <p:spPr bwMode="auto">
            <a:xfrm>
              <a:off x="5211" y="3235"/>
              <a:ext cx="19" cy="14"/>
            </a:xfrm>
            <a:custGeom>
              <a:avLst/>
              <a:gdLst>
                <a:gd name="T0" fmla="*/ 2 w 8"/>
                <a:gd name="T1" fmla="*/ 0 h 6"/>
                <a:gd name="T2" fmla="*/ 1 w 8"/>
                <a:gd name="T3" fmla="*/ 0 h 6"/>
                <a:gd name="T4" fmla="*/ 1 w 8"/>
                <a:gd name="T5" fmla="*/ 2 h 6"/>
                <a:gd name="T6" fmla="*/ 3 w 8"/>
                <a:gd name="T7" fmla="*/ 5 h 6"/>
                <a:gd name="T8" fmla="*/ 5 w 8"/>
                <a:gd name="T9" fmla="*/ 6 h 6"/>
                <a:gd name="T10" fmla="*/ 6 w 8"/>
                <a:gd name="T11" fmla="*/ 6 h 6"/>
                <a:gd name="T12" fmla="*/ 7 w 8"/>
                <a:gd name="T13" fmla="*/ 5 h 6"/>
                <a:gd name="T14" fmla="*/ 7 w 8"/>
                <a:gd name="T15" fmla="*/ 3 h 6"/>
                <a:gd name="T16" fmla="*/ 5 w 8"/>
                <a:gd name="T17" fmla="*/ 2 h 6"/>
                <a:gd name="T18" fmla="*/ 4 w 8"/>
                <a:gd name="T19" fmla="*/ 0 h 6"/>
                <a:gd name="T20" fmla="*/ 2 w 8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3"/>
                    <a:pt x="2" y="4"/>
                    <a:pt x="3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756"/>
            <p:cNvSpPr>
              <a:spLocks/>
            </p:cNvSpPr>
            <p:nvPr/>
          </p:nvSpPr>
          <p:spPr bwMode="auto">
            <a:xfrm>
              <a:off x="5251" y="3197"/>
              <a:ext cx="21" cy="14"/>
            </a:xfrm>
            <a:custGeom>
              <a:avLst/>
              <a:gdLst>
                <a:gd name="T0" fmla="*/ 2 w 9"/>
                <a:gd name="T1" fmla="*/ 0 h 6"/>
                <a:gd name="T2" fmla="*/ 1 w 9"/>
                <a:gd name="T3" fmla="*/ 0 h 6"/>
                <a:gd name="T4" fmla="*/ 1 w 9"/>
                <a:gd name="T5" fmla="*/ 3 h 6"/>
                <a:gd name="T6" fmla="*/ 4 w 9"/>
                <a:gd name="T7" fmla="*/ 4 h 6"/>
                <a:gd name="T8" fmla="*/ 7 w 9"/>
                <a:gd name="T9" fmla="*/ 6 h 6"/>
                <a:gd name="T10" fmla="*/ 8 w 9"/>
                <a:gd name="T11" fmla="*/ 6 h 6"/>
                <a:gd name="T12" fmla="*/ 9 w 9"/>
                <a:gd name="T13" fmla="*/ 5 h 6"/>
                <a:gd name="T14" fmla="*/ 8 w 9"/>
                <a:gd name="T15" fmla="*/ 3 h 6"/>
                <a:gd name="T16" fmla="*/ 6 w 9"/>
                <a:gd name="T17" fmla="*/ 2 h 6"/>
                <a:gd name="T18" fmla="*/ 3 w 9"/>
                <a:gd name="T19" fmla="*/ 0 h 6"/>
                <a:gd name="T20" fmla="*/ 2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5"/>
                    <a:pt x="5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757"/>
            <p:cNvSpPr>
              <a:spLocks/>
            </p:cNvSpPr>
            <p:nvPr/>
          </p:nvSpPr>
          <p:spPr bwMode="auto">
            <a:xfrm>
              <a:off x="5059" y="3093"/>
              <a:ext cx="26" cy="16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1 h 7"/>
                <a:gd name="T4" fmla="*/ 0 w 11"/>
                <a:gd name="T5" fmla="*/ 3 h 7"/>
                <a:gd name="T6" fmla="*/ 4 w 11"/>
                <a:gd name="T7" fmla="*/ 5 h 7"/>
                <a:gd name="T8" fmla="*/ 8 w 11"/>
                <a:gd name="T9" fmla="*/ 7 h 7"/>
                <a:gd name="T10" fmla="*/ 9 w 11"/>
                <a:gd name="T11" fmla="*/ 7 h 7"/>
                <a:gd name="T12" fmla="*/ 10 w 11"/>
                <a:gd name="T13" fmla="*/ 6 h 7"/>
                <a:gd name="T14" fmla="*/ 10 w 11"/>
                <a:gd name="T15" fmla="*/ 4 h 7"/>
                <a:gd name="T16" fmla="*/ 5 w 11"/>
                <a:gd name="T17" fmla="*/ 2 h 7"/>
                <a:gd name="T18" fmla="*/ 2 w 11"/>
                <a:gd name="T19" fmla="*/ 0 h 7"/>
                <a:gd name="T20" fmla="*/ 1 w 11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4"/>
                    <a:pt x="4" y="5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758"/>
            <p:cNvSpPr>
              <a:spLocks/>
            </p:cNvSpPr>
            <p:nvPr/>
          </p:nvSpPr>
          <p:spPr bwMode="auto">
            <a:xfrm>
              <a:off x="5211" y="3040"/>
              <a:ext cx="19" cy="22"/>
            </a:xfrm>
            <a:custGeom>
              <a:avLst/>
              <a:gdLst>
                <a:gd name="T0" fmla="*/ 6 w 8"/>
                <a:gd name="T1" fmla="*/ 0 h 9"/>
                <a:gd name="T2" fmla="*/ 5 w 8"/>
                <a:gd name="T3" fmla="*/ 1 h 9"/>
                <a:gd name="T4" fmla="*/ 3 w 8"/>
                <a:gd name="T5" fmla="*/ 3 h 9"/>
                <a:gd name="T6" fmla="*/ 0 w 8"/>
                <a:gd name="T7" fmla="*/ 7 h 9"/>
                <a:gd name="T8" fmla="*/ 1 w 8"/>
                <a:gd name="T9" fmla="*/ 9 h 9"/>
                <a:gd name="T10" fmla="*/ 2 w 8"/>
                <a:gd name="T11" fmla="*/ 9 h 9"/>
                <a:gd name="T12" fmla="*/ 3 w 8"/>
                <a:gd name="T13" fmla="*/ 8 h 9"/>
                <a:gd name="T14" fmla="*/ 5 w 8"/>
                <a:gd name="T15" fmla="*/ 6 h 9"/>
                <a:gd name="T16" fmla="*/ 7 w 8"/>
                <a:gd name="T17" fmla="*/ 2 h 9"/>
                <a:gd name="T18" fmla="*/ 7 w 8"/>
                <a:gd name="T19" fmla="*/ 0 h 9"/>
                <a:gd name="T20" fmla="*/ 6 w 8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759"/>
            <p:cNvSpPr>
              <a:spLocks/>
            </p:cNvSpPr>
            <p:nvPr/>
          </p:nvSpPr>
          <p:spPr bwMode="auto">
            <a:xfrm>
              <a:off x="5251" y="3071"/>
              <a:ext cx="19" cy="19"/>
            </a:xfrm>
            <a:custGeom>
              <a:avLst/>
              <a:gdLst>
                <a:gd name="T0" fmla="*/ 7 w 8"/>
                <a:gd name="T1" fmla="*/ 0 h 8"/>
                <a:gd name="T2" fmla="*/ 5 w 8"/>
                <a:gd name="T3" fmla="*/ 1 h 8"/>
                <a:gd name="T4" fmla="*/ 2 w 8"/>
                <a:gd name="T5" fmla="*/ 5 h 8"/>
                <a:gd name="T6" fmla="*/ 1 w 8"/>
                <a:gd name="T7" fmla="*/ 7 h 8"/>
                <a:gd name="T8" fmla="*/ 2 w 8"/>
                <a:gd name="T9" fmla="*/ 8 h 8"/>
                <a:gd name="T10" fmla="*/ 3 w 8"/>
                <a:gd name="T11" fmla="*/ 8 h 8"/>
                <a:gd name="T12" fmla="*/ 8 w 8"/>
                <a:gd name="T13" fmla="*/ 3 h 8"/>
                <a:gd name="T14" fmla="*/ 7 w 8"/>
                <a:gd name="T15" fmla="*/ 1 h 8"/>
                <a:gd name="T16" fmla="*/ 7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760"/>
            <p:cNvSpPr>
              <a:spLocks noEditPoints="1"/>
            </p:cNvSpPr>
            <p:nvPr/>
          </p:nvSpPr>
          <p:spPr bwMode="auto">
            <a:xfrm>
              <a:off x="5100" y="3057"/>
              <a:ext cx="158" cy="116"/>
            </a:xfrm>
            <a:custGeom>
              <a:avLst/>
              <a:gdLst>
                <a:gd name="T0" fmla="*/ 30 w 67"/>
                <a:gd name="T1" fmla="*/ 43 h 49"/>
                <a:gd name="T2" fmla="*/ 27 w 67"/>
                <a:gd name="T3" fmla="*/ 41 h 49"/>
                <a:gd name="T4" fmla="*/ 30 w 67"/>
                <a:gd name="T5" fmla="*/ 37 h 49"/>
                <a:gd name="T6" fmla="*/ 30 w 67"/>
                <a:gd name="T7" fmla="*/ 37 h 49"/>
                <a:gd name="T8" fmla="*/ 33 w 67"/>
                <a:gd name="T9" fmla="*/ 39 h 49"/>
                <a:gd name="T10" fmla="*/ 32 w 67"/>
                <a:gd name="T11" fmla="*/ 42 h 49"/>
                <a:gd name="T12" fmla="*/ 30 w 67"/>
                <a:gd name="T13" fmla="*/ 43 h 49"/>
                <a:gd name="T14" fmla="*/ 4 w 67"/>
                <a:gd name="T15" fmla="*/ 0 h 49"/>
                <a:gd name="T16" fmla="*/ 3 w 67"/>
                <a:gd name="T17" fmla="*/ 0 h 49"/>
                <a:gd name="T18" fmla="*/ 6 w 67"/>
                <a:gd name="T19" fmla="*/ 11 h 49"/>
                <a:gd name="T20" fmla="*/ 28 w 67"/>
                <a:gd name="T21" fmla="*/ 48 h 49"/>
                <a:gd name="T22" fmla="*/ 29 w 67"/>
                <a:gd name="T23" fmla="*/ 49 h 49"/>
                <a:gd name="T24" fmla="*/ 65 w 67"/>
                <a:gd name="T25" fmla="*/ 25 h 49"/>
                <a:gd name="T26" fmla="*/ 60 w 67"/>
                <a:gd name="T27" fmla="*/ 19 h 49"/>
                <a:gd name="T28" fmla="*/ 32 w 67"/>
                <a:gd name="T29" fmla="*/ 34 h 49"/>
                <a:gd name="T30" fmla="*/ 11 w 67"/>
                <a:gd name="T31" fmla="*/ 6 h 49"/>
                <a:gd name="T32" fmla="*/ 4 w 67"/>
                <a:gd name="T3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9">
                  <a:moveTo>
                    <a:pt x="30" y="43"/>
                  </a:moveTo>
                  <a:cubicBezTo>
                    <a:pt x="29" y="43"/>
                    <a:pt x="28" y="43"/>
                    <a:pt x="27" y="41"/>
                  </a:cubicBezTo>
                  <a:cubicBezTo>
                    <a:pt x="26" y="40"/>
                    <a:pt x="28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3" y="38"/>
                    <a:pt x="33" y="39"/>
                  </a:cubicBezTo>
                  <a:cubicBezTo>
                    <a:pt x="34" y="40"/>
                    <a:pt x="33" y="42"/>
                    <a:pt x="32" y="42"/>
                  </a:cubicBezTo>
                  <a:cubicBezTo>
                    <a:pt x="32" y="43"/>
                    <a:pt x="31" y="43"/>
                    <a:pt x="30" y="43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6" y="11"/>
                    <a:pt x="6" y="11"/>
                  </a:cubicBezTo>
                  <a:cubicBezTo>
                    <a:pt x="13" y="23"/>
                    <a:pt x="24" y="45"/>
                    <a:pt x="28" y="48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5" y="49"/>
                    <a:pt x="65" y="25"/>
                    <a:pt x="65" y="25"/>
                  </a:cubicBezTo>
                  <a:cubicBezTo>
                    <a:pt x="67" y="20"/>
                    <a:pt x="62" y="19"/>
                    <a:pt x="60" y="19"/>
                  </a:cubicBezTo>
                  <a:cubicBezTo>
                    <a:pt x="60" y="19"/>
                    <a:pt x="37" y="32"/>
                    <a:pt x="32" y="34"/>
                  </a:cubicBezTo>
                  <a:cubicBezTo>
                    <a:pt x="28" y="32"/>
                    <a:pt x="17" y="14"/>
                    <a:pt x="11" y="6"/>
                  </a:cubicBezTo>
                  <a:cubicBezTo>
                    <a:pt x="11" y="6"/>
                    <a:pt x="6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761"/>
            <p:cNvSpPr>
              <a:spLocks noEditPoints="1"/>
            </p:cNvSpPr>
            <p:nvPr/>
          </p:nvSpPr>
          <p:spPr bwMode="auto">
            <a:xfrm>
              <a:off x="4716" y="1367"/>
              <a:ext cx="440" cy="450"/>
            </a:xfrm>
            <a:custGeom>
              <a:avLst/>
              <a:gdLst>
                <a:gd name="T0" fmla="*/ 124 w 186"/>
                <a:gd name="T1" fmla="*/ 174 h 190"/>
                <a:gd name="T2" fmla="*/ 90 w 186"/>
                <a:gd name="T3" fmla="*/ 167 h 190"/>
                <a:gd name="T4" fmla="*/ 102 w 186"/>
                <a:gd name="T5" fmla="*/ 167 h 190"/>
                <a:gd name="T6" fmla="*/ 69 w 186"/>
                <a:gd name="T7" fmla="*/ 184 h 190"/>
                <a:gd name="T8" fmla="*/ 105 w 186"/>
                <a:gd name="T9" fmla="*/ 185 h 190"/>
                <a:gd name="T10" fmla="*/ 120 w 186"/>
                <a:gd name="T11" fmla="*/ 172 h 190"/>
                <a:gd name="T12" fmla="*/ 120 w 186"/>
                <a:gd name="T13" fmla="*/ 173 h 190"/>
                <a:gd name="T14" fmla="*/ 46 w 186"/>
                <a:gd name="T15" fmla="*/ 175 h 190"/>
                <a:gd name="T16" fmla="*/ 141 w 186"/>
                <a:gd name="T17" fmla="*/ 156 h 190"/>
                <a:gd name="T18" fmla="*/ 36 w 186"/>
                <a:gd name="T19" fmla="*/ 169 h 190"/>
                <a:gd name="T20" fmla="*/ 118 w 186"/>
                <a:gd name="T21" fmla="*/ 162 h 190"/>
                <a:gd name="T22" fmla="*/ 123 w 186"/>
                <a:gd name="T23" fmla="*/ 154 h 190"/>
                <a:gd name="T24" fmla="*/ 34 w 186"/>
                <a:gd name="T25" fmla="*/ 149 h 190"/>
                <a:gd name="T26" fmla="*/ 151 w 186"/>
                <a:gd name="T27" fmla="*/ 167 h 190"/>
                <a:gd name="T28" fmla="*/ 18 w 186"/>
                <a:gd name="T29" fmla="*/ 149 h 190"/>
                <a:gd name="T30" fmla="*/ 16 w 186"/>
                <a:gd name="T31" fmla="*/ 145 h 190"/>
                <a:gd name="T32" fmla="*/ 161 w 186"/>
                <a:gd name="T33" fmla="*/ 157 h 190"/>
                <a:gd name="T34" fmla="*/ 10 w 186"/>
                <a:gd name="T35" fmla="*/ 134 h 190"/>
                <a:gd name="T36" fmla="*/ 110 w 186"/>
                <a:gd name="T37" fmla="*/ 128 h 190"/>
                <a:gd name="T38" fmla="*/ 170 w 186"/>
                <a:gd name="T39" fmla="*/ 124 h 190"/>
                <a:gd name="T40" fmla="*/ 102 w 186"/>
                <a:gd name="T41" fmla="*/ 121 h 190"/>
                <a:gd name="T42" fmla="*/ 162 w 186"/>
                <a:gd name="T43" fmla="*/ 115 h 190"/>
                <a:gd name="T44" fmla="*/ 156 w 186"/>
                <a:gd name="T45" fmla="*/ 118 h 190"/>
                <a:gd name="T46" fmla="*/ 6 w 186"/>
                <a:gd name="T47" fmla="*/ 117 h 190"/>
                <a:gd name="T48" fmla="*/ 133 w 186"/>
                <a:gd name="T49" fmla="*/ 109 h 190"/>
                <a:gd name="T50" fmla="*/ 177 w 186"/>
                <a:gd name="T51" fmla="*/ 135 h 190"/>
                <a:gd name="T52" fmla="*/ 99 w 186"/>
                <a:gd name="T53" fmla="*/ 107 h 190"/>
                <a:gd name="T54" fmla="*/ 129 w 186"/>
                <a:gd name="T55" fmla="*/ 157 h 190"/>
                <a:gd name="T56" fmla="*/ 106 w 186"/>
                <a:gd name="T57" fmla="*/ 101 h 190"/>
                <a:gd name="T58" fmla="*/ 168 w 186"/>
                <a:gd name="T59" fmla="*/ 128 h 190"/>
                <a:gd name="T60" fmla="*/ 110 w 186"/>
                <a:gd name="T61" fmla="*/ 98 h 190"/>
                <a:gd name="T62" fmla="*/ 97 w 186"/>
                <a:gd name="T63" fmla="*/ 92 h 190"/>
                <a:gd name="T64" fmla="*/ 103 w 186"/>
                <a:gd name="T65" fmla="*/ 88 h 190"/>
                <a:gd name="T66" fmla="*/ 107 w 186"/>
                <a:gd name="T67" fmla="*/ 86 h 190"/>
                <a:gd name="T68" fmla="*/ 123 w 186"/>
                <a:gd name="T69" fmla="*/ 85 h 190"/>
                <a:gd name="T70" fmla="*/ 151 w 186"/>
                <a:gd name="T71" fmla="*/ 107 h 190"/>
                <a:gd name="T72" fmla="*/ 111 w 186"/>
                <a:gd name="T73" fmla="*/ 93 h 190"/>
                <a:gd name="T74" fmla="*/ 123 w 186"/>
                <a:gd name="T75" fmla="*/ 69 h 190"/>
                <a:gd name="T76" fmla="*/ 138 w 186"/>
                <a:gd name="T77" fmla="*/ 60 h 190"/>
                <a:gd name="T78" fmla="*/ 137 w 186"/>
                <a:gd name="T79" fmla="*/ 72 h 190"/>
                <a:gd name="T80" fmla="*/ 168 w 186"/>
                <a:gd name="T81" fmla="*/ 58 h 190"/>
                <a:gd name="T82" fmla="*/ 160 w 186"/>
                <a:gd name="T83" fmla="*/ 62 h 190"/>
                <a:gd name="T84" fmla="*/ 18 w 186"/>
                <a:gd name="T85" fmla="*/ 48 h 190"/>
                <a:gd name="T86" fmla="*/ 95 w 186"/>
                <a:gd name="T87" fmla="*/ 114 h 190"/>
                <a:gd name="T88" fmla="*/ 110 w 186"/>
                <a:gd name="T89" fmla="*/ 162 h 190"/>
                <a:gd name="T90" fmla="*/ 70 w 186"/>
                <a:gd name="T91" fmla="*/ 160 h 190"/>
                <a:gd name="T92" fmla="*/ 117 w 186"/>
                <a:gd name="T93" fmla="*/ 5 h 190"/>
                <a:gd name="T94" fmla="*/ 99 w 186"/>
                <a:gd name="T95" fmla="*/ 78 h 190"/>
                <a:gd name="T96" fmla="*/ 93 w 186"/>
                <a:gd name="T97" fmla="*/ 91 h 190"/>
                <a:gd name="T98" fmla="*/ 94 w 186"/>
                <a:gd name="T99" fmla="*/ 8 h 190"/>
                <a:gd name="T100" fmla="*/ 92 w 186"/>
                <a:gd name="T101" fmla="*/ 6 h 190"/>
                <a:gd name="T102" fmla="*/ 3 w 186"/>
                <a:gd name="T103" fmla="*/ 126 h 190"/>
                <a:gd name="T104" fmla="*/ 16 w 186"/>
                <a:gd name="T105" fmla="*/ 152 h 190"/>
                <a:gd name="T106" fmla="*/ 48 w 186"/>
                <a:gd name="T107" fmla="*/ 181 h 190"/>
                <a:gd name="T108" fmla="*/ 70 w 186"/>
                <a:gd name="T109" fmla="*/ 190 h 190"/>
                <a:gd name="T110" fmla="*/ 89 w 186"/>
                <a:gd name="T111" fmla="*/ 190 h 190"/>
                <a:gd name="T112" fmla="*/ 116 w 186"/>
                <a:gd name="T113" fmla="*/ 184 h 190"/>
                <a:gd name="T114" fmla="*/ 125 w 186"/>
                <a:gd name="T115" fmla="*/ 184 h 190"/>
                <a:gd name="T116" fmla="*/ 147 w 186"/>
                <a:gd name="T117" fmla="*/ 174 h 190"/>
                <a:gd name="T118" fmla="*/ 173 w 186"/>
                <a:gd name="T119" fmla="*/ 139 h 190"/>
                <a:gd name="T120" fmla="*/ 180 w 186"/>
                <a:gd name="T121" fmla="*/ 62 h 190"/>
                <a:gd name="T122" fmla="*/ 179 w 186"/>
                <a:gd name="T123" fmla="*/ 3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" h="190">
                  <a:moveTo>
                    <a:pt x="112" y="184"/>
                  </a:moveTo>
                  <a:cubicBezTo>
                    <a:pt x="112" y="183"/>
                    <a:pt x="112" y="183"/>
                    <a:pt x="112" y="182"/>
                  </a:cubicBezTo>
                  <a:cubicBezTo>
                    <a:pt x="112" y="183"/>
                    <a:pt x="112" y="183"/>
                    <a:pt x="112" y="183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2" y="184"/>
                    <a:pt x="112" y="184"/>
                    <a:pt x="112" y="184"/>
                  </a:cubicBezTo>
                  <a:moveTo>
                    <a:pt x="124" y="178"/>
                  </a:moveTo>
                  <a:cubicBezTo>
                    <a:pt x="124" y="177"/>
                    <a:pt x="123" y="177"/>
                    <a:pt x="123" y="176"/>
                  </a:cubicBezTo>
                  <a:cubicBezTo>
                    <a:pt x="123" y="175"/>
                    <a:pt x="124" y="175"/>
                    <a:pt x="124" y="174"/>
                  </a:cubicBezTo>
                  <a:cubicBezTo>
                    <a:pt x="124" y="175"/>
                    <a:pt x="124" y="176"/>
                    <a:pt x="124" y="178"/>
                  </a:cubicBezTo>
                  <a:moveTo>
                    <a:pt x="91" y="167"/>
                  </a:move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7"/>
                    <a:pt x="98" y="167"/>
                  </a:cubicBezTo>
                  <a:cubicBezTo>
                    <a:pt x="95" y="173"/>
                    <a:pt x="92" y="180"/>
                    <a:pt x="90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87" y="186"/>
                    <a:pt x="85" y="186"/>
                    <a:pt x="83" y="186"/>
                  </a:cubicBezTo>
                  <a:cubicBezTo>
                    <a:pt x="86" y="179"/>
                    <a:pt x="88" y="173"/>
                    <a:pt x="90" y="167"/>
                  </a:cubicBezTo>
                  <a:cubicBezTo>
                    <a:pt x="91" y="167"/>
                    <a:pt x="91" y="167"/>
                    <a:pt x="91" y="167"/>
                  </a:cubicBezTo>
                  <a:moveTo>
                    <a:pt x="79" y="185"/>
                  </a:moveTo>
                  <a:cubicBezTo>
                    <a:pt x="77" y="185"/>
                    <a:pt x="75" y="185"/>
                    <a:pt x="73" y="184"/>
                  </a:cubicBezTo>
                  <a:cubicBezTo>
                    <a:pt x="75" y="178"/>
                    <a:pt x="77" y="172"/>
                    <a:pt x="80" y="167"/>
                  </a:cubicBezTo>
                  <a:cubicBezTo>
                    <a:pt x="82" y="167"/>
                    <a:pt x="84" y="167"/>
                    <a:pt x="86" y="167"/>
                  </a:cubicBezTo>
                  <a:cubicBezTo>
                    <a:pt x="84" y="173"/>
                    <a:pt x="81" y="179"/>
                    <a:pt x="79" y="185"/>
                  </a:cubicBezTo>
                  <a:moveTo>
                    <a:pt x="94" y="186"/>
                  </a:moveTo>
                  <a:cubicBezTo>
                    <a:pt x="97" y="179"/>
                    <a:pt x="100" y="173"/>
                    <a:pt x="102" y="167"/>
                  </a:cubicBezTo>
                  <a:cubicBezTo>
                    <a:pt x="104" y="166"/>
                    <a:pt x="106" y="166"/>
                    <a:pt x="108" y="166"/>
                  </a:cubicBezTo>
                  <a:cubicBezTo>
                    <a:pt x="106" y="172"/>
                    <a:pt x="103" y="179"/>
                    <a:pt x="101" y="185"/>
                  </a:cubicBezTo>
                  <a:cubicBezTo>
                    <a:pt x="98" y="185"/>
                    <a:pt x="96" y="186"/>
                    <a:pt x="94" y="186"/>
                  </a:cubicBezTo>
                  <a:moveTo>
                    <a:pt x="69" y="184"/>
                  </a:moveTo>
                  <a:cubicBezTo>
                    <a:pt x="67" y="183"/>
                    <a:pt x="65" y="183"/>
                    <a:pt x="62" y="182"/>
                  </a:cubicBezTo>
                  <a:cubicBezTo>
                    <a:pt x="65" y="176"/>
                    <a:pt x="67" y="170"/>
                    <a:pt x="70" y="165"/>
                  </a:cubicBezTo>
                  <a:cubicBezTo>
                    <a:pt x="72" y="165"/>
                    <a:pt x="74" y="166"/>
                    <a:pt x="76" y="166"/>
                  </a:cubicBezTo>
                  <a:cubicBezTo>
                    <a:pt x="73" y="172"/>
                    <a:pt x="71" y="178"/>
                    <a:pt x="69" y="184"/>
                  </a:cubicBezTo>
                  <a:moveTo>
                    <a:pt x="105" y="185"/>
                  </a:moveTo>
                  <a:cubicBezTo>
                    <a:pt x="107" y="178"/>
                    <a:pt x="110" y="172"/>
                    <a:pt x="113" y="165"/>
                  </a:cubicBezTo>
                  <a:cubicBezTo>
                    <a:pt x="113" y="165"/>
                    <a:pt x="114" y="165"/>
                    <a:pt x="114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7"/>
                    <a:pt x="114" y="169"/>
                    <a:pt x="114" y="170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1" y="176"/>
                    <a:pt x="109" y="180"/>
                    <a:pt x="107" y="184"/>
                  </a:cubicBezTo>
                  <a:cubicBezTo>
                    <a:pt x="106" y="185"/>
                    <a:pt x="106" y="185"/>
                    <a:pt x="105" y="185"/>
                  </a:cubicBezTo>
                  <a:moveTo>
                    <a:pt x="59" y="181"/>
                  </a:moveTo>
                  <a:cubicBezTo>
                    <a:pt x="55" y="180"/>
                    <a:pt x="52" y="178"/>
                    <a:pt x="50" y="177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53" y="171"/>
                    <a:pt x="55" y="166"/>
                    <a:pt x="58" y="161"/>
                  </a:cubicBezTo>
                  <a:cubicBezTo>
                    <a:pt x="61" y="162"/>
                    <a:pt x="64" y="163"/>
                    <a:pt x="66" y="164"/>
                  </a:cubicBezTo>
                  <a:cubicBezTo>
                    <a:pt x="63" y="169"/>
                    <a:pt x="61" y="175"/>
                    <a:pt x="59" y="181"/>
                  </a:cubicBezTo>
                  <a:moveTo>
                    <a:pt x="120" y="173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1" y="168"/>
                    <a:pt x="122" y="165"/>
                    <a:pt x="123" y="162"/>
                  </a:cubicBezTo>
                  <a:cubicBezTo>
                    <a:pt x="124" y="161"/>
                    <a:pt x="125" y="160"/>
                    <a:pt x="126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5" y="162"/>
                    <a:pt x="125" y="165"/>
                  </a:cubicBezTo>
                  <a:cubicBezTo>
                    <a:pt x="125" y="165"/>
                    <a:pt x="124" y="165"/>
                    <a:pt x="124" y="166"/>
                  </a:cubicBezTo>
                  <a:cubicBezTo>
                    <a:pt x="123" y="168"/>
                    <a:pt x="122" y="170"/>
                    <a:pt x="120" y="173"/>
                  </a:cubicBezTo>
                  <a:moveTo>
                    <a:pt x="128" y="179"/>
                  </a:moveTo>
                  <a:cubicBezTo>
                    <a:pt x="128" y="177"/>
                    <a:pt x="128" y="174"/>
                    <a:pt x="129" y="171"/>
                  </a:cubicBezTo>
                  <a:cubicBezTo>
                    <a:pt x="129" y="167"/>
                    <a:pt x="129" y="164"/>
                    <a:pt x="129" y="161"/>
                  </a:cubicBezTo>
                  <a:cubicBezTo>
                    <a:pt x="132" y="160"/>
                    <a:pt x="134" y="160"/>
                    <a:pt x="136" y="159"/>
                  </a:cubicBezTo>
                  <a:cubicBezTo>
                    <a:pt x="134" y="165"/>
                    <a:pt x="132" y="172"/>
                    <a:pt x="130" y="178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29" y="179"/>
                    <a:pt x="128" y="179"/>
                    <a:pt x="128" y="179"/>
                  </a:cubicBezTo>
                  <a:moveTo>
                    <a:pt x="46" y="175"/>
                  </a:moveTo>
                  <a:cubicBezTo>
                    <a:pt x="44" y="174"/>
                    <a:pt x="42" y="172"/>
                    <a:pt x="40" y="171"/>
                  </a:cubicBezTo>
                  <a:cubicBezTo>
                    <a:pt x="42" y="166"/>
                    <a:pt x="44" y="161"/>
                    <a:pt x="47" y="157"/>
                  </a:cubicBezTo>
                  <a:cubicBezTo>
                    <a:pt x="50" y="158"/>
                    <a:pt x="52" y="159"/>
                    <a:pt x="54" y="160"/>
                  </a:cubicBezTo>
                  <a:cubicBezTo>
                    <a:pt x="52" y="165"/>
                    <a:pt x="49" y="170"/>
                    <a:pt x="47" y="174"/>
                  </a:cubicBezTo>
                  <a:cubicBezTo>
                    <a:pt x="46" y="175"/>
                    <a:pt x="46" y="175"/>
                    <a:pt x="46" y="175"/>
                  </a:cubicBezTo>
                  <a:moveTo>
                    <a:pt x="134" y="177"/>
                  </a:moveTo>
                  <a:cubicBezTo>
                    <a:pt x="136" y="170"/>
                    <a:pt x="138" y="163"/>
                    <a:pt x="141" y="157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1" y="156"/>
                    <a:pt x="142" y="156"/>
                    <a:pt x="143" y="155"/>
                  </a:cubicBezTo>
                  <a:cubicBezTo>
                    <a:pt x="141" y="162"/>
                    <a:pt x="139" y="169"/>
                    <a:pt x="137" y="175"/>
                  </a:cubicBezTo>
                  <a:cubicBezTo>
                    <a:pt x="136" y="176"/>
                    <a:pt x="135" y="176"/>
                    <a:pt x="134" y="177"/>
                  </a:cubicBezTo>
                  <a:moveTo>
                    <a:pt x="36" y="169"/>
                  </a:moveTo>
                  <a:cubicBezTo>
                    <a:pt x="35" y="167"/>
                    <a:pt x="33" y="166"/>
                    <a:pt x="31" y="164"/>
                  </a:cubicBezTo>
                  <a:cubicBezTo>
                    <a:pt x="33" y="160"/>
                    <a:pt x="35" y="156"/>
                    <a:pt x="38" y="152"/>
                  </a:cubicBezTo>
                  <a:cubicBezTo>
                    <a:pt x="40" y="153"/>
                    <a:pt x="42" y="154"/>
                    <a:pt x="44" y="155"/>
                  </a:cubicBezTo>
                  <a:cubicBezTo>
                    <a:pt x="41" y="159"/>
                    <a:pt x="38" y="164"/>
                    <a:pt x="36" y="169"/>
                  </a:cubicBezTo>
                  <a:moveTo>
                    <a:pt x="142" y="173"/>
                  </a:moveTo>
                  <a:cubicBezTo>
                    <a:pt x="144" y="166"/>
                    <a:pt x="146" y="159"/>
                    <a:pt x="148" y="153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49" y="152"/>
                    <a:pt x="150" y="151"/>
                    <a:pt x="152" y="150"/>
                  </a:cubicBezTo>
                  <a:cubicBezTo>
                    <a:pt x="150" y="157"/>
                    <a:pt x="148" y="164"/>
                    <a:pt x="145" y="171"/>
                  </a:cubicBezTo>
                  <a:cubicBezTo>
                    <a:pt x="144" y="171"/>
                    <a:pt x="143" y="172"/>
                    <a:pt x="142" y="173"/>
                  </a:cubicBezTo>
                  <a:moveTo>
                    <a:pt x="118" y="165"/>
                  </a:moveTo>
                  <a:cubicBezTo>
                    <a:pt x="118" y="164"/>
                    <a:pt x="118" y="163"/>
                    <a:pt x="118" y="162"/>
                  </a:cubicBezTo>
                  <a:cubicBezTo>
                    <a:pt x="118" y="161"/>
                    <a:pt x="117" y="160"/>
                    <a:pt x="116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8" y="156"/>
                    <a:pt x="119" y="153"/>
                    <a:pt x="121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1"/>
                    <a:pt x="123" y="152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5"/>
                    <a:pt x="123" y="156"/>
                    <a:pt x="122" y="157"/>
                  </a:cubicBezTo>
                  <a:cubicBezTo>
                    <a:pt x="122" y="158"/>
                    <a:pt x="121" y="159"/>
                    <a:pt x="120" y="160"/>
                  </a:cubicBezTo>
                  <a:cubicBezTo>
                    <a:pt x="119" y="162"/>
                    <a:pt x="118" y="163"/>
                    <a:pt x="118" y="165"/>
                  </a:cubicBezTo>
                  <a:moveTo>
                    <a:pt x="28" y="161"/>
                  </a:moveTo>
                  <a:cubicBezTo>
                    <a:pt x="28" y="161"/>
                    <a:pt x="27" y="161"/>
                    <a:pt x="27" y="160"/>
                  </a:cubicBezTo>
                  <a:cubicBezTo>
                    <a:pt x="26" y="159"/>
                    <a:pt x="26" y="159"/>
                    <a:pt x="25" y="158"/>
                  </a:cubicBezTo>
                  <a:cubicBezTo>
                    <a:pt x="27" y="154"/>
                    <a:pt x="28" y="150"/>
                    <a:pt x="30" y="146"/>
                  </a:cubicBezTo>
                  <a:cubicBezTo>
                    <a:pt x="31" y="147"/>
                    <a:pt x="33" y="148"/>
                    <a:pt x="34" y="149"/>
                  </a:cubicBezTo>
                  <a:cubicBezTo>
                    <a:pt x="32" y="153"/>
                    <a:pt x="30" y="157"/>
                    <a:pt x="28" y="161"/>
                  </a:cubicBezTo>
                  <a:moveTo>
                    <a:pt x="151" y="167"/>
                  </a:moveTo>
                  <a:cubicBezTo>
                    <a:pt x="153" y="160"/>
                    <a:pt x="155" y="154"/>
                    <a:pt x="156" y="147"/>
                  </a:cubicBezTo>
                  <a:cubicBezTo>
                    <a:pt x="157" y="147"/>
                    <a:pt x="157" y="147"/>
                    <a:pt x="157" y="147"/>
                  </a:cubicBezTo>
                  <a:cubicBezTo>
                    <a:pt x="158" y="146"/>
                    <a:pt x="159" y="145"/>
                    <a:pt x="160" y="144"/>
                  </a:cubicBezTo>
                  <a:cubicBezTo>
                    <a:pt x="159" y="150"/>
                    <a:pt x="157" y="157"/>
                    <a:pt x="154" y="163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3" y="165"/>
                    <a:pt x="152" y="166"/>
                    <a:pt x="151" y="167"/>
                  </a:cubicBezTo>
                  <a:moveTo>
                    <a:pt x="114" y="155"/>
                  </a:moveTo>
                  <a:cubicBezTo>
                    <a:pt x="114" y="153"/>
                    <a:pt x="113" y="152"/>
                    <a:pt x="112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4" y="147"/>
                    <a:pt x="115" y="144"/>
                    <a:pt x="117" y="142"/>
                  </a:cubicBezTo>
                  <a:cubicBezTo>
                    <a:pt x="118" y="143"/>
                    <a:pt x="118" y="144"/>
                    <a:pt x="119" y="146"/>
                  </a:cubicBezTo>
                  <a:cubicBezTo>
                    <a:pt x="117" y="149"/>
                    <a:pt x="116" y="152"/>
                    <a:pt x="114" y="155"/>
                  </a:cubicBezTo>
                  <a:moveTo>
                    <a:pt x="22" y="154"/>
                  </a:moveTo>
                  <a:cubicBezTo>
                    <a:pt x="21" y="153"/>
                    <a:pt x="20" y="151"/>
                    <a:pt x="18" y="149"/>
                  </a:cubicBezTo>
                  <a:cubicBezTo>
                    <a:pt x="20" y="146"/>
                    <a:pt x="21" y="144"/>
                    <a:pt x="23" y="141"/>
                  </a:cubicBezTo>
                  <a:cubicBezTo>
                    <a:pt x="24" y="142"/>
                    <a:pt x="25" y="143"/>
                    <a:pt x="27" y="144"/>
                  </a:cubicBezTo>
                  <a:cubicBezTo>
                    <a:pt x="25" y="148"/>
                    <a:pt x="24" y="151"/>
                    <a:pt x="22" y="154"/>
                  </a:cubicBezTo>
                  <a:moveTo>
                    <a:pt x="16" y="145"/>
                  </a:moveTo>
                  <a:cubicBezTo>
                    <a:pt x="15" y="145"/>
                    <a:pt x="15" y="144"/>
                    <a:pt x="14" y="143"/>
                  </a:cubicBezTo>
                  <a:cubicBezTo>
                    <a:pt x="16" y="140"/>
                    <a:pt x="17" y="138"/>
                    <a:pt x="18" y="136"/>
                  </a:cubicBezTo>
                  <a:cubicBezTo>
                    <a:pt x="19" y="136"/>
                    <a:pt x="19" y="137"/>
                    <a:pt x="20" y="138"/>
                  </a:cubicBezTo>
                  <a:cubicBezTo>
                    <a:pt x="18" y="140"/>
                    <a:pt x="17" y="143"/>
                    <a:pt x="16" y="145"/>
                  </a:cubicBezTo>
                  <a:moveTo>
                    <a:pt x="161" y="157"/>
                  </a:moveTo>
                  <a:cubicBezTo>
                    <a:pt x="163" y="151"/>
                    <a:pt x="164" y="145"/>
                    <a:pt x="165" y="139"/>
                  </a:cubicBezTo>
                  <a:cubicBezTo>
                    <a:pt x="167" y="138"/>
                    <a:pt x="168" y="136"/>
                    <a:pt x="169" y="135"/>
                  </a:cubicBezTo>
                  <a:cubicBezTo>
                    <a:pt x="169" y="137"/>
                    <a:pt x="169" y="138"/>
                    <a:pt x="168" y="140"/>
                  </a:cubicBezTo>
                  <a:cubicBezTo>
                    <a:pt x="168" y="142"/>
                    <a:pt x="168" y="144"/>
                    <a:pt x="168" y="145"/>
                  </a:cubicBezTo>
                  <a:cubicBezTo>
                    <a:pt x="168" y="146"/>
                    <a:pt x="168" y="146"/>
                    <a:pt x="168" y="146"/>
                  </a:cubicBezTo>
                  <a:cubicBezTo>
                    <a:pt x="168" y="146"/>
                    <a:pt x="168" y="146"/>
                    <a:pt x="168" y="146"/>
                  </a:cubicBezTo>
                  <a:cubicBezTo>
                    <a:pt x="166" y="150"/>
                    <a:pt x="164" y="153"/>
                    <a:pt x="161" y="157"/>
                  </a:cubicBezTo>
                  <a:moveTo>
                    <a:pt x="111" y="145"/>
                  </a:moveTo>
                  <a:cubicBezTo>
                    <a:pt x="110" y="143"/>
                    <a:pt x="109" y="142"/>
                    <a:pt x="109" y="140"/>
                  </a:cubicBezTo>
                  <a:cubicBezTo>
                    <a:pt x="110" y="137"/>
                    <a:pt x="111" y="135"/>
                    <a:pt x="112" y="132"/>
                  </a:cubicBezTo>
                  <a:cubicBezTo>
                    <a:pt x="112" y="132"/>
                    <a:pt x="112" y="132"/>
                    <a:pt x="112" y="132"/>
                  </a:cubicBezTo>
                  <a:cubicBezTo>
                    <a:pt x="113" y="134"/>
                    <a:pt x="114" y="136"/>
                    <a:pt x="115" y="138"/>
                  </a:cubicBezTo>
                  <a:cubicBezTo>
                    <a:pt x="113" y="140"/>
                    <a:pt x="112" y="142"/>
                    <a:pt x="111" y="145"/>
                  </a:cubicBezTo>
                  <a:moveTo>
                    <a:pt x="12" y="139"/>
                  </a:moveTo>
                  <a:cubicBezTo>
                    <a:pt x="11" y="137"/>
                    <a:pt x="11" y="135"/>
                    <a:pt x="10" y="134"/>
                  </a:cubicBezTo>
                  <a:cubicBezTo>
                    <a:pt x="11" y="132"/>
                    <a:pt x="12" y="131"/>
                    <a:pt x="13" y="129"/>
                  </a:cubicBezTo>
                  <a:cubicBezTo>
                    <a:pt x="14" y="130"/>
                    <a:pt x="15" y="131"/>
                    <a:pt x="15" y="132"/>
                  </a:cubicBezTo>
                  <a:cubicBezTo>
                    <a:pt x="14" y="134"/>
                    <a:pt x="13" y="136"/>
                    <a:pt x="12" y="139"/>
                  </a:cubicBezTo>
                  <a:moveTo>
                    <a:pt x="107" y="134"/>
                  </a:moveTo>
                  <a:cubicBezTo>
                    <a:pt x="106" y="133"/>
                    <a:pt x="106" y="131"/>
                    <a:pt x="105" y="130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6" y="128"/>
                    <a:pt x="107" y="126"/>
                    <a:pt x="108" y="124"/>
                  </a:cubicBezTo>
                  <a:cubicBezTo>
                    <a:pt x="108" y="126"/>
                    <a:pt x="109" y="127"/>
                    <a:pt x="110" y="128"/>
                  </a:cubicBezTo>
                  <a:cubicBezTo>
                    <a:pt x="109" y="130"/>
                    <a:pt x="108" y="132"/>
                    <a:pt x="107" y="134"/>
                  </a:cubicBezTo>
                  <a:moveTo>
                    <a:pt x="8" y="129"/>
                  </a:moveTo>
                  <a:cubicBezTo>
                    <a:pt x="8" y="127"/>
                    <a:pt x="7" y="125"/>
                    <a:pt x="7" y="123"/>
                  </a:cubicBezTo>
                  <a:cubicBezTo>
                    <a:pt x="7" y="122"/>
                    <a:pt x="8" y="121"/>
                    <a:pt x="8" y="120"/>
                  </a:cubicBezTo>
                  <a:cubicBezTo>
                    <a:pt x="9" y="122"/>
                    <a:pt x="10" y="123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0" y="126"/>
                    <a:pt x="9" y="128"/>
                    <a:pt x="8" y="129"/>
                  </a:cubicBezTo>
                  <a:moveTo>
                    <a:pt x="170" y="124"/>
                  </a:moveTo>
                  <a:cubicBezTo>
                    <a:pt x="169" y="124"/>
                    <a:pt x="169" y="124"/>
                    <a:pt x="168" y="123"/>
                  </a:cubicBezTo>
                  <a:cubicBezTo>
                    <a:pt x="169" y="121"/>
                    <a:pt x="170" y="120"/>
                    <a:pt x="171" y="118"/>
                  </a:cubicBezTo>
                  <a:cubicBezTo>
                    <a:pt x="172" y="119"/>
                    <a:pt x="173" y="119"/>
                    <a:pt x="174" y="119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2" y="122"/>
                    <a:pt x="171" y="123"/>
                    <a:pt x="170" y="124"/>
                  </a:cubicBezTo>
                  <a:moveTo>
                    <a:pt x="103" y="125"/>
                  </a:moveTo>
                  <a:cubicBezTo>
                    <a:pt x="103" y="123"/>
                    <a:pt x="103" y="122"/>
                    <a:pt x="102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3" y="120"/>
                    <a:pt x="104" y="119"/>
                    <a:pt x="104" y="118"/>
                  </a:cubicBezTo>
                  <a:cubicBezTo>
                    <a:pt x="105" y="119"/>
                    <a:pt x="105" y="119"/>
                    <a:pt x="106" y="120"/>
                  </a:cubicBezTo>
                  <a:cubicBezTo>
                    <a:pt x="105" y="122"/>
                    <a:pt x="104" y="123"/>
                    <a:pt x="103" y="125"/>
                  </a:cubicBezTo>
                  <a:moveTo>
                    <a:pt x="164" y="122"/>
                  </a:moveTo>
                  <a:cubicBezTo>
                    <a:pt x="163" y="121"/>
                    <a:pt x="161" y="121"/>
                    <a:pt x="159" y="120"/>
                  </a:cubicBezTo>
                  <a:cubicBezTo>
                    <a:pt x="160" y="118"/>
                    <a:pt x="161" y="117"/>
                    <a:pt x="162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4" y="116"/>
                    <a:pt x="166" y="116"/>
                    <a:pt x="167" y="117"/>
                  </a:cubicBezTo>
                  <a:cubicBezTo>
                    <a:pt x="166" y="118"/>
                    <a:pt x="165" y="120"/>
                    <a:pt x="164" y="122"/>
                  </a:cubicBezTo>
                  <a:moveTo>
                    <a:pt x="101" y="116"/>
                  </a:moveTo>
                  <a:cubicBezTo>
                    <a:pt x="100" y="115"/>
                    <a:pt x="100" y="115"/>
                    <a:pt x="100" y="114"/>
                  </a:cubicBezTo>
                  <a:cubicBezTo>
                    <a:pt x="100" y="113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1" y="114"/>
                    <a:pt x="101" y="115"/>
                    <a:pt x="101" y="116"/>
                  </a:cubicBezTo>
                  <a:moveTo>
                    <a:pt x="156" y="118"/>
                  </a:moveTo>
                  <a:cubicBezTo>
                    <a:pt x="154" y="117"/>
                    <a:pt x="151" y="116"/>
                    <a:pt x="149" y="115"/>
                  </a:cubicBezTo>
                  <a:cubicBezTo>
                    <a:pt x="150" y="114"/>
                    <a:pt x="150" y="113"/>
                    <a:pt x="151" y="111"/>
                  </a:cubicBezTo>
                  <a:cubicBezTo>
                    <a:pt x="154" y="112"/>
                    <a:pt x="156" y="113"/>
                    <a:pt x="158" y="114"/>
                  </a:cubicBezTo>
                  <a:cubicBezTo>
                    <a:pt x="157" y="115"/>
                    <a:pt x="156" y="117"/>
                    <a:pt x="156" y="118"/>
                  </a:cubicBezTo>
                  <a:moveTo>
                    <a:pt x="6" y="117"/>
                  </a:moveTo>
                  <a:cubicBezTo>
                    <a:pt x="5" y="115"/>
                    <a:pt x="5" y="112"/>
                    <a:pt x="5" y="110"/>
                  </a:cubicBezTo>
                  <a:cubicBezTo>
                    <a:pt x="5" y="112"/>
                    <a:pt x="6" y="114"/>
                    <a:pt x="6" y="115"/>
                  </a:cubicBezTo>
                  <a:cubicBezTo>
                    <a:pt x="6" y="116"/>
                    <a:pt x="6" y="117"/>
                    <a:pt x="6" y="117"/>
                  </a:cubicBezTo>
                  <a:moveTo>
                    <a:pt x="145" y="114"/>
                  </a:moveTo>
                  <a:cubicBezTo>
                    <a:pt x="144" y="113"/>
                    <a:pt x="144" y="113"/>
                    <a:pt x="143" y="113"/>
                  </a:cubicBezTo>
                  <a:cubicBezTo>
                    <a:pt x="143" y="112"/>
                    <a:pt x="144" y="110"/>
                    <a:pt x="144" y="109"/>
                  </a:cubicBezTo>
                  <a:cubicBezTo>
                    <a:pt x="145" y="109"/>
                    <a:pt x="146" y="110"/>
                    <a:pt x="147" y="110"/>
                  </a:cubicBezTo>
                  <a:cubicBezTo>
                    <a:pt x="147" y="111"/>
                    <a:pt x="146" y="113"/>
                    <a:pt x="145" y="114"/>
                  </a:cubicBezTo>
                  <a:moveTo>
                    <a:pt x="139" y="111"/>
                  </a:moveTo>
                  <a:cubicBezTo>
                    <a:pt x="137" y="110"/>
                    <a:pt x="135" y="110"/>
                    <a:pt x="133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3" y="108"/>
                    <a:pt x="134" y="107"/>
                    <a:pt x="134" y="106"/>
                  </a:cubicBezTo>
                  <a:cubicBezTo>
                    <a:pt x="136" y="106"/>
                    <a:pt x="139" y="107"/>
                    <a:pt x="141" y="108"/>
                  </a:cubicBezTo>
                  <a:cubicBezTo>
                    <a:pt x="140" y="109"/>
                    <a:pt x="140" y="110"/>
                    <a:pt x="139" y="111"/>
                  </a:cubicBezTo>
                  <a:moveTo>
                    <a:pt x="177" y="135"/>
                  </a:moveTo>
                  <a:cubicBezTo>
                    <a:pt x="177" y="130"/>
                    <a:pt x="178" y="125"/>
                    <a:pt x="178" y="119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80" y="114"/>
                    <a:pt x="181" y="109"/>
                    <a:pt x="182" y="103"/>
                  </a:cubicBezTo>
                  <a:cubicBezTo>
                    <a:pt x="182" y="114"/>
                    <a:pt x="181" y="125"/>
                    <a:pt x="177" y="135"/>
                  </a:cubicBezTo>
                  <a:moveTo>
                    <a:pt x="129" y="107"/>
                  </a:moveTo>
                  <a:cubicBezTo>
                    <a:pt x="128" y="106"/>
                    <a:pt x="126" y="106"/>
                    <a:pt x="125" y="105"/>
                  </a:cubicBezTo>
                  <a:cubicBezTo>
                    <a:pt x="126" y="104"/>
                    <a:pt x="126" y="104"/>
                    <a:pt x="126" y="103"/>
                  </a:cubicBezTo>
                  <a:cubicBezTo>
                    <a:pt x="128" y="103"/>
                    <a:pt x="129" y="104"/>
                    <a:pt x="131" y="104"/>
                  </a:cubicBezTo>
                  <a:cubicBezTo>
                    <a:pt x="130" y="105"/>
                    <a:pt x="130" y="106"/>
                    <a:pt x="129" y="107"/>
                  </a:cubicBezTo>
                  <a:moveTo>
                    <a:pt x="98" y="109"/>
                  </a:moveTo>
                  <a:cubicBezTo>
                    <a:pt x="97" y="106"/>
                    <a:pt x="97" y="104"/>
                    <a:pt x="96" y="102"/>
                  </a:cubicBezTo>
                  <a:cubicBezTo>
                    <a:pt x="97" y="104"/>
                    <a:pt x="98" y="106"/>
                    <a:pt x="99" y="107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98" y="108"/>
                    <a:pt x="98" y="108"/>
                    <a:pt x="98" y="109"/>
                  </a:cubicBezTo>
                  <a:moveTo>
                    <a:pt x="121" y="104"/>
                  </a:moveTo>
                  <a:cubicBezTo>
                    <a:pt x="120" y="103"/>
                    <a:pt x="118" y="102"/>
                    <a:pt x="117" y="102"/>
                  </a:cubicBezTo>
                  <a:cubicBezTo>
                    <a:pt x="117" y="101"/>
                    <a:pt x="117" y="100"/>
                    <a:pt x="117" y="100"/>
                  </a:cubicBezTo>
                  <a:cubicBezTo>
                    <a:pt x="119" y="100"/>
                    <a:pt x="121" y="101"/>
                    <a:pt x="123" y="102"/>
                  </a:cubicBezTo>
                  <a:cubicBezTo>
                    <a:pt x="122" y="102"/>
                    <a:pt x="122" y="103"/>
                    <a:pt x="121" y="104"/>
                  </a:cubicBezTo>
                  <a:moveTo>
                    <a:pt x="129" y="157"/>
                  </a:moveTo>
                  <a:cubicBezTo>
                    <a:pt x="129" y="156"/>
                    <a:pt x="129" y="156"/>
                    <a:pt x="129" y="156"/>
                  </a:cubicBezTo>
                  <a:cubicBezTo>
                    <a:pt x="128" y="154"/>
                    <a:pt x="126" y="150"/>
                    <a:pt x="124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18" y="135"/>
                    <a:pt x="111" y="123"/>
                    <a:pt x="105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3" y="106"/>
                    <a:pt x="100" y="102"/>
                    <a:pt x="98" y="98"/>
                  </a:cubicBezTo>
                  <a:cubicBezTo>
                    <a:pt x="101" y="99"/>
                    <a:pt x="103" y="100"/>
                    <a:pt x="106" y="101"/>
                  </a:cubicBezTo>
                  <a:cubicBezTo>
                    <a:pt x="115" y="105"/>
                    <a:pt x="127" y="110"/>
                    <a:pt x="138" y="115"/>
                  </a:cubicBezTo>
                  <a:cubicBezTo>
                    <a:pt x="138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9" y="120"/>
                    <a:pt x="158" y="123"/>
                    <a:pt x="164" y="126"/>
                  </a:cubicBezTo>
                  <a:cubicBezTo>
                    <a:pt x="164" y="126"/>
                    <a:pt x="164" y="126"/>
                    <a:pt x="165" y="127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166" y="127"/>
                    <a:pt x="167" y="127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9"/>
                    <a:pt x="168" y="130"/>
                    <a:pt x="168" y="130"/>
                  </a:cubicBezTo>
                  <a:cubicBezTo>
                    <a:pt x="167" y="132"/>
                    <a:pt x="165" y="134"/>
                    <a:pt x="163" y="136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55" y="144"/>
                    <a:pt x="144" y="152"/>
                    <a:pt x="129" y="157"/>
                  </a:cubicBezTo>
                  <a:moveTo>
                    <a:pt x="113" y="100"/>
                  </a:moveTo>
                  <a:cubicBezTo>
                    <a:pt x="112" y="100"/>
                    <a:pt x="111" y="99"/>
                    <a:pt x="110" y="99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2" y="98"/>
                    <a:pt x="113" y="98"/>
                    <a:pt x="114" y="98"/>
                  </a:cubicBezTo>
                  <a:cubicBezTo>
                    <a:pt x="113" y="99"/>
                    <a:pt x="113" y="100"/>
                    <a:pt x="113" y="100"/>
                  </a:cubicBezTo>
                  <a:moveTo>
                    <a:pt x="106" y="97"/>
                  </a:moveTo>
                  <a:cubicBezTo>
                    <a:pt x="103" y="96"/>
                    <a:pt x="100" y="94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9" y="93"/>
                    <a:pt x="102" y="94"/>
                    <a:pt x="107" y="96"/>
                  </a:cubicBezTo>
                  <a:cubicBezTo>
                    <a:pt x="106" y="96"/>
                    <a:pt x="106" y="97"/>
                    <a:pt x="106" y="97"/>
                  </a:cubicBezTo>
                  <a:moveTo>
                    <a:pt x="98" y="89"/>
                  </a:moveTo>
                  <a:cubicBezTo>
                    <a:pt x="98" y="87"/>
                    <a:pt x="98" y="85"/>
                    <a:pt x="98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00" y="82"/>
                    <a:pt x="102" y="81"/>
                    <a:pt x="106" y="79"/>
                  </a:cubicBezTo>
                  <a:cubicBezTo>
                    <a:pt x="104" y="82"/>
                    <a:pt x="103" y="85"/>
                    <a:pt x="103" y="88"/>
                  </a:cubicBezTo>
                  <a:cubicBezTo>
                    <a:pt x="101" y="88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moveTo>
                    <a:pt x="107" y="86"/>
                  </a:moveTo>
                  <a:cubicBezTo>
                    <a:pt x="108" y="83"/>
                    <a:pt x="109" y="80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3" y="74"/>
                    <a:pt x="116" y="73"/>
                    <a:pt x="118" y="71"/>
                  </a:cubicBezTo>
                  <a:cubicBezTo>
                    <a:pt x="117" y="75"/>
                    <a:pt x="115" y="79"/>
                    <a:pt x="114" y="83"/>
                  </a:cubicBezTo>
                  <a:cubicBezTo>
                    <a:pt x="113" y="84"/>
                    <a:pt x="112" y="84"/>
                    <a:pt x="111" y="84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09" y="86"/>
                    <a:pt x="108" y="86"/>
                    <a:pt x="107" y="86"/>
                  </a:cubicBezTo>
                  <a:moveTo>
                    <a:pt x="123" y="85"/>
                  </a:moveTo>
                  <a:cubicBezTo>
                    <a:pt x="124" y="85"/>
                    <a:pt x="124" y="85"/>
                    <a:pt x="124" y="84"/>
                  </a:cubicBezTo>
                  <a:cubicBezTo>
                    <a:pt x="129" y="83"/>
                    <a:pt x="134" y="81"/>
                    <a:pt x="140" y="79"/>
                  </a:cubicBezTo>
                  <a:cubicBezTo>
                    <a:pt x="153" y="73"/>
                    <a:pt x="167" y="68"/>
                    <a:pt x="178" y="66"/>
                  </a:cubicBezTo>
                  <a:cubicBezTo>
                    <a:pt x="179" y="72"/>
                    <a:pt x="180" y="79"/>
                    <a:pt x="180" y="86"/>
                  </a:cubicBezTo>
                  <a:cubicBezTo>
                    <a:pt x="180" y="96"/>
                    <a:pt x="178" y="106"/>
                    <a:pt x="176" y="115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69" y="113"/>
                    <a:pt x="161" y="110"/>
                    <a:pt x="151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45" y="105"/>
                    <a:pt x="139" y="103"/>
                    <a:pt x="134" y="101"/>
                  </a:cubicBezTo>
                  <a:cubicBezTo>
                    <a:pt x="128" y="99"/>
                    <a:pt x="123" y="97"/>
                    <a:pt x="118" y="96"/>
                  </a:cubicBezTo>
                  <a:cubicBezTo>
                    <a:pt x="118" y="95"/>
                    <a:pt x="117" y="95"/>
                    <a:pt x="117" y="95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16" y="95"/>
                    <a:pt x="115" y="95"/>
                  </a:cubicBezTo>
                  <a:cubicBezTo>
                    <a:pt x="114" y="94"/>
                    <a:pt x="113" y="94"/>
                    <a:pt x="112" y="94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2"/>
                    <a:pt x="110" y="92"/>
                    <a:pt x="110" y="92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8" y="92"/>
                    <a:pt x="106" y="92"/>
                    <a:pt x="105" y="91"/>
                  </a:cubicBezTo>
                  <a:cubicBezTo>
                    <a:pt x="110" y="90"/>
                    <a:pt x="116" y="88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moveTo>
                    <a:pt x="119" y="81"/>
                  </a:moveTo>
                  <a:cubicBezTo>
                    <a:pt x="120" y="77"/>
                    <a:pt x="122" y="73"/>
                    <a:pt x="123" y="69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5" y="67"/>
                    <a:pt x="126" y="66"/>
                    <a:pt x="128" y="65"/>
                  </a:cubicBezTo>
                  <a:cubicBezTo>
                    <a:pt x="126" y="70"/>
                    <a:pt x="124" y="75"/>
                    <a:pt x="122" y="79"/>
                  </a:cubicBezTo>
                  <a:cubicBezTo>
                    <a:pt x="121" y="80"/>
                    <a:pt x="120" y="80"/>
                    <a:pt x="119" y="81"/>
                  </a:cubicBezTo>
                  <a:moveTo>
                    <a:pt x="127" y="77"/>
                  </a:moveTo>
                  <a:cubicBezTo>
                    <a:pt x="129" y="73"/>
                    <a:pt x="131" y="69"/>
                    <a:pt x="133" y="65"/>
                  </a:cubicBezTo>
                  <a:cubicBezTo>
                    <a:pt x="133" y="64"/>
                    <a:pt x="133" y="63"/>
                    <a:pt x="132" y="63"/>
                  </a:cubicBezTo>
                  <a:cubicBezTo>
                    <a:pt x="134" y="62"/>
                    <a:pt x="136" y="61"/>
                    <a:pt x="138" y="60"/>
                  </a:cubicBezTo>
                  <a:cubicBezTo>
                    <a:pt x="136" y="65"/>
                    <a:pt x="134" y="70"/>
                    <a:pt x="132" y="75"/>
                  </a:cubicBezTo>
                  <a:cubicBezTo>
                    <a:pt x="130" y="76"/>
                    <a:pt x="129" y="76"/>
                    <a:pt x="127" y="77"/>
                  </a:cubicBezTo>
                  <a:moveTo>
                    <a:pt x="137" y="72"/>
                  </a:moveTo>
                  <a:cubicBezTo>
                    <a:pt x="139" y="67"/>
                    <a:pt x="141" y="62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5"/>
                    <a:pt x="148" y="54"/>
                    <a:pt x="150" y="53"/>
                  </a:cubicBezTo>
                  <a:cubicBezTo>
                    <a:pt x="149" y="58"/>
                    <a:pt x="147" y="63"/>
                    <a:pt x="146" y="68"/>
                  </a:cubicBezTo>
                  <a:cubicBezTo>
                    <a:pt x="143" y="70"/>
                    <a:pt x="140" y="71"/>
                    <a:pt x="137" y="72"/>
                  </a:cubicBezTo>
                  <a:moveTo>
                    <a:pt x="151" y="66"/>
                  </a:moveTo>
                  <a:cubicBezTo>
                    <a:pt x="152" y="61"/>
                    <a:pt x="154" y="55"/>
                    <a:pt x="155" y="50"/>
                  </a:cubicBezTo>
                  <a:cubicBezTo>
                    <a:pt x="157" y="49"/>
                    <a:pt x="159" y="48"/>
                    <a:pt x="161" y="47"/>
                  </a:cubicBezTo>
                  <a:cubicBezTo>
                    <a:pt x="159" y="52"/>
                    <a:pt x="157" y="57"/>
                    <a:pt x="155" y="63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54" y="65"/>
                    <a:pt x="152" y="65"/>
                    <a:pt x="151" y="66"/>
                  </a:cubicBezTo>
                  <a:moveTo>
                    <a:pt x="168" y="58"/>
                  </a:moveTo>
                  <a:cubicBezTo>
                    <a:pt x="170" y="53"/>
                    <a:pt x="172" y="48"/>
                    <a:pt x="174" y="43"/>
                  </a:cubicBezTo>
                  <a:cubicBezTo>
                    <a:pt x="172" y="47"/>
                    <a:pt x="171" y="52"/>
                    <a:pt x="171" y="57"/>
                  </a:cubicBezTo>
                  <a:cubicBezTo>
                    <a:pt x="170" y="57"/>
                    <a:pt x="169" y="57"/>
                    <a:pt x="168" y="58"/>
                  </a:cubicBezTo>
                  <a:moveTo>
                    <a:pt x="160" y="62"/>
                  </a:moveTo>
                  <a:cubicBezTo>
                    <a:pt x="162" y="56"/>
                    <a:pt x="164" y="50"/>
                    <a:pt x="166" y="44"/>
                  </a:cubicBezTo>
                  <a:cubicBezTo>
                    <a:pt x="167" y="44"/>
                    <a:pt x="168" y="43"/>
                    <a:pt x="169" y="43"/>
                  </a:cubicBezTo>
                  <a:cubicBezTo>
                    <a:pt x="168" y="49"/>
                    <a:pt x="166" y="54"/>
                    <a:pt x="163" y="60"/>
                  </a:cubicBezTo>
                  <a:cubicBezTo>
                    <a:pt x="162" y="61"/>
                    <a:pt x="161" y="61"/>
                    <a:pt x="160" y="62"/>
                  </a:cubicBezTo>
                  <a:moveTo>
                    <a:pt x="46" y="152"/>
                  </a:moveTo>
                  <a:cubicBezTo>
                    <a:pt x="41" y="149"/>
                    <a:pt x="35" y="145"/>
                    <a:pt x="29" y="141"/>
                  </a:cubicBezTo>
                  <a:cubicBezTo>
                    <a:pt x="21" y="135"/>
                    <a:pt x="15" y="126"/>
                    <a:pt x="11" y="116"/>
                  </a:cubicBezTo>
                  <a:cubicBezTo>
                    <a:pt x="11" y="115"/>
                    <a:pt x="11" y="114"/>
                    <a:pt x="10" y="114"/>
                  </a:cubicBezTo>
                  <a:cubicBezTo>
                    <a:pt x="7" y="106"/>
                    <a:pt x="6" y="98"/>
                    <a:pt x="6" y="90"/>
                  </a:cubicBezTo>
                  <a:cubicBezTo>
                    <a:pt x="6" y="90"/>
                    <a:pt x="6" y="89"/>
                    <a:pt x="6" y="89"/>
                  </a:cubicBezTo>
                  <a:cubicBezTo>
                    <a:pt x="6" y="88"/>
                    <a:pt x="6" y="88"/>
                    <a:pt x="6" y="87"/>
                  </a:cubicBezTo>
                  <a:cubicBezTo>
                    <a:pt x="6" y="73"/>
                    <a:pt x="10" y="59"/>
                    <a:pt x="18" y="48"/>
                  </a:cubicBezTo>
                  <a:cubicBezTo>
                    <a:pt x="33" y="26"/>
                    <a:pt x="60" y="13"/>
                    <a:pt x="90" y="11"/>
                  </a:cubicBezTo>
                  <a:cubicBezTo>
                    <a:pt x="89" y="12"/>
                    <a:pt x="89" y="15"/>
                    <a:pt x="89" y="17"/>
                  </a:cubicBezTo>
                  <a:cubicBezTo>
                    <a:pt x="89" y="31"/>
                    <a:pt x="89" y="54"/>
                    <a:pt x="89" y="71"/>
                  </a:cubicBezTo>
                  <a:cubicBezTo>
                    <a:pt x="89" y="81"/>
                    <a:pt x="89" y="88"/>
                    <a:pt x="89" y="91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0" y="95"/>
                    <a:pt x="92" y="104"/>
                    <a:pt x="96" y="114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5" y="115"/>
                    <a:pt x="95" y="117"/>
                    <a:pt x="96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9" y="124"/>
                    <a:pt x="102" y="132"/>
                    <a:pt x="105" y="140"/>
                  </a:cubicBezTo>
                  <a:cubicBezTo>
                    <a:pt x="104" y="140"/>
                    <a:pt x="105" y="141"/>
                    <a:pt x="105" y="141"/>
                  </a:cubicBezTo>
                  <a:cubicBezTo>
                    <a:pt x="108" y="149"/>
                    <a:pt x="110" y="156"/>
                    <a:pt x="113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1" y="161"/>
                  </a:cubicBezTo>
                  <a:cubicBezTo>
                    <a:pt x="111" y="161"/>
                    <a:pt x="111" y="161"/>
                    <a:pt x="110" y="162"/>
                  </a:cubicBezTo>
                  <a:cubicBezTo>
                    <a:pt x="104" y="163"/>
                    <a:pt x="98" y="163"/>
                    <a:pt x="92" y="163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1" y="163"/>
                    <a:pt x="90" y="163"/>
                    <a:pt x="90" y="162"/>
                  </a:cubicBezTo>
                  <a:cubicBezTo>
                    <a:pt x="90" y="162"/>
                    <a:pt x="89" y="162"/>
                    <a:pt x="89" y="162"/>
                  </a:cubicBezTo>
                  <a:cubicBezTo>
                    <a:pt x="89" y="162"/>
                    <a:pt x="88" y="163"/>
                    <a:pt x="88" y="163"/>
                  </a:cubicBezTo>
                  <a:cubicBezTo>
                    <a:pt x="82" y="163"/>
                    <a:pt x="77" y="162"/>
                    <a:pt x="71" y="161"/>
                  </a:cubicBezTo>
                  <a:cubicBezTo>
                    <a:pt x="71" y="161"/>
                    <a:pt x="71" y="160"/>
                    <a:pt x="71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9" y="160"/>
                    <a:pt x="69" y="160"/>
                    <a:pt x="68" y="160"/>
                  </a:cubicBezTo>
                  <a:cubicBezTo>
                    <a:pt x="62" y="159"/>
                    <a:pt x="55" y="156"/>
                    <a:pt x="49" y="153"/>
                  </a:cubicBezTo>
                  <a:cubicBezTo>
                    <a:pt x="49" y="153"/>
                    <a:pt x="48" y="153"/>
                    <a:pt x="48" y="152"/>
                  </a:cubicBezTo>
                  <a:cubicBezTo>
                    <a:pt x="48" y="152"/>
                    <a:pt x="47" y="152"/>
                    <a:pt x="47" y="152"/>
                  </a:cubicBezTo>
                  <a:cubicBezTo>
                    <a:pt x="47" y="152"/>
                    <a:pt x="47" y="152"/>
                    <a:pt x="46" y="152"/>
                  </a:cubicBezTo>
                  <a:moveTo>
                    <a:pt x="99" y="78"/>
                  </a:moveTo>
                  <a:cubicBezTo>
                    <a:pt x="101" y="51"/>
                    <a:pt x="104" y="32"/>
                    <a:pt x="108" y="4"/>
                  </a:cubicBezTo>
                  <a:cubicBezTo>
                    <a:pt x="111" y="4"/>
                    <a:pt x="114" y="4"/>
                    <a:pt x="117" y="5"/>
                  </a:cubicBezTo>
                  <a:cubicBezTo>
                    <a:pt x="138" y="7"/>
                    <a:pt x="158" y="15"/>
                    <a:pt x="170" y="29"/>
                  </a:cubicBezTo>
                  <a:cubicBezTo>
                    <a:pt x="172" y="32"/>
                    <a:pt x="173" y="34"/>
                    <a:pt x="174" y="36"/>
                  </a:cubicBezTo>
                  <a:cubicBezTo>
                    <a:pt x="172" y="37"/>
                    <a:pt x="168" y="39"/>
                    <a:pt x="165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1"/>
                    <a:pt x="163" y="41"/>
                  </a:cubicBezTo>
                  <a:cubicBezTo>
                    <a:pt x="151" y="47"/>
                    <a:pt x="138" y="55"/>
                    <a:pt x="126" y="62"/>
                  </a:cubicBezTo>
                  <a:cubicBezTo>
                    <a:pt x="117" y="67"/>
                    <a:pt x="110" y="72"/>
                    <a:pt x="105" y="75"/>
                  </a:cubicBezTo>
                  <a:cubicBezTo>
                    <a:pt x="102" y="76"/>
                    <a:pt x="100" y="77"/>
                    <a:pt x="99" y="78"/>
                  </a:cubicBezTo>
                  <a:moveTo>
                    <a:pt x="107" y="0"/>
                  </a:moveTo>
                  <a:cubicBezTo>
                    <a:pt x="106" y="0"/>
                    <a:pt x="106" y="0"/>
                    <a:pt x="105" y="1"/>
                  </a:cubicBezTo>
                  <a:cubicBezTo>
                    <a:pt x="105" y="1"/>
                    <a:pt x="104" y="2"/>
                    <a:pt x="104" y="3"/>
                  </a:cubicBezTo>
                  <a:cubicBezTo>
                    <a:pt x="101" y="32"/>
                    <a:pt x="97" y="50"/>
                    <a:pt x="95" y="79"/>
                  </a:cubicBezTo>
                  <a:cubicBezTo>
                    <a:pt x="95" y="79"/>
                    <a:pt x="94" y="80"/>
                    <a:pt x="94" y="80"/>
                  </a:cubicBezTo>
                  <a:cubicBezTo>
                    <a:pt x="94" y="83"/>
                    <a:pt x="94" y="88"/>
                    <a:pt x="94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88"/>
                    <a:pt x="92" y="81"/>
                    <a:pt x="92" y="71"/>
                  </a:cubicBezTo>
                  <a:cubicBezTo>
                    <a:pt x="92" y="60"/>
                    <a:pt x="93" y="46"/>
                    <a:pt x="93" y="33"/>
                  </a:cubicBezTo>
                  <a:cubicBezTo>
                    <a:pt x="93" y="27"/>
                    <a:pt x="93" y="22"/>
                    <a:pt x="93" y="18"/>
                  </a:cubicBezTo>
                  <a:cubicBezTo>
                    <a:pt x="93" y="13"/>
                    <a:pt x="94" y="10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1" y="9"/>
                    <a:pt x="31" y="22"/>
                    <a:pt x="14" y="46"/>
                  </a:cubicBezTo>
                  <a:cubicBezTo>
                    <a:pt x="6" y="58"/>
                    <a:pt x="2" y="74"/>
                    <a:pt x="2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5"/>
                    <a:pt x="0" y="99"/>
                    <a:pt x="0" y="104"/>
                  </a:cubicBezTo>
                  <a:cubicBezTo>
                    <a:pt x="0" y="111"/>
                    <a:pt x="1" y="117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4"/>
                    <a:pt x="2" y="125"/>
                    <a:pt x="3" y="126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4" y="129"/>
                    <a:pt x="5" y="131"/>
                    <a:pt x="6" y="134"/>
                  </a:cubicBezTo>
                  <a:cubicBezTo>
                    <a:pt x="6" y="134"/>
                    <a:pt x="6" y="135"/>
                    <a:pt x="6" y="135"/>
                  </a:cubicBezTo>
                  <a:cubicBezTo>
                    <a:pt x="8" y="138"/>
                    <a:pt x="9" y="140"/>
                    <a:pt x="10" y="143"/>
                  </a:cubicBezTo>
                  <a:cubicBezTo>
                    <a:pt x="10" y="144"/>
                    <a:pt x="10" y="145"/>
                    <a:pt x="11" y="145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2" y="147"/>
                    <a:pt x="13" y="149"/>
                    <a:pt x="14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1"/>
                    <a:pt x="15" y="152"/>
                    <a:pt x="16" y="152"/>
                  </a:cubicBezTo>
                  <a:cubicBezTo>
                    <a:pt x="17" y="154"/>
                    <a:pt x="19" y="156"/>
                    <a:pt x="20" y="158"/>
                  </a:cubicBezTo>
                  <a:cubicBezTo>
                    <a:pt x="20" y="159"/>
                    <a:pt x="21" y="160"/>
                    <a:pt x="21" y="161"/>
                  </a:cubicBezTo>
                  <a:cubicBezTo>
                    <a:pt x="22" y="161"/>
                    <a:pt x="22" y="161"/>
                    <a:pt x="22" y="161"/>
                  </a:cubicBezTo>
                  <a:cubicBezTo>
                    <a:pt x="23" y="161"/>
                    <a:pt x="24" y="162"/>
                    <a:pt x="24" y="163"/>
                  </a:cubicBezTo>
                  <a:cubicBezTo>
                    <a:pt x="29" y="168"/>
                    <a:pt x="36" y="174"/>
                    <a:pt x="46" y="179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1"/>
                    <a:pt x="47" y="181"/>
                    <a:pt x="48" y="181"/>
                  </a:cubicBezTo>
                  <a:cubicBezTo>
                    <a:pt x="48" y="181"/>
                    <a:pt x="48" y="181"/>
                    <a:pt x="48" y="181"/>
                  </a:cubicBezTo>
                  <a:cubicBezTo>
                    <a:pt x="48" y="181"/>
                    <a:pt x="48" y="181"/>
                    <a:pt x="48" y="181"/>
                  </a:cubicBezTo>
                  <a:cubicBezTo>
                    <a:pt x="51" y="182"/>
                    <a:pt x="54" y="183"/>
                    <a:pt x="57" y="184"/>
                  </a:cubicBezTo>
                  <a:cubicBezTo>
                    <a:pt x="57" y="185"/>
                    <a:pt x="58" y="186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60" y="186"/>
                    <a:pt x="61" y="186"/>
                    <a:pt x="61" y="186"/>
                  </a:cubicBezTo>
                  <a:cubicBezTo>
                    <a:pt x="63" y="186"/>
                    <a:pt x="65" y="187"/>
                    <a:pt x="68" y="187"/>
                  </a:cubicBezTo>
                  <a:cubicBezTo>
                    <a:pt x="68" y="188"/>
                    <a:pt x="68" y="189"/>
                    <a:pt x="69" y="190"/>
                  </a:cubicBezTo>
                  <a:cubicBezTo>
                    <a:pt x="69" y="190"/>
                    <a:pt x="70" y="190"/>
                    <a:pt x="70" y="190"/>
                  </a:cubicBezTo>
                  <a:cubicBezTo>
                    <a:pt x="71" y="190"/>
                    <a:pt x="71" y="189"/>
                    <a:pt x="72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4" y="189"/>
                    <a:pt x="76" y="189"/>
                    <a:pt x="78" y="189"/>
                  </a:cubicBezTo>
                  <a:cubicBezTo>
                    <a:pt x="79" y="189"/>
                    <a:pt x="79" y="190"/>
                    <a:pt x="79" y="190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1" y="190"/>
                    <a:pt x="81" y="190"/>
                    <a:pt x="82" y="189"/>
                  </a:cubicBezTo>
                  <a:cubicBezTo>
                    <a:pt x="84" y="190"/>
                    <a:pt x="87" y="190"/>
                    <a:pt x="89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93" y="190"/>
                    <a:pt x="97" y="189"/>
                    <a:pt x="100" y="189"/>
                  </a:cubicBezTo>
                  <a:cubicBezTo>
                    <a:pt x="100" y="190"/>
                    <a:pt x="101" y="190"/>
                    <a:pt x="102" y="190"/>
                  </a:cubicBezTo>
                  <a:cubicBezTo>
                    <a:pt x="102" y="190"/>
                    <a:pt x="102" y="190"/>
                    <a:pt x="102" y="190"/>
                  </a:cubicBezTo>
                  <a:cubicBezTo>
                    <a:pt x="103" y="190"/>
                    <a:pt x="103" y="190"/>
                    <a:pt x="104" y="189"/>
                  </a:cubicBezTo>
                  <a:cubicBezTo>
                    <a:pt x="104" y="189"/>
                    <a:pt x="104" y="189"/>
                    <a:pt x="104" y="189"/>
                  </a:cubicBezTo>
                  <a:cubicBezTo>
                    <a:pt x="108" y="188"/>
                    <a:pt x="111" y="188"/>
                    <a:pt x="115" y="187"/>
                  </a:cubicBezTo>
                  <a:cubicBezTo>
                    <a:pt x="116" y="187"/>
                    <a:pt x="117" y="186"/>
                    <a:pt x="117" y="185"/>
                  </a:cubicBezTo>
                  <a:cubicBezTo>
                    <a:pt x="117" y="184"/>
                    <a:pt x="117" y="184"/>
                    <a:pt x="116" y="184"/>
                  </a:cubicBezTo>
                  <a:cubicBezTo>
                    <a:pt x="117" y="181"/>
                    <a:pt x="117" y="178"/>
                    <a:pt x="117" y="175"/>
                  </a:cubicBezTo>
                  <a:cubicBezTo>
                    <a:pt x="118" y="176"/>
                    <a:pt x="118" y="177"/>
                    <a:pt x="119" y="178"/>
                  </a:cubicBezTo>
                  <a:cubicBezTo>
                    <a:pt x="121" y="180"/>
                    <a:pt x="122" y="182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31" y="183"/>
                    <a:pt x="135" y="181"/>
                    <a:pt x="139" y="179"/>
                  </a:cubicBezTo>
                  <a:cubicBezTo>
                    <a:pt x="139" y="179"/>
                    <a:pt x="139" y="179"/>
                    <a:pt x="140" y="178"/>
                  </a:cubicBezTo>
                  <a:cubicBezTo>
                    <a:pt x="142" y="177"/>
                    <a:pt x="144" y="176"/>
                    <a:pt x="147" y="174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8" y="174"/>
                    <a:pt x="148" y="174"/>
                    <a:pt x="149" y="173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58" y="166"/>
                    <a:pt x="166" y="159"/>
                    <a:pt x="170" y="149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71" y="148"/>
                    <a:pt x="171" y="148"/>
                    <a:pt x="171" y="148"/>
                  </a:cubicBezTo>
                  <a:cubicBezTo>
                    <a:pt x="171" y="148"/>
                    <a:pt x="171" y="148"/>
                    <a:pt x="172" y="147"/>
                  </a:cubicBezTo>
                  <a:cubicBezTo>
                    <a:pt x="172" y="145"/>
                    <a:pt x="172" y="142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3" y="140"/>
                    <a:pt x="173" y="141"/>
                    <a:pt x="174" y="141"/>
                  </a:cubicBezTo>
                  <a:cubicBezTo>
                    <a:pt x="175" y="142"/>
                    <a:pt x="175" y="142"/>
                    <a:pt x="176" y="142"/>
                  </a:cubicBezTo>
                  <a:cubicBezTo>
                    <a:pt x="176" y="142"/>
                    <a:pt x="177" y="142"/>
                    <a:pt x="177" y="142"/>
                  </a:cubicBezTo>
                  <a:cubicBezTo>
                    <a:pt x="178" y="142"/>
                    <a:pt x="178" y="141"/>
                    <a:pt x="179" y="141"/>
                  </a:cubicBezTo>
                  <a:cubicBezTo>
                    <a:pt x="184" y="129"/>
                    <a:pt x="186" y="116"/>
                    <a:pt x="186" y="103"/>
                  </a:cubicBezTo>
                  <a:cubicBezTo>
                    <a:pt x="186" y="103"/>
                    <a:pt x="186" y="102"/>
                    <a:pt x="186" y="102"/>
                  </a:cubicBezTo>
                  <a:cubicBezTo>
                    <a:pt x="186" y="89"/>
                    <a:pt x="184" y="76"/>
                    <a:pt x="182" y="63"/>
                  </a:cubicBezTo>
                  <a:cubicBezTo>
                    <a:pt x="182" y="62"/>
                    <a:pt x="181" y="62"/>
                    <a:pt x="180" y="62"/>
                  </a:cubicBezTo>
                  <a:cubicBezTo>
                    <a:pt x="180" y="61"/>
                    <a:pt x="180" y="61"/>
                    <a:pt x="179" y="61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1" y="63"/>
                    <a:pt x="162" y="66"/>
                    <a:pt x="152" y="70"/>
                  </a:cubicBezTo>
                  <a:cubicBezTo>
                    <a:pt x="160" y="66"/>
                    <a:pt x="167" y="63"/>
                    <a:pt x="173" y="60"/>
                  </a:cubicBezTo>
                  <a:cubicBezTo>
                    <a:pt x="174" y="60"/>
                    <a:pt x="174" y="59"/>
                    <a:pt x="174" y="58"/>
                  </a:cubicBezTo>
                  <a:cubicBezTo>
                    <a:pt x="175" y="52"/>
                    <a:pt x="177" y="46"/>
                    <a:pt x="178" y="39"/>
                  </a:cubicBezTo>
                  <a:cubicBezTo>
                    <a:pt x="179" y="39"/>
                    <a:pt x="180" y="38"/>
                    <a:pt x="179" y="37"/>
                  </a:cubicBezTo>
                  <a:cubicBezTo>
                    <a:pt x="177" y="33"/>
                    <a:pt x="175" y="30"/>
                    <a:pt x="173" y="27"/>
                  </a:cubicBezTo>
                  <a:cubicBezTo>
                    <a:pt x="160" y="11"/>
                    <a:pt x="139" y="3"/>
                    <a:pt x="118" y="1"/>
                  </a:cubicBezTo>
                  <a:cubicBezTo>
                    <a:pt x="114" y="0"/>
                    <a:pt x="111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762"/>
            <p:cNvSpPr>
              <a:spLocks noEditPoints="1"/>
            </p:cNvSpPr>
            <p:nvPr/>
          </p:nvSpPr>
          <p:spPr bwMode="auto">
            <a:xfrm>
              <a:off x="4730" y="1107"/>
              <a:ext cx="50" cy="64"/>
            </a:xfrm>
            <a:custGeom>
              <a:avLst/>
              <a:gdLst>
                <a:gd name="T0" fmla="*/ 9 w 21"/>
                <a:gd name="T1" fmla="*/ 24 h 27"/>
                <a:gd name="T2" fmla="*/ 9 w 21"/>
                <a:gd name="T3" fmla="*/ 24 h 27"/>
                <a:gd name="T4" fmla="*/ 6 w 21"/>
                <a:gd name="T5" fmla="*/ 23 h 27"/>
                <a:gd name="T6" fmla="*/ 4 w 21"/>
                <a:gd name="T7" fmla="*/ 21 h 27"/>
                <a:gd name="T8" fmla="*/ 4 w 21"/>
                <a:gd name="T9" fmla="*/ 20 h 27"/>
                <a:gd name="T10" fmla="*/ 5 w 21"/>
                <a:gd name="T11" fmla="*/ 20 h 27"/>
                <a:gd name="T12" fmla="*/ 10 w 21"/>
                <a:gd name="T13" fmla="*/ 12 h 27"/>
                <a:gd name="T14" fmla="*/ 13 w 21"/>
                <a:gd name="T15" fmla="*/ 12 h 27"/>
                <a:gd name="T16" fmla="*/ 13 w 21"/>
                <a:gd name="T17" fmla="*/ 12 h 27"/>
                <a:gd name="T18" fmla="*/ 13 w 21"/>
                <a:gd name="T19" fmla="*/ 12 h 27"/>
                <a:gd name="T20" fmla="*/ 15 w 21"/>
                <a:gd name="T21" fmla="*/ 12 h 27"/>
                <a:gd name="T22" fmla="*/ 16 w 21"/>
                <a:gd name="T23" fmla="*/ 13 h 27"/>
                <a:gd name="T24" fmla="*/ 17 w 21"/>
                <a:gd name="T25" fmla="*/ 15 h 27"/>
                <a:gd name="T26" fmla="*/ 15 w 21"/>
                <a:gd name="T27" fmla="*/ 20 h 27"/>
                <a:gd name="T28" fmla="*/ 9 w 21"/>
                <a:gd name="T29" fmla="*/ 24 h 27"/>
                <a:gd name="T30" fmla="*/ 5 w 21"/>
                <a:gd name="T31" fmla="*/ 12 h 27"/>
                <a:gd name="T32" fmla="*/ 5 w 21"/>
                <a:gd name="T33" fmla="*/ 12 h 27"/>
                <a:gd name="T34" fmla="*/ 6 w 21"/>
                <a:gd name="T35" fmla="*/ 9 h 27"/>
                <a:gd name="T36" fmla="*/ 6 w 21"/>
                <a:gd name="T37" fmla="*/ 11 h 27"/>
                <a:gd name="T38" fmla="*/ 5 w 21"/>
                <a:gd name="T39" fmla="*/ 12 h 27"/>
                <a:gd name="T40" fmla="*/ 17 w 21"/>
                <a:gd name="T41" fmla="*/ 9 h 27"/>
                <a:gd name="T42" fmla="*/ 17 w 21"/>
                <a:gd name="T43" fmla="*/ 9 h 27"/>
                <a:gd name="T44" fmla="*/ 17 w 21"/>
                <a:gd name="T45" fmla="*/ 7 h 27"/>
                <a:gd name="T46" fmla="*/ 17 w 21"/>
                <a:gd name="T47" fmla="*/ 8 h 27"/>
                <a:gd name="T48" fmla="*/ 17 w 21"/>
                <a:gd name="T49" fmla="*/ 9 h 27"/>
                <a:gd name="T50" fmla="*/ 17 w 21"/>
                <a:gd name="T51" fmla="*/ 9 h 27"/>
                <a:gd name="T52" fmla="*/ 9 w 21"/>
                <a:gd name="T53" fmla="*/ 9 h 27"/>
                <a:gd name="T54" fmla="*/ 10 w 21"/>
                <a:gd name="T55" fmla="*/ 4 h 27"/>
                <a:gd name="T56" fmla="*/ 11 w 21"/>
                <a:gd name="T57" fmla="*/ 4 h 27"/>
                <a:gd name="T58" fmla="*/ 10 w 21"/>
                <a:gd name="T59" fmla="*/ 9 h 27"/>
                <a:gd name="T60" fmla="*/ 9 w 21"/>
                <a:gd name="T61" fmla="*/ 9 h 27"/>
                <a:gd name="T62" fmla="*/ 14 w 21"/>
                <a:gd name="T63" fmla="*/ 8 h 27"/>
                <a:gd name="T64" fmla="*/ 13 w 21"/>
                <a:gd name="T65" fmla="*/ 8 h 27"/>
                <a:gd name="T66" fmla="*/ 14 w 21"/>
                <a:gd name="T67" fmla="*/ 3 h 27"/>
                <a:gd name="T68" fmla="*/ 15 w 21"/>
                <a:gd name="T69" fmla="*/ 4 h 27"/>
                <a:gd name="T70" fmla="*/ 16 w 21"/>
                <a:gd name="T71" fmla="*/ 4 h 27"/>
                <a:gd name="T72" fmla="*/ 14 w 21"/>
                <a:gd name="T73" fmla="*/ 8 h 27"/>
                <a:gd name="T74" fmla="*/ 13 w 21"/>
                <a:gd name="T75" fmla="*/ 0 h 27"/>
                <a:gd name="T76" fmla="*/ 8 w 21"/>
                <a:gd name="T77" fmla="*/ 1 h 27"/>
                <a:gd name="T78" fmla="*/ 2 w 21"/>
                <a:gd name="T79" fmla="*/ 11 h 27"/>
                <a:gd name="T80" fmla="*/ 0 w 21"/>
                <a:gd name="T81" fmla="*/ 18 h 27"/>
                <a:gd name="T82" fmla="*/ 1 w 21"/>
                <a:gd name="T83" fmla="*/ 22 h 27"/>
                <a:gd name="T84" fmla="*/ 4 w 21"/>
                <a:gd name="T85" fmla="*/ 26 h 27"/>
                <a:gd name="T86" fmla="*/ 9 w 21"/>
                <a:gd name="T87" fmla="*/ 27 h 27"/>
                <a:gd name="T88" fmla="*/ 9 w 21"/>
                <a:gd name="T89" fmla="*/ 27 h 27"/>
                <a:gd name="T90" fmla="*/ 18 w 21"/>
                <a:gd name="T91" fmla="*/ 22 h 27"/>
                <a:gd name="T92" fmla="*/ 21 w 21"/>
                <a:gd name="T93" fmla="*/ 9 h 27"/>
                <a:gd name="T94" fmla="*/ 19 w 21"/>
                <a:gd name="T95" fmla="*/ 9 h 27"/>
                <a:gd name="T96" fmla="*/ 21 w 21"/>
                <a:gd name="T97" fmla="*/ 9 h 27"/>
                <a:gd name="T98" fmla="*/ 21 w 21"/>
                <a:gd name="T99" fmla="*/ 8 h 27"/>
                <a:gd name="T100" fmla="*/ 20 w 21"/>
                <a:gd name="T101" fmla="*/ 4 h 27"/>
                <a:gd name="T102" fmla="*/ 17 w 21"/>
                <a:gd name="T103" fmla="*/ 1 h 27"/>
                <a:gd name="T104" fmla="*/ 13 w 2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" h="27"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17"/>
                    <a:pt x="7" y="14"/>
                    <a:pt x="10" y="12"/>
                  </a:cubicBezTo>
                  <a:cubicBezTo>
                    <a:pt x="10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6" y="17"/>
                    <a:pt x="16" y="19"/>
                    <a:pt x="15" y="20"/>
                  </a:cubicBezTo>
                  <a:cubicBezTo>
                    <a:pt x="14" y="22"/>
                    <a:pt x="11" y="24"/>
                    <a:pt x="9" y="24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10" y="6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7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4" y="8"/>
                    <a:pt x="13" y="8"/>
                    <a:pt x="13" y="8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5" y="3"/>
                    <a:pt x="3" y="7"/>
                    <a:pt x="2" y="11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19"/>
                    <a:pt x="1" y="21"/>
                    <a:pt x="1" y="22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6" y="27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6" y="25"/>
                    <a:pt x="18" y="22"/>
                  </a:cubicBezTo>
                  <a:cubicBezTo>
                    <a:pt x="20" y="18"/>
                    <a:pt x="21" y="13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5"/>
                    <a:pt x="20" y="4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763"/>
            <p:cNvSpPr>
              <a:spLocks noEditPoints="1"/>
            </p:cNvSpPr>
            <p:nvPr/>
          </p:nvSpPr>
          <p:spPr bwMode="auto">
            <a:xfrm>
              <a:off x="4702" y="1079"/>
              <a:ext cx="104" cy="142"/>
            </a:xfrm>
            <a:custGeom>
              <a:avLst/>
              <a:gdLst>
                <a:gd name="T0" fmla="*/ 16 w 44"/>
                <a:gd name="T1" fmla="*/ 56 h 60"/>
                <a:gd name="T2" fmla="*/ 21 w 44"/>
                <a:gd name="T3" fmla="*/ 51 h 60"/>
                <a:gd name="T4" fmla="*/ 20 w 44"/>
                <a:gd name="T5" fmla="*/ 56 h 60"/>
                <a:gd name="T6" fmla="*/ 23 w 44"/>
                <a:gd name="T7" fmla="*/ 56 h 60"/>
                <a:gd name="T8" fmla="*/ 25 w 44"/>
                <a:gd name="T9" fmla="*/ 51 h 60"/>
                <a:gd name="T10" fmla="*/ 28 w 44"/>
                <a:gd name="T11" fmla="*/ 50 h 60"/>
                <a:gd name="T12" fmla="*/ 26 w 44"/>
                <a:gd name="T13" fmla="*/ 55 h 60"/>
                <a:gd name="T14" fmla="*/ 23 w 44"/>
                <a:gd name="T15" fmla="*/ 56 h 60"/>
                <a:gd name="T16" fmla="*/ 12 w 44"/>
                <a:gd name="T17" fmla="*/ 54 h 60"/>
                <a:gd name="T18" fmla="*/ 13 w 44"/>
                <a:gd name="T19" fmla="*/ 50 h 60"/>
                <a:gd name="T20" fmla="*/ 13 w 44"/>
                <a:gd name="T21" fmla="*/ 55 h 60"/>
                <a:gd name="T22" fmla="*/ 8 w 44"/>
                <a:gd name="T23" fmla="*/ 51 h 60"/>
                <a:gd name="T24" fmla="*/ 11 w 44"/>
                <a:gd name="T25" fmla="*/ 48 h 60"/>
                <a:gd name="T26" fmla="*/ 29 w 44"/>
                <a:gd name="T27" fmla="*/ 53 h 60"/>
                <a:gd name="T28" fmla="*/ 33 w 44"/>
                <a:gd name="T29" fmla="*/ 47 h 60"/>
                <a:gd name="T30" fmla="*/ 32 w 44"/>
                <a:gd name="T31" fmla="*/ 51 h 60"/>
                <a:gd name="T32" fmla="*/ 6 w 44"/>
                <a:gd name="T33" fmla="*/ 49 h 60"/>
                <a:gd name="T34" fmla="*/ 6 w 44"/>
                <a:gd name="T35" fmla="*/ 44 h 60"/>
                <a:gd name="T36" fmla="*/ 6 w 44"/>
                <a:gd name="T37" fmla="*/ 49 h 60"/>
                <a:gd name="T38" fmla="*/ 37 w 44"/>
                <a:gd name="T39" fmla="*/ 43 h 60"/>
                <a:gd name="T40" fmla="*/ 38 w 44"/>
                <a:gd name="T41" fmla="*/ 43 h 60"/>
                <a:gd name="T42" fmla="*/ 4 w 44"/>
                <a:gd name="T43" fmla="*/ 41 h 60"/>
                <a:gd name="T44" fmla="*/ 4 w 44"/>
                <a:gd name="T45" fmla="*/ 41 h 60"/>
                <a:gd name="T46" fmla="*/ 21 w 44"/>
                <a:gd name="T47" fmla="*/ 47 h 60"/>
                <a:gd name="T48" fmla="*/ 5 w 44"/>
                <a:gd name="T49" fmla="*/ 30 h 60"/>
                <a:gd name="T50" fmla="*/ 17 w 44"/>
                <a:gd name="T51" fmla="*/ 5 h 60"/>
                <a:gd name="T52" fmla="*/ 25 w 44"/>
                <a:gd name="T53" fmla="*/ 3 h 60"/>
                <a:gd name="T54" fmla="*/ 37 w 44"/>
                <a:gd name="T55" fmla="*/ 11 h 60"/>
                <a:gd name="T56" fmla="*/ 40 w 44"/>
                <a:gd name="T57" fmla="*/ 24 h 60"/>
                <a:gd name="T58" fmla="*/ 26 w 44"/>
                <a:gd name="T59" fmla="*/ 47 h 60"/>
                <a:gd name="T60" fmla="*/ 21 w 44"/>
                <a:gd name="T61" fmla="*/ 47 h 60"/>
                <a:gd name="T62" fmla="*/ 16 w 44"/>
                <a:gd name="T63" fmla="*/ 2 h 60"/>
                <a:gd name="T64" fmla="*/ 1 w 44"/>
                <a:gd name="T65" fmla="*/ 28 h 60"/>
                <a:gd name="T66" fmla="*/ 0 w 44"/>
                <a:gd name="T67" fmla="*/ 40 h 60"/>
                <a:gd name="T68" fmla="*/ 20 w 44"/>
                <a:gd name="T69" fmla="*/ 60 h 60"/>
                <a:gd name="T70" fmla="*/ 21 w 44"/>
                <a:gd name="T71" fmla="*/ 59 h 60"/>
                <a:gd name="T72" fmla="*/ 27 w 44"/>
                <a:gd name="T73" fmla="*/ 58 h 60"/>
                <a:gd name="T74" fmla="*/ 44 w 44"/>
                <a:gd name="T75" fmla="*/ 23 h 60"/>
                <a:gd name="T76" fmla="*/ 40 w 44"/>
                <a:gd name="T77" fmla="*/ 9 h 60"/>
                <a:gd name="T78" fmla="*/ 25 w 44"/>
                <a:gd name="T7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" h="60">
                  <a:moveTo>
                    <a:pt x="20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3"/>
                    <a:pt x="21" y="54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moveTo>
                    <a:pt x="23" y="56"/>
                  </a:moveTo>
                  <a:cubicBezTo>
                    <a:pt x="24" y="54"/>
                    <a:pt x="24" y="53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0"/>
                    <a:pt x="26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1"/>
                    <a:pt x="27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4" y="55"/>
                    <a:pt x="23" y="56"/>
                  </a:cubicBezTo>
                  <a:moveTo>
                    <a:pt x="13" y="55"/>
                  </a:moveTo>
                  <a:cubicBezTo>
                    <a:pt x="13" y="55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1"/>
                    <a:pt x="13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2"/>
                    <a:pt x="14" y="53"/>
                    <a:pt x="13" y="55"/>
                  </a:cubicBezTo>
                  <a:moveTo>
                    <a:pt x="9" y="53"/>
                  </a:moveTo>
                  <a:cubicBezTo>
                    <a:pt x="9" y="52"/>
                    <a:pt x="8" y="52"/>
                    <a:pt x="8" y="51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50"/>
                    <a:pt x="10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3" y="47"/>
                    <a:pt x="33" y="47"/>
                  </a:cubicBezTo>
                  <a:cubicBezTo>
                    <a:pt x="33" y="48"/>
                    <a:pt x="33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2"/>
                    <a:pt x="31" y="53"/>
                    <a:pt x="29" y="53"/>
                  </a:cubicBezTo>
                  <a:moveTo>
                    <a:pt x="6" y="49"/>
                  </a:moveTo>
                  <a:cubicBezTo>
                    <a:pt x="6" y="48"/>
                    <a:pt x="5" y="48"/>
                    <a:pt x="5" y="47"/>
                  </a:cubicBezTo>
                  <a:cubicBezTo>
                    <a:pt x="6" y="46"/>
                    <a:pt x="6" y="45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7"/>
                    <a:pt x="6" y="49"/>
                  </a:cubicBezTo>
                  <a:moveTo>
                    <a:pt x="36" y="46"/>
                  </a:moveTo>
                  <a:cubicBezTo>
                    <a:pt x="37" y="45"/>
                    <a:pt x="37" y="44"/>
                    <a:pt x="37" y="43"/>
                  </a:cubicBezTo>
                  <a:cubicBezTo>
                    <a:pt x="38" y="42"/>
                    <a:pt x="38" y="42"/>
                    <a:pt x="38" y="41"/>
                  </a:cubicBezTo>
                  <a:cubicBezTo>
                    <a:pt x="38" y="42"/>
                    <a:pt x="38" y="42"/>
                    <a:pt x="38" y="43"/>
                  </a:cubicBezTo>
                  <a:cubicBezTo>
                    <a:pt x="37" y="44"/>
                    <a:pt x="37" y="45"/>
                    <a:pt x="36" y="46"/>
                  </a:cubicBezTo>
                  <a:moveTo>
                    <a:pt x="4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moveTo>
                    <a:pt x="21" y="47"/>
                  </a:moveTo>
                  <a:cubicBezTo>
                    <a:pt x="17" y="47"/>
                    <a:pt x="13" y="46"/>
                    <a:pt x="10" y="43"/>
                  </a:cubicBezTo>
                  <a:cubicBezTo>
                    <a:pt x="6" y="39"/>
                    <a:pt x="5" y="35"/>
                    <a:pt x="5" y="30"/>
                  </a:cubicBezTo>
                  <a:cubicBezTo>
                    <a:pt x="5" y="26"/>
                    <a:pt x="6" y="23"/>
                    <a:pt x="7" y="20"/>
                  </a:cubicBezTo>
                  <a:cubicBezTo>
                    <a:pt x="9" y="14"/>
                    <a:pt x="12" y="8"/>
                    <a:pt x="17" y="5"/>
                  </a:cubicBezTo>
                  <a:cubicBezTo>
                    <a:pt x="20" y="4"/>
                    <a:pt x="23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2" y="4"/>
                    <a:pt x="34" y="7"/>
                  </a:cubicBezTo>
                  <a:cubicBezTo>
                    <a:pt x="35" y="8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5"/>
                    <a:pt x="40" y="19"/>
                    <a:pt x="40" y="24"/>
                  </a:cubicBezTo>
                  <a:cubicBezTo>
                    <a:pt x="40" y="27"/>
                    <a:pt x="39" y="31"/>
                    <a:pt x="38" y="34"/>
                  </a:cubicBezTo>
                  <a:cubicBezTo>
                    <a:pt x="36" y="40"/>
                    <a:pt x="31" y="45"/>
                    <a:pt x="26" y="47"/>
                  </a:cubicBezTo>
                  <a:cubicBezTo>
                    <a:pt x="24" y="47"/>
                    <a:pt x="23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5" y="12"/>
                    <a:pt x="3" y="19"/>
                  </a:cubicBezTo>
                  <a:cubicBezTo>
                    <a:pt x="2" y="22"/>
                    <a:pt x="2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3"/>
                    <a:pt x="0" y="36"/>
                    <a:pt x="0" y="40"/>
                  </a:cubicBezTo>
                  <a:cubicBezTo>
                    <a:pt x="0" y="44"/>
                    <a:pt x="1" y="49"/>
                    <a:pt x="4" y="52"/>
                  </a:cubicBezTo>
                  <a:cubicBezTo>
                    <a:pt x="8" y="58"/>
                    <a:pt x="14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7" y="58"/>
                  </a:cubicBezTo>
                  <a:cubicBezTo>
                    <a:pt x="34" y="56"/>
                    <a:pt x="39" y="50"/>
                    <a:pt x="41" y="44"/>
                  </a:cubicBezTo>
                  <a:cubicBezTo>
                    <a:pt x="43" y="39"/>
                    <a:pt x="44" y="31"/>
                    <a:pt x="44" y="23"/>
                  </a:cubicBezTo>
                  <a:cubicBezTo>
                    <a:pt x="44" y="23"/>
                    <a:pt x="44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6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764"/>
            <p:cNvSpPr>
              <a:spLocks noEditPoints="1"/>
            </p:cNvSpPr>
            <p:nvPr/>
          </p:nvSpPr>
          <p:spPr bwMode="auto">
            <a:xfrm>
              <a:off x="4884" y="1244"/>
              <a:ext cx="47" cy="64"/>
            </a:xfrm>
            <a:custGeom>
              <a:avLst/>
              <a:gdLst>
                <a:gd name="T0" fmla="*/ 8 w 20"/>
                <a:gd name="T1" fmla="*/ 24 h 27"/>
                <a:gd name="T2" fmla="*/ 8 w 20"/>
                <a:gd name="T3" fmla="*/ 24 h 27"/>
                <a:gd name="T4" fmla="*/ 6 w 20"/>
                <a:gd name="T5" fmla="*/ 23 h 27"/>
                <a:gd name="T6" fmla="*/ 4 w 20"/>
                <a:gd name="T7" fmla="*/ 21 h 27"/>
                <a:gd name="T8" fmla="*/ 4 w 20"/>
                <a:gd name="T9" fmla="*/ 20 h 27"/>
                <a:gd name="T10" fmla="*/ 4 w 20"/>
                <a:gd name="T11" fmla="*/ 20 h 27"/>
                <a:gd name="T12" fmla="*/ 9 w 20"/>
                <a:gd name="T13" fmla="*/ 12 h 27"/>
                <a:gd name="T14" fmla="*/ 12 w 20"/>
                <a:gd name="T15" fmla="*/ 11 h 27"/>
                <a:gd name="T16" fmla="*/ 12 w 20"/>
                <a:gd name="T17" fmla="*/ 11 h 27"/>
                <a:gd name="T18" fmla="*/ 14 w 20"/>
                <a:gd name="T19" fmla="*/ 12 h 27"/>
                <a:gd name="T20" fmla="*/ 16 w 20"/>
                <a:gd name="T21" fmla="*/ 13 h 27"/>
                <a:gd name="T22" fmla="*/ 16 w 20"/>
                <a:gd name="T23" fmla="*/ 15 h 27"/>
                <a:gd name="T24" fmla="*/ 14 w 20"/>
                <a:gd name="T25" fmla="*/ 20 h 27"/>
                <a:gd name="T26" fmla="*/ 8 w 20"/>
                <a:gd name="T27" fmla="*/ 24 h 27"/>
                <a:gd name="T28" fmla="*/ 4 w 20"/>
                <a:gd name="T29" fmla="*/ 12 h 27"/>
                <a:gd name="T30" fmla="*/ 5 w 20"/>
                <a:gd name="T31" fmla="*/ 12 h 27"/>
                <a:gd name="T32" fmla="*/ 6 w 20"/>
                <a:gd name="T33" fmla="*/ 8 h 27"/>
                <a:gd name="T34" fmla="*/ 5 w 20"/>
                <a:gd name="T35" fmla="*/ 11 h 27"/>
                <a:gd name="T36" fmla="*/ 4 w 20"/>
                <a:gd name="T37" fmla="*/ 12 h 27"/>
                <a:gd name="T38" fmla="*/ 17 w 20"/>
                <a:gd name="T39" fmla="*/ 9 h 27"/>
                <a:gd name="T40" fmla="*/ 16 w 20"/>
                <a:gd name="T41" fmla="*/ 9 h 27"/>
                <a:gd name="T42" fmla="*/ 17 w 20"/>
                <a:gd name="T43" fmla="*/ 7 h 27"/>
                <a:gd name="T44" fmla="*/ 17 w 20"/>
                <a:gd name="T45" fmla="*/ 8 h 27"/>
                <a:gd name="T46" fmla="*/ 17 w 20"/>
                <a:gd name="T47" fmla="*/ 9 h 27"/>
                <a:gd name="T48" fmla="*/ 17 w 20"/>
                <a:gd name="T49" fmla="*/ 9 h 27"/>
                <a:gd name="T50" fmla="*/ 9 w 20"/>
                <a:gd name="T51" fmla="*/ 9 h 27"/>
                <a:gd name="T52" fmla="*/ 10 w 20"/>
                <a:gd name="T53" fmla="*/ 4 h 27"/>
                <a:gd name="T54" fmla="*/ 11 w 20"/>
                <a:gd name="T55" fmla="*/ 3 h 27"/>
                <a:gd name="T56" fmla="*/ 9 w 20"/>
                <a:gd name="T57" fmla="*/ 8 h 27"/>
                <a:gd name="T58" fmla="*/ 9 w 20"/>
                <a:gd name="T59" fmla="*/ 9 h 27"/>
                <a:gd name="T60" fmla="*/ 14 w 20"/>
                <a:gd name="T61" fmla="*/ 8 h 27"/>
                <a:gd name="T62" fmla="*/ 12 w 20"/>
                <a:gd name="T63" fmla="*/ 8 h 27"/>
                <a:gd name="T64" fmla="*/ 14 w 20"/>
                <a:gd name="T65" fmla="*/ 3 h 27"/>
                <a:gd name="T66" fmla="*/ 15 w 20"/>
                <a:gd name="T67" fmla="*/ 4 h 27"/>
                <a:gd name="T68" fmla="*/ 15 w 20"/>
                <a:gd name="T69" fmla="*/ 4 h 27"/>
                <a:gd name="T70" fmla="*/ 14 w 20"/>
                <a:gd name="T71" fmla="*/ 8 h 27"/>
                <a:gd name="T72" fmla="*/ 13 w 20"/>
                <a:gd name="T73" fmla="*/ 0 h 27"/>
                <a:gd name="T74" fmla="*/ 8 w 20"/>
                <a:gd name="T75" fmla="*/ 1 h 27"/>
                <a:gd name="T76" fmla="*/ 1 w 20"/>
                <a:gd name="T77" fmla="*/ 10 h 27"/>
                <a:gd name="T78" fmla="*/ 0 w 20"/>
                <a:gd name="T79" fmla="*/ 18 h 27"/>
                <a:gd name="T80" fmla="*/ 1 w 20"/>
                <a:gd name="T81" fmla="*/ 22 h 27"/>
                <a:gd name="T82" fmla="*/ 4 w 20"/>
                <a:gd name="T83" fmla="*/ 26 h 27"/>
                <a:gd name="T84" fmla="*/ 8 w 20"/>
                <a:gd name="T85" fmla="*/ 27 h 27"/>
                <a:gd name="T86" fmla="*/ 8 w 20"/>
                <a:gd name="T87" fmla="*/ 27 h 27"/>
                <a:gd name="T88" fmla="*/ 17 w 20"/>
                <a:gd name="T89" fmla="*/ 22 h 27"/>
                <a:gd name="T90" fmla="*/ 20 w 20"/>
                <a:gd name="T91" fmla="*/ 9 h 27"/>
                <a:gd name="T92" fmla="*/ 19 w 20"/>
                <a:gd name="T93" fmla="*/ 9 h 27"/>
                <a:gd name="T94" fmla="*/ 20 w 20"/>
                <a:gd name="T95" fmla="*/ 9 h 27"/>
                <a:gd name="T96" fmla="*/ 20 w 20"/>
                <a:gd name="T97" fmla="*/ 8 h 27"/>
                <a:gd name="T98" fmla="*/ 19 w 20"/>
                <a:gd name="T99" fmla="*/ 3 h 27"/>
                <a:gd name="T100" fmla="*/ 16 w 20"/>
                <a:gd name="T101" fmla="*/ 0 h 27"/>
                <a:gd name="T102" fmla="*/ 13 w 20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7"/>
                    <a:pt x="7" y="14"/>
                    <a:pt x="9" y="12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7"/>
                    <a:pt x="15" y="19"/>
                    <a:pt x="14" y="20"/>
                  </a:cubicBezTo>
                  <a:cubicBezTo>
                    <a:pt x="13" y="22"/>
                    <a:pt x="10" y="24"/>
                    <a:pt x="8" y="24"/>
                  </a:cubicBezTo>
                  <a:moveTo>
                    <a:pt x="4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9"/>
                    <a:pt x="6" y="10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7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9" y="5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3" y="6"/>
                    <a:pt x="13" y="5"/>
                    <a:pt x="14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4" y="3"/>
                    <a:pt x="2" y="7"/>
                    <a:pt x="1" y="10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1" y="24"/>
                    <a:pt x="2" y="25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2" y="27"/>
                    <a:pt x="15" y="25"/>
                    <a:pt x="17" y="22"/>
                  </a:cubicBezTo>
                  <a:cubicBezTo>
                    <a:pt x="20" y="18"/>
                    <a:pt x="20" y="13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5"/>
                    <a:pt x="19" y="3"/>
                  </a:cubicBezTo>
                  <a:cubicBezTo>
                    <a:pt x="19" y="2"/>
                    <a:pt x="18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765"/>
            <p:cNvSpPr>
              <a:spLocks noEditPoints="1"/>
            </p:cNvSpPr>
            <p:nvPr/>
          </p:nvSpPr>
          <p:spPr bwMode="auto">
            <a:xfrm>
              <a:off x="4856" y="1216"/>
              <a:ext cx="101" cy="139"/>
            </a:xfrm>
            <a:custGeom>
              <a:avLst/>
              <a:gdLst>
                <a:gd name="T0" fmla="*/ 16 w 43"/>
                <a:gd name="T1" fmla="*/ 56 h 59"/>
                <a:gd name="T2" fmla="*/ 21 w 43"/>
                <a:gd name="T3" fmla="*/ 51 h 59"/>
                <a:gd name="T4" fmla="*/ 20 w 43"/>
                <a:gd name="T5" fmla="*/ 56 h 59"/>
                <a:gd name="T6" fmla="*/ 23 w 43"/>
                <a:gd name="T7" fmla="*/ 55 h 59"/>
                <a:gd name="T8" fmla="*/ 25 w 43"/>
                <a:gd name="T9" fmla="*/ 50 h 59"/>
                <a:gd name="T10" fmla="*/ 27 w 43"/>
                <a:gd name="T11" fmla="*/ 50 h 59"/>
                <a:gd name="T12" fmla="*/ 26 w 43"/>
                <a:gd name="T13" fmla="*/ 55 h 59"/>
                <a:gd name="T14" fmla="*/ 23 w 43"/>
                <a:gd name="T15" fmla="*/ 55 h 59"/>
                <a:gd name="T16" fmla="*/ 11 w 43"/>
                <a:gd name="T17" fmla="*/ 54 h 59"/>
                <a:gd name="T18" fmla="*/ 13 w 43"/>
                <a:gd name="T19" fmla="*/ 49 h 59"/>
                <a:gd name="T20" fmla="*/ 13 w 43"/>
                <a:gd name="T21" fmla="*/ 55 h 59"/>
                <a:gd name="T22" fmla="*/ 7 w 43"/>
                <a:gd name="T23" fmla="*/ 51 h 59"/>
                <a:gd name="T24" fmla="*/ 11 w 43"/>
                <a:gd name="T25" fmla="*/ 48 h 59"/>
                <a:gd name="T26" fmla="*/ 29 w 43"/>
                <a:gd name="T27" fmla="*/ 53 h 59"/>
                <a:gd name="T28" fmla="*/ 33 w 43"/>
                <a:gd name="T29" fmla="*/ 46 h 59"/>
                <a:gd name="T30" fmla="*/ 32 w 43"/>
                <a:gd name="T31" fmla="*/ 51 h 59"/>
                <a:gd name="T32" fmla="*/ 5 w 43"/>
                <a:gd name="T33" fmla="*/ 48 h 59"/>
                <a:gd name="T34" fmla="*/ 6 w 43"/>
                <a:gd name="T35" fmla="*/ 44 h 59"/>
                <a:gd name="T36" fmla="*/ 5 w 43"/>
                <a:gd name="T37" fmla="*/ 48 h 59"/>
                <a:gd name="T38" fmla="*/ 37 w 43"/>
                <a:gd name="T39" fmla="*/ 43 h 59"/>
                <a:gd name="T40" fmla="*/ 37 w 43"/>
                <a:gd name="T41" fmla="*/ 43 h 59"/>
                <a:gd name="T42" fmla="*/ 3 w 43"/>
                <a:gd name="T43" fmla="*/ 41 h 59"/>
                <a:gd name="T44" fmla="*/ 3 w 43"/>
                <a:gd name="T45" fmla="*/ 41 h 59"/>
                <a:gd name="T46" fmla="*/ 21 w 43"/>
                <a:gd name="T47" fmla="*/ 47 h 59"/>
                <a:gd name="T48" fmla="*/ 4 w 43"/>
                <a:gd name="T49" fmla="*/ 29 h 59"/>
                <a:gd name="T50" fmla="*/ 17 w 43"/>
                <a:gd name="T51" fmla="*/ 5 h 59"/>
                <a:gd name="T52" fmla="*/ 25 w 43"/>
                <a:gd name="T53" fmla="*/ 3 h 59"/>
                <a:gd name="T54" fmla="*/ 36 w 43"/>
                <a:gd name="T55" fmla="*/ 11 h 59"/>
                <a:gd name="T56" fmla="*/ 36 w 43"/>
                <a:gd name="T57" fmla="*/ 11 h 59"/>
                <a:gd name="T58" fmla="*/ 37 w 43"/>
                <a:gd name="T59" fmla="*/ 34 h 59"/>
                <a:gd name="T60" fmla="*/ 21 w 43"/>
                <a:gd name="T61" fmla="*/ 47 h 59"/>
                <a:gd name="T62" fmla="*/ 25 w 43"/>
                <a:gd name="T63" fmla="*/ 0 h 59"/>
                <a:gd name="T64" fmla="*/ 3 w 43"/>
                <a:gd name="T65" fmla="*/ 18 h 59"/>
                <a:gd name="T66" fmla="*/ 1 w 43"/>
                <a:gd name="T67" fmla="*/ 29 h 59"/>
                <a:gd name="T68" fmla="*/ 3 w 43"/>
                <a:gd name="T69" fmla="*/ 52 h 59"/>
                <a:gd name="T70" fmla="*/ 19 w 43"/>
                <a:gd name="T71" fmla="*/ 59 h 59"/>
                <a:gd name="T72" fmla="*/ 21 w 43"/>
                <a:gd name="T73" fmla="*/ 59 h 59"/>
                <a:gd name="T74" fmla="*/ 41 w 43"/>
                <a:gd name="T75" fmla="*/ 44 h 59"/>
                <a:gd name="T76" fmla="*/ 43 w 43"/>
                <a:gd name="T77" fmla="*/ 22 h 59"/>
                <a:gd name="T78" fmla="*/ 36 w 43"/>
                <a:gd name="T79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59">
                  <a:moveTo>
                    <a:pt x="19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6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0" y="54"/>
                    <a:pt x="20" y="56"/>
                  </a:cubicBezTo>
                  <a:cubicBezTo>
                    <a:pt x="19" y="56"/>
                    <a:pt x="19" y="56"/>
                    <a:pt x="19" y="56"/>
                  </a:cubicBezTo>
                  <a:moveTo>
                    <a:pt x="23" y="55"/>
                  </a:moveTo>
                  <a:cubicBezTo>
                    <a:pt x="23" y="54"/>
                    <a:pt x="24" y="53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6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4" y="55"/>
                    <a:pt x="23" y="55"/>
                  </a:cubicBezTo>
                  <a:moveTo>
                    <a:pt x="13" y="55"/>
                  </a:moveTo>
                  <a:cubicBezTo>
                    <a:pt x="12" y="55"/>
                    <a:pt x="12" y="54"/>
                    <a:pt x="11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2" y="51"/>
                    <a:pt x="13" y="49"/>
                  </a:cubicBezTo>
                  <a:cubicBezTo>
                    <a:pt x="14" y="50"/>
                    <a:pt x="14" y="50"/>
                    <a:pt x="15" y="50"/>
                  </a:cubicBezTo>
                  <a:cubicBezTo>
                    <a:pt x="14" y="52"/>
                    <a:pt x="13" y="53"/>
                    <a:pt x="13" y="55"/>
                  </a:cubicBezTo>
                  <a:moveTo>
                    <a:pt x="9" y="53"/>
                  </a:moveTo>
                  <a:cubicBezTo>
                    <a:pt x="8" y="52"/>
                    <a:pt x="8" y="52"/>
                    <a:pt x="7" y="51"/>
                  </a:cubicBezTo>
                  <a:cubicBezTo>
                    <a:pt x="8" y="50"/>
                    <a:pt x="8" y="48"/>
                    <a:pt x="9" y="47"/>
                  </a:cubicBezTo>
                  <a:cubicBezTo>
                    <a:pt x="9" y="47"/>
                    <a:pt x="10" y="48"/>
                    <a:pt x="11" y="48"/>
                  </a:cubicBezTo>
                  <a:cubicBezTo>
                    <a:pt x="10" y="50"/>
                    <a:pt x="9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0" y="50"/>
                    <a:pt x="31" y="48"/>
                  </a:cubicBezTo>
                  <a:cubicBezTo>
                    <a:pt x="32" y="47"/>
                    <a:pt x="32" y="47"/>
                    <a:pt x="33" y="46"/>
                  </a:cubicBezTo>
                  <a:cubicBezTo>
                    <a:pt x="33" y="48"/>
                    <a:pt x="32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0" y="52"/>
                    <a:pt x="29" y="53"/>
                  </a:cubicBezTo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7"/>
                    <a:pt x="5" y="48"/>
                  </a:cubicBezTo>
                  <a:moveTo>
                    <a:pt x="36" y="46"/>
                  </a:moveTo>
                  <a:cubicBezTo>
                    <a:pt x="36" y="45"/>
                    <a:pt x="36" y="44"/>
                    <a:pt x="37" y="43"/>
                  </a:cubicBezTo>
                  <a:cubicBezTo>
                    <a:pt x="37" y="42"/>
                    <a:pt x="37" y="41"/>
                    <a:pt x="38" y="41"/>
                  </a:cubicBezTo>
                  <a:cubicBezTo>
                    <a:pt x="38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moveTo>
                    <a:pt x="21" y="47"/>
                  </a:moveTo>
                  <a:cubicBezTo>
                    <a:pt x="16" y="47"/>
                    <a:pt x="12" y="46"/>
                    <a:pt x="9" y="43"/>
                  </a:cubicBezTo>
                  <a:cubicBezTo>
                    <a:pt x="6" y="39"/>
                    <a:pt x="4" y="35"/>
                    <a:pt x="4" y="29"/>
                  </a:cubicBezTo>
                  <a:cubicBezTo>
                    <a:pt x="4" y="26"/>
                    <a:pt x="5" y="23"/>
                    <a:pt x="6" y="20"/>
                  </a:cubicBezTo>
                  <a:cubicBezTo>
                    <a:pt x="8" y="14"/>
                    <a:pt x="12" y="8"/>
                    <a:pt x="17" y="5"/>
                  </a:cubicBezTo>
                  <a:cubicBezTo>
                    <a:pt x="19" y="4"/>
                    <a:pt x="22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3"/>
                    <a:pt x="31" y="4"/>
                    <a:pt x="33" y="6"/>
                  </a:cubicBezTo>
                  <a:cubicBezTo>
                    <a:pt x="35" y="8"/>
                    <a:pt x="36" y="9"/>
                    <a:pt x="36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5"/>
                    <a:pt x="39" y="19"/>
                    <a:pt x="39" y="24"/>
                  </a:cubicBezTo>
                  <a:cubicBezTo>
                    <a:pt x="39" y="27"/>
                    <a:pt x="39" y="31"/>
                    <a:pt x="37" y="34"/>
                  </a:cubicBezTo>
                  <a:cubicBezTo>
                    <a:pt x="35" y="40"/>
                    <a:pt x="31" y="45"/>
                    <a:pt x="25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1" y="0"/>
                    <a:pt x="18" y="0"/>
                    <a:pt x="15" y="2"/>
                  </a:cubicBezTo>
                  <a:cubicBezTo>
                    <a:pt x="9" y="6"/>
                    <a:pt x="5" y="12"/>
                    <a:pt x="3" y="18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0" y="36"/>
                    <a:pt x="0" y="40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8" y="58"/>
                    <a:pt x="14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6" y="58"/>
                  </a:cubicBezTo>
                  <a:cubicBezTo>
                    <a:pt x="33" y="56"/>
                    <a:pt x="38" y="50"/>
                    <a:pt x="41" y="44"/>
                  </a:cubicBezTo>
                  <a:cubicBezTo>
                    <a:pt x="43" y="39"/>
                    <a:pt x="43" y="31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5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766"/>
            <p:cNvSpPr>
              <a:spLocks noEditPoints="1"/>
            </p:cNvSpPr>
            <p:nvPr/>
          </p:nvSpPr>
          <p:spPr bwMode="auto">
            <a:xfrm>
              <a:off x="4740" y="1079"/>
              <a:ext cx="177" cy="276"/>
            </a:xfrm>
            <a:custGeom>
              <a:avLst/>
              <a:gdLst>
                <a:gd name="T0" fmla="*/ 13 w 75"/>
                <a:gd name="T1" fmla="*/ 109 h 117"/>
                <a:gd name="T2" fmla="*/ 13 w 75"/>
                <a:gd name="T3" fmla="*/ 108 h 117"/>
                <a:gd name="T4" fmla="*/ 14 w 75"/>
                <a:gd name="T5" fmla="*/ 111 h 117"/>
                <a:gd name="T6" fmla="*/ 8 w 75"/>
                <a:gd name="T7" fmla="*/ 106 h 117"/>
                <a:gd name="T8" fmla="*/ 13 w 75"/>
                <a:gd name="T9" fmla="*/ 100 h 117"/>
                <a:gd name="T10" fmla="*/ 6 w 75"/>
                <a:gd name="T11" fmla="*/ 104 h 117"/>
                <a:gd name="T12" fmla="*/ 5 w 75"/>
                <a:gd name="T13" fmla="*/ 103 h 117"/>
                <a:gd name="T14" fmla="*/ 9 w 75"/>
                <a:gd name="T15" fmla="*/ 97 h 117"/>
                <a:gd name="T16" fmla="*/ 4 w 75"/>
                <a:gd name="T17" fmla="*/ 97 h 117"/>
                <a:gd name="T18" fmla="*/ 4 w 75"/>
                <a:gd name="T19" fmla="*/ 93 h 117"/>
                <a:gd name="T20" fmla="*/ 4 w 75"/>
                <a:gd name="T21" fmla="*/ 97 h 117"/>
                <a:gd name="T22" fmla="*/ 18 w 75"/>
                <a:gd name="T23" fmla="*/ 102 h 117"/>
                <a:gd name="T24" fmla="*/ 71 w 75"/>
                <a:gd name="T25" fmla="*/ 21 h 117"/>
                <a:gd name="T26" fmla="*/ 18 w 75"/>
                <a:gd name="T27" fmla="*/ 110 h 117"/>
                <a:gd name="T28" fmla="*/ 5 w 75"/>
                <a:gd name="T29" fmla="*/ 89 h 117"/>
                <a:gd name="T30" fmla="*/ 61 w 75"/>
                <a:gd name="T31" fmla="*/ 4 h 117"/>
                <a:gd name="T32" fmla="*/ 71 w 75"/>
                <a:gd name="T33" fmla="*/ 10 h 117"/>
                <a:gd name="T34" fmla="*/ 60 w 75"/>
                <a:gd name="T35" fmla="*/ 0 h 117"/>
                <a:gd name="T36" fmla="*/ 30 w 75"/>
                <a:gd name="T37" fmla="*/ 46 h 117"/>
                <a:gd name="T38" fmla="*/ 1 w 75"/>
                <a:gd name="T39" fmla="*/ 88 h 117"/>
                <a:gd name="T40" fmla="*/ 1 w 75"/>
                <a:gd name="T41" fmla="*/ 88 h 117"/>
                <a:gd name="T42" fmla="*/ 0 w 75"/>
                <a:gd name="T43" fmla="*/ 89 h 117"/>
                <a:gd name="T44" fmla="*/ 1 w 75"/>
                <a:gd name="T45" fmla="*/ 95 h 117"/>
                <a:gd name="T46" fmla="*/ 1 w 75"/>
                <a:gd name="T47" fmla="*/ 104 h 117"/>
                <a:gd name="T48" fmla="*/ 2 w 75"/>
                <a:gd name="T49" fmla="*/ 106 h 117"/>
                <a:gd name="T50" fmla="*/ 15 w 75"/>
                <a:gd name="T51" fmla="*/ 117 h 117"/>
                <a:gd name="T52" fmla="*/ 16 w 75"/>
                <a:gd name="T53" fmla="*/ 117 h 117"/>
                <a:gd name="T54" fmla="*/ 16 w 75"/>
                <a:gd name="T55" fmla="*/ 117 h 117"/>
                <a:gd name="T56" fmla="*/ 17 w 75"/>
                <a:gd name="T57" fmla="*/ 117 h 117"/>
                <a:gd name="T58" fmla="*/ 18 w 75"/>
                <a:gd name="T59" fmla="*/ 117 h 117"/>
                <a:gd name="T60" fmla="*/ 18 w 75"/>
                <a:gd name="T61" fmla="*/ 117 h 117"/>
                <a:gd name="T62" fmla="*/ 75 w 75"/>
                <a:gd name="T63" fmla="*/ 25 h 117"/>
                <a:gd name="T64" fmla="*/ 75 w 75"/>
                <a:gd name="T65" fmla="*/ 21 h 117"/>
                <a:gd name="T66" fmla="*/ 75 w 75"/>
                <a:gd name="T67" fmla="*/ 10 h 117"/>
                <a:gd name="T68" fmla="*/ 75 w 75"/>
                <a:gd name="T69" fmla="*/ 9 h 117"/>
                <a:gd name="T70" fmla="*/ 74 w 75"/>
                <a:gd name="T71" fmla="*/ 9 h 117"/>
                <a:gd name="T72" fmla="*/ 74 w 75"/>
                <a:gd name="T73" fmla="*/ 8 h 117"/>
                <a:gd name="T74" fmla="*/ 60 w 75"/>
                <a:gd name="T7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117">
                  <a:moveTo>
                    <a:pt x="14" y="111"/>
                  </a:moveTo>
                  <a:cubicBezTo>
                    <a:pt x="14" y="111"/>
                    <a:pt x="13" y="110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8"/>
                  </a:cubicBezTo>
                  <a:cubicBezTo>
                    <a:pt x="13" y="107"/>
                    <a:pt x="14" y="105"/>
                    <a:pt x="15" y="103"/>
                  </a:cubicBezTo>
                  <a:cubicBezTo>
                    <a:pt x="15" y="106"/>
                    <a:pt x="14" y="108"/>
                    <a:pt x="14" y="111"/>
                  </a:cubicBezTo>
                  <a:moveTo>
                    <a:pt x="10" y="107"/>
                  </a:moveTo>
                  <a:cubicBezTo>
                    <a:pt x="10" y="107"/>
                    <a:pt x="9" y="106"/>
                    <a:pt x="8" y="106"/>
                  </a:cubicBezTo>
                  <a:cubicBezTo>
                    <a:pt x="9" y="103"/>
                    <a:pt x="10" y="101"/>
                    <a:pt x="11" y="99"/>
                  </a:cubicBezTo>
                  <a:cubicBezTo>
                    <a:pt x="12" y="99"/>
                    <a:pt x="12" y="100"/>
                    <a:pt x="13" y="100"/>
                  </a:cubicBezTo>
                  <a:cubicBezTo>
                    <a:pt x="12" y="103"/>
                    <a:pt x="11" y="105"/>
                    <a:pt x="10" y="107"/>
                  </a:cubicBezTo>
                  <a:moveTo>
                    <a:pt x="6" y="104"/>
                  </a:moveTo>
                  <a:cubicBezTo>
                    <a:pt x="5" y="104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0"/>
                    <a:pt x="7" y="98"/>
                    <a:pt x="8" y="96"/>
                  </a:cubicBezTo>
                  <a:cubicBezTo>
                    <a:pt x="8" y="96"/>
                    <a:pt x="9" y="97"/>
                    <a:pt x="9" y="97"/>
                  </a:cubicBezTo>
                  <a:cubicBezTo>
                    <a:pt x="8" y="99"/>
                    <a:pt x="7" y="102"/>
                    <a:pt x="6" y="104"/>
                  </a:cubicBezTo>
                  <a:moveTo>
                    <a:pt x="4" y="97"/>
                  </a:moveTo>
                  <a:cubicBezTo>
                    <a:pt x="4" y="96"/>
                    <a:pt x="4" y="96"/>
                    <a:pt x="4" y="95"/>
                  </a:cubicBezTo>
                  <a:cubicBezTo>
                    <a:pt x="4" y="94"/>
                    <a:pt x="4" y="94"/>
                    <a:pt x="4" y="93"/>
                  </a:cubicBezTo>
                  <a:cubicBezTo>
                    <a:pt x="5" y="93"/>
                    <a:pt x="5" y="94"/>
                    <a:pt x="6" y="94"/>
                  </a:cubicBezTo>
                  <a:cubicBezTo>
                    <a:pt x="5" y="95"/>
                    <a:pt x="5" y="96"/>
                    <a:pt x="4" y="97"/>
                  </a:cubicBezTo>
                  <a:moveTo>
                    <a:pt x="18" y="110"/>
                  </a:moveTo>
                  <a:cubicBezTo>
                    <a:pt x="18" y="107"/>
                    <a:pt x="18" y="104"/>
                    <a:pt x="18" y="102"/>
                  </a:cubicBezTo>
                  <a:cubicBezTo>
                    <a:pt x="36" y="75"/>
                    <a:pt x="55" y="44"/>
                    <a:pt x="71" y="16"/>
                  </a:cubicBezTo>
                  <a:cubicBezTo>
                    <a:pt x="71" y="18"/>
                    <a:pt x="71" y="19"/>
                    <a:pt x="71" y="21"/>
                  </a:cubicBezTo>
                  <a:cubicBezTo>
                    <a:pt x="71" y="22"/>
                    <a:pt x="71" y="23"/>
                    <a:pt x="71" y="24"/>
                  </a:cubicBezTo>
                  <a:cubicBezTo>
                    <a:pt x="55" y="51"/>
                    <a:pt x="36" y="82"/>
                    <a:pt x="18" y="110"/>
                  </a:cubicBezTo>
                  <a:moveTo>
                    <a:pt x="16" y="98"/>
                  </a:moveTo>
                  <a:cubicBezTo>
                    <a:pt x="13" y="95"/>
                    <a:pt x="9" y="92"/>
                    <a:pt x="5" y="89"/>
                  </a:cubicBezTo>
                  <a:cubicBezTo>
                    <a:pt x="16" y="76"/>
                    <a:pt x="25" y="62"/>
                    <a:pt x="33" y="48"/>
                  </a:cubicBezTo>
                  <a:cubicBezTo>
                    <a:pt x="42" y="34"/>
                    <a:pt x="52" y="19"/>
                    <a:pt x="61" y="4"/>
                  </a:cubicBezTo>
                  <a:cubicBezTo>
                    <a:pt x="63" y="5"/>
                    <a:pt x="64" y="5"/>
                    <a:pt x="65" y="6"/>
                  </a:cubicBezTo>
                  <a:cubicBezTo>
                    <a:pt x="67" y="7"/>
                    <a:pt x="68" y="9"/>
                    <a:pt x="71" y="10"/>
                  </a:cubicBezTo>
                  <a:cubicBezTo>
                    <a:pt x="54" y="39"/>
                    <a:pt x="34" y="71"/>
                    <a:pt x="16" y="98"/>
                  </a:cubicBezTo>
                  <a:moveTo>
                    <a:pt x="60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49" y="16"/>
                    <a:pt x="40" y="31"/>
                    <a:pt x="30" y="46"/>
                  </a:cubicBezTo>
                  <a:cubicBezTo>
                    <a:pt x="21" y="61"/>
                    <a:pt x="12" y="75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1"/>
                    <a:pt x="1" y="93"/>
                    <a:pt x="1" y="95"/>
                  </a:cubicBezTo>
                  <a:cubicBezTo>
                    <a:pt x="1" y="97"/>
                    <a:pt x="1" y="99"/>
                    <a:pt x="0" y="103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09"/>
                    <a:pt x="11" y="113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36" y="88"/>
                    <a:pt x="58" y="55"/>
                    <a:pt x="75" y="25"/>
                  </a:cubicBezTo>
                  <a:cubicBezTo>
                    <a:pt x="75" y="25"/>
                    <a:pt x="75" y="24"/>
                    <a:pt x="75" y="24"/>
                  </a:cubicBezTo>
                  <a:cubicBezTo>
                    <a:pt x="75" y="23"/>
                    <a:pt x="75" y="22"/>
                    <a:pt x="75" y="21"/>
                  </a:cubicBezTo>
                  <a:cubicBezTo>
                    <a:pt x="75" y="19"/>
                    <a:pt x="75" y="17"/>
                    <a:pt x="75" y="13"/>
                  </a:cubicBezTo>
                  <a:cubicBezTo>
                    <a:pt x="75" y="12"/>
                    <a:pt x="75" y="11"/>
                    <a:pt x="75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1" y="6"/>
                    <a:pt x="69" y="5"/>
                    <a:pt x="67" y="4"/>
                  </a:cubicBezTo>
                  <a:cubicBezTo>
                    <a:pt x="65" y="2"/>
                    <a:pt x="63" y="1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767"/>
            <p:cNvSpPr>
              <a:spLocks noEditPoints="1"/>
            </p:cNvSpPr>
            <p:nvPr/>
          </p:nvSpPr>
          <p:spPr bwMode="auto">
            <a:xfrm>
              <a:off x="5213" y="3119"/>
              <a:ext cx="339" cy="440"/>
            </a:xfrm>
            <a:custGeom>
              <a:avLst/>
              <a:gdLst>
                <a:gd name="T0" fmla="*/ 68 w 143"/>
                <a:gd name="T1" fmla="*/ 164 h 186"/>
                <a:gd name="T2" fmla="*/ 55 w 143"/>
                <a:gd name="T3" fmla="*/ 181 h 186"/>
                <a:gd name="T4" fmla="*/ 66 w 143"/>
                <a:gd name="T5" fmla="*/ 179 h 186"/>
                <a:gd name="T6" fmla="*/ 33 w 143"/>
                <a:gd name="T7" fmla="*/ 182 h 186"/>
                <a:gd name="T8" fmla="*/ 38 w 143"/>
                <a:gd name="T9" fmla="*/ 181 h 186"/>
                <a:gd name="T10" fmla="*/ 70 w 143"/>
                <a:gd name="T11" fmla="*/ 180 h 186"/>
                <a:gd name="T12" fmla="*/ 77 w 143"/>
                <a:gd name="T13" fmla="*/ 178 h 186"/>
                <a:gd name="T14" fmla="*/ 21 w 143"/>
                <a:gd name="T15" fmla="*/ 181 h 186"/>
                <a:gd name="T16" fmla="*/ 47 w 143"/>
                <a:gd name="T17" fmla="*/ 162 h 186"/>
                <a:gd name="T18" fmla="*/ 109 w 143"/>
                <a:gd name="T19" fmla="*/ 160 h 186"/>
                <a:gd name="T20" fmla="*/ 99 w 143"/>
                <a:gd name="T21" fmla="*/ 160 h 186"/>
                <a:gd name="T22" fmla="*/ 88 w 143"/>
                <a:gd name="T23" fmla="*/ 177 h 186"/>
                <a:gd name="T24" fmla="*/ 5 w 143"/>
                <a:gd name="T25" fmla="*/ 179 h 186"/>
                <a:gd name="T26" fmla="*/ 21 w 143"/>
                <a:gd name="T27" fmla="*/ 156 h 186"/>
                <a:gd name="T28" fmla="*/ 10 w 143"/>
                <a:gd name="T29" fmla="*/ 180 h 186"/>
                <a:gd name="T30" fmla="*/ 24 w 143"/>
                <a:gd name="T31" fmla="*/ 139 h 186"/>
                <a:gd name="T32" fmla="*/ 20 w 143"/>
                <a:gd name="T33" fmla="*/ 151 h 186"/>
                <a:gd name="T34" fmla="*/ 16 w 143"/>
                <a:gd name="T35" fmla="*/ 155 h 186"/>
                <a:gd name="T36" fmla="*/ 30 w 143"/>
                <a:gd name="T37" fmla="*/ 133 h 186"/>
                <a:gd name="T38" fmla="*/ 31 w 143"/>
                <a:gd name="T39" fmla="*/ 124 h 186"/>
                <a:gd name="T40" fmla="*/ 35 w 143"/>
                <a:gd name="T41" fmla="*/ 123 h 186"/>
                <a:gd name="T42" fmla="*/ 68 w 143"/>
                <a:gd name="T43" fmla="*/ 113 h 186"/>
                <a:gd name="T44" fmla="*/ 73 w 143"/>
                <a:gd name="T45" fmla="*/ 112 h 186"/>
                <a:gd name="T46" fmla="*/ 35 w 143"/>
                <a:gd name="T47" fmla="*/ 114 h 186"/>
                <a:gd name="T48" fmla="*/ 76 w 143"/>
                <a:gd name="T49" fmla="*/ 104 h 186"/>
                <a:gd name="T50" fmla="*/ 76 w 143"/>
                <a:gd name="T51" fmla="*/ 104 h 186"/>
                <a:gd name="T52" fmla="*/ 92 w 143"/>
                <a:gd name="T53" fmla="*/ 89 h 186"/>
                <a:gd name="T54" fmla="*/ 95 w 143"/>
                <a:gd name="T55" fmla="*/ 74 h 186"/>
                <a:gd name="T56" fmla="*/ 93 w 143"/>
                <a:gd name="T57" fmla="*/ 79 h 186"/>
                <a:gd name="T58" fmla="*/ 106 w 143"/>
                <a:gd name="T59" fmla="*/ 61 h 186"/>
                <a:gd name="T60" fmla="*/ 103 w 143"/>
                <a:gd name="T61" fmla="*/ 53 h 186"/>
                <a:gd name="T62" fmla="*/ 106 w 143"/>
                <a:gd name="T63" fmla="*/ 58 h 186"/>
                <a:gd name="T64" fmla="*/ 110 w 143"/>
                <a:gd name="T65" fmla="*/ 40 h 186"/>
                <a:gd name="T66" fmla="*/ 105 w 143"/>
                <a:gd name="T67" fmla="*/ 33 h 186"/>
                <a:gd name="T68" fmla="*/ 105 w 143"/>
                <a:gd name="T69" fmla="*/ 30 h 186"/>
                <a:gd name="T70" fmla="*/ 105 w 143"/>
                <a:gd name="T71" fmla="*/ 30 h 186"/>
                <a:gd name="T72" fmla="*/ 110 w 143"/>
                <a:gd name="T73" fmla="*/ 21 h 186"/>
                <a:gd name="T74" fmla="*/ 104 w 143"/>
                <a:gd name="T75" fmla="*/ 17 h 186"/>
                <a:gd name="T76" fmla="*/ 110 w 143"/>
                <a:gd name="T77" fmla="*/ 15 h 186"/>
                <a:gd name="T78" fmla="*/ 114 w 143"/>
                <a:gd name="T79" fmla="*/ 29 h 186"/>
                <a:gd name="T80" fmla="*/ 139 w 143"/>
                <a:gd name="T81" fmla="*/ 53 h 186"/>
                <a:gd name="T82" fmla="*/ 112 w 143"/>
                <a:gd name="T83" fmla="*/ 151 h 186"/>
                <a:gd name="T84" fmla="*/ 37 w 143"/>
                <a:gd name="T85" fmla="*/ 127 h 186"/>
                <a:gd name="T86" fmla="*/ 63 w 143"/>
                <a:gd name="T87" fmla="*/ 115 h 186"/>
                <a:gd name="T88" fmla="*/ 66 w 143"/>
                <a:gd name="T89" fmla="*/ 116 h 186"/>
                <a:gd name="T90" fmla="*/ 109 w 143"/>
                <a:gd name="T91" fmla="*/ 0 h 186"/>
                <a:gd name="T92" fmla="*/ 103 w 143"/>
                <a:gd name="T93" fmla="*/ 7 h 186"/>
                <a:gd name="T94" fmla="*/ 99 w 143"/>
                <a:gd name="T95" fmla="*/ 12 h 186"/>
                <a:gd name="T96" fmla="*/ 101 w 143"/>
                <a:gd name="T97" fmla="*/ 25 h 186"/>
                <a:gd name="T98" fmla="*/ 64 w 143"/>
                <a:gd name="T99" fmla="*/ 110 h 186"/>
                <a:gd name="T100" fmla="*/ 45 w 143"/>
                <a:gd name="T101" fmla="*/ 96 h 186"/>
                <a:gd name="T102" fmla="*/ 43 w 143"/>
                <a:gd name="T103" fmla="*/ 97 h 186"/>
                <a:gd name="T104" fmla="*/ 14 w 143"/>
                <a:gd name="T105" fmla="*/ 150 h 186"/>
                <a:gd name="T106" fmla="*/ 3 w 143"/>
                <a:gd name="T107" fmla="*/ 172 h 186"/>
                <a:gd name="T108" fmla="*/ 1 w 143"/>
                <a:gd name="T109" fmla="*/ 178 h 186"/>
                <a:gd name="T110" fmla="*/ 1 w 143"/>
                <a:gd name="T111" fmla="*/ 181 h 186"/>
                <a:gd name="T112" fmla="*/ 23 w 143"/>
                <a:gd name="T113" fmla="*/ 185 h 186"/>
                <a:gd name="T114" fmla="*/ 35 w 143"/>
                <a:gd name="T115" fmla="*/ 186 h 186"/>
                <a:gd name="T116" fmla="*/ 100 w 143"/>
                <a:gd name="T117" fmla="*/ 177 h 186"/>
                <a:gd name="T118" fmla="*/ 117 w 143"/>
                <a:gd name="T119" fmla="*/ 149 h 186"/>
                <a:gd name="T120" fmla="*/ 134 w 143"/>
                <a:gd name="T121" fmla="*/ 5 h 186"/>
                <a:gd name="T122" fmla="*/ 111 w 143"/>
                <a:gd name="T1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" h="186">
                  <a:moveTo>
                    <a:pt x="42" y="182"/>
                  </a:moveTo>
                  <a:cubicBezTo>
                    <a:pt x="48" y="176"/>
                    <a:pt x="53" y="170"/>
                    <a:pt x="59" y="165"/>
                  </a:cubicBezTo>
                  <a:cubicBezTo>
                    <a:pt x="60" y="164"/>
                    <a:pt x="60" y="164"/>
                    <a:pt x="60" y="163"/>
                  </a:cubicBezTo>
                  <a:cubicBezTo>
                    <a:pt x="63" y="164"/>
                    <a:pt x="65" y="164"/>
                    <a:pt x="68" y="164"/>
                  </a:cubicBezTo>
                  <a:cubicBezTo>
                    <a:pt x="63" y="169"/>
                    <a:pt x="58" y="174"/>
                    <a:pt x="52" y="179"/>
                  </a:cubicBezTo>
                  <a:cubicBezTo>
                    <a:pt x="52" y="180"/>
                    <a:pt x="52" y="180"/>
                    <a:pt x="52" y="181"/>
                  </a:cubicBezTo>
                  <a:cubicBezTo>
                    <a:pt x="49" y="181"/>
                    <a:pt x="45" y="181"/>
                    <a:pt x="42" y="182"/>
                  </a:cubicBezTo>
                  <a:moveTo>
                    <a:pt x="55" y="181"/>
                  </a:moveTo>
                  <a:cubicBezTo>
                    <a:pt x="60" y="175"/>
                    <a:pt x="66" y="170"/>
                    <a:pt x="72" y="165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5" y="164"/>
                    <a:pt x="78" y="164"/>
                    <a:pt x="81" y="163"/>
                  </a:cubicBezTo>
                  <a:cubicBezTo>
                    <a:pt x="76" y="169"/>
                    <a:pt x="71" y="174"/>
                    <a:pt x="66" y="179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2" y="180"/>
                    <a:pt x="58" y="181"/>
                    <a:pt x="55" y="181"/>
                  </a:cubicBezTo>
                  <a:moveTo>
                    <a:pt x="33" y="182"/>
                  </a:moveTo>
                  <a:cubicBezTo>
                    <a:pt x="33" y="182"/>
                    <a:pt x="33" y="182"/>
                    <a:pt x="33" y="182"/>
                  </a:cubicBezTo>
                  <a:cubicBezTo>
                    <a:pt x="31" y="182"/>
                    <a:pt x="30" y="182"/>
                    <a:pt x="29" y="182"/>
                  </a:cubicBezTo>
                  <a:cubicBezTo>
                    <a:pt x="36" y="175"/>
                    <a:pt x="44" y="169"/>
                    <a:pt x="51" y="163"/>
                  </a:cubicBezTo>
                  <a:cubicBezTo>
                    <a:pt x="53" y="163"/>
                    <a:pt x="55" y="163"/>
                    <a:pt x="57" y="163"/>
                  </a:cubicBezTo>
                  <a:cubicBezTo>
                    <a:pt x="50" y="169"/>
                    <a:pt x="44" y="175"/>
                    <a:pt x="38" y="181"/>
                  </a:cubicBezTo>
                  <a:cubicBezTo>
                    <a:pt x="38" y="181"/>
                    <a:pt x="38" y="181"/>
                    <a:pt x="37" y="181"/>
                  </a:cubicBezTo>
                  <a:cubicBezTo>
                    <a:pt x="37" y="181"/>
                    <a:pt x="37" y="181"/>
                    <a:pt x="36" y="182"/>
                  </a:cubicBezTo>
                  <a:cubicBezTo>
                    <a:pt x="35" y="182"/>
                    <a:pt x="34" y="182"/>
                    <a:pt x="33" y="182"/>
                  </a:cubicBezTo>
                  <a:moveTo>
                    <a:pt x="70" y="180"/>
                  </a:moveTo>
                  <a:cubicBezTo>
                    <a:pt x="75" y="174"/>
                    <a:pt x="80" y="169"/>
                    <a:pt x="86" y="163"/>
                  </a:cubicBezTo>
                  <a:cubicBezTo>
                    <a:pt x="86" y="163"/>
                    <a:pt x="86" y="163"/>
                    <a:pt x="86" y="163"/>
                  </a:cubicBezTo>
                  <a:cubicBezTo>
                    <a:pt x="89" y="162"/>
                    <a:pt x="91" y="162"/>
                    <a:pt x="94" y="161"/>
                  </a:cubicBezTo>
                  <a:cubicBezTo>
                    <a:pt x="88" y="167"/>
                    <a:pt x="83" y="173"/>
                    <a:pt x="77" y="178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4" y="179"/>
                    <a:pt x="72" y="179"/>
                    <a:pt x="70" y="180"/>
                  </a:cubicBezTo>
                  <a:moveTo>
                    <a:pt x="24" y="181"/>
                  </a:moveTo>
                  <a:cubicBezTo>
                    <a:pt x="23" y="181"/>
                    <a:pt x="22" y="181"/>
                    <a:pt x="21" y="181"/>
                  </a:cubicBezTo>
                  <a:cubicBezTo>
                    <a:pt x="19" y="181"/>
                    <a:pt x="16" y="181"/>
                    <a:pt x="14" y="181"/>
                  </a:cubicBezTo>
                  <a:cubicBezTo>
                    <a:pt x="19" y="176"/>
                    <a:pt x="32" y="166"/>
                    <a:pt x="38" y="16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42" y="161"/>
                    <a:pt x="45" y="162"/>
                    <a:pt x="47" y="162"/>
                  </a:cubicBezTo>
                  <a:cubicBezTo>
                    <a:pt x="40" y="169"/>
                    <a:pt x="32" y="175"/>
                    <a:pt x="24" y="181"/>
                  </a:cubicBezTo>
                  <a:moveTo>
                    <a:pt x="92" y="176"/>
                  </a:moveTo>
                  <a:cubicBezTo>
                    <a:pt x="97" y="171"/>
                    <a:pt x="102" y="166"/>
                    <a:pt x="108" y="161"/>
                  </a:cubicBezTo>
                  <a:cubicBezTo>
                    <a:pt x="108" y="160"/>
                    <a:pt x="108" y="160"/>
                    <a:pt x="109" y="160"/>
                  </a:cubicBezTo>
                  <a:cubicBezTo>
                    <a:pt x="105" y="164"/>
                    <a:pt x="102" y="169"/>
                    <a:pt x="99" y="174"/>
                  </a:cubicBezTo>
                  <a:cubicBezTo>
                    <a:pt x="97" y="174"/>
                    <a:pt x="94" y="175"/>
                    <a:pt x="92" y="176"/>
                  </a:cubicBezTo>
                  <a:moveTo>
                    <a:pt x="82" y="178"/>
                  </a:moveTo>
                  <a:cubicBezTo>
                    <a:pt x="88" y="172"/>
                    <a:pt x="94" y="166"/>
                    <a:pt x="99" y="160"/>
                  </a:cubicBezTo>
                  <a:cubicBezTo>
                    <a:pt x="102" y="159"/>
                    <a:pt x="105" y="158"/>
                    <a:pt x="107" y="157"/>
                  </a:cubicBezTo>
                  <a:cubicBezTo>
                    <a:pt x="107" y="158"/>
                    <a:pt x="106" y="158"/>
                    <a:pt x="106" y="159"/>
                  </a:cubicBezTo>
                  <a:cubicBezTo>
                    <a:pt x="100" y="164"/>
                    <a:pt x="94" y="170"/>
                    <a:pt x="88" y="175"/>
                  </a:cubicBezTo>
                  <a:cubicBezTo>
                    <a:pt x="88" y="176"/>
                    <a:pt x="88" y="176"/>
                    <a:pt x="88" y="177"/>
                  </a:cubicBezTo>
                  <a:cubicBezTo>
                    <a:pt x="86" y="177"/>
                    <a:pt x="84" y="177"/>
                    <a:pt x="82" y="178"/>
                  </a:cubicBezTo>
                  <a:moveTo>
                    <a:pt x="10" y="180"/>
                  </a:moveTo>
                  <a:cubicBezTo>
                    <a:pt x="8" y="180"/>
                    <a:pt x="7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8" y="175"/>
                    <a:pt x="10" y="172"/>
                    <a:pt x="13" y="168"/>
                  </a:cubicBezTo>
                  <a:cubicBezTo>
                    <a:pt x="15" y="163"/>
                    <a:pt x="18" y="159"/>
                    <a:pt x="20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5" y="157"/>
                    <a:pt x="30" y="159"/>
                    <a:pt x="35" y="160"/>
                  </a:cubicBezTo>
                  <a:cubicBezTo>
                    <a:pt x="31" y="163"/>
                    <a:pt x="25" y="168"/>
                    <a:pt x="20" y="172"/>
                  </a:cubicBezTo>
                  <a:cubicBezTo>
                    <a:pt x="17" y="174"/>
                    <a:pt x="14" y="176"/>
                    <a:pt x="12" y="178"/>
                  </a:cubicBezTo>
                  <a:cubicBezTo>
                    <a:pt x="12" y="179"/>
                    <a:pt x="11" y="179"/>
                    <a:pt x="10" y="180"/>
                  </a:cubicBezTo>
                  <a:cubicBezTo>
                    <a:pt x="10" y="180"/>
                    <a:pt x="10" y="180"/>
                    <a:pt x="10" y="180"/>
                  </a:cubicBezTo>
                  <a:moveTo>
                    <a:pt x="16" y="155"/>
                  </a:moveTo>
                  <a:cubicBezTo>
                    <a:pt x="18" y="151"/>
                    <a:pt x="20" y="146"/>
                    <a:pt x="23" y="141"/>
                  </a:cubicBezTo>
                  <a:cubicBezTo>
                    <a:pt x="23" y="140"/>
                    <a:pt x="24" y="139"/>
                    <a:pt x="24" y="139"/>
                  </a:cubicBezTo>
                  <a:cubicBezTo>
                    <a:pt x="25" y="138"/>
                    <a:pt x="26" y="137"/>
                    <a:pt x="28" y="136"/>
                  </a:cubicBezTo>
                  <a:cubicBezTo>
                    <a:pt x="27" y="137"/>
                    <a:pt x="27" y="138"/>
                    <a:pt x="27" y="138"/>
                  </a:cubicBezTo>
                  <a:cubicBezTo>
                    <a:pt x="25" y="142"/>
                    <a:pt x="23" y="145"/>
                    <a:pt x="21" y="148"/>
                  </a:cubicBezTo>
                  <a:cubicBezTo>
                    <a:pt x="21" y="149"/>
                    <a:pt x="20" y="150"/>
                    <a:pt x="20" y="151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8" y="152"/>
                    <a:pt x="18" y="153"/>
                  </a:cubicBezTo>
                  <a:cubicBezTo>
                    <a:pt x="17" y="153"/>
                    <a:pt x="17" y="154"/>
                    <a:pt x="16" y="155"/>
                  </a:cubicBezTo>
                  <a:moveTo>
                    <a:pt x="26" y="134"/>
                  </a:moveTo>
                  <a:cubicBezTo>
                    <a:pt x="27" y="132"/>
                    <a:pt x="28" y="131"/>
                    <a:pt x="29" y="129"/>
                  </a:cubicBezTo>
                  <a:cubicBezTo>
                    <a:pt x="30" y="128"/>
                    <a:pt x="31" y="127"/>
                    <a:pt x="33" y="127"/>
                  </a:cubicBezTo>
                  <a:cubicBezTo>
                    <a:pt x="32" y="129"/>
                    <a:pt x="31" y="131"/>
                    <a:pt x="3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28" y="133"/>
                    <a:pt x="28" y="133"/>
                  </a:cubicBezTo>
                  <a:cubicBezTo>
                    <a:pt x="28" y="133"/>
                    <a:pt x="27" y="133"/>
                    <a:pt x="26" y="134"/>
                  </a:cubicBezTo>
                  <a:moveTo>
                    <a:pt x="31" y="124"/>
                  </a:moveTo>
                  <a:cubicBezTo>
                    <a:pt x="31" y="124"/>
                    <a:pt x="31" y="124"/>
                    <a:pt x="31" y="124"/>
                  </a:cubicBezTo>
                  <a:cubicBezTo>
                    <a:pt x="32" y="122"/>
                    <a:pt x="33" y="120"/>
                    <a:pt x="33" y="118"/>
                  </a:cubicBezTo>
                  <a:cubicBezTo>
                    <a:pt x="35" y="118"/>
                    <a:pt x="36" y="117"/>
                    <a:pt x="38" y="116"/>
                  </a:cubicBezTo>
                  <a:cubicBezTo>
                    <a:pt x="37" y="118"/>
                    <a:pt x="36" y="120"/>
                    <a:pt x="35" y="123"/>
                  </a:cubicBezTo>
                  <a:cubicBezTo>
                    <a:pt x="35" y="122"/>
                    <a:pt x="34" y="122"/>
                    <a:pt x="34" y="122"/>
                  </a:cubicBezTo>
                  <a:cubicBezTo>
                    <a:pt x="34" y="122"/>
                    <a:pt x="33" y="123"/>
                    <a:pt x="33" y="123"/>
                  </a:cubicBezTo>
                  <a:cubicBezTo>
                    <a:pt x="32" y="123"/>
                    <a:pt x="32" y="124"/>
                    <a:pt x="31" y="124"/>
                  </a:cubicBezTo>
                  <a:moveTo>
                    <a:pt x="68" y="113"/>
                  </a:moveTo>
                  <a:cubicBezTo>
                    <a:pt x="69" y="111"/>
                    <a:pt x="70" y="110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4" y="108"/>
                    <a:pt x="76" y="107"/>
                    <a:pt x="78" y="107"/>
                  </a:cubicBezTo>
                  <a:cubicBezTo>
                    <a:pt x="77" y="108"/>
                    <a:pt x="75" y="110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1" y="112"/>
                    <a:pt x="69" y="112"/>
                    <a:pt x="68" y="113"/>
                  </a:cubicBezTo>
                  <a:moveTo>
                    <a:pt x="35" y="114"/>
                  </a:moveTo>
                  <a:cubicBezTo>
                    <a:pt x="37" y="111"/>
                    <a:pt x="40" y="108"/>
                    <a:pt x="42" y="105"/>
                  </a:cubicBezTo>
                  <a:cubicBezTo>
                    <a:pt x="41" y="107"/>
                    <a:pt x="40" y="109"/>
                    <a:pt x="40" y="112"/>
                  </a:cubicBezTo>
                  <a:cubicBezTo>
                    <a:pt x="38" y="112"/>
                    <a:pt x="37" y="113"/>
                    <a:pt x="35" y="114"/>
                  </a:cubicBezTo>
                  <a:moveTo>
                    <a:pt x="76" y="104"/>
                  </a:moveTo>
                  <a:cubicBezTo>
                    <a:pt x="78" y="102"/>
                    <a:pt x="80" y="99"/>
                    <a:pt x="82" y="96"/>
                  </a:cubicBezTo>
                  <a:cubicBezTo>
                    <a:pt x="84" y="95"/>
                    <a:pt x="87" y="95"/>
                    <a:pt x="89" y="94"/>
                  </a:cubicBezTo>
                  <a:cubicBezTo>
                    <a:pt x="87" y="96"/>
                    <a:pt x="85" y="99"/>
                    <a:pt x="83" y="101"/>
                  </a:cubicBezTo>
                  <a:cubicBezTo>
                    <a:pt x="80" y="102"/>
                    <a:pt x="78" y="103"/>
                    <a:pt x="76" y="104"/>
                  </a:cubicBezTo>
                  <a:moveTo>
                    <a:pt x="85" y="92"/>
                  </a:moveTo>
                  <a:cubicBezTo>
                    <a:pt x="87" y="89"/>
                    <a:pt x="89" y="86"/>
                    <a:pt x="91" y="83"/>
                  </a:cubicBezTo>
                  <a:cubicBezTo>
                    <a:pt x="93" y="82"/>
                    <a:pt x="95" y="82"/>
                    <a:pt x="97" y="81"/>
                  </a:cubicBezTo>
                  <a:cubicBezTo>
                    <a:pt x="96" y="84"/>
                    <a:pt x="94" y="86"/>
                    <a:pt x="92" y="89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0" y="90"/>
                    <a:pt x="88" y="91"/>
                    <a:pt x="85" y="92"/>
                  </a:cubicBezTo>
                  <a:moveTo>
                    <a:pt x="93" y="79"/>
                  </a:moveTo>
                  <a:cubicBezTo>
                    <a:pt x="94" y="77"/>
                    <a:pt x="95" y="76"/>
                    <a:pt x="95" y="74"/>
                  </a:cubicBezTo>
                  <a:cubicBezTo>
                    <a:pt x="97" y="73"/>
                    <a:pt x="99" y="73"/>
                    <a:pt x="101" y="72"/>
                  </a:cubicBezTo>
                  <a:cubicBezTo>
                    <a:pt x="101" y="74"/>
                    <a:pt x="100" y="76"/>
                    <a:pt x="99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7" y="78"/>
                    <a:pt x="95" y="79"/>
                    <a:pt x="93" y="79"/>
                  </a:cubicBezTo>
                  <a:moveTo>
                    <a:pt x="97" y="71"/>
                  </a:moveTo>
                  <a:cubicBezTo>
                    <a:pt x="98" y="68"/>
                    <a:pt x="99" y="66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2" y="62"/>
                    <a:pt x="104" y="61"/>
                    <a:pt x="106" y="61"/>
                  </a:cubicBezTo>
                  <a:cubicBezTo>
                    <a:pt x="105" y="63"/>
                    <a:pt x="104" y="66"/>
                    <a:pt x="103" y="69"/>
                  </a:cubicBezTo>
                  <a:cubicBezTo>
                    <a:pt x="101" y="69"/>
                    <a:pt x="99" y="70"/>
                    <a:pt x="97" y="71"/>
                  </a:cubicBezTo>
                  <a:moveTo>
                    <a:pt x="101" y="59"/>
                  </a:moveTo>
                  <a:cubicBezTo>
                    <a:pt x="102" y="57"/>
                    <a:pt x="102" y="55"/>
                    <a:pt x="103" y="53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5" y="52"/>
                    <a:pt x="107" y="51"/>
                    <a:pt x="108" y="51"/>
                  </a:cubicBezTo>
                  <a:cubicBezTo>
                    <a:pt x="108" y="53"/>
                    <a:pt x="107" y="55"/>
                    <a:pt x="107" y="58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8"/>
                    <a:pt x="103" y="58"/>
                    <a:pt x="101" y="59"/>
                  </a:cubicBezTo>
                  <a:moveTo>
                    <a:pt x="103" y="49"/>
                  </a:moveTo>
                  <a:cubicBezTo>
                    <a:pt x="104" y="47"/>
                    <a:pt x="104" y="44"/>
                    <a:pt x="104" y="42"/>
                  </a:cubicBezTo>
                  <a:cubicBezTo>
                    <a:pt x="106" y="42"/>
                    <a:pt x="108" y="41"/>
                    <a:pt x="110" y="40"/>
                  </a:cubicBezTo>
                  <a:cubicBezTo>
                    <a:pt x="110" y="43"/>
                    <a:pt x="109" y="45"/>
                    <a:pt x="109" y="47"/>
                  </a:cubicBezTo>
                  <a:cubicBezTo>
                    <a:pt x="107" y="48"/>
                    <a:pt x="105" y="48"/>
                    <a:pt x="103" y="49"/>
                  </a:cubicBezTo>
                  <a:moveTo>
                    <a:pt x="105" y="39"/>
                  </a:moveTo>
                  <a:cubicBezTo>
                    <a:pt x="105" y="37"/>
                    <a:pt x="105" y="35"/>
                    <a:pt x="105" y="33"/>
                  </a:cubicBezTo>
                  <a:cubicBezTo>
                    <a:pt x="107" y="32"/>
                    <a:pt x="109" y="32"/>
                    <a:pt x="111" y="31"/>
                  </a:cubicBezTo>
                  <a:cubicBezTo>
                    <a:pt x="110" y="33"/>
                    <a:pt x="110" y="35"/>
                    <a:pt x="110" y="37"/>
                  </a:cubicBezTo>
                  <a:cubicBezTo>
                    <a:pt x="108" y="38"/>
                    <a:pt x="106" y="38"/>
                    <a:pt x="105" y="39"/>
                  </a:cubicBezTo>
                  <a:moveTo>
                    <a:pt x="105" y="30"/>
                  </a:moveTo>
                  <a:cubicBezTo>
                    <a:pt x="105" y="29"/>
                    <a:pt x="105" y="28"/>
                    <a:pt x="105" y="27"/>
                  </a:cubicBezTo>
                  <a:cubicBezTo>
                    <a:pt x="107" y="26"/>
                    <a:pt x="109" y="25"/>
                    <a:pt x="110" y="24"/>
                  </a:cubicBezTo>
                  <a:cubicBezTo>
                    <a:pt x="110" y="25"/>
                    <a:pt x="111" y="27"/>
                    <a:pt x="111" y="28"/>
                  </a:cubicBezTo>
                  <a:cubicBezTo>
                    <a:pt x="109" y="29"/>
                    <a:pt x="107" y="29"/>
                    <a:pt x="105" y="30"/>
                  </a:cubicBezTo>
                  <a:moveTo>
                    <a:pt x="105" y="24"/>
                  </a:moveTo>
                  <a:cubicBezTo>
                    <a:pt x="105" y="22"/>
                    <a:pt x="104" y="21"/>
                    <a:pt x="104" y="20"/>
                  </a:cubicBezTo>
                  <a:cubicBezTo>
                    <a:pt x="106" y="19"/>
                    <a:pt x="108" y="19"/>
                    <a:pt x="110" y="18"/>
                  </a:cubicBezTo>
                  <a:cubicBezTo>
                    <a:pt x="110" y="19"/>
                    <a:pt x="110" y="20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09" y="21"/>
                    <a:pt x="109" y="21"/>
                  </a:cubicBezTo>
                  <a:cubicBezTo>
                    <a:pt x="108" y="22"/>
                    <a:pt x="106" y="23"/>
                    <a:pt x="105" y="24"/>
                  </a:cubicBezTo>
                  <a:moveTo>
                    <a:pt x="104" y="17"/>
                  </a:moveTo>
                  <a:cubicBezTo>
                    <a:pt x="104" y="16"/>
                    <a:pt x="103" y="14"/>
                    <a:pt x="103" y="13"/>
                  </a:cubicBezTo>
                  <a:cubicBezTo>
                    <a:pt x="104" y="12"/>
                    <a:pt x="105" y="11"/>
                    <a:pt x="106" y="9"/>
                  </a:cubicBezTo>
                  <a:cubicBezTo>
                    <a:pt x="107" y="8"/>
                    <a:pt x="107" y="7"/>
                    <a:pt x="108" y="6"/>
                  </a:cubicBezTo>
                  <a:cubicBezTo>
                    <a:pt x="109" y="9"/>
                    <a:pt x="109" y="12"/>
                    <a:pt x="110" y="15"/>
                  </a:cubicBezTo>
                  <a:cubicBezTo>
                    <a:pt x="108" y="16"/>
                    <a:pt x="106" y="16"/>
                    <a:pt x="104" y="17"/>
                  </a:cubicBezTo>
                  <a:moveTo>
                    <a:pt x="70" y="119"/>
                  </a:moveTo>
                  <a:cubicBezTo>
                    <a:pt x="71" y="119"/>
                    <a:pt x="71" y="119"/>
                    <a:pt x="72" y="119"/>
                  </a:cubicBezTo>
                  <a:cubicBezTo>
                    <a:pt x="107" y="87"/>
                    <a:pt x="115" y="53"/>
                    <a:pt x="114" y="29"/>
                  </a:cubicBezTo>
                  <a:cubicBezTo>
                    <a:pt x="114" y="19"/>
                    <a:pt x="113" y="11"/>
                    <a:pt x="112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7"/>
                    <a:pt x="126" y="7"/>
                    <a:pt x="131" y="7"/>
                  </a:cubicBezTo>
                  <a:cubicBezTo>
                    <a:pt x="133" y="14"/>
                    <a:pt x="139" y="32"/>
                    <a:pt x="139" y="53"/>
                  </a:cubicBezTo>
                  <a:cubicBezTo>
                    <a:pt x="139" y="80"/>
                    <a:pt x="130" y="113"/>
                    <a:pt x="98" y="140"/>
                  </a:cubicBezTo>
                  <a:cubicBezTo>
                    <a:pt x="98" y="140"/>
                    <a:pt x="97" y="141"/>
                    <a:pt x="97" y="141"/>
                  </a:cubicBezTo>
                  <a:cubicBezTo>
                    <a:pt x="97" y="142"/>
                    <a:pt x="98" y="142"/>
                    <a:pt x="98" y="143"/>
                  </a:cubicBezTo>
                  <a:cubicBezTo>
                    <a:pt x="103" y="145"/>
                    <a:pt x="107" y="148"/>
                    <a:pt x="112" y="151"/>
                  </a:cubicBezTo>
                  <a:cubicBezTo>
                    <a:pt x="100" y="157"/>
                    <a:pt x="86" y="160"/>
                    <a:pt x="70" y="160"/>
                  </a:cubicBezTo>
                  <a:cubicBezTo>
                    <a:pt x="56" y="160"/>
                    <a:pt x="40" y="158"/>
                    <a:pt x="23" y="153"/>
                  </a:cubicBezTo>
                  <a:cubicBezTo>
                    <a:pt x="23" y="152"/>
                    <a:pt x="24" y="152"/>
                    <a:pt x="24" y="151"/>
                  </a:cubicBezTo>
                  <a:cubicBezTo>
                    <a:pt x="26" y="147"/>
                    <a:pt x="32" y="137"/>
                    <a:pt x="37" y="127"/>
                  </a:cubicBezTo>
                  <a:cubicBezTo>
                    <a:pt x="40" y="122"/>
                    <a:pt x="42" y="117"/>
                    <a:pt x="44" y="112"/>
                  </a:cubicBezTo>
                  <a:cubicBezTo>
                    <a:pt x="45" y="108"/>
                    <a:pt x="46" y="105"/>
                    <a:pt x="47" y="102"/>
                  </a:cubicBezTo>
                  <a:cubicBezTo>
                    <a:pt x="51" y="105"/>
                    <a:pt x="57" y="110"/>
                    <a:pt x="62" y="114"/>
                  </a:cubicBezTo>
                  <a:cubicBezTo>
                    <a:pt x="62" y="114"/>
                    <a:pt x="62" y="114"/>
                    <a:pt x="63" y="115"/>
                  </a:cubicBezTo>
                  <a:cubicBezTo>
                    <a:pt x="63" y="115"/>
                    <a:pt x="64" y="115"/>
                    <a:pt x="64" y="115"/>
                  </a:cubicBezTo>
                  <a:cubicBezTo>
                    <a:pt x="64" y="115"/>
                    <a:pt x="64" y="115"/>
                    <a:pt x="64" y="115"/>
                  </a:cubicBezTo>
                  <a:cubicBezTo>
                    <a:pt x="65" y="115"/>
                    <a:pt x="65" y="116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7" y="117"/>
                    <a:pt x="68" y="118"/>
                    <a:pt x="69" y="119"/>
                  </a:cubicBezTo>
                  <a:cubicBezTo>
                    <a:pt x="70" y="119"/>
                    <a:pt x="70" y="119"/>
                    <a:pt x="70" y="119"/>
                  </a:cubicBezTo>
                  <a:moveTo>
                    <a:pt x="110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6" y="3"/>
                    <a:pt x="104" y="5"/>
                    <a:pt x="103" y="7"/>
                  </a:cubicBezTo>
                  <a:cubicBezTo>
                    <a:pt x="101" y="9"/>
                    <a:pt x="100" y="11"/>
                    <a:pt x="100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100" y="15"/>
                    <a:pt x="101" y="19"/>
                    <a:pt x="101" y="25"/>
                  </a:cubicBezTo>
                  <a:cubicBezTo>
                    <a:pt x="101" y="25"/>
                    <a:pt x="100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29"/>
                    <a:pt x="101" y="31"/>
                  </a:cubicBezTo>
                  <a:cubicBezTo>
                    <a:pt x="101" y="50"/>
                    <a:pt x="95" y="81"/>
                    <a:pt x="64" y="110"/>
                  </a:cubicBezTo>
                  <a:cubicBezTo>
                    <a:pt x="58" y="105"/>
                    <a:pt x="51" y="100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37" y="104"/>
                    <a:pt x="32" y="112"/>
                    <a:pt x="27" y="120"/>
                  </a:cubicBezTo>
                  <a:cubicBezTo>
                    <a:pt x="26" y="121"/>
                    <a:pt x="26" y="122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4" y="130"/>
                    <a:pt x="19" y="140"/>
                    <a:pt x="14" y="150"/>
                  </a:cubicBezTo>
                  <a:cubicBezTo>
                    <a:pt x="11" y="157"/>
                    <a:pt x="7" y="164"/>
                    <a:pt x="5" y="169"/>
                  </a:cubicBezTo>
                  <a:cubicBezTo>
                    <a:pt x="5" y="170"/>
                    <a:pt x="4" y="170"/>
                    <a:pt x="4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3" y="172"/>
                    <a:pt x="3" y="173"/>
                    <a:pt x="3" y="173"/>
                  </a:cubicBezTo>
                  <a:cubicBezTo>
                    <a:pt x="2" y="174"/>
                    <a:pt x="2" y="176"/>
                    <a:pt x="1" y="177"/>
                  </a:cubicBezTo>
                  <a:cubicBezTo>
                    <a:pt x="1" y="177"/>
                    <a:pt x="1" y="177"/>
                    <a:pt x="1" y="178"/>
                  </a:cubicBezTo>
                  <a:cubicBezTo>
                    <a:pt x="1" y="178"/>
                    <a:pt x="1" y="178"/>
                    <a:pt x="1" y="178"/>
                  </a:cubicBezTo>
                  <a:cubicBezTo>
                    <a:pt x="1" y="179"/>
                    <a:pt x="1" y="179"/>
                    <a:pt x="1" y="179"/>
                  </a:cubicBezTo>
                  <a:cubicBezTo>
                    <a:pt x="1" y="179"/>
                    <a:pt x="0" y="179"/>
                    <a:pt x="0" y="179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80"/>
                    <a:pt x="1" y="181"/>
                    <a:pt x="1" y="181"/>
                  </a:cubicBezTo>
                  <a:cubicBezTo>
                    <a:pt x="1" y="182"/>
                    <a:pt x="2" y="182"/>
                    <a:pt x="2" y="182"/>
                  </a:cubicBezTo>
                  <a:cubicBezTo>
                    <a:pt x="3" y="183"/>
                    <a:pt x="3" y="183"/>
                    <a:pt x="4" y="183"/>
                  </a:cubicBezTo>
                  <a:cubicBezTo>
                    <a:pt x="9" y="184"/>
                    <a:pt x="15" y="185"/>
                    <a:pt x="21" y="185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7" y="186"/>
                    <a:pt x="30" y="186"/>
                    <a:pt x="33" y="186"/>
                  </a:cubicBezTo>
                  <a:cubicBezTo>
                    <a:pt x="33" y="186"/>
                    <a:pt x="34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6" y="186"/>
                    <a:pt x="36" y="186"/>
                  </a:cubicBezTo>
                  <a:cubicBezTo>
                    <a:pt x="36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58" y="185"/>
                    <a:pt x="84" y="183"/>
                    <a:pt x="100" y="177"/>
                  </a:cubicBezTo>
                  <a:cubicBezTo>
                    <a:pt x="101" y="177"/>
                    <a:pt x="101" y="177"/>
                    <a:pt x="101" y="177"/>
                  </a:cubicBezTo>
                  <a:cubicBezTo>
                    <a:pt x="107" y="169"/>
                    <a:pt x="113" y="160"/>
                    <a:pt x="119" y="152"/>
                  </a:cubicBezTo>
                  <a:cubicBezTo>
                    <a:pt x="119" y="151"/>
                    <a:pt x="119" y="150"/>
                    <a:pt x="118" y="149"/>
                  </a:cubicBezTo>
                  <a:cubicBezTo>
                    <a:pt x="118" y="149"/>
                    <a:pt x="117" y="149"/>
                    <a:pt x="117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2" y="146"/>
                    <a:pt x="107" y="143"/>
                    <a:pt x="103" y="141"/>
                  </a:cubicBezTo>
                  <a:cubicBezTo>
                    <a:pt x="134" y="113"/>
                    <a:pt x="143" y="80"/>
                    <a:pt x="143" y="53"/>
                  </a:cubicBezTo>
                  <a:cubicBezTo>
                    <a:pt x="143" y="30"/>
                    <a:pt x="137" y="11"/>
                    <a:pt x="134" y="5"/>
                  </a:cubicBezTo>
                  <a:cubicBezTo>
                    <a:pt x="134" y="4"/>
                    <a:pt x="133" y="4"/>
                    <a:pt x="132" y="4"/>
                  </a:cubicBezTo>
                  <a:cubicBezTo>
                    <a:pt x="130" y="3"/>
                    <a:pt x="125" y="3"/>
                    <a:pt x="120" y="3"/>
                  </a:cubicBezTo>
                  <a:cubicBezTo>
                    <a:pt x="118" y="2"/>
                    <a:pt x="116" y="2"/>
                    <a:pt x="114" y="2"/>
                  </a:cubicBezTo>
                  <a:cubicBezTo>
                    <a:pt x="112" y="1"/>
                    <a:pt x="111" y="1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768"/>
            <p:cNvSpPr>
              <a:spLocks noEditPoints="1"/>
            </p:cNvSpPr>
            <p:nvPr/>
          </p:nvSpPr>
          <p:spPr bwMode="auto">
            <a:xfrm>
              <a:off x="3625" y="937"/>
              <a:ext cx="336" cy="326"/>
            </a:xfrm>
            <a:custGeom>
              <a:avLst/>
              <a:gdLst>
                <a:gd name="T0" fmla="*/ 80 w 142"/>
                <a:gd name="T1" fmla="*/ 133 h 138"/>
                <a:gd name="T2" fmla="*/ 80 w 142"/>
                <a:gd name="T3" fmla="*/ 133 h 138"/>
                <a:gd name="T4" fmla="*/ 78 w 142"/>
                <a:gd name="T5" fmla="*/ 133 h 138"/>
                <a:gd name="T6" fmla="*/ 83 w 142"/>
                <a:gd name="T7" fmla="*/ 95 h 138"/>
                <a:gd name="T8" fmla="*/ 77 w 142"/>
                <a:gd name="T9" fmla="*/ 92 h 138"/>
                <a:gd name="T10" fmla="*/ 53 w 142"/>
                <a:gd name="T11" fmla="*/ 74 h 138"/>
                <a:gd name="T12" fmla="*/ 65 w 142"/>
                <a:gd name="T13" fmla="*/ 91 h 138"/>
                <a:gd name="T14" fmla="*/ 52 w 142"/>
                <a:gd name="T15" fmla="*/ 83 h 138"/>
                <a:gd name="T16" fmla="*/ 49 w 142"/>
                <a:gd name="T17" fmla="*/ 74 h 138"/>
                <a:gd name="T18" fmla="*/ 137 w 142"/>
                <a:gd name="T19" fmla="*/ 82 h 138"/>
                <a:gd name="T20" fmla="*/ 124 w 142"/>
                <a:gd name="T21" fmla="*/ 83 h 138"/>
                <a:gd name="T22" fmla="*/ 132 w 142"/>
                <a:gd name="T23" fmla="*/ 56 h 138"/>
                <a:gd name="T24" fmla="*/ 125 w 142"/>
                <a:gd name="T25" fmla="*/ 83 h 138"/>
                <a:gd name="T26" fmla="*/ 124 w 142"/>
                <a:gd name="T27" fmla="*/ 59 h 138"/>
                <a:gd name="T28" fmla="*/ 120 w 142"/>
                <a:gd name="T29" fmla="*/ 76 h 138"/>
                <a:gd name="T30" fmla="*/ 84 w 142"/>
                <a:gd name="T31" fmla="*/ 49 h 138"/>
                <a:gd name="T32" fmla="*/ 56 w 142"/>
                <a:gd name="T33" fmla="*/ 35 h 138"/>
                <a:gd name="T34" fmla="*/ 126 w 142"/>
                <a:gd name="T35" fmla="*/ 33 h 138"/>
                <a:gd name="T36" fmla="*/ 29 w 142"/>
                <a:gd name="T37" fmla="*/ 64 h 138"/>
                <a:gd name="T38" fmla="*/ 75 w 142"/>
                <a:gd name="T39" fmla="*/ 31 h 138"/>
                <a:gd name="T40" fmla="*/ 111 w 142"/>
                <a:gd name="T41" fmla="*/ 30 h 138"/>
                <a:gd name="T42" fmla="*/ 50 w 142"/>
                <a:gd name="T43" fmla="*/ 66 h 138"/>
                <a:gd name="T44" fmla="*/ 54 w 142"/>
                <a:gd name="T45" fmla="*/ 65 h 138"/>
                <a:gd name="T46" fmla="*/ 25 w 142"/>
                <a:gd name="T47" fmla="*/ 47 h 138"/>
                <a:gd name="T48" fmla="*/ 121 w 142"/>
                <a:gd name="T49" fmla="*/ 40 h 138"/>
                <a:gd name="T50" fmla="*/ 55 w 142"/>
                <a:gd name="T51" fmla="*/ 22 h 138"/>
                <a:gd name="T52" fmla="*/ 28 w 142"/>
                <a:gd name="T53" fmla="*/ 61 h 138"/>
                <a:gd name="T54" fmla="*/ 115 w 142"/>
                <a:gd name="T55" fmla="*/ 19 h 138"/>
                <a:gd name="T56" fmla="*/ 65 w 142"/>
                <a:gd name="T57" fmla="*/ 12 h 138"/>
                <a:gd name="T58" fmla="*/ 84 w 142"/>
                <a:gd name="T59" fmla="*/ 16 h 138"/>
                <a:gd name="T60" fmla="*/ 97 w 142"/>
                <a:gd name="T61" fmla="*/ 24 h 138"/>
                <a:gd name="T62" fmla="*/ 110 w 142"/>
                <a:gd name="T63" fmla="*/ 19 h 138"/>
                <a:gd name="T64" fmla="*/ 111 w 142"/>
                <a:gd name="T65" fmla="*/ 31 h 138"/>
                <a:gd name="T66" fmla="*/ 124 w 142"/>
                <a:gd name="T67" fmla="*/ 46 h 138"/>
                <a:gd name="T68" fmla="*/ 134 w 142"/>
                <a:gd name="T69" fmla="*/ 52 h 138"/>
                <a:gd name="T70" fmla="*/ 127 w 142"/>
                <a:gd name="T71" fmla="*/ 52 h 138"/>
                <a:gd name="T72" fmla="*/ 119 w 142"/>
                <a:gd name="T73" fmla="*/ 86 h 138"/>
                <a:gd name="T74" fmla="*/ 129 w 142"/>
                <a:gd name="T75" fmla="*/ 86 h 138"/>
                <a:gd name="T76" fmla="*/ 128 w 142"/>
                <a:gd name="T77" fmla="*/ 104 h 138"/>
                <a:gd name="T78" fmla="*/ 100 w 142"/>
                <a:gd name="T79" fmla="*/ 98 h 138"/>
                <a:gd name="T80" fmla="*/ 63 w 142"/>
                <a:gd name="T81" fmla="*/ 83 h 138"/>
                <a:gd name="T82" fmla="*/ 75 w 142"/>
                <a:gd name="T83" fmla="*/ 52 h 138"/>
                <a:gd name="T84" fmla="*/ 92 w 142"/>
                <a:gd name="T85" fmla="*/ 41 h 138"/>
                <a:gd name="T86" fmla="*/ 71 w 142"/>
                <a:gd name="T87" fmla="*/ 25 h 138"/>
                <a:gd name="T88" fmla="*/ 57 w 142"/>
                <a:gd name="T89" fmla="*/ 17 h 138"/>
                <a:gd name="T90" fmla="*/ 21 w 142"/>
                <a:gd name="T91" fmla="*/ 48 h 138"/>
                <a:gd name="T92" fmla="*/ 25 w 142"/>
                <a:gd name="T93" fmla="*/ 70 h 138"/>
                <a:gd name="T94" fmla="*/ 51 w 142"/>
                <a:gd name="T95" fmla="*/ 88 h 138"/>
                <a:gd name="T96" fmla="*/ 55 w 142"/>
                <a:gd name="T97" fmla="*/ 114 h 138"/>
                <a:gd name="T98" fmla="*/ 61 w 142"/>
                <a:gd name="T99" fmla="*/ 119 h 138"/>
                <a:gd name="T100" fmla="*/ 60 w 142"/>
                <a:gd name="T101" fmla="*/ 132 h 138"/>
                <a:gd name="T102" fmla="*/ 97 w 142"/>
                <a:gd name="T103" fmla="*/ 18 h 138"/>
                <a:gd name="T104" fmla="*/ 38 w 142"/>
                <a:gd name="T105" fmla="*/ 15 h 138"/>
                <a:gd name="T106" fmla="*/ 38 w 142"/>
                <a:gd name="T107" fmla="*/ 15 h 138"/>
                <a:gd name="T108" fmla="*/ 91 w 142"/>
                <a:gd name="T109" fmla="*/ 15 h 138"/>
                <a:gd name="T110" fmla="*/ 75 w 142"/>
                <a:gd name="T111" fmla="*/ 8 h 138"/>
                <a:gd name="T112" fmla="*/ 62 w 142"/>
                <a:gd name="T113" fmla="*/ 6 h 138"/>
                <a:gd name="T114" fmla="*/ 71 w 142"/>
                <a:gd name="T115" fmla="*/ 0 h 138"/>
                <a:gd name="T116" fmla="*/ 23 w 142"/>
                <a:gd name="T117" fmla="*/ 18 h 138"/>
                <a:gd name="T118" fmla="*/ 141 w 142"/>
                <a:gd name="T119" fmla="*/ 82 h 138"/>
                <a:gd name="T120" fmla="*/ 117 w 142"/>
                <a:gd name="T121" fmla="*/ 1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138">
                  <a:moveTo>
                    <a:pt x="90" y="131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94" y="121"/>
                    <a:pt x="99" y="112"/>
                    <a:pt x="103" y="103"/>
                  </a:cubicBezTo>
                  <a:cubicBezTo>
                    <a:pt x="114" y="112"/>
                    <a:pt x="97" y="126"/>
                    <a:pt x="91" y="131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0" y="131"/>
                    <a:pt x="90" y="131"/>
                    <a:pt x="90" y="131"/>
                  </a:cubicBezTo>
                  <a:moveTo>
                    <a:pt x="80" y="133"/>
                  </a:moveTo>
                  <a:cubicBezTo>
                    <a:pt x="84" y="123"/>
                    <a:pt x="89" y="112"/>
                    <a:pt x="93" y="102"/>
                  </a:cubicBezTo>
                  <a:cubicBezTo>
                    <a:pt x="95" y="102"/>
                    <a:pt x="98" y="103"/>
                    <a:pt x="100" y="103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6" y="112"/>
                    <a:pt x="92" y="121"/>
                    <a:pt x="88" y="130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88" y="131"/>
                    <a:pt x="87" y="131"/>
                    <a:pt x="87" y="132"/>
                  </a:cubicBezTo>
                  <a:cubicBezTo>
                    <a:pt x="85" y="132"/>
                    <a:pt x="83" y="133"/>
                    <a:pt x="80" y="133"/>
                  </a:cubicBezTo>
                  <a:moveTo>
                    <a:pt x="71" y="133"/>
                  </a:moveTo>
                  <a:cubicBezTo>
                    <a:pt x="70" y="133"/>
                    <a:pt x="69" y="133"/>
                    <a:pt x="68" y="133"/>
                  </a:cubicBezTo>
                  <a:cubicBezTo>
                    <a:pt x="74" y="121"/>
                    <a:pt x="79" y="109"/>
                    <a:pt x="85" y="97"/>
                  </a:cubicBezTo>
                  <a:cubicBezTo>
                    <a:pt x="86" y="99"/>
                    <a:pt x="87" y="100"/>
                    <a:pt x="85" y="101"/>
                  </a:cubicBezTo>
                  <a:cubicBezTo>
                    <a:pt x="85" y="101"/>
                    <a:pt x="86" y="101"/>
                    <a:pt x="87" y="101"/>
                  </a:cubicBezTo>
                  <a:cubicBezTo>
                    <a:pt x="88" y="101"/>
                    <a:pt x="89" y="101"/>
                    <a:pt x="91" y="102"/>
                  </a:cubicBezTo>
                  <a:cubicBezTo>
                    <a:pt x="86" y="112"/>
                    <a:pt x="82" y="123"/>
                    <a:pt x="78" y="133"/>
                  </a:cubicBezTo>
                  <a:cubicBezTo>
                    <a:pt x="76" y="133"/>
                    <a:pt x="73" y="133"/>
                    <a:pt x="71" y="133"/>
                  </a:cubicBezTo>
                  <a:moveTo>
                    <a:pt x="66" y="133"/>
                  </a:moveTo>
                  <a:cubicBezTo>
                    <a:pt x="65" y="133"/>
                    <a:pt x="65" y="133"/>
                    <a:pt x="64" y="133"/>
                  </a:cubicBezTo>
                  <a:cubicBezTo>
                    <a:pt x="66" y="126"/>
                    <a:pt x="69" y="120"/>
                    <a:pt x="65" y="116"/>
                  </a:cubicBezTo>
                  <a:cubicBezTo>
                    <a:pt x="68" y="110"/>
                    <a:pt x="71" y="104"/>
                    <a:pt x="75" y="98"/>
                  </a:cubicBezTo>
                  <a:cubicBezTo>
                    <a:pt x="76" y="96"/>
                    <a:pt x="78" y="94"/>
                    <a:pt x="79" y="93"/>
                  </a:cubicBezTo>
                  <a:cubicBezTo>
                    <a:pt x="81" y="94"/>
                    <a:pt x="82" y="95"/>
                    <a:pt x="83" y="95"/>
                  </a:cubicBezTo>
                  <a:cubicBezTo>
                    <a:pt x="77" y="108"/>
                    <a:pt x="72" y="121"/>
                    <a:pt x="66" y="133"/>
                  </a:cubicBezTo>
                  <a:moveTo>
                    <a:pt x="63" y="115"/>
                  </a:moveTo>
                  <a:cubicBezTo>
                    <a:pt x="61" y="114"/>
                    <a:pt x="60" y="112"/>
                    <a:pt x="59" y="111"/>
                  </a:cubicBezTo>
                  <a:cubicBezTo>
                    <a:pt x="62" y="104"/>
                    <a:pt x="65" y="97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1" y="90"/>
                    <a:pt x="74" y="91"/>
                    <a:pt x="77" y="92"/>
                  </a:cubicBezTo>
                  <a:cubicBezTo>
                    <a:pt x="75" y="93"/>
                    <a:pt x="74" y="95"/>
                    <a:pt x="73" y="97"/>
                  </a:cubicBezTo>
                  <a:cubicBezTo>
                    <a:pt x="69" y="103"/>
                    <a:pt x="66" y="109"/>
                    <a:pt x="63" y="115"/>
                  </a:cubicBezTo>
                  <a:moveTo>
                    <a:pt x="50" y="75"/>
                  </a:moveTo>
                  <a:cubicBezTo>
                    <a:pt x="51" y="75"/>
                    <a:pt x="51" y="74"/>
                    <a:pt x="52" y="74"/>
                  </a:cubicBezTo>
                  <a:cubicBezTo>
                    <a:pt x="52" y="74"/>
                    <a:pt x="52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6" y="76"/>
                    <a:pt x="57" y="80"/>
                    <a:pt x="56" y="82"/>
                  </a:cubicBezTo>
                  <a:cubicBezTo>
                    <a:pt x="56" y="82"/>
                    <a:pt x="60" y="85"/>
                    <a:pt x="60" y="87"/>
                  </a:cubicBezTo>
                  <a:cubicBezTo>
                    <a:pt x="61" y="87"/>
                    <a:pt x="62" y="87"/>
                    <a:pt x="63" y="87"/>
                  </a:cubicBezTo>
                  <a:cubicBezTo>
                    <a:pt x="63" y="88"/>
                    <a:pt x="63" y="89"/>
                    <a:pt x="63" y="90"/>
                  </a:cubicBezTo>
                  <a:cubicBezTo>
                    <a:pt x="63" y="90"/>
                    <a:pt x="64" y="91"/>
                    <a:pt x="64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2" y="97"/>
                    <a:pt x="60" y="102"/>
                    <a:pt x="58" y="108"/>
                  </a:cubicBezTo>
                  <a:cubicBezTo>
                    <a:pt x="57" y="105"/>
                    <a:pt x="57" y="102"/>
                    <a:pt x="58" y="99"/>
                  </a:cubicBezTo>
                  <a:cubicBezTo>
                    <a:pt x="58" y="96"/>
                    <a:pt x="58" y="93"/>
                    <a:pt x="61" y="91"/>
                  </a:cubicBezTo>
                  <a:cubicBezTo>
                    <a:pt x="60" y="91"/>
                    <a:pt x="59" y="90"/>
                    <a:pt x="58" y="89"/>
                  </a:cubicBezTo>
                  <a:cubicBezTo>
                    <a:pt x="58" y="89"/>
                    <a:pt x="57" y="89"/>
                    <a:pt x="57" y="89"/>
                  </a:cubicBezTo>
                  <a:cubicBezTo>
                    <a:pt x="56" y="88"/>
                    <a:pt x="57" y="87"/>
                    <a:pt x="57" y="87"/>
                  </a:cubicBezTo>
                  <a:cubicBezTo>
                    <a:pt x="55" y="87"/>
                    <a:pt x="54" y="84"/>
                    <a:pt x="52" y="83"/>
                  </a:cubicBezTo>
                  <a:cubicBezTo>
                    <a:pt x="53" y="81"/>
                    <a:pt x="54" y="80"/>
                    <a:pt x="55" y="78"/>
                  </a:cubicBezTo>
                  <a:cubicBezTo>
                    <a:pt x="55" y="77"/>
                    <a:pt x="55" y="77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9"/>
                    <a:pt x="51" y="81"/>
                    <a:pt x="50" y="82"/>
                  </a:cubicBezTo>
                  <a:cubicBezTo>
                    <a:pt x="49" y="82"/>
                    <a:pt x="48" y="81"/>
                    <a:pt x="46" y="81"/>
                  </a:cubicBezTo>
                  <a:cubicBezTo>
                    <a:pt x="48" y="79"/>
                    <a:pt x="48" y="77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moveTo>
                    <a:pt x="128" y="82"/>
                  </a:moveTo>
                  <a:cubicBezTo>
                    <a:pt x="128" y="82"/>
                    <a:pt x="128" y="82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30" y="75"/>
                    <a:pt x="133" y="68"/>
                    <a:pt x="136" y="62"/>
                  </a:cubicBezTo>
                  <a:cubicBezTo>
                    <a:pt x="137" y="64"/>
                    <a:pt x="138" y="67"/>
                    <a:pt x="138" y="70"/>
                  </a:cubicBezTo>
                  <a:cubicBezTo>
                    <a:pt x="138" y="74"/>
                    <a:pt x="137" y="78"/>
                    <a:pt x="137" y="82"/>
                  </a:cubicBezTo>
                  <a:cubicBezTo>
                    <a:pt x="136" y="83"/>
                    <a:pt x="136" y="85"/>
                    <a:pt x="136" y="86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5"/>
                    <a:pt x="134" y="83"/>
                    <a:pt x="133" y="83"/>
                  </a:cubicBezTo>
                  <a:cubicBezTo>
                    <a:pt x="132" y="82"/>
                    <a:pt x="131" y="82"/>
                    <a:pt x="129" y="82"/>
                  </a:cubicBezTo>
                  <a:cubicBezTo>
                    <a:pt x="129" y="82"/>
                    <a:pt x="129" y="82"/>
                    <a:pt x="129" y="82"/>
                  </a:cubicBezTo>
                  <a:cubicBezTo>
                    <a:pt x="129" y="82"/>
                    <a:pt x="128" y="82"/>
                    <a:pt x="128" y="82"/>
                  </a:cubicBezTo>
                  <a:moveTo>
                    <a:pt x="124" y="83"/>
                  </a:moveTo>
                  <a:cubicBezTo>
                    <a:pt x="123" y="83"/>
                    <a:pt x="122" y="83"/>
                    <a:pt x="122" y="83"/>
                  </a:cubicBezTo>
                  <a:cubicBezTo>
                    <a:pt x="122" y="82"/>
                    <a:pt x="121" y="82"/>
                    <a:pt x="121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23" y="72"/>
                    <a:pt x="126" y="65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7"/>
                    <a:pt x="132" y="57"/>
                    <a:pt x="132" y="56"/>
                  </a:cubicBezTo>
                  <a:cubicBezTo>
                    <a:pt x="133" y="56"/>
                    <a:pt x="133" y="56"/>
                    <a:pt x="134" y="56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8"/>
                    <a:pt x="134" y="58"/>
                    <a:pt x="134" y="58"/>
                  </a:cubicBezTo>
                  <a:cubicBezTo>
                    <a:pt x="134" y="59"/>
                    <a:pt x="134" y="59"/>
                    <a:pt x="134" y="60"/>
                  </a:cubicBezTo>
                  <a:cubicBezTo>
                    <a:pt x="131" y="67"/>
                    <a:pt x="128" y="74"/>
                    <a:pt x="125" y="81"/>
                  </a:cubicBezTo>
                  <a:cubicBezTo>
                    <a:pt x="125" y="81"/>
                    <a:pt x="125" y="82"/>
                    <a:pt x="125" y="82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5" y="83"/>
                    <a:pt x="125" y="83"/>
                    <a:pt x="124" y="83"/>
                  </a:cubicBezTo>
                  <a:cubicBezTo>
                    <a:pt x="124" y="83"/>
                    <a:pt x="124" y="83"/>
                    <a:pt x="124" y="83"/>
                  </a:cubicBezTo>
                  <a:moveTo>
                    <a:pt x="120" y="76"/>
                  </a:moveTo>
                  <a:cubicBezTo>
                    <a:pt x="120" y="76"/>
                    <a:pt x="120" y="75"/>
                    <a:pt x="120" y="74"/>
                  </a:cubicBezTo>
                  <a:cubicBezTo>
                    <a:pt x="120" y="72"/>
                    <a:pt x="120" y="70"/>
                    <a:pt x="120" y="68"/>
                  </a:cubicBezTo>
                  <a:cubicBezTo>
                    <a:pt x="120" y="66"/>
                    <a:pt x="121" y="65"/>
                    <a:pt x="121" y="64"/>
                  </a:cubicBezTo>
                  <a:cubicBezTo>
                    <a:pt x="122" y="63"/>
                    <a:pt x="123" y="61"/>
                    <a:pt x="124" y="59"/>
                  </a:cubicBezTo>
                  <a:cubicBezTo>
                    <a:pt x="125" y="58"/>
                    <a:pt x="125" y="57"/>
                    <a:pt x="126" y="57"/>
                  </a:cubicBezTo>
                  <a:cubicBezTo>
                    <a:pt x="126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5" y="63"/>
                    <a:pt x="122" y="70"/>
                    <a:pt x="120" y="76"/>
                  </a:cubicBezTo>
                  <a:moveTo>
                    <a:pt x="75" y="48"/>
                  </a:moveTo>
                  <a:cubicBezTo>
                    <a:pt x="77" y="44"/>
                    <a:pt x="79" y="40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3" y="37"/>
                    <a:pt x="87" y="39"/>
                    <a:pt x="8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40"/>
                    <a:pt x="82" y="47"/>
                    <a:pt x="84" y="49"/>
                  </a:cubicBezTo>
                  <a:cubicBezTo>
                    <a:pt x="82" y="48"/>
                    <a:pt x="79" y="48"/>
                    <a:pt x="76" y="48"/>
                  </a:cubicBezTo>
                  <a:cubicBezTo>
                    <a:pt x="76" y="48"/>
                    <a:pt x="75" y="48"/>
                    <a:pt x="75" y="48"/>
                  </a:cubicBezTo>
                  <a:moveTo>
                    <a:pt x="44" y="80"/>
                  </a:moveTo>
                  <a:cubicBezTo>
                    <a:pt x="42" y="79"/>
                    <a:pt x="40" y="78"/>
                    <a:pt x="39" y="77"/>
                  </a:cubicBezTo>
                  <a:cubicBezTo>
                    <a:pt x="38" y="77"/>
                    <a:pt x="36" y="74"/>
                    <a:pt x="34" y="72"/>
                  </a:cubicBezTo>
                  <a:cubicBezTo>
                    <a:pt x="41" y="59"/>
                    <a:pt x="48" y="47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6"/>
                    <a:pt x="59" y="37"/>
                    <a:pt x="61" y="38"/>
                  </a:cubicBezTo>
                  <a:cubicBezTo>
                    <a:pt x="56" y="47"/>
                    <a:pt x="51" y="56"/>
                    <a:pt x="46" y="65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3" y="68"/>
                    <a:pt x="46" y="71"/>
                    <a:pt x="47" y="72"/>
                  </a:cubicBezTo>
                  <a:cubicBezTo>
                    <a:pt x="47" y="75"/>
                    <a:pt x="46" y="78"/>
                    <a:pt x="44" y="80"/>
                  </a:cubicBezTo>
                  <a:moveTo>
                    <a:pt x="124" y="37"/>
                  </a:moveTo>
                  <a:cubicBezTo>
                    <a:pt x="125" y="36"/>
                    <a:pt x="125" y="34"/>
                    <a:pt x="126" y="33"/>
                  </a:cubicBezTo>
                  <a:cubicBezTo>
                    <a:pt x="127" y="34"/>
                    <a:pt x="128" y="36"/>
                    <a:pt x="128" y="38"/>
                  </a:cubicBezTo>
                  <a:cubicBezTo>
                    <a:pt x="128" y="37"/>
                    <a:pt x="127" y="37"/>
                    <a:pt x="126" y="37"/>
                  </a:cubicBezTo>
                  <a:cubicBezTo>
                    <a:pt x="126" y="37"/>
                    <a:pt x="126" y="37"/>
                    <a:pt x="126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4" y="37"/>
                    <a:pt x="124" y="37"/>
                    <a:pt x="124" y="37"/>
                  </a:cubicBezTo>
                  <a:moveTo>
                    <a:pt x="33" y="70"/>
                  </a:moveTo>
                  <a:cubicBezTo>
                    <a:pt x="31" y="68"/>
                    <a:pt x="30" y="66"/>
                    <a:pt x="29" y="64"/>
                  </a:cubicBezTo>
                  <a:cubicBezTo>
                    <a:pt x="35" y="53"/>
                    <a:pt x="44" y="43"/>
                    <a:pt x="49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2" y="34"/>
                    <a:pt x="53" y="33"/>
                    <a:pt x="54" y="34"/>
                  </a:cubicBezTo>
                  <a:cubicBezTo>
                    <a:pt x="46" y="45"/>
                    <a:pt x="39" y="57"/>
                    <a:pt x="33" y="70"/>
                  </a:cubicBezTo>
                  <a:moveTo>
                    <a:pt x="59" y="69"/>
                  </a:moveTo>
                  <a:cubicBezTo>
                    <a:pt x="58" y="69"/>
                    <a:pt x="58" y="68"/>
                    <a:pt x="57" y="67"/>
                  </a:cubicBezTo>
                  <a:cubicBezTo>
                    <a:pt x="62" y="54"/>
                    <a:pt x="68" y="43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7" y="32"/>
                    <a:pt x="80" y="31"/>
                    <a:pt x="81" y="34"/>
                  </a:cubicBezTo>
                  <a:cubicBezTo>
                    <a:pt x="78" y="39"/>
                    <a:pt x="75" y="43"/>
                    <a:pt x="72" y="48"/>
                  </a:cubicBezTo>
                  <a:cubicBezTo>
                    <a:pt x="71" y="49"/>
                    <a:pt x="71" y="49"/>
                    <a:pt x="71" y="50"/>
                  </a:cubicBezTo>
                  <a:cubicBezTo>
                    <a:pt x="71" y="51"/>
                    <a:pt x="59" y="69"/>
                    <a:pt x="59" y="69"/>
                  </a:cubicBezTo>
                  <a:moveTo>
                    <a:pt x="111" y="30"/>
                  </a:move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moveTo>
                    <a:pt x="61" y="32"/>
                  </a:moveTo>
                  <a:cubicBezTo>
                    <a:pt x="60" y="32"/>
                    <a:pt x="59" y="32"/>
                    <a:pt x="59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0"/>
                    <a:pt x="60" y="30"/>
                    <a:pt x="61" y="29"/>
                  </a:cubicBezTo>
                  <a:cubicBezTo>
                    <a:pt x="61" y="30"/>
                    <a:pt x="61" y="31"/>
                    <a:pt x="61" y="32"/>
                  </a:cubicBezTo>
                  <a:moveTo>
                    <a:pt x="50" y="66"/>
                  </a:moveTo>
                  <a:cubicBezTo>
                    <a:pt x="49" y="65"/>
                    <a:pt x="49" y="65"/>
                    <a:pt x="49" y="65"/>
                  </a:cubicBezTo>
                  <a:cubicBezTo>
                    <a:pt x="54" y="56"/>
                    <a:pt x="59" y="47"/>
                    <a:pt x="64" y="38"/>
                  </a:cubicBezTo>
                  <a:cubicBezTo>
                    <a:pt x="65" y="38"/>
                    <a:pt x="66" y="37"/>
                    <a:pt x="65" y="34"/>
                  </a:cubicBezTo>
                  <a:cubicBezTo>
                    <a:pt x="65" y="29"/>
                    <a:pt x="65" y="28"/>
                    <a:pt x="66" y="28"/>
                  </a:cubicBezTo>
                  <a:cubicBezTo>
                    <a:pt x="67" y="28"/>
                    <a:pt x="69" y="30"/>
                    <a:pt x="72" y="31"/>
                  </a:cubicBezTo>
                  <a:cubicBezTo>
                    <a:pt x="66" y="42"/>
                    <a:pt x="60" y="53"/>
                    <a:pt x="55" y="65"/>
                  </a:cubicBezTo>
                  <a:cubicBezTo>
                    <a:pt x="55" y="65"/>
                    <a:pt x="55" y="65"/>
                    <a:pt x="54" y="65"/>
                  </a:cubicBezTo>
                  <a:cubicBezTo>
                    <a:pt x="54" y="65"/>
                    <a:pt x="53" y="65"/>
                    <a:pt x="51" y="65"/>
                  </a:cubicBezTo>
                  <a:cubicBezTo>
                    <a:pt x="51" y="65"/>
                    <a:pt x="50" y="66"/>
                    <a:pt x="50" y="66"/>
                  </a:cubicBezTo>
                  <a:moveTo>
                    <a:pt x="25" y="47"/>
                  </a:moveTo>
                  <a:cubicBezTo>
                    <a:pt x="25" y="45"/>
                    <a:pt x="24" y="43"/>
                    <a:pt x="24" y="42"/>
                  </a:cubicBezTo>
                  <a:cubicBezTo>
                    <a:pt x="27" y="37"/>
                    <a:pt x="34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5" y="33"/>
                    <a:pt x="30" y="40"/>
                    <a:pt x="25" y="47"/>
                  </a:cubicBezTo>
                  <a:moveTo>
                    <a:pt x="121" y="40"/>
                  </a:moveTo>
                  <a:cubicBezTo>
                    <a:pt x="121" y="40"/>
                    <a:pt x="120" y="39"/>
                    <a:pt x="120" y="39"/>
                  </a:cubicBezTo>
                  <a:cubicBezTo>
                    <a:pt x="119" y="38"/>
                    <a:pt x="119" y="37"/>
                    <a:pt x="118" y="35"/>
                  </a:cubicBezTo>
                  <a:cubicBezTo>
                    <a:pt x="119" y="32"/>
                    <a:pt x="120" y="29"/>
                    <a:pt x="121" y="25"/>
                  </a:cubicBezTo>
                  <a:cubicBezTo>
                    <a:pt x="122" y="27"/>
                    <a:pt x="123" y="28"/>
                    <a:pt x="124" y="3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3" y="33"/>
                    <a:pt x="122" y="37"/>
                    <a:pt x="121" y="40"/>
                  </a:cubicBezTo>
                  <a:moveTo>
                    <a:pt x="28" y="61"/>
                  </a:moveTo>
                  <a:cubicBezTo>
                    <a:pt x="26" y="58"/>
                    <a:pt x="26" y="56"/>
                    <a:pt x="26" y="55"/>
                  </a:cubicBezTo>
                  <a:cubicBezTo>
                    <a:pt x="26" y="53"/>
                    <a:pt x="26" y="51"/>
                    <a:pt x="26" y="50"/>
                  </a:cubicBezTo>
                  <a:cubicBezTo>
                    <a:pt x="31" y="42"/>
                    <a:pt x="37" y="35"/>
                    <a:pt x="42" y="27"/>
                  </a:cubicBezTo>
                  <a:cubicBezTo>
                    <a:pt x="42" y="27"/>
                    <a:pt x="43" y="26"/>
                    <a:pt x="43" y="26"/>
                  </a:cubicBezTo>
                  <a:cubicBezTo>
                    <a:pt x="46" y="25"/>
                    <a:pt x="52" y="22"/>
                    <a:pt x="55" y="20"/>
                  </a:cubicBezTo>
                  <a:cubicBezTo>
                    <a:pt x="54" y="21"/>
                    <a:pt x="55" y="21"/>
                    <a:pt x="55" y="22"/>
                  </a:cubicBezTo>
                  <a:cubicBezTo>
                    <a:pt x="56" y="23"/>
                    <a:pt x="57" y="24"/>
                    <a:pt x="58" y="25"/>
                  </a:cubicBezTo>
                  <a:cubicBezTo>
                    <a:pt x="59" y="26"/>
                    <a:pt x="52" y="28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29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9"/>
                    <a:pt x="48" y="29"/>
                    <a:pt x="48" y="29"/>
                  </a:cubicBezTo>
                  <a:cubicBezTo>
                    <a:pt x="43" y="41"/>
                    <a:pt x="34" y="50"/>
                    <a:pt x="28" y="61"/>
                  </a:cubicBezTo>
                  <a:moveTo>
                    <a:pt x="117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116" y="31"/>
                    <a:pt x="116" y="30"/>
                    <a:pt x="115" y="29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7"/>
                    <a:pt x="115" y="25"/>
                    <a:pt x="115" y="24"/>
                  </a:cubicBezTo>
                  <a:cubicBezTo>
                    <a:pt x="115" y="22"/>
                    <a:pt x="115" y="21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20"/>
                    <a:pt x="118" y="22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8" y="27"/>
                    <a:pt x="118" y="30"/>
                    <a:pt x="117" y="32"/>
                  </a:cubicBezTo>
                  <a:moveTo>
                    <a:pt x="38" y="20"/>
                  </a:moveTo>
                  <a:cubicBezTo>
                    <a:pt x="42" y="20"/>
                    <a:pt x="45" y="18"/>
                    <a:pt x="48" y="17"/>
                  </a:cubicBezTo>
                  <a:cubicBezTo>
                    <a:pt x="53" y="13"/>
                    <a:pt x="59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71" y="12"/>
                    <a:pt x="76" y="13"/>
                    <a:pt x="81" y="15"/>
                  </a:cubicBezTo>
                  <a:cubicBezTo>
                    <a:pt x="81" y="15"/>
                    <a:pt x="81" y="16"/>
                    <a:pt x="81" y="16"/>
                  </a:cubicBezTo>
                  <a:cubicBezTo>
                    <a:pt x="81" y="17"/>
                    <a:pt x="81" y="17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3" y="18"/>
                    <a:pt x="83" y="17"/>
                    <a:pt x="83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7" y="18"/>
                    <a:pt x="89" y="19"/>
                    <a:pt x="91" y="20"/>
                  </a:cubicBezTo>
                  <a:cubicBezTo>
                    <a:pt x="92" y="20"/>
                    <a:pt x="93" y="20"/>
                    <a:pt x="93" y="21"/>
                  </a:cubicBezTo>
                  <a:cubicBezTo>
                    <a:pt x="94" y="21"/>
                    <a:pt x="94" y="22"/>
                    <a:pt x="95" y="23"/>
                  </a:cubicBezTo>
                  <a:cubicBezTo>
                    <a:pt x="95" y="23"/>
                    <a:pt x="96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9" y="23"/>
                    <a:pt x="99" y="22"/>
                  </a:cubicBezTo>
                  <a:cubicBezTo>
                    <a:pt x="99" y="22"/>
                    <a:pt x="101" y="20"/>
                    <a:pt x="102" y="18"/>
                  </a:cubicBezTo>
                  <a:cubicBezTo>
                    <a:pt x="104" y="17"/>
                    <a:pt x="106" y="16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9" y="15"/>
                    <a:pt x="110" y="16"/>
                    <a:pt x="110" y="16"/>
                  </a:cubicBezTo>
                  <a:cubicBezTo>
                    <a:pt x="110" y="17"/>
                    <a:pt x="110" y="18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1" y="20"/>
                  </a:cubicBezTo>
                  <a:cubicBezTo>
                    <a:pt x="111" y="22"/>
                    <a:pt x="111" y="23"/>
                    <a:pt x="111" y="24"/>
                  </a:cubicBezTo>
                  <a:cubicBezTo>
                    <a:pt x="111" y="25"/>
                    <a:pt x="111" y="27"/>
                    <a:pt x="110" y="27"/>
                  </a:cubicBezTo>
                  <a:cubicBezTo>
                    <a:pt x="110" y="28"/>
                    <a:pt x="110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1"/>
                  </a:cubicBezTo>
                  <a:cubicBezTo>
                    <a:pt x="112" y="32"/>
                    <a:pt x="113" y="35"/>
                    <a:pt x="114" y="38"/>
                  </a:cubicBezTo>
                  <a:cubicBezTo>
                    <a:pt x="115" y="39"/>
                    <a:pt x="116" y="40"/>
                    <a:pt x="116" y="41"/>
                  </a:cubicBezTo>
                  <a:cubicBezTo>
                    <a:pt x="117" y="43"/>
                    <a:pt x="118" y="44"/>
                    <a:pt x="118" y="44"/>
                  </a:cubicBezTo>
                  <a:cubicBezTo>
                    <a:pt x="119" y="45"/>
                    <a:pt x="119" y="45"/>
                    <a:pt x="120" y="46"/>
                  </a:cubicBezTo>
                  <a:cubicBezTo>
                    <a:pt x="121" y="46"/>
                    <a:pt x="121" y="46"/>
                    <a:pt x="122" y="46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23" y="46"/>
                    <a:pt x="123" y="46"/>
                    <a:pt x="124" y="46"/>
                  </a:cubicBezTo>
                  <a:cubicBezTo>
                    <a:pt x="125" y="45"/>
                    <a:pt x="125" y="44"/>
                    <a:pt x="125" y="44"/>
                  </a:cubicBezTo>
                  <a:cubicBezTo>
                    <a:pt x="126" y="43"/>
                    <a:pt x="126" y="42"/>
                    <a:pt x="126" y="42"/>
                  </a:cubicBezTo>
                  <a:cubicBezTo>
                    <a:pt x="127" y="42"/>
                    <a:pt x="128" y="42"/>
                    <a:pt x="129" y="43"/>
                  </a:cubicBezTo>
                  <a:cubicBezTo>
                    <a:pt x="131" y="44"/>
                    <a:pt x="132" y="46"/>
                    <a:pt x="133" y="47"/>
                  </a:cubicBezTo>
                  <a:cubicBezTo>
                    <a:pt x="134" y="48"/>
                    <a:pt x="134" y="48"/>
                    <a:pt x="135" y="48"/>
                  </a:cubicBezTo>
                  <a:cubicBezTo>
                    <a:pt x="135" y="49"/>
                    <a:pt x="135" y="51"/>
                    <a:pt x="136" y="52"/>
                  </a:cubicBezTo>
                  <a:cubicBezTo>
                    <a:pt x="135" y="52"/>
                    <a:pt x="134" y="52"/>
                    <a:pt x="134" y="52"/>
                  </a:cubicBezTo>
                  <a:cubicBezTo>
                    <a:pt x="133" y="52"/>
                    <a:pt x="132" y="52"/>
                    <a:pt x="132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8" y="52"/>
                    <a:pt x="127" y="52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6" y="52"/>
                    <a:pt x="124" y="52"/>
                    <a:pt x="123" y="53"/>
                  </a:cubicBezTo>
                  <a:cubicBezTo>
                    <a:pt x="122" y="55"/>
                    <a:pt x="120" y="56"/>
                    <a:pt x="119" y="58"/>
                  </a:cubicBezTo>
                  <a:cubicBezTo>
                    <a:pt x="118" y="60"/>
                    <a:pt x="117" y="61"/>
                    <a:pt x="117" y="63"/>
                  </a:cubicBezTo>
                  <a:cubicBezTo>
                    <a:pt x="116" y="64"/>
                    <a:pt x="116" y="65"/>
                    <a:pt x="116" y="67"/>
                  </a:cubicBezTo>
                  <a:cubicBezTo>
                    <a:pt x="115" y="69"/>
                    <a:pt x="115" y="72"/>
                    <a:pt x="115" y="74"/>
                  </a:cubicBezTo>
                  <a:cubicBezTo>
                    <a:pt x="115" y="77"/>
                    <a:pt x="116" y="80"/>
                    <a:pt x="117" y="83"/>
                  </a:cubicBezTo>
                  <a:cubicBezTo>
                    <a:pt x="117" y="84"/>
                    <a:pt x="118" y="85"/>
                    <a:pt x="119" y="86"/>
                  </a:cubicBezTo>
                  <a:cubicBezTo>
                    <a:pt x="121" y="87"/>
                    <a:pt x="122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6" y="87"/>
                    <a:pt x="128" y="87"/>
                    <a:pt x="128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30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2" y="88"/>
                    <a:pt x="132" y="89"/>
                  </a:cubicBezTo>
                  <a:cubicBezTo>
                    <a:pt x="132" y="91"/>
                    <a:pt x="131" y="94"/>
                    <a:pt x="130" y="97"/>
                  </a:cubicBezTo>
                  <a:cubicBezTo>
                    <a:pt x="130" y="99"/>
                    <a:pt x="129" y="102"/>
                    <a:pt x="128" y="103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2" y="114"/>
                    <a:pt x="113" y="122"/>
                    <a:pt x="102" y="127"/>
                  </a:cubicBezTo>
                  <a:cubicBezTo>
                    <a:pt x="107" y="122"/>
                    <a:pt x="111" y="117"/>
                    <a:pt x="111" y="111"/>
                  </a:cubicBezTo>
                  <a:cubicBezTo>
                    <a:pt x="111" y="106"/>
                    <a:pt x="109" y="102"/>
                    <a:pt x="106" y="99"/>
                  </a:cubicBezTo>
                  <a:cubicBezTo>
                    <a:pt x="105" y="99"/>
                    <a:pt x="104" y="98"/>
                    <a:pt x="103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1" y="98"/>
                    <a:pt x="101" y="98"/>
                    <a:pt x="100" y="98"/>
                  </a:cubicBezTo>
                  <a:cubicBezTo>
                    <a:pt x="98" y="98"/>
                    <a:pt x="96" y="98"/>
                    <a:pt x="94" y="98"/>
                  </a:cubicBezTo>
                  <a:cubicBezTo>
                    <a:pt x="92" y="97"/>
                    <a:pt x="91" y="97"/>
                    <a:pt x="90" y="97"/>
                  </a:cubicBezTo>
                  <a:cubicBezTo>
                    <a:pt x="87" y="90"/>
                    <a:pt x="74" y="85"/>
                    <a:pt x="68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5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2" y="82"/>
                    <a:pt x="61" y="81"/>
                    <a:pt x="61" y="80"/>
                  </a:cubicBezTo>
                  <a:cubicBezTo>
                    <a:pt x="61" y="79"/>
                    <a:pt x="61" y="78"/>
                    <a:pt x="61" y="77"/>
                  </a:cubicBezTo>
                  <a:cubicBezTo>
                    <a:pt x="60" y="76"/>
                    <a:pt x="60" y="74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2" y="73"/>
                    <a:pt x="63" y="72"/>
                    <a:pt x="64" y="70"/>
                  </a:cubicBezTo>
                  <a:cubicBezTo>
                    <a:pt x="65" y="68"/>
                    <a:pt x="68" y="63"/>
                    <a:pt x="70" y="60"/>
                  </a:cubicBezTo>
                  <a:cubicBezTo>
                    <a:pt x="73" y="56"/>
                    <a:pt x="74" y="54"/>
                    <a:pt x="75" y="52"/>
                  </a:cubicBezTo>
                  <a:cubicBezTo>
                    <a:pt x="75" y="52"/>
                    <a:pt x="76" y="52"/>
                    <a:pt x="76" y="52"/>
                  </a:cubicBezTo>
                  <a:cubicBezTo>
                    <a:pt x="79" y="52"/>
                    <a:pt x="82" y="53"/>
                    <a:pt x="83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5" y="53"/>
                    <a:pt x="87" y="52"/>
                    <a:pt x="87" y="51"/>
                  </a:cubicBezTo>
                  <a:cubicBezTo>
                    <a:pt x="88" y="50"/>
                    <a:pt x="88" y="49"/>
                    <a:pt x="88" y="48"/>
                  </a:cubicBezTo>
                  <a:cubicBezTo>
                    <a:pt x="88" y="47"/>
                    <a:pt x="89" y="45"/>
                    <a:pt x="91" y="42"/>
                  </a:cubicBezTo>
                  <a:cubicBezTo>
                    <a:pt x="91" y="42"/>
                    <a:pt x="92" y="41"/>
                    <a:pt x="92" y="41"/>
                  </a:cubicBezTo>
                  <a:cubicBezTo>
                    <a:pt x="93" y="39"/>
                    <a:pt x="92" y="37"/>
                    <a:pt x="91" y="36"/>
                  </a:cubicBezTo>
                  <a:cubicBezTo>
                    <a:pt x="90" y="35"/>
                    <a:pt x="89" y="35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6" y="34"/>
                    <a:pt x="86" y="33"/>
                  </a:cubicBezTo>
                  <a:cubicBezTo>
                    <a:pt x="84" y="28"/>
                    <a:pt x="80" y="27"/>
                    <a:pt x="77" y="27"/>
                  </a:cubicBezTo>
                  <a:cubicBezTo>
                    <a:pt x="76" y="27"/>
                    <a:pt x="75" y="27"/>
                    <a:pt x="74" y="27"/>
                  </a:cubicBezTo>
                  <a:cubicBezTo>
                    <a:pt x="73" y="26"/>
                    <a:pt x="72" y="26"/>
                    <a:pt x="71" y="25"/>
                  </a:cubicBezTo>
                  <a:cubicBezTo>
                    <a:pt x="69" y="24"/>
                    <a:pt x="68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3"/>
                    <a:pt x="64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3"/>
                    <a:pt x="62" y="22"/>
                    <a:pt x="61" y="22"/>
                  </a:cubicBezTo>
                  <a:cubicBezTo>
                    <a:pt x="60" y="21"/>
                    <a:pt x="60" y="20"/>
                    <a:pt x="59" y="20"/>
                  </a:cubicBezTo>
                  <a:cubicBezTo>
                    <a:pt x="59" y="18"/>
                    <a:pt x="58" y="17"/>
                    <a:pt x="57" y="17"/>
                  </a:cubicBezTo>
                  <a:cubicBezTo>
                    <a:pt x="56" y="16"/>
                    <a:pt x="56" y="16"/>
                    <a:pt x="55" y="16"/>
                  </a:cubicBezTo>
                  <a:cubicBezTo>
                    <a:pt x="54" y="16"/>
                    <a:pt x="53" y="16"/>
                    <a:pt x="52" y="17"/>
                  </a:cubicBezTo>
                  <a:cubicBezTo>
                    <a:pt x="49" y="19"/>
                    <a:pt x="41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2" y="22"/>
                    <a:pt x="26" y="30"/>
                    <a:pt x="21" y="39"/>
                  </a:cubicBezTo>
                  <a:cubicBezTo>
                    <a:pt x="20" y="40"/>
                    <a:pt x="20" y="40"/>
                    <a:pt x="20" y="41"/>
                  </a:cubicBezTo>
                  <a:cubicBezTo>
                    <a:pt x="20" y="43"/>
                    <a:pt x="20" y="45"/>
                    <a:pt x="21" y="48"/>
                  </a:cubicBezTo>
                  <a:cubicBezTo>
                    <a:pt x="21" y="49"/>
                    <a:pt x="21" y="51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3"/>
                    <a:pt x="21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7"/>
                    <a:pt x="22" y="61"/>
                    <a:pt x="25" y="66"/>
                  </a:cubicBezTo>
                  <a:cubicBezTo>
                    <a:pt x="25" y="67"/>
                    <a:pt x="25" y="68"/>
                    <a:pt x="24" y="68"/>
                  </a:cubicBezTo>
                  <a:cubicBezTo>
                    <a:pt x="24" y="69"/>
                    <a:pt x="24" y="69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71"/>
                    <a:pt x="33" y="79"/>
                    <a:pt x="37" y="81"/>
                  </a:cubicBezTo>
                  <a:cubicBezTo>
                    <a:pt x="40" y="83"/>
                    <a:pt x="46" y="86"/>
                    <a:pt x="50" y="87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9"/>
                    <a:pt x="52" y="89"/>
                    <a:pt x="52" y="90"/>
                  </a:cubicBezTo>
                  <a:cubicBezTo>
                    <a:pt x="53" y="90"/>
                    <a:pt x="53" y="91"/>
                    <a:pt x="53" y="92"/>
                  </a:cubicBezTo>
                  <a:cubicBezTo>
                    <a:pt x="54" y="92"/>
                    <a:pt x="54" y="92"/>
                    <a:pt x="54" y="93"/>
                  </a:cubicBezTo>
                  <a:cubicBezTo>
                    <a:pt x="54" y="94"/>
                    <a:pt x="54" y="96"/>
                    <a:pt x="54" y="97"/>
                  </a:cubicBezTo>
                  <a:cubicBezTo>
                    <a:pt x="54" y="97"/>
                    <a:pt x="53" y="98"/>
                    <a:pt x="53" y="99"/>
                  </a:cubicBezTo>
                  <a:cubicBezTo>
                    <a:pt x="53" y="101"/>
                    <a:pt x="52" y="108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5"/>
                    <a:pt x="55" y="115"/>
                    <a:pt x="55" y="116"/>
                  </a:cubicBezTo>
                  <a:cubicBezTo>
                    <a:pt x="55" y="116"/>
                    <a:pt x="55" y="117"/>
                    <a:pt x="56" y="117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7" y="118"/>
                    <a:pt x="57" y="117"/>
                    <a:pt x="58" y="117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9" y="117"/>
                    <a:pt x="60" y="118"/>
                    <a:pt x="61" y="119"/>
                  </a:cubicBezTo>
                  <a:cubicBezTo>
                    <a:pt x="61" y="119"/>
                    <a:pt x="60" y="120"/>
                    <a:pt x="60" y="121"/>
                  </a:cubicBezTo>
                  <a:cubicBezTo>
                    <a:pt x="60" y="121"/>
                    <a:pt x="60" y="122"/>
                    <a:pt x="61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2"/>
                    <a:pt x="62" y="122"/>
                    <a:pt x="62" y="121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3" y="122"/>
                    <a:pt x="62" y="124"/>
                    <a:pt x="61" y="127"/>
                  </a:cubicBezTo>
                  <a:cubicBezTo>
                    <a:pt x="61" y="129"/>
                    <a:pt x="60" y="131"/>
                    <a:pt x="60" y="132"/>
                  </a:cubicBezTo>
                  <a:cubicBezTo>
                    <a:pt x="31" y="128"/>
                    <a:pt x="5" y="107"/>
                    <a:pt x="5" y="69"/>
                  </a:cubicBezTo>
                  <a:cubicBezTo>
                    <a:pt x="5" y="46"/>
                    <a:pt x="15" y="29"/>
                    <a:pt x="29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19"/>
                    <a:pt x="33" y="19"/>
                  </a:cubicBezTo>
                  <a:cubicBezTo>
                    <a:pt x="34" y="19"/>
                    <a:pt x="35" y="19"/>
                    <a:pt x="35" y="20"/>
                  </a:cubicBezTo>
                  <a:cubicBezTo>
                    <a:pt x="36" y="20"/>
                    <a:pt x="37" y="20"/>
                    <a:pt x="38" y="20"/>
                  </a:cubicBezTo>
                  <a:moveTo>
                    <a:pt x="97" y="18"/>
                  </a:moveTo>
                  <a:cubicBezTo>
                    <a:pt x="96" y="17"/>
                    <a:pt x="96" y="17"/>
                    <a:pt x="96" y="17"/>
                  </a:cubicBezTo>
                  <a:cubicBezTo>
                    <a:pt x="95" y="17"/>
                    <a:pt x="94" y="16"/>
                    <a:pt x="93" y="16"/>
                  </a:cubicBezTo>
                  <a:cubicBezTo>
                    <a:pt x="94" y="14"/>
                    <a:pt x="95" y="12"/>
                    <a:pt x="96" y="10"/>
                  </a:cubicBezTo>
                  <a:cubicBezTo>
                    <a:pt x="98" y="11"/>
                    <a:pt x="100" y="12"/>
                    <a:pt x="102" y="13"/>
                  </a:cubicBezTo>
                  <a:cubicBezTo>
                    <a:pt x="101" y="14"/>
                    <a:pt x="99" y="15"/>
                    <a:pt x="98" y="16"/>
                  </a:cubicBezTo>
                  <a:cubicBezTo>
                    <a:pt x="98" y="17"/>
                    <a:pt x="97" y="17"/>
                    <a:pt x="97" y="18"/>
                  </a:cubicBezTo>
                  <a:moveTo>
                    <a:pt x="38" y="15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7" y="15"/>
                    <a:pt x="37" y="15"/>
                  </a:cubicBezTo>
                  <a:cubicBezTo>
                    <a:pt x="36" y="15"/>
                    <a:pt x="35" y="15"/>
                    <a:pt x="34" y="15"/>
                  </a:cubicBezTo>
                  <a:cubicBezTo>
                    <a:pt x="38" y="12"/>
                    <a:pt x="43" y="10"/>
                    <a:pt x="47" y="9"/>
                  </a:cubicBezTo>
                  <a:cubicBezTo>
                    <a:pt x="47" y="10"/>
                    <a:pt x="46" y="11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3" y="14"/>
                    <a:pt x="41" y="15"/>
                    <a:pt x="38" y="15"/>
                  </a:cubicBezTo>
                  <a:moveTo>
                    <a:pt x="91" y="15"/>
                  </a:moveTo>
                  <a:cubicBezTo>
                    <a:pt x="89" y="14"/>
                    <a:pt x="88" y="13"/>
                    <a:pt x="87" y="12"/>
                  </a:cubicBezTo>
                  <a:cubicBezTo>
                    <a:pt x="87" y="12"/>
                    <a:pt x="86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6" y="10"/>
                    <a:pt x="87" y="9"/>
                    <a:pt x="88" y="7"/>
                  </a:cubicBezTo>
                  <a:cubicBezTo>
                    <a:pt x="90" y="8"/>
                    <a:pt x="92" y="8"/>
                    <a:pt x="94" y="9"/>
                  </a:cubicBezTo>
                  <a:cubicBezTo>
                    <a:pt x="93" y="11"/>
                    <a:pt x="92" y="13"/>
                    <a:pt x="91" y="15"/>
                  </a:cubicBezTo>
                  <a:moveTo>
                    <a:pt x="49" y="11"/>
                  </a:moveTo>
                  <a:cubicBezTo>
                    <a:pt x="49" y="10"/>
                    <a:pt x="49" y="9"/>
                    <a:pt x="49" y="8"/>
                  </a:cubicBezTo>
                  <a:cubicBezTo>
                    <a:pt x="52" y="7"/>
                    <a:pt x="55" y="7"/>
                    <a:pt x="58" y="6"/>
                  </a:cubicBezTo>
                  <a:cubicBezTo>
                    <a:pt x="58" y="7"/>
                    <a:pt x="58" y="7"/>
                    <a:pt x="58" y="8"/>
                  </a:cubicBezTo>
                  <a:cubicBezTo>
                    <a:pt x="55" y="9"/>
                    <a:pt x="52" y="10"/>
                    <a:pt x="49" y="11"/>
                  </a:cubicBezTo>
                  <a:moveTo>
                    <a:pt x="83" y="11"/>
                  </a:moveTo>
                  <a:cubicBezTo>
                    <a:pt x="81" y="10"/>
                    <a:pt x="78" y="9"/>
                    <a:pt x="75" y="8"/>
                  </a:cubicBezTo>
                  <a:cubicBezTo>
                    <a:pt x="75" y="7"/>
                    <a:pt x="76" y="6"/>
                    <a:pt x="77" y="5"/>
                  </a:cubicBezTo>
                  <a:cubicBezTo>
                    <a:pt x="79" y="6"/>
                    <a:pt x="82" y="6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7"/>
                    <a:pt x="85" y="7"/>
                    <a:pt x="86" y="7"/>
                  </a:cubicBezTo>
                  <a:cubicBezTo>
                    <a:pt x="85" y="8"/>
                    <a:pt x="84" y="10"/>
                    <a:pt x="83" y="11"/>
                  </a:cubicBezTo>
                  <a:moveTo>
                    <a:pt x="61" y="8"/>
                  </a:moveTo>
                  <a:cubicBezTo>
                    <a:pt x="61" y="7"/>
                    <a:pt x="61" y="6"/>
                    <a:pt x="62" y="6"/>
                  </a:cubicBezTo>
                  <a:cubicBezTo>
                    <a:pt x="63" y="5"/>
                    <a:pt x="64" y="5"/>
                    <a:pt x="65" y="5"/>
                  </a:cubicBezTo>
                  <a:cubicBezTo>
                    <a:pt x="66" y="5"/>
                    <a:pt x="68" y="5"/>
                    <a:pt x="69" y="5"/>
                  </a:cubicBezTo>
                  <a:cubicBezTo>
                    <a:pt x="71" y="5"/>
                    <a:pt x="73" y="5"/>
                    <a:pt x="74" y="5"/>
                  </a:cubicBezTo>
                  <a:cubicBezTo>
                    <a:pt x="74" y="6"/>
                    <a:pt x="73" y="7"/>
                    <a:pt x="73" y="8"/>
                  </a:cubicBezTo>
                  <a:cubicBezTo>
                    <a:pt x="70" y="8"/>
                    <a:pt x="67" y="7"/>
                    <a:pt x="65" y="7"/>
                  </a:cubicBezTo>
                  <a:cubicBezTo>
                    <a:pt x="64" y="7"/>
                    <a:pt x="62" y="7"/>
                    <a:pt x="61" y="8"/>
                  </a:cubicBezTo>
                  <a:moveTo>
                    <a:pt x="71" y="0"/>
                  </a:moveTo>
                  <a:cubicBezTo>
                    <a:pt x="69" y="0"/>
                    <a:pt x="68" y="1"/>
                    <a:pt x="66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3" y="2"/>
                    <a:pt x="41" y="5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5"/>
                    <a:pt x="26" y="15"/>
                  </a:cubicBezTo>
                  <a:cubicBezTo>
                    <a:pt x="25" y="16"/>
                    <a:pt x="24" y="17"/>
                    <a:pt x="23" y="18"/>
                  </a:cubicBezTo>
                  <a:cubicBezTo>
                    <a:pt x="8" y="30"/>
                    <a:pt x="0" y="48"/>
                    <a:pt x="0" y="69"/>
                  </a:cubicBezTo>
                  <a:cubicBezTo>
                    <a:pt x="0" y="110"/>
                    <a:pt x="30" y="133"/>
                    <a:pt x="62" y="137"/>
                  </a:cubicBezTo>
                  <a:cubicBezTo>
                    <a:pt x="62" y="138"/>
                    <a:pt x="63" y="138"/>
                    <a:pt x="64" y="138"/>
                  </a:cubicBezTo>
                  <a:cubicBezTo>
                    <a:pt x="64" y="138"/>
                    <a:pt x="67" y="138"/>
                    <a:pt x="72" y="138"/>
                  </a:cubicBezTo>
                  <a:cubicBezTo>
                    <a:pt x="85" y="138"/>
                    <a:pt x="90" y="136"/>
                    <a:pt x="92" y="135"/>
                  </a:cubicBezTo>
                  <a:cubicBezTo>
                    <a:pt x="103" y="132"/>
                    <a:pt x="112" y="127"/>
                    <a:pt x="120" y="121"/>
                  </a:cubicBezTo>
                  <a:cubicBezTo>
                    <a:pt x="131" y="111"/>
                    <a:pt x="138" y="98"/>
                    <a:pt x="141" y="82"/>
                  </a:cubicBezTo>
                  <a:cubicBezTo>
                    <a:pt x="142" y="79"/>
                    <a:pt x="142" y="75"/>
                    <a:pt x="142" y="72"/>
                  </a:cubicBezTo>
                  <a:cubicBezTo>
                    <a:pt x="142" y="71"/>
                    <a:pt x="142" y="71"/>
                    <a:pt x="142" y="70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2" y="49"/>
                    <a:pt x="135" y="32"/>
                    <a:pt x="122" y="20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0" y="18"/>
                    <a:pt x="119" y="17"/>
                    <a:pt x="118" y="16"/>
                  </a:cubicBezTo>
                  <a:cubicBezTo>
                    <a:pt x="118" y="15"/>
                    <a:pt x="117" y="15"/>
                    <a:pt x="117" y="15"/>
                  </a:cubicBezTo>
                  <a:cubicBezTo>
                    <a:pt x="104" y="6"/>
                    <a:pt x="88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769"/>
            <p:cNvSpPr>
              <a:spLocks noEditPoints="1"/>
            </p:cNvSpPr>
            <p:nvPr/>
          </p:nvSpPr>
          <p:spPr bwMode="auto">
            <a:xfrm>
              <a:off x="4235" y="529"/>
              <a:ext cx="325" cy="434"/>
            </a:xfrm>
            <a:custGeom>
              <a:avLst/>
              <a:gdLst>
                <a:gd name="T0" fmla="*/ 107 w 137"/>
                <a:gd name="T1" fmla="*/ 84 h 183"/>
                <a:gd name="T2" fmla="*/ 125 w 137"/>
                <a:gd name="T3" fmla="*/ 157 h 183"/>
                <a:gd name="T4" fmla="*/ 128 w 137"/>
                <a:gd name="T5" fmla="*/ 169 h 183"/>
                <a:gd name="T6" fmla="*/ 121 w 137"/>
                <a:gd name="T7" fmla="*/ 169 h 183"/>
                <a:gd name="T8" fmla="*/ 116 w 137"/>
                <a:gd name="T9" fmla="*/ 167 h 183"/>
                <a:gd name="T10" fmla="*/ 35 w 137"/>
                <a:gd name="T11" fmla="*/ 172 h 183"/>
                <a:gd name="T12" fmla="*/ 16 w 137"/>
                <a:gd name="T13" fmla="*/ 177 h 183"/>
                <a:gd name="T14" fmla="*/ 5 w 137"/>
                <a:gd name="T15" fmla="*/ 133 h 183"/>
                <a:gd name="T16" fmla="*/ 39 w 137"/>
                <a:gd name="T17" fmla="*/ 62 h 183"/>
                <a:gd name="T18" fmla="*/ 35 w 137"/>
                <a:gd name="T19" fmla="*/ 59 h 183"/>
                <a:gd name="T20" fmla="*/ 122 w 137"/>
                <a:gd name="T21" fmla="*/ 64 h 183"/>
                <a:gd name="T22" fmla="*/ 124 w 137"/>
                <a:gd name="T23" fmla="*/ 64 h 183"/>
                <a:gd name="T24" fmla="*/ 52 w 137"/>
                <a:gd name="T25" fmla="*/ 60 h 183"/>
                <a:gd name="T26" fmla="*/ 115 w 137"/>
                <a:gd name="T27" fmla="*/ 57 h 183"/>
                <a:gd name="T28" fmla="*/ 65 w 137"/>
                <a:gd name="T29" fmla="*/ 56 h 183"/>
                <a:gd name="T30" fmla="*/ 104 w 137"/>
                <a:gd name="T31" fmla="*/ 56 h 183"/>
                <a:gd name="T32" fmla="*/ 76 w 137"/>
                <a:gd name="T33" fmla="*/ 54 h 183"/>
                <a:gd name="T34" fmla="*/ 96 w 137"/>
                <a:gd name="T35" fmla="*/ 54 h 183"/>
                <a:gd name="T36" fmla="*/ 82 w 137"/>
                <a:gd name="T37" fmla="*/ 53 h 183"/>
                <a:gd name="T38" fmla="*/ 81 w 137"/>
                <a:gd name="T39" fmla="*/ 57 h 183"/>
                <a:gd name="T40" fmla="*/ 88 w 137"/>
                <a:gd name="T41" fmla="*/ 55 h 183"/>
                <a:gd name="T42" fmla="*/ 89 w 137"/>
                <a:gd name="T43" fmla="*/ 57 h 183"/>
                <a:gd name="T44" fmla="*/ 38 w 137"/>
                <a:gd name="T45" fmla="*/ 55 h 183"/>
                <a:gd name="T46" fmla="*/ 35 w 137"/>
                <a:gd name="T47" fmla="*/ 49 h 183"/>
                <a:gd name="T48" fmla="*/ 89 w 137"/>
                <a:gd name="T49" fmla="*/ 46 h 183"/>
                <a:gd name="T50" fmla="*/ 51 w 137"/>
                <a:gd name="T51" fmla="*/ 53 h 183"/>
                <a:gd name="T52" fmla="*/ 63 w 137"/>
                <a:gd name="T53" fmla="*/ 52 h 183"/>
                <a:gd name="T54" fmla="*/ 100 w 137"/>
                <a:gd name="T55" fmla="*/ 43 h 183"/>
                <a:gd name="T56" fmla="*/ 73 w 137"/>
                <a:gd name="T57" fmla="*/ 50 h 183"/>
                <a:gd name="T58" fmla="*/ 85 w 137"/>
                <a:gd name="T59" fmla="*/ 45 h 183"/>
                <a:gd name="T60" fmla="*/ 82 w 137"/>
                <a:gd name="T61" fmla="*/ 49 h 183"/>
                <a:gd name="T62" fmla="*/ 111 w 137"/>
                <a:gd name="T63" fmla="*/ 40 h 183"/>
                <a:gd name="T64" fmla="*/ 49 w 137"/>
                <a:gd name="T65" fmla="*/ 28 h 183"/>
                <a:gd name="T66" fmla="*/ 65 w 137"/>
                <a:gd name="T67" fmla="*/ 5 h 183"/>
                <a:gd name="T68" fmla="*/ 63 w 137"/>
                <a:gd name="T69" fmla="*/ 30 h 183"/>
                <a:gd name="T70" fmla="*/ 78 w 137"/>
                <a:gd name="T71" fmla="*/ 8 h 183"/>
                <a:gd name="T72" fmla="*/ 44 w 137"/>
                <a:gd name="T73" fmla="*/ 42 h 183"/>
                <a:gd name="T74" fmla="*/ 41 w 137"/>
                <a:gd name="T75" fmla="*/ 32 h 183"/>
                <a:gd name="T76" fmla="*/ 65 w 137"/>
                <a:gd name="T77" fmla="*/ 0 h 183"/>
                <a:gd name="T78" fmla="*/ 31 w 137"/>
                <a:gd name="T79" fmla="*/ 10 h 183"/>
                <a:gd name="T80" fmla="*/ 34 w 137"/>
                <a:gd name="T81" fmla="*/ 42 h 183"/>
                <a:gd name="T82" fmla="*/ 31 w 137"/>
                <a:gd name="T83" fmla="*/ 59 h 183"/>
                <a:gd name="T84" fmla="*/ 0 w 137"/>
                <a:gd name="T85" fmla="*/ 133 h 183"/>
                <a:gd name="T86" fmla="*/ 12 w 137"/>
                <a:gd name="T87" fmla="*/ 180 h 183"/>
                <a:gd name="T88" fmla="*/ 35 w 137"/>
                <a:gd name="T89" fmla="*/ 177 h 183"/>
                <a:gd name="T90" fmla="*/ 106 w 137"/>
                <a:gd name="T91" fmla="*/ 174 h 183"/>
                <a:gd name="T92" fmla="*/ 131 w 137"/>
                <a:gd name="T93" fmla="*/ 173 h 183"/>
                <a:gd name="T94" fmla="*/ 130 w 137"/>
                <a:gd name="T95" fmla="*/ 157 h 183"/>
                <a:gd name="T96" fmla="*/ 89 w 137"/>
                <a:gd name="T97" fmla="*/ 64 h 183"/>
                <a:gd name="T98" fmla="*/ 124 w 137"/>
                <a:gd name="T99" fmla="*/ 69 h 183"/>
                <a:gd name="T100" fmla="*/ 134 w 137"/>
                <a:gd name="T101" fmla="*/ 54 h 183"/>
                <a:gd name="T102" fmla="*/ 115 w 137"/>
                <a:gd name="T103" fmla="*/ 43 h 183"/>
                <a:gd name="T104" fmla="*/ 112 w 137"/>
                <a:gd name="T105" fmla="*/ 32 h 183"/>
                <a:gd name="T106" fmla="*/ 100 w 137"/>
                <a:gd name="T107" fmla="*/ 15 h 183"/>
                <a:gd name="T108" fmla="*/ 82 w 137"/>
                <a:gd name="T109" fmla="*/ 4 h 183"/>
                <a:gd name="T110" fmla="*/ 69 w 137"/>
                <a:gd name="T11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" h="183">
                  <a:moveTo>
                    <a:pt x="41" y="66"/>
                  </a:moveTo>
                  <a:cubicBezTo>
                    <a:pt x="43" y="66"/>
                    <a:pt x="45" y="66"/>
                    <a:pt x="45" y="66"/>
                  </a:cubicBezTo>
                  <a:cubicBezTo>
                    <a:pt x="62" y="65"/>
                    <a:pt x="72" y="64"/>
                    <a:pt x="80" y="62"/>
                  </a:cubicBezTo>
                  <a:cubicBezTo>
                    <a:pt x="80" y="63"/>
                    <a:pt x="81" y="64"/>
                    <a:pt x="82" y="65"/>
                  </a:cubicBezTo>
                  <a:cubicBezTo>
                    <a:pt x="84" y="67"/>
                    <a:pt x="87" y="69"/>
                    <a:pt x="90" y="71"/>
                  </a:cubicBezTo>
                  <a:cubicBezTo>
                    <a:pt x="95" y="75"/>
                    <a:pt x="101" y="79"/>
                    <a:pt x="107" y="84"/>
                  </a:cubicBezTo>
                  <a:cubicBezTo>
                    <a:pt x="113" y="88"/>
                    <a:pt x="118" y="93"/>
                    <a:pt x="122" y="98"/>
                  </a:cubicBezTo>
                  <a:cubicBezTo>
                    <a:pt x="128" y="107"/>
                    <a:pt x="131" y="117"/>
                    <a:pt x="131" y="128"/>
                  </a:cubicBezTo>
                  <a:cubicBezTo>
                    <a:pt x="131" y="131"/>
                    <a:pt x="131" y="134"/>
                    <a:pt x="130" y="137"/>
                  </a:cubicBezTo>
                  <a:cubicBezTo>
                    <a:pt x="129" y="141"/>
                    <a:pt x="128" y="143"/>
                    <a:pt x="127" y="146"/>
                  </a:cubicBezTo>
                  <a:cubicBezTo>
                    <a:pt x="126" y="149"/>
                    <a:pt x="125" y="153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8"/>
                    <a:pt x="125" y="159"/>
                    <a:pt x="126" y="160"/>
                  </a:cubicBezTo>
                  <a:cubicBezTo>
                    <a:pt x="126" y="162"/>
                    <a:pt x="126" y="163"/>
                    <a:pt x="127" y="165"/>
                  </a:cubicBezTo>
                  <a:cubicBezTo>
                    <a:pt x="127" y="167"/>
                    <a:pt x="128" y="168"/>
                    <a:pt x="128" y="169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5" y="170"/>
                    <a:pt x="122" y="170"/>
                    <a:pt x="121" y="169"/>
                  </a:cubicBezTo>
                  <a:cubicBezTo>
                    <a:pt x="120" y="168"/>
                    <a:pt x="119" y="168"/>
                    <a:pt x="118" y="168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1" y="168"/>
                    <a:pt x="108" y="168"/>
                    <a:pt x="105" y="169"/>
                  </a:cubicBezTo>
                  <a:cubicBezTo>
                    <a:pt x="102" y="169"/>
                    <a:pt x="99" y="170"/>
                    <a:pt x="94" y="171"/>
                  </a:cubicBezTo>
                  <a:cubicBezTo>
                    <a:pt x="86" y="172"/>
                    <a:pt x="79" y="173"/>
                    <a:pt x="71" y="173"/>
                  </a:cubicBezTo>
                  <a:cubicBezTo>
                    <a:pt x="67" y="173"/>
                    <a:pt x="64" y="173"/>
                    <a:pt x="61" y="173"/>
                  </a:cubicBezTo>
                  <a:cubicBezTo>
                    <a:pt x="56" y="173"/>
                    <a:pt x="51" y="173"/>
                    <a:pt x="46" y="173"/>
                  </a:cubicBezTo>
                  <a:cubicBezTo>
                    <a:pt x="43" y="173"/>
                    <a:pt x="39" y="172"/>
                    <a:pt x="35" y="172"/>
                  </a:cubicBezTo>
                  <a:cubicBezTo>
                    <a:pt x="30" y="172"/>
                    <a:pt x="25" y="173"/>
                    <a:pt x="21" y="176"/>
                  </a:cubicBezTo>
                  <a:cubicBezTo>
                    <a:pt x="20" y="176"/>
                    <a:pt x="19" y="177"/>
                    <a:pt x="19" y="177"/>
                  </a:cubicBezTo>
                  <a:cubicBezTo>
                    <a:pt x="18" y="177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6"/>
                    <a:pt x="16" y="174"/>
                    <a:pt x="16" y="173"/>
                  </a:cubicBezTo>
                  <a:cubicBezTo>
                    <a:pt x="16" y="172"/>
                    <a:pt x="16" y="172"/>
                    <a:pt x="16" y="171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69"/>
                  </a:cubicBezTo>
                  <a:cubicBezTo>
                    <a:pt x="13" y="162"/>
                    <a:pt x="11" y="157"/>
                    <a:pt x="9" y="151"/>
                  </a:cubicBezTo>
                  <a:cubicBezTo>
                    <a:pt x="7" y="146"/>
                    <a:pt x="6" y="140"/>
                    <a:pt x="5" y="133"/>
                  </a:cubicBezTo>
                  <a:cubicBezTo>
                    <a:pt x="5" y="132"/>
                    <a:pt x="5" y="131"/>
                    <a:pt x="5" y="130"/>
                  </a:cubicBezTo>
                  <a:cubicBezTo>
                    <a:pt x="5" y="117"/>
                    <a:pt x="9" y="103"/>
                    <a:pt x="16" y="92"/>
                  </a:cubicBezTo>
                  <a:cubicBezTo>
                    <a:pt x="20" y="88"/>
                    <a:pt x="24" y="84"/>
                    <a:pt x="28" y="81"/>
                  </a:cubicBezTo>
                  <a:cubicBezTo>
                    <a:pt x="33" y="77"/>
                    <a:pt x="37" y="72"/>
                    <a:pt x="39" y="66"/>
                  </a:cubicBezTo>
                  <a:cubicBezTo>
                    <a:pt x="40" y="66"/>
                    <a:pt x="41" y="66"/>
                    <a:pt x="41" y="66"/>
                  </a:cubicBezTo>
                  <a:moveTo>
                    <a:pt x="39" y="62"/>
                  </a:moveTo>
                  <a:cubicBezTo>
                    <a:pt x="39" y="62"/>
                    <a:pt x="38" y="62"/>
                    <a:pt x="38" y="62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9"/>
                    <a:pt x="37" y="59"/>
                    <a:pt x="38" y="59"/>
                  </a:cubicBezTo>
                  <a:cubicBezTo>
                    <a:pt x="38" y="59"/>
                    <a:pt x="39" y="59"/>
                    <a:pt x="39" y="59"/>
                  </a:cubicBezTo>
                  <a:cubicBezTo>
                    <a:pt x="40" y="59"/>
                    <a:pt x="40" y="59"/>
                    <a:pt x="41" y="59"/>
                  </a:cubicBezTo>
                  <a:cubicBezTo>
                    <a:pt x="40" y="60"/>
                    <a:pt x="40" y="61"/>
                    <a:pt x="39" y="62"/>
                  </a:cubicBezTo>
                  <a:moveTo>
                    <a:pt x="124" y="64"/>
                  </a:moveTo>
                  <a:cubicBezTo>
                    <a:pt x="123" y="64"/>
                    <a:pt x="123" y="64"/>
                    <a:pt x="122" y="64"/>
                  </a:cubicBezTo>
                  <a:cubicBezTo>
                    <a:pt x="123" y="62"/>
                    <a:pt x="125" y="60"/>
                    <a:pt x="126" y="58"/>
                  </a:cubicBezTo>
                  <a:cubicBezTo>
                    <a:pt x="127" y="58"/>
                    <a:pt x="129" y="58"/>
                    <a:pt x="130" y="58"/>
                  </a:cubicBezTo>
                  <a:cubicBezTo>
                    <a:pt x="130" y="58"/>
                    <a:pt x="131" y="58"/>
                    <a:pt x="131" y="58"/>
                  </a:cubicBezTo>
                  <a:cubicBezTo>
                    <a:pt x="131" y="60"/>
                    <a:pt x="131" y="62"/>
                    <a:pt x="131" y="64"/>
                  </a:cubicBezTo>
                  <a:cubicBezTo>
                    <a:pt x="129" y="64"/>
                    <a:pt x="127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moveTo>
                    <a:pt x="44" y="62"/>
                  </a:moveTo>
                  <a:cubicBezTo>
                    <a:pt x="45" y="61"/>
                    <a:pt x="46" y="60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58"/>
                    <a:pt x="51" y="58"/>
                    <a:pt x="54" y="58"/>
                  </a:cubicBezTo>
                  <a:cubicBezTo>
                    <a:pt x="53" y="59"/>
                    <a:pt x="53" y="59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0" y="61"/>
                    <a:pt x="48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moveTo>
                    <a:pt x="117" y="64"/>
                  </a:moveTo>
                  <a:cubicBezTo>
                    <a:pt x="115" y="64"/>
                    <a:pt x="113" y="63"/>
                    <a:pt x="111" y="63"/>
                  </a:cubicBezTo>
                  <a:cubicBezTo>
                    <a:pt x="112" y="61"/>
                    <a:pt x="113" y="59"/>
                    <a:pt x="115" y="57"/>
                  </a:cubicBezTo>
                  <a:cubicBezTo>
                    <a:pt x="117" y="58"/>
                    <a:pt x="119" y="58"/>
                    <a:pt x="121" y="58"/>
                  </a:cubicBezTo>
                  <a:cubicBezTo>
                    <a:pt x="119" y="60"/>
                    <a:pt x="118" y="62"/>
                    <a:pt x="117" y="64"/>
                  </a:cubicBezTo>
                  <a:moveTo>
                    <a:pt x="57" y="61"/>
                  </a:moveTo>
                  <a:cubicBezTo>
                    <a:pt x="58" y="60"/>
                    <a:pt x="58" y="58"/>
                    <a:pt x="59" y="57"/>
                  </a:cubicBezTo>
                  <a:cubicBezTo>
                    <a:pt x="61" y="57"/>
                    <a:pt x="63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7"/>
                    <a:pt x="64" y="58"/>
                    <a:pt x="64" y="59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2" y="60"/>
                    <a:pt x="59" y="61"/>
                    <a:pt x="57" y="61"/>
                  </a:cubicBezTo>
                  <a:moveTo>
                    <a:pt x="106" y="62"/>
                  </a:moveTo>
                  <a:cubicBezTo>
                    <a:pt x="104" y="62"/>
                    <a:pt x="102" y="61"/>
                    <a:pt x="100" y="61"/>
                  </a:cubicBezTo>
                  <a:cubicBezTo>
                    <a:pt x="102" y="59"/>
                    <a:pt x="103" y="57"/>
                    <a:pt x="104" y="56"/>
                  </a:cubicBezTo>
                  <a:cubicBezTo>
                    <a:pt x="106" y="56"/>
                    <a:pt x="108" y="57"/>
                    <a:pt x="110" y="57"/>
                  </a:cubicBezTo>
                  <a:cubicBezTo>
                    <a:pt x="109" y="59"/>
                    <a:pt x="107" y="60"/>
                    <a:pt x="106" y="62"/>
                  </a:cubicBezTo>
                  <a:moveTo>
                    <a:pt x="69" y="60"/>
                  </a:moveTo>
                  <a:cubicBezTo>
                    <a:pt x="69" y="58"/>
                    <a:pt x="70" y="57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55"/>
                    <a:pt x="74" y="55"/>
                    <a:pt x="76" y="54"/>
                  </a:cubicBezTo>
                  <a:cubicBezTo>
                    <a:pt x="75" y="56"/>
                    <a:pt x="74" y="57"/>
                    <a:pt x="73" y="58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2" y="59"/>
                    <a:pt x="70" y="59"/>
                    <a:pt x="69" y="60"/>
                  </a:cubicBezTo>
                  <a:moveTo>
                    <a:pt x="96" y="60"/>
                  </a:moveTo>
                  <a:cubicBezTo>
                    <a:pt x="95" y="59"/>
                    <a:pt x="94" y="59"/>
                    <a:pt x="93" y="59"/>
                  </a:cubicBezTo>
                  <a:cubicBezTo>
                    <a:pt x="94" y="57"/>
                    <a:pt x="95" y="55"/>
                    <a:pt x="96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4"/>
                    <a:pt x="98" y="55"/>
                    <a:pt x="99" y="55"/>
                  </a:cubicBezTo>
                  <a:cubicBezTo>
                    <a:pt x="98" y="56"/>
                    <a:pt x="97" y="58"/>
                    <a:pt x="96" y="60"/>
                  </a:cubicBezTo>
                  <a:moveTo>
                    <a:pt x="79" y="58"/>
                  </a:moveTo>
                  <a:cubicBezTo>
                    <a:pt x="79" y="56"/>
                    <a:pt x="80" y="55"/>
                    <a:pt x="81" y="5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3"/>
                  </a:cubicBezTo>
                  <a:cubicBezTo>
                    <a:pt x="83" y="54"/>
                    <a:pt x="84" y="55"/>
                    <a:pt x="84" y="55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3" y="57"/>
                    <a:pt x="83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79" y="58"/>
                    <a:pt x="79" y="58"/>
                  </a:cubicBezTo>
                  <a:moveTo>
                    <a:pt x="89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6"/>
                    <a:pt x="88" y="55"/>
                  </a:cubicBezTo>
                  <a:cubicBezTo>
                    <a:pt x="88" y="54"/>
                    <a:pt x="87" y="52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9" y="52"/>
                    <a:pt x="90" y="52"/>
                    <a:pt x="91" y="52"/>
                  </a:cubicBezTo>
                  <a:cubicBezTo>
                    <a:pt x="90" y="54"/>
                    <a:pt x="89" y="55"/>
                    <a:pt x="89" y="57"/>
                  </a:cubicBezTo>
                  <a:moveTo>
                    <a:pt x="37" y="48"/>
                  </a:moveTo>
                  <a:cubicBezTo>
                    <a:pt x="38" y="48"/>
                    <a:pt x="38" y="48"/>
                    <a:pt x="39" y="48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1" y="47"/>
                    <a:pt x="41" y="47"/>
                  </a:cubicBezTo>
                  <a:cubicBezTo>
                    <a:pt x="40" y="50"/>
                    <a:pt x="40" y="52"/>
                    <a:pt x="38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6" y="55"/>
                    <a:pt x="35" y="54"/>
                  </a:cubicBezTo>
                  <a:cubicBezTo>
                    <a:pt x="35" y="54"/>
                    <a:pt x="34" y="54"/>
                    <a:pt x="34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0"/>
                    <a:pt x="35" y="49"/>
                  </a:cubicBezTo>
                  <a:cubicBezTo>
                    <a:pt x="35" y="49"/>
                    <a:pt x="36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moveTo>
                    <a:pt x="91" y="48"/>
                  </a:moveTo>
                  <a:cubicBezTo>
                    <a:pt x="91" y="48"/>
                    <a:pt x="90" y="48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0" y="46"/>
                    <a:pt x="91" y="46"/>
                  </a:cubicBezTo>
                  <a:cubicBezTo>
                    <a:pt x="91" y="47"/>
                    <a:pt x="91" y="47"/>
                    <a:pt x="91" y="48"/>
                  </a:cubicBezTo>
                  <a:moveTo>
                    <a:pt x="43" y="55"/>
                  </a:moveTo>
                  <a:cubicBezTo>
                    <a:pt x="44" y="52"/>
                    <a:pt x="45" y="49"/>
                    <a:pt x="45" y="47"/>
                  </a:cubicBezTo>
                  <a:cubicBezTo>
                    <a:pt x="48" y="46"/>
                    <a:pt x="51" y="46"/>
                    <a:pt x="54" y="45"/>
                  </a:cubicBezTo>
                  <a:cubicBezTo>
                    <a:pt x="53" y="48"/>
                    <a:pt x="52" y="51"/>
                    <a:pt x="51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4"/>
                    <a:pt x="45" y="54"/>
                    <a:pt x="43" y="55"/>
                  </a:cubicBezTo>
                  <a:moveTo>
                    <a:pt x="56" y="53"/>
                  </a:moveTo>
                  <a:cubicBezTo>
                    <a:pt x="57" y="50"/>
                    <a:pt x="58" y="48"/>
                    <a:pt x="59" y="45"/>
                  </a:cubicBezTo>
                  <a:cubicBezTo>
                    <a:pt x="61" y="45"/>
                    <a:pt x="64" y="44"/>
                    <a:pt x="66" y="44"/>
                  </a:cubicBezTo>
                  <a:cubicBezTo>
                    <a:pt x="65" y="47"/>
                    <a:pt x="64" y="49"/>
                    <a:pt x="63" y="52"/>
                  </a:cubicBezTo>
                  <a:cubicBezTo>
                    <a:pt x="61" y="52"/>
                    <a:pt x="58" y="53"/>
                    <a:pt x="56" y="53"/>
                  </a:cubicBezTo>
                  <a:moveTo>
                    <a:pt x="96" y="49"/>
                  </a:move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6" y="46"/>
                    <a:pt x="96" y="45"/>
                  </a:cubicBezTo>
                  <a:cubicBezTo>
                    <a:pt x="97" y="44"/>
                    <a:pt x="99" y="44"/>
                    <a:pt x="100" y="43"/>
                  </a:cubicBezTo>
                  <a:cubicBezTo>
                    <a:pt x="100" y="45"/>
                    <a:pt x="100" y="46"/>
                    <a:pt x="100" y="48"/>
                  </a:cubicBezTo>
                  <a:cubicBezTo>
                    <a:pt x="99" y="48"/>
                    <a:pt x="98" y="49"/>
                    <a:pt x="96" y="49"/>
                  </a:cubicBezTo>
                  <a:moveTo>
                    <a:pt x="68" y="51"/>
                  </a:moveTo>
                  <a:cubicBezTo>
                    <a:pt x="69" y="49"/>
                    <a:pt x="70" y="46"/>
                    <a:pt x="71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5" y="45"/>
                    <a:pt x="74" y="48"/>
                    <a:pt x="73" y="50"/>
                  </a:cubicBezTo>
                  <a:cubicBezTo>
                    <a:pt x="72" y="51"/>
                    <a:pt x="70" y="51"/>
                    <a:pt x="68" y="51"/>
                  </a:cubicBezTo>
                  <a:moveTo>
                    <a:pt x="78" y="50"/>
                  </a:moveTo>
                  <a:cubicBezTo>
                    <a:pt x="79" y="47"/>
                    <a:pt x="80" y="45"/>
                    <a:pt x="81" y="43"/>
                  </a:cubicBezTo>
                  <a:cubicBezTo>
                    <a:pt x="81" y="43"/>
                    <a:pt x="82" y="43"/>
                    <a:pt x="83" y="43"/>
                  </a:cubicBezTo>
                  <a:cubicBezTo>
                    <a:pt x="83" y="43"/>
                    <a:pt x="84" y="43"/>
                    <a:pt x="84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8"/>
                    <a:pt x="83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0" y="49"/>
                    <a:pt x="79" y="49"/>
                    <a:pt x="78" y="50"/>
                  </a:cubicBezTo>
                  <a:moveTo>
                    <a:pt x="104" y="45"/>
                  </a:moveTo>
                  <a:cubicBezTo>
                    <a:pt x="105" y="44"/>
                    <a:pt x="105" y="42"/>
                    <a:pt x="105" y="41"/>
                  </a:cubicBezTo>
                  <a:cubicBezTo>
                    <a:pt x="107" y="40"/>
                    <a:pt x="109" y="39"/>
                    <a:pt x="110" y="37"/>
                  </a:cubicBezTo>
                  <a:cubicBezTo>
                    <a:pt x="111" y="38"/>
                    <a:pt x="111" y="39"/>
                    <a:pt x="111" y="40"/>
                  </a:cubicBezTo>
                  <a:cubicBezTo>
                    <a:pt x="109" y="42"/>
                    <a:pt x="107" y="44"/>
                    <a:pt x="104" y="45"/>
                  </a:cubicBezTo>
                  <a:moveTo>
                    <a:pt x="47" y="35"/>
                  </a:move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4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0"/>
                    <a:pt x="50" y="29"/>
                    <a:pt x="49" y="28"/>
                  </a:cubicBezTo>
                  <a:cubicBezTo>
                    <a:pt x="46" y="21"/>
                    <a:pt x="41" y="14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50" y="7"/>
                    <a:pt x="56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2" y="11"/>
                    <a:pt x="61" y="14"/>
                  </a:cubicBezTo>
                  <a:cubicBezTo>
                    <a:pt x="61" y="16"/>
                    <a:pt x="60" y="19"/>
                    <a:pt x="60" y="21"/>
                  </a:cubicBezTo>
                  <a:cubicBezTo>
                    <a:pt x="60" y="24"/>
                    <a:pt x="61" y="27"/>
                    <a:pt x="63" y="30"/>
                  </a:cubicBezTo>
                  <a:cubicBezTo>
                    <a:pt x="63" y="31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6" y="31"/>
                    <a:pt x="67" y="31"/>
                    <a:pt x="67" y="30"/>
                  </a:cubicBezTo>
                  <a:cubicBezTo>
                    <a:pt x="69" y="26"/>
                    <a:pt x="69" y="23"/>
                    <a:pt x="70" y="19"/>
                  </a:cubicBezTo>
                  <a:cubicBezTo>
                    <a:pt x="71" y="16"/>
                    <a:pt x="72" y="13"/>
                    <a:pt x="74" y="10"/>
                  </a:cubicBezTo>
                  <a:cubicBezTo>
                    <a:pt x="75" y="9"/>
                    <a:pt x="76" y="9"/>
                    <a:pt x="78" y="8"/>
                  </a:cubicBezTo>
                  <a:cubicBezTo>
                    <a:pt x="79" y="9"/>
                    <a:pt x="79" y="9"/>
                    <a:pt x="80" y="10"/>
                  </a:cubicBezTo>
                  <a:cubicBezTo>
                    <a:pt x="85" y="10"/>
                    <a:pt x="90" y="11"/>
                    <a:pt x="94" y="13"/>
                  </a:cubicBezTo>
                  <a:cubicBezTo>
                    <a:pt x="86" y="19"/>
                    <a:pt x="80" y="29"/>
                    <a:pt x="79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5" y="39"/>
                    <a:pt x="65" y="40"/>
                    <a:pt x="56" y="41"/>
                  </a:cubicBezTo>
                  <a:cubicBezTo>
                    <a:pt x="52" y="41"/>
                    <a:pt x="47" y="42"/>
                    <a:pt x="44" y="42"/>
                  </a:cubicBezTo>
                  <a:cubicBezTo>
                    <a:pt x="42" y="43"/>
                    <a:pt x="40" y="43"/>
                    <a:pt x="39" y="43"/>
                  </a:cubicBezTo>
                  <a:cubicBezTo>
                    <a:pt x="39" y="42"/>
                    <a:pt x="39" y="41"/>
                    <a:pt x="39" y="40"/>
                  </a:cubicBezTo>
                  <a:cubicBezTo>
                    <a:pt x="37" y="35"/>
                    <a:pt x="35" y="31"/>
                    <a:pt x="31" y="27"/>
                  </a:cubicBezTo>
                  <a:cubicBezTo>
                    <a:pt x="29" y="24"/>
                    <a:pt x="25" y="22"/>
                    <a:pt x="21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3" y="18"/>
                    <a:pt x="36" y="24"/>
                    <a:pt x="41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5"/>
                    <a:pt x="46" y="35"/>
                    <a:pt x="47" y="35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0"/>
                    <a:pt x="49" y="1"/>
                    <a:pt x="40" y="1"/>
                  </a:cubicBezTo>
                  <a:cubicBezTo>
                    <a:pt x="36" y="1"/>
                    <a:pt x="33" y="4"/>
                    <a:pt x="33" y="8"/>
                  </a:cubicBezTo>
                  <a:cubicBezTo>
                    <a:pt x="33" y="9"/>
                    <a:pt x="33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10"/>
                    <a:pt x="32" y="10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10"/>
                    <a:pt x="19" y="14"/>
                    <a:pt x="15" y="19"/>
                  </a:cubicBezTo>
                  <a:cubicBezTo>
                    <a:pt x="15" y="20"/>
                    <a:pt x="15" y="21"/>
                    <a:pt x="16" y="22"/>
                  </a:cubicBezTo>
                  <a:cubicBezTo>
                    <a:pt x="16" y="23"/>
                    <a:pt x="16" y="23"/>
                    <a:pt x="17" y="24"/>
                  </a:cubicBezTo>
                  <a:cubicBezTo>
                    <a:pt x="21" y="26"/>
                    <a:pt x="25" y="28"/>
                    <a:pt x="28" y="31"/>
                  </a:cubicBezTo>
                  <a:cubicBezTo>
                    <a:pt x="30" y="34"/>
                    <a:pt x="32" y="37"/>
                    <a:pt x="34" y="42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3" y="45"/>
                    <a:pt x="33" y="46"/>
                    <a:pt x="32" y="46"/>
                  </a:cubicBezTo>
                  <a:cubicBezTo>
                    <a:pt x="31" y="48"/>
                    <a:pt x="30" y="49"/>
                    <a:pt x="30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4"/>
                    <a:pt x="31" y="56"/>
                    <a:pt x="32" y="57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61"/>
                    <a:pt x="31" y="62"/>
                    <a:pt x="32" y="63"/>
                  </a:cubicBezTo>
                  <a:cubicBezTo>
                    <a:pt x="32" y="63"/>
                    <a:pt x="33" y="64"/>
                    <a:pt x="34" y="65"/>
                  </a:cubicBezTo>
                  <a:cubicBezTo>
                    <a:pt x="32" y="70"/>
                    <a:pt x="29" y="73"/>
                    <a:pt x="25" y="77"/>
                  </a:cubicBezTo>
                  <a:cubicBezTo>
                    <a:pt x="21" y="80"/>
                    <a:pt x="16" y="84"/>
                    <a:pt x="12" y="89"/>
                  </a:cubicBezTo>
                  <a:cubicBezTo>
                    <a:pt x="4" y="101"/>
                    <a:pt x="0" y="116"/>
                    <a:pt x="0" y="130"/>
                  </a:cubicBezTo>
                  <a:cubicBezTo>
                    <a:pt x="0" y="131"/>
                    <a:pt x="0" y="132"/>
                    <a:pt x="0" y="133"/>
                  </a:cubicBezTo>
                  <a:cubicBezTo>
                    <a:pt x="0" y="141"/>
                    <a:pt x="2" y="147"/>
                    <a:pt x="4" y="153"/>
                  </a:cubicBezTo>
                  <a:cubicBezTo>
                    <a:pt x="6" y="159"/>
                    <a:pt x="8" y="164"/>
                    <a:pt x="11" y="171"/>
                  </a:cubicBezTo>
                  <a:cubicBezTo>
                    <a:pt x="11" y="171"/>
                    <a:pt x="11" y="172"/>
                    <a:pt x="11" y="173"/>
                  </a:cubicBezTo>
                  <a:cubicBezTo>
                    <a:pt x="11" y="174"/>
                    <a:pt x="11" y="176"/>
                    <a:pt x="11" y="177"/>
                  </a:cubicBezTo>
                  <a:cubicBezTo>
                    <a:pt x="11" y="178"/>
                    <a:pt x="11" y="178"/>
                    <a:pt x="11" y="179"/>
                  </a:cubicBezTo>
                  <a:cubicBezTo>
                    <a:pt x="11" y="179"/>
                    <a:pt x="12" y="180"/>
                    <a:pt x="12" y="180"/>
                  </a:cubicBezTo>
                  <a:cubicBezTo>
                    <a:pt x="12" y="180"/>
                    <a:pt x="12" y="181"/>
                    <a:pt x="13" y="182"/>
                  </a:cubicBezTo>
                  <a:cubicBezTo>
                    <a:pt x="14" y="183"/>
                    <a:pt x="15" y="183"/>
                    <a:pt x="16" y="183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8" y="183"/>
                    <a:pt x="20" y="182"/>
                    <a:pt x="21" y="182"/>
                  </a:cubicBezTo>
                  <a:cubicBezTo>
                    <a:pt x="22" y="181"/>
                    <a:pt x="23" y="180"/>
                    <a:pt x="24" y="180"/>
                  </a:cubicBezTo>
                  <a:cubicBezTo>
                    <a:pt x="27" y="178"/>
                    <a:pt x="31" y="177"/>
                    <a:pt x="35" y="177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9" y="177"/>
                    <a:pt x="42" y="178"/>
                    <a:pt x="46" y="178"/>
                  </a:cubicBezTo>
                  <a:cubicBezTo>
                    <a:pt x="51" y="178"/>
                    <a:pt x="56" y="179"/>
                    <a:pt x="61" y="179"/>
                  </a:cubicBezTo>
                  <a:cubicBezTo>
                    <a:pt x="64" y="179"/>
                    <a:pt x="67" y="179"/>
                    <a:pt x="71" y="178"/>
                  </a:cubicBezTo>
                  <a:cubicBezTo>
                    <a:pt x="79" y="178"/>
                    <a:pt x="87" y="177"/>
                    <a:pt x="95" y="176"/>
                  </a:cubicBezTo>
                  <a:cubicBezTo>
                    <a:pt x="100" y="175"/>
                    <a:pt x="103" y="175"/>
                    <a:pt x="106" y="174"/>
                  </a:cubicBezTo>
                  <a:cubicBezTo>
                    <a:pt x="109" y="173"/>
                    <a:pt x="112" y="173"/>
                    <a:pt x="116" y="172"/>
                  </a:cubicBezTo>
                  <a:cubicBezTo>
                    <a:pt x="116" y="172"/>
                    <a:pt x="116" y="173"/>
                    <a:pt x="117" y="173"/>
                  </a:cubicBezTo>
                  <a:cubicBezTo>
                    <a:pt x="118" y="173"/>
                    <a:pt x="119" y="174"/>
                    <a:pt x="121" y="174"/>
                  </a:cubicBezTo>
                  <a:cubicBezTo>
                    <a:pt x="122" y="175"/>
                    <a:pt x="124" y="175"/>
                    <a:pt x="126" y="175"/>
                  </a:cubicBezTo>
                  <a:cubicBezTo>
                    <a:pt x="127" y="175"/>
                    <a:pt x="128" y="175"/>
                    <a:pt x="129" y="175"/>
                  </a:cubicBezTo>
                  <a:cubicBezTo>
                    <a:pt x="130" y="175"/>
                    <a:pt x="131" y="174"/>
                    <a:pt x="131" y="173"/>
                  </a:cubicBezTo>
                  <a:cubicBezTo>
                    <a:pt x="133" y="172"/>
                    <a:pt x="133" y="170"/>
                    <a:pt x="133" y="169"/>
                  </a:cubicBezTo>
                  <a:cubicBezTo>
                    <a:pt x="133" y="167"/>
                    <a:pt x="132" y="164"/>
                    <a:pt x="131" y="162"/>
                  </a:cubicBezTo>
                  <a:cubicBezTo>
                    <a:pt x="131" y="161"/>
                    <a:pt x="131" y="160"/>
                    <a:pt x="131" y="159"/>
                  </a:cubicBezTo>
                  <a:cubicBezTo>
                    <a:pt x="130" y="158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3"/>
                    <a:pt x="131" y="151"/>
                    <a:pt x="132" y="148"/>
                  </a:cubicBezTo>
                  <a:cubicBezTo>
                    <a:pt x="133" y="145"/>
                    <a:pt x="134" y="142"/>
                    <a:pt x="135" y="138"/>
                  </a:cubicBezTo>
                  <a:cubicBezTo>
                    <a:pt x="136" y="135"/>
                    <a:pt x="136" y="131"/>
                    <a:pt x="136" y="128"/>
                  </a:cubicBezTo>
                  <a:cubicBezTo>
                    <a:pt x="136" y="116"/>
                    <a:pt x="133" y="105"/>
                    <a:pt x="126" y="95"/>
                  </a:cubicBezTo>
                  <a:cubicBezTo>
                    <a:pt x="120" y="86"/>
                    <a:pt x="110" y="79"/>
                    <a:pt x="101" y="73"/>
                  </a:cubicBezTo>
                  <a:cubicBezTo>
                    <a:pt x="96" y="69"/>
                    <a:pt x="92" y="67"/>
                    <a:pt x="89" y="64"/>
                  </a:cubicBezTo>
                  <a:cubicBezTo>
                    <a:pt x="88" y="63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1" y="63"/>
                    <a:pt x="98" y="65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12" y="68"/>
                    <a:pt x="119" y="69"/>
                    <a:pt x="124" y="69"/>
                  </a:cubicBezTo>
                  <a:cubicBezTo>
                    <a:pt x="128" y="69"/>
                    <a:pt x="131" y="69"/>
                    <a:pt x="133" y="68"/>
                  </a:cubicBezTo>
                  <a:cubicBezTo>
                    <a:pt x="134" y="68"/>
                    <a:pt x="135" y="67"/>
                    <a:pt x="135" y="66"/>
                  </a:cubicBezTo>
                  <a:cubicBezTo>
                    <a:pt x="135" y="65"/>
                    <a:pt x="135" y="65"/>
                    <a:pt x="135" y="64"/>
                  </a:cubicBezTo>
                  <a:cubicBezTo>
                    <a:pt x="135" y="62"/>
                    <a:pt x="135" y="59"/>
                    <a:pt x="136" y="57"/>
                  </a:cubicBezTo>
                  <a:cubicBezTo>
                    <a:pt x="137" y="56"/>
                    <a:pt x="137" y="56"/>
                    <a:pt x="136" y="55"/>
                  </a:cubicBezTo>
                  <a:cubicBezTo>
                    <a:pt x="136" y="54"/>
                    <a:pt x="135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4"/>
                    <a:pt x="131" y="54"/>
                    <a:pt x="130" y="54"/>
                  </a:cubicBezTo>
                  <a:cubicBezTo>
                    <a:pt x="121" y="54"/>
                    <a:pt x="112" y="53"/>
                    <a:pt x="103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48"/>
                    <a:pt x="111" y="46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6" y="42"/>
                    <a:pt x="116" y="42"/>
                    <a:pt x="116" y="4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37"/>
                    <a:pt x="114" y="35"/>
                    <a:pt x="113" y="33"/>
                  </a:cubicBezTo>
                  <a:cubicBezTo>
                    <a:pt x="113" y="33"/>
                    <a:pt x="112" y="32"/>
                    <a:pt x="112" y="32"/>
                  </a:cubicBezTo>
                  <a:cubicBezTo>
                    <a:pt x="112" y="32"/>
                    <a:pt x="111" y="32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03" y="37"/>
                    <a:pt x="96" y="42"/>
                    <a:pt x="88" y="42"/>
                  </a:cubicBezTo>
                  <a:cubicBezTo>
                    <a:pt x="88" y="41"/>
                    <a:pt x="88" y="41"/>
                    <a:pt x="87" y="41"/>
                  </a:cubicBezTo>
                  <a:cubicBezTo>
                    <a:pt x="87" y="40"/>
                    <a:pt x="85" y="39"/>
                    <a:pt x="84" y="39"/>
                  </a:cubicBezTo>
                  <a:cubicBezTo>
                    <a:pt x="85" y="30"/>
                    <a:pt x="92" y="21"/>
                    <a:pt x="100" y="15"/>
                  </a:cubicBezTo>
                  <a:cubicBezTo>
                    <a:pt x="101" y="15"/>
                    <a:pt x="101" y="14"/>
                    <a:pt x="101" y="13"/>
                  </a:cubicBezTo>
                  <a:cubicBezTo>
                    <a:pt x="101" y="12"/>
                    <a:pt x="101" y="11"/>
                    <a:pt x="100" y="11"/>
                  </a:cubicBezTo>
                  <a:cubicBezTo>
                    <a:pt x="95" y="8"/>
                    <a:pt x="90" y="6"/>
                    <a:pt x="84" y="5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3"/>
                    <a:pt x="79" y="3"/>
                  </a:cubicBezTo>
                  <a:cubicBezTo>
                    <a:pt x="76" y="3"/>
                    <a:pt x="73" y="4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8" y="1"/>
                    <a:pt x="67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770"/>
            <p:cNvSpPr>
              <a:spLocks noEditPoints="1"/>
            </p:cNvSpPr>
            <p:nvPr/>
          </p:nvSpPr>
          <p:spPr bwMode="auto">
            <a:xfrm>
              <a:off x="4332" y="726"/>
              <a:ext cx="126" cy="189"/>
            </a:xfrm>
            <a:custGeom>
              <a:avLst/>
              <a:gdLst>
                <a:gd name="T0" fmla="*/ 26 w 53"/>
                <a:gd name="T1" fmla="*/ 65 h 80"/>
                <a:gd name="T2" fmla="*/ 24 w 53"/>
                <a:gd name="T3" fmla="*/ 43 h 80"/>
                <a:gd name="T4" fmla="*/ 10 w 53"/>
                <a:gd name="T5" fmla="*/ 34 h 80"/>
                <a:gd name="T6" fmla="*/ 8 w 53"/>
                <a:gd name="T7" fmla="*/ 22 h 80"/>
                <a:gd name="T8" fmla="*/ 20 w 53"/>
                <a:gd name="T9" fmla="*/ 13 h 80"/>
                <a:gd name="T10" fmla="*/ 21 w 53"/>
                <a:gd name="T11" fmla="*/ 5 h 80"/>
                <a:gd name="T12" fmla="*/ 25 w 53"/>
                <a:gd name="T13" fmla="*/ 9 h 80"/>
                <a:gd name="T14" fmla="*/ 28 w 53"/>
                <a:gd name="T15" fmla="*/ 11 h 80"/>
                <a:gd name="T16" fmla="*/ 28 w 53"/>
                <a:gd name="T17" fmla="*/ 11 h 80"/>
                <a:gd name="T18" fmla="*/ 31 w 53"/>
                <a:gd name="T19" fmla="*/ 12 h 80"/>
                <a:gd name="T20" fmla="*/ 45 w 53"/>
                <a:gd name="T21" fmla="*/ 17 h 80"/>
                <a:gd name="T22" fmla="*/ 41 w 53"/>
                <a:gd name="T23" fmla="*/ 23 h 80"/>
                <a:gd name="T24" fmla="*/ 35 w 53"/>
                <a:gd name="T25" fmla="*/ 19 h 80"/>
                <a:gd name="T26" fmla="*/ 29 w 53"/>
                <a:gd name="T27" fmla="*/ 16 h 80"/>
                <a:gd name="T28" fmla="*/ 27 w 53"/>
                <a:gd name="T29" fmla="*/ 17 h 80"/>
                <a:gd name="T30" fmla="*/ 27 w 53"/>
                <a:gd name="T31" fmla="*/ 37 h 80"/>
                <a:gd name="T32" fmla="*/ 30 w 53"/>
                <a:gd name="T33" fmla="*/ 39 h 80"/>
                <a:gd name="T34" fmla="*/ 48 w 53"/>
                <a:gd name="T35" fmla="*/ 52 h 80"/>
                <a:gd name="T36" fmla="*/ 46 w 53"/>
                <a:gd name="T37" fmla="*/ 63 h 80"/>
                <a:gd name="T38" fmla="*/ 33 w 53"/>
                <a:gd name="T39" fmla="*/ 69 h 80"/>
                <a:gd name="T40" fmla="*/ 31 w 53"/>
                <a:gd name="T41" fmla="*/ 75 h 80"/>
                <a:gd name="T42" fmla="*/ 28 w 53"/>
                <a:gd name="T43" fmla="*/ 71 h 80"/>
                <a:gd name="T44" fmla="*/ 23 w 53"/>
                <a:gd name="T45" fmla="*/ 69 h 80"/>
                <a:gd name="T46" fmla="*/ 9 w 53"/>
                <a:gd name="T47" fmla="*/ 60 h 80"/>
                <a:gd name="T48" fmla="*/ 24 w 53"/>
                <a:gd name="T49" fmla="*/ 66 h 80"/>
                <a:gd name="T50" fmla="*/ 27 w 53"/>
                <a:gd name="T51" fmla="*/ 0 h 80"/>
                <a:gd name="T52" fmla="*/ 17 w 53"/>
                <a:gd name="T53" fmla="*/ 3 h 80"/>
                <a:gd name="T54" fmla="*/ 7 w 53"/>
                <a:gd name="T55" fmla="*/ 16 h 80"/>
                <a:gd name="T56" fmla="*/ 2 w 53"/>
                <a:gd name="T57" fmla="*/ 27 h 80"/>
                <a:gd name="T58" fmla="*/ 20 w 53"/>
                <a:gd name="T59" fmla="*/ 45 h 80"/>
                <a:gd name="T60" fmla="*/ 9 w 53"/>
                <a:gd name="T61" fmla="*/ 56 h 80"/>
                <a:gd name="T62" fmla="*/ 7 w 53"/>
                <a:gd name="T63" fmla="*/ 55 h 80"/>
                <a:gd name="T64" fmla="*/ 0 w 53"/>
                <a:gd name="T65" fmla="*/ 65 h 80"/>
                <a:gd name="T66" fmla="*/ 1 w 53"/>
                <a:gd name="T67" fmla="*/ 68 h 80"/>
                <a:gd name="T68" fmla="*/ 22 w 53"/>
                <a:gd name="T69" fmla="*/ 73 h 80"/>
                <a:gd name="T70" fmla="*/ 25 w 53"/>
                <a:gd name="T71" fmla="*/ 78 h 80"/>
                <a:gd name="T72" fmla="*/ 27 w 53"/>
                <a:gd name="T73" fmla="*/ 80 h 80"/>
                <a:gd name="T74" fmla="*/ 36 w 53"/>
                <a:gd name="T75" fmla="*/ 77 h 80"/>
                <a:gd name="T76" fmla="*/ 36 w 53"/>
                <a:gd name="T77" fmla="*/ 73 h 80"/>
                <a:gd name="T78" fmla="*/ 53 w 53"/>
                <a:gd name="T79" fmla="*/ 55 h 80"/>
                <a:gd name="T80" fmla="*/ 45 w 53"/>
                <a:gd name="T81" fmla="*/ 42 h 80"/>
                <a:gd name="T82" fmla="*/ 31 w 53"/>
                <a:gd name="T83" fmla="*/ 22 h 80"/>
                <a:gd name="T84" fmla="*/ 41 w 53"/>
                <a:gd name="T85" fmla="*/ 27 h 80"/>
                <a:gd name="T86" fmla="*/ 41 w 53"/>
                <a:gd name="T87" fmla="*/ 27 h 80"/>
                <a:gd name="T88" fmla="*/ 44 w 53"/>
                <a:gd name="T89" fmla="*/ 25 h 80"/>
                <a:gd name="T90" fmla="*/ 49 w 53"/>
                <a:gd name="T91" fmla="*/ 19 h 80"/>
                <a:gd name="T92" fmla="*/ 48 w 53"/>
                <a:gd name="T93" fmla="*/ 14 h 80"/>
                <a:gd name="T94" fmla="*/ 32 w 53"/>
                <a:gd name="T95" fmla="*/ 8 h 80"/>
                <a:gd name="T96" fmla="*/ 29 w 53"/>
                <a:gd name="T97" fmla="*/ 2 h 80"/>
                <a:gd name="T98" fmla="*/ 27 w 53"/>
                <a:gd name="T9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" h="80">
                  <a:moveTo>
                    <a:pt x="24" y="66"/>
                  </a:moveTo>
                  <a:cubicBezTo>
                    <a:pt x="25" y="66"/>
                    <a:pt x="25" y="66"/>
                    <a:pt x="26" y="65"/>
                  </a:cubicBezTo>
                  <a:cubicBezTo>
                    <a:pt x="26" y="65"/>
                    <a:pt x="27" y="64"/>
                    <a:pt x="27" y="63"/>
                  </a:cubicBezTo>
                  <a:cubicBezTo>
                    <a:pt x="26" y="57"/>
                    <a:pt x="25" y="50"/>
                    <a:pt x="24" y="43"/>
                  </a:cubicBezTo>
                  <a:cubicBezTo>
                    <a:pt x="24" y="42"/>
                    <a:pt x="23" y="41"/>
                    <a:pt x="22" y="41"/>
                  </a:cubicBezTo>
                  <a:cubicBezTo>
                    <a:pt x="16" y="39"/>
                    <a:pt x="12" y="37"/>
                    <a:pt x="10" y="34"/>
                  </a:cubicBezTo>
                  <a:cubicBezTo>
                    <a:pt x="7" y="32"/>
                    <a:pt x="7" y="29"/>
                    <a:pt x="7" y="27"/>
                  </a:cubicBezTo>
                  <a:cubicBezTo>
                    <a:pt x="7" y="25"/>
                    <a:pt x="7" y="24"/>
                    <a:pt x="8" y="22"/>
                  </a:cubicBezTo>
                  <a:cubicBezTo>
                    <a:pt x="8" y="21"/>
                    <a:pt x="9" y="20"/>
                    <a:pt x="10" y="19"/>
                  </a:cubicBezTo>
                  <a:cubicBezTo>
                    <a:pt x="12" y="16"/>
                    <a:pt x="16" y="15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2" y="9"/>
                    <a:pt x="21" y="7"/>
                    <a:pt x="21" y="5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25" y="10"/>
                    <a:pt x="26" y="11"/>
                    <a:pt x="26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0" y="12"/>
                    <a:pt x="31" y="12"/>
                  </a:cubicBezTo>
                  <a:cubicBezTo>
                    <a:pt x="33" y="13"/>
                    <a:pt x="36" y="13"/>
                    <a:pt x="39" y="14"/>
                  </a:cubicBezTo>
                  <a:cubicBezTo>
                    <a:pt x="41" y="15"/>
                    <a:pt x="43" y="16"/>
                    <a:pt x="45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9"/>
                    <a:pt x="42" y="2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2"/>
                    <a:pt x="37" y="20"/>
                    <a:pt x="35" y="19"/>
                  </a:cubicBezTo>
                  <a:cubicBezTo>
                    <a:pt x="34" y="18"/>
                    <a:pt x="32" y="18"/>
                    <a:pt x="31" y="17"/>
                  </a:cubicBezTo>
                  <a:cubicBezTo>
                    <a:pt x="30" y="17"/>
                    <a:pt x="29" y="16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6"/>
                    <a:pt x="27" y="17"/>
                  </a:cubicBezTo>
                  <a:cubicBezTo>
                    <a:pt x="26" y="17"/>
                    <a:pt x="26" y="18"/>
                    <a:pt x="26" y="18"/>
                  </a:cubicBezTo>
                  <a:cubicBezTo>
                    <a:pt x="26" y="25"/>
                    <a:pt x="27" y="31"/>
                    <a:pt x="27" y="37"/>
                  </a:cubicBezTo>
                  <a:cubicBezTo>
                    <a:pt x="27" y="38"/>
                    <a:pt x="28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4" y="41"/>
                    <a:pt x="38" y="43"/>
                    <a:pt x="42" y="46"/>
                  </a:cubicBezTo>
                  <a:cubicBezTo>
                    <a:pt x="45" y="48"/>
                    <a:pt x="47" y="50"/>
                    <a:pt x="48" y="52"/>
                  </a:cubicBezTo>
                  <a:cubicBezTo>
                    <a:pt x="48" y="53"/>
                    <a:pt x="49" y="54"/>
                    <a:pt x="49" y="55"/>
                  </a:cubicBezTo>
                  <a:cubicBezTo>
                    <a:pt x="49" y="58"/>
                    <a:pt x="48" y="61"/>
                    <a:pt x="46" y="63"/>
                  </a:cubicBezTo>
                  <a:cubicBezTo>
                    <a:pt x="43" y="66"/>
                    <a:pt x="40" y="68"/>
                    <a:pt x="35" y="69"/>
                  </a:cubicBezTo>
                  <a:cubicBezTo>
                    <a:pt x="35" y="69"/>
                    <a:pt x="34" y="69"/>
                    <a:pt x="33" y="69"/>
                  </a:cubicBezTo>
                  <a:cubicBezTo>
                    <a:pt x="32" y="69"/>
                    <a:pt x="31" y="71"/>
                    <a:pt x="31" y="72"/>
                  </a:cubicBezTo>
                  <a:cubicBezTo>
                    <a:pt x="31" y="73"/>
                    <a:pt x="31" y="74"/>
                    <a:pt x="31" y="75"/>
                  </a:cubicBezTo>
                  <a:cubicBezTo>
                    <a:pt x="30" y="75"/>
                    <a:pt x="29" y="76"/>
                    <a:pt x="28" y="76"/>
                  </a:cubicBezTo>
                  <a:cubicBezTo>
                    <a:pt x="28" y="74"/>
                    <a:pt x="28" y="73"/>
                    <a:pt x="28" y="71"/>
                  </a:cubicBezTo>
                  <a:cubicBezTo>
                    <a:pt x="28" y="70"/>
                    <a:pt x="27" y="69"/>
                    <a:pt x="26" y="69"/>
                  </a:cubicBezTo>
                  <a:cubicBezTo>
                    <a:pt x="25" y="69"/>
                    <a:pt x="24" y="69"/>
                    <a:pt x="23" y="69"/>
                  </a:cubicBezTo>
                  <a:cubicBezTo>
                    <a:pt x="19" y="69"/>
                    <a:pt x="12" y="68"/>
                    <a:pt x="6" y="66"/>
                  </a:cubicBezTo>
                  <a:cubicBezTo>
                    <a:pt x="7" y="64"/>
                    <a:pt x="8" y="62"/>
                    <a:pt x="9" y="60"/>
                  </a:cubicBezTo>
                  <a:cubicBezTo>
                    <a:pt x="14" y="63"/>
                    <a:pt x="19" y="65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2" y="0"/>
                    <a:pt x="19" y="1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3" y="11"/>
                    <a:pt x="10" y="13"/>
                    <a:pt x="7" y="16"/>
                  </a:cubicBezTo>
                  <a:cubicBezTo>
                    <a:pt x="6" y="17"/>
                    <a:pt x="5" y="19"/>
                    <a:pt x="4" y="20"/>
                  </a:cubicBezTo>
                  <a:cubicBezTo>
                    <a:pt x="3" y="22"/>
                    <a:pt x="2" y="25"/>
                    <a:pt x="2" y="27"/>
                  </a:cubicBezTo>
                  <a:cubicBezTo>
                    <a:pt x="2" y="30"/>
                    <a:pt x="3" y="34"/>
                    <a:pt x="6" y="37"/>
                  </a:cubicBezTo>
                  <a:cubicBezTo>
                    <a:pt x="9" y="40"/>
                    <a:pt x="14" y="43"/>
                    <a:pt x="20" y="45"/>
                  </a:cubicBezTo>
                  <a:cubicBezTo>
                    <a:pt x="20" y="50"/>
                    <a:pt x="21" y="56"/>
                    <a:pt x="22" y="61"/>
                  </a:cubicBezTo>
                  <a:cubicBezTo>
                    <a:pt x="17" y="60"/>
                    <a:pt x="13" y="58"/>
                    <a:pt x="9" y="56"/>
                  </a:cubicBezTo>
                  <a:cubicBezTo>
                    <a:pt x="9" y="55"/>
                    <a:pt x="8" y="55"/>
                    <a:pt x="8" y="55"/>
                  </a:cubicBezTo>
                  <a:cubicBezTo>
                    <a:pt x="8" y="55"/>
                    <a:pt x="8" y="55"/>
                    <a:pt x="7" y="55"/>
                  </a:cubicBezTo>
                  <a:cubicBezTo>
                    <a:pt x="7" y="56"/>
                    <a:pt x="6" y="56"/>
                    <a:pt x="6" y="57"/>
                  </a:cubicBezTo>
                  <a:cubicBezTo>
                    <a:pt x="5" y="60"/>
                    <a:pt x="3" y="62"/>
                    <a:pt x="0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7"/>
                    <a:pt x="0" y="68"/>
                    <a:pt x="1" y="68"/>
                  </a:cubicBezTo>
                  <a:cubicBezTo>
                    <a:pt x="7" y="71"/>
                    <a:pt x="12" y="72"/>
                    <a:pt x="17" y="73"/>
                  </a:cubicBezTo>
                  <a:cubicBezTo>
                    <a:pt x="19" y="73"/>
                    <a:pt x="21" y="73"/>
                    <a:pt x="22" y="73"/>
                  </a:cubicBezTo>
                  <a:cubicBezTo>
                    <a:pt x="23" y="73"/>
                    <a:pt x="23" y="73"/>
                    <a:pt x="24" y="74"/>
                  </a:cubicBezTo>
                  <a:cubicBezTo>
                    <a:pt x="24" y="75"/>
                    <a:pt x="24" y="77"/>
                    <a:pt x="25" y="78"/>
                  </a:cubicBezTo>
                  <a:cubicBezTo>
                    <a:pt x="25" y="80"/>
                    <a:pt x="26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9" y="80"/>
                    <a:pt x="32" y="80"/>
                    <a:pt x="34" y="79"/>
                  </a:cubicBezTo>
                  <a:cubicBezTo>
                    <a:pt x="35" y="79"/>
                    <a:pt x="36" y="78"/>
                    <a:pt x="36" y="77"/>
                  </a:cubicBezTo>
                  <a:cubicBezTo>
                    <a:pt x="36" y="76"/>
                    <a:pt x="36" y="74"/>
                    <a:pt x="35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1" y="72"/>
                    <a:pt x="46" y="69"/>
                    <a:pt x="49" y="65"/>
                  </a:cubicBezTo>
                  <a:cubicBezTo>
                    <a:pt x="52" y="63"/>
                    <a:pt x="53" y="59"/>
                    <a:pt x="53" y="55"/>
                  </a:cubicBezTo>
                  <a:cubicBezTo>
                    <a:pt x="53" y="54"/>
                    <a:pt x="53" y="52"/>
                    <a:pt x="52" y="50"/>
                  </a:cubicBezTo>
                  <a:cubicBezTo>
                    <a:pt x="50" y="47"/>
                    <a:pt x="47" y="44"/>
                    <a:pt x="45" y="42"/>
                  </a:cubicBezTo>
                  <a:cubicBezTo>
                    <a:pt x="41" y="39"/>
                    <a:pt x="36" y="37"/>
                    <a:pt x="32" y="35"/>
                  </a:cubicBezTo>
                  <a:cubicBezTo>
                    <a:pt x="31" y="31"/>
                    <a:pt x="31" y="26"/>
                    <a:pt x="31" y="22"/>
                  </a:cubicBezTo>
                  <a:cubicBezTo>
                    <a:pt x="33" y="23"/>
                    <a:pt x="37" y="25"/>
                    <a:pt x="38" y="26"/>
                  </a:cubicBezTo>
                  <a:cubicBezTo>
                    <a:pt x="39" y="27"/>
                    <a:pt x="39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3" y="27"/>
                    <a:pt x="43" y="26"/>
                  </a:cubicBezTo>
                  <a:cubicBezTo>
                    <a:pt x="44" y="26"/>
                    <a:pt x="44" y="26"/>
                    <a:pt x="44" y="25"/>
                  </a:cubicBezTo>
                  <a:cubicBezTo>
                    <a:pt x="45" y="24"/>
                    <a:pt x="47" y="22"/>
                    <a:pt x="48" y="20"/>
                  </a:cubicBezTo>
                  <a:cubicBezTo>
                    <a:pt x="48" y="20"/>
                    <a:pt x="48" y="20"/>
                    <a:pt x="49" y="19"/>
                  </a:cubicBezTo>
                  <a:cubicBezTo>
                    <a:pt x="49" y="18"/>
                    <a:pt x="49" y="18"/>
                    <a:pt x="49" y="17"/>
                  </a:cubicBezTo>
                  <a:cubicBezTo>
                    <a:pt x="49" y="16"/>
                    <a:pt x="49" y="15"/>
                    <a:pt x="48" y="14"/>
                  </a:cubicBezTo>
                  <a:cubicBezTo>
                    <a:pt x="46" y="12"/>
                    <a:pt x="42" y="11"/>
                    <a:pt x="38" y="9"/>
                  </a:cubicBezTo>
                  <a:cubicBezTo>
                    <a:pt x="36" y="9"/>
                    <a:pt x="34" y="8"/>
                    <a:pt x="32" y="8"/>
                  </a:cubicBezTo>
                  <a:cubicBezTo>
                    <a:pt x="31" y="8"/>
                    <a:pt x="30" y="7"/>
                    <a:pt x="30" y="7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9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771"/>
            <p:cNvSpPr>
              <a:spLocks noEditPoints="1"/>
            </p:cNvSpPr>
            <p:nvPr/>
          </p:nvSpPr>
          <p:spPr bwMode="auto">
            <a:xfrm>
              <a:off x="4359" y="764"/>
              <a:ext cx="28" cy="47"/>
            </a:xfrm>
            <a:custGeom>
              <a:avLst/>
              <a:gdLst>
                <a:gd name="T0" fmla="*/ 7 w 12"/>
                <a:gd name="T1" fmla="*/ 14 h 20"/>
                <a:gd name="T2" fmla="*/ 6 w 12"/>
                <a:gd name="T3" fmla="*/ 13 h 20"/>
                <a:gd name="T4" fmla="*/ 5 w 12"/>
                <a:gd name="T5" fmla="*/ 9 h 20"/>
                <a:gd name="T6" fmla="*/ 5 w 12"/>
                <a:gd name="T7" fmla="*/ 9 h 20"/>
                <a:gd name="T8" fmla="*/ 5 w 12"/>
                <a:gd name="T9" fmla="*/ 8 h 20"/>
                <a:gd name="T10" fmla="*/ 7 w 12"/>
                <a:gd name="T11" fmla="*/ 6 h 20"/>
                <a:gd name="T12" fmla="*/ 7 w 12"/>
                <a:gd name="T13" fmla="*/ 14 h 20"/>
                <a:gd name="T14" fmla="*/ 9 w 12"/>
                <a:gd name="T15" fmla="*/ 0 h 20"/>
                <a:gd name="T16" fmla="*/ 8 w 12"/>
                <a:gd name="T17" fmla="*/ 0 h 20"/>
                <a:gd name="T18" fmla="*/ 6 w 12"/>
                <a:gd name="T19" fmla="*/ 1 h 20"/>
                <a:gd name="T20" fmla="*/ 2 w 12"/>
                <a:gd name="T21" fmla="*/ 4 h 20"/>
                <a:gd name="T22" fmla="*/ 0 w 12"/>
                <a:gd name="T23" fmla="*/ 9 h 20"/>
                <a:gd name="T24" fmla="*/ 0 w 12"/>
                <a:gd name="T25" fmla="*/ 10 h 20"/>
                <a:gd name="T26" fmla="*/ 3 w 12"/>
                <a:gd name="T27" fmla="*/ 15 h 20"/>
                <a:gd name="T28" fmla="*/ 7 w 12"/>
                <a:gd name="T29" fmla="*/ 19 h 20"/>
                <a:gd name="T30" fmla="*/ 9 w 12"/>
                <a:gd name="T31" fmla="*/ 20 h 20"/>
                <a:gd name="T32" fmla="*/ 10 w 12"/>
                <a:gd name="T33" fmla="*/ 20 h 20"/>
                <a:gd name="T34" fmla="*/ 11 w 12"/>
                <a:gd name="T35" fmla="*/ 20 h 20"/>
                <a:gd name="T36" fmla="*/ 12 w 12"/>
                <a:gd name="T37" fmla="*/ 18 h 20"/>
                <a:gd name="T38" fmla="*/ 11 w 12"/>
                <a:gd name="T39" fmla="*/ 2 h 20"/>
                <a:gd name="T40" fmla="*/ 10 w 12"/>
                <a:gd name="T41" fmla="*/ 0 h 20"/>
                <a:gd name="T42" fmla="*/ 9 w 12"/>
                <a:gd name="T4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20">
                  <a:moveTo>
                    <a:pt x="7" y="14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5" y="12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7" y="8"/>
                    <a:pt x="7" y="11"/>
                    <a:pt x="7" y="14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5" y="2"/>
                    <a:pt x="3" y="3"/>
                    <a:pt x="2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7"/>
                    <a:pt x="6" y="18"/>
                    <a:pt x="7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2"/>
                    <a:pt x="11" y="7"/>
                    <a:pt x="11" y="2"/>
                  </a:cubicBezTo>
                  <a:cubicBezTo>
                    <a:pt x="11" y="1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772"/>
            <p:cNvSpPr>
              <a:spLocks noEditPoints="1"/>
            </p:cNvSpPr>
            <p:nvPr/>
          </p:nvSpPr>
          <p:spPr bwMode="auto">
            <a:xfrm>
              <a:off x="4399" y="830"/>
              <a:ext cx="33" cy="52"/>
            </a:xfrm>
            <a:custGeom>
              <a:avLst/>
              <a:gdLst>
                <a:gd name="T0" fmla="*/ 6 w 14"/>
                <a:gd name="T1" fmla="*/ 18 h 22"/>
                <a:gd name="T2" fmla="*/ 5 w 14"/>
                <a:gd name="T3" fmla="*/ 7 h 22"/>
                <a:gd name="T4" fmla="*/ 7 w 14"/>
                <a:gd name="T5" fmla="*/ 9 h 22"/>
                <a:gd name="T6" fmla="*/ 10 w 14"/>
                <a:gd name="T7" fmla="*/ 14 h 22"/>
                <a:gd name="T8" fmla="*/ 10 w 14"/>
                <a:gd name="T9" fmla="*/ 14 h 22"/>
                <a:gd name="T10" fmla="*/ 8 w 14"/>
                <a:gd name="T11" fmla="*/ 16 h 22"/>
                <a:gd name="T12" fmla="*/ 6 w 14"/>
                <a:gd name="T13" fmla="*/ 18 h 22"/>
                <a:gd name="T14" fmla="*/ 2 w 14"/>
                <a:gd name="T15" fmla="*/ 0 h 22"/>
                <a:gd name="T16" fmla="*/ 1 w 14"/>
                <a:gd name="T17" fmla="*/ 1 h 22"/>
                <a:gd name="T18" fmla="*/ 0 w 14"/>
                <a:gd name="T19" fmla="*/ 3 h 22"/>
                <a:gd name="T20" fmla="*/ 2 w 14"/>
                <a:gd name="T21" fmla="*/ 21 h 22"/>
                <a:gd name="T22" fmla="*/ 3 w 14"/>
                <a:gd name="T23" fmla="*/ 22 h 22"/>
                <a:gd name="T24" fmla="*/ 4 w 14"/>
                <a:gd name="T25" fmla="*/ 22 h 22"/>
                <a:gd name="T26" fmla="*/ 5 w 14"/>
                <a:gd name="T27" fmla="*/ 22 h 22"/>
                <a:gd name="T28" fmla="*/ 7 w 14"/>
                <a:gd name="T29" fmla="*/ 22 h 22"/>
                <a:gd name="T30" fmla="*/ 11 w 14"/>
                <a:gd name="T31" fmla="*/ 19 h 22"/>
                <a:gd name="T32" fmla="*/ 14 w 14"/>
                <a:gd name="T33" fmla="*/ 15 h 22"/>
                <a:gd name="T34" fmla="*/ 12 w 14"/>
                <a:gd name="T35" fmla="*/ 15 h 22"/>
                <a:gd name="T36" fmla="*/ 14 w 14"/>
                <a:gd name="T37" fmla="*/ 15 h 22"/>
                <a:gd name="T38" fmla="*/ 14 w 14"/>
                <a:gd name="T39" fmla="*/ 14 h 22"/>
                <a:gd name="T40" fmla="*/ 10 w 14"/>
                <a:gd name="T41" fmla="*/ 6 h 22"/>
                <a:gd name="T42" fmla="*/ 3 w 14"/>
                <a:gd name="T43" fmla="*/ 1 h 22"/>
                <a:gd name="T44" fmla="*/ 2 w 14"/>
                <a:gd name="T4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22">
                  <a:moveTo>
                    <a:pt x="6" y="18"/>
                  </a:moveTo>
                  <a:cubicBezTo>
                    <a:pt x="6" y="14"/>
                    <a:pt x="5" y="10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9" y="10"/>
                    <a:pt x="10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1"/>
                    <a:pt x="10" y="21"/>
                    <a:pt x="11" y="19"/>
                  </a:cubicBezTo>
                  <a:cubicBezTo>
                    <a:pt x="13" y="18"/>
                    <a:pt x="13" y="17"/>
                    <a:pt x="14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4"/>
                    <a:pt x="14" y="14"/>
                  </a:cubicBezTo>
                  <a:cubicBezTo>
                    <a:pt x="14" y="10"/>
                    <a:pt x="12" y="8"/>
                    <a:pt x="10" y="6"/>
                  </a:cubicBezTo>
                  <a:cubicBezTo>
                    <a:pt x="8" y="3"/>
                    <a:pt x="6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Freeform 773"/>
            <p:cNvSpPr>
              <a:spLocks noEditPoints="1"/>
            </p:cNvSpPr>
            <p:nvPr/>
          </p:nvSpPr>
          <p:spPr bwMode="auto">
            <a:xfrm>
              <a:off x="3049" y="2901"/>
              <a:ext cx="190" cy="189"/>
            </a:xfrm>
            <a:custGeom>
              <a:avLst/>
              <a:gdLst>
                <a:gd name="T0" fmla="*/ 48 w 80"/>
                <a:gd name="T1" fmla="*/ 76 h 80"/>
                <a:gd name="T2" fmla="*/ 43 w 80"/>
                <a:gd name="T3" fmla="*/ 76 h 80"/>
                <a:gd name="T4" fmla="*/ 43 w 80"/>
                <a:gd name="T5" fmla="*/ 77 h 80"/>
                <a:gd name="T6" fmla="*/ 37 w 80"/>
                <a:gd name="T7" fmla="*/ 77 h 80"/>
                <a:gd name="T8" fmla="*/ 39 w 80"/>
                <a:gd name="T9" fmla="*/ 77 h 80"/>
                <a:gd name="T10" fmla="*/ 35 w 80"/>
                <a:gd name="T11" fmla="*/ 74 h 80"/>
                <a:gd name="T12" fmla="*/ 32 w 80"/>
                <a:gd name="T13" fmla="*/ 76 h 80"/>
                <a:gd name="T14" fmla="*/ 34 w 80"/>
                <a:gd name="T15" fmla="*/ 74 h 80"/>
                <a:gd name="T16" fmla="*/ 27 w 80"/>
                <a:gd name="T17" fmla="*/ 75 h 80"/>
                <a:gd name="T18" fmla="*/ 29 w 80"/>
                <a:gd name="T19" fmla="*/ 75 h 80"/>
                <a:gd name="T20" fmla="*/ 27 w 80"/>
                <a:gd name="T21" fmla="*/ 70 h 80"/>
                <a:gd name="T22" fmla="*/ 23 w 80"/>
                <a:gd name="T23" fmla="*/ 73 h 80"/>
                <a:gd name="T24" fmla="*/ 25 w 80"/>
                <a:gd name="T25" fmla="*/ 69 h 80"/>
                <a:gd name="T26" fmla="*/ 13 w 80"/>
                <a:gd name="T27" fmla="*/ 64 h 80"/>
                <a:gd name="T28" fmla="*/ 16 w 80"/>
                <a:gd name="T29" fmla="*/ 68 h 80"/>
                <a:gd name="T30" fmla="*/ 13 w 80"/>
                <a:gd name="T31" fmla="*/ 55 h 80"/>
                <a:gd name="T32" fmla="*/ 9 w 80"/>
                <a:gd name="T33" fmla="*/ 58 h 80"/>
                <a:gd name="T34" fmla="*/ 11 w 80"/>
                <a:gd name="T35" fmla="*/ 50 h 80"/>
                <a:gd name="T36" fmla="*/ 9 w 80"/>
                <a:gd name="T37" fmla="*/ 58 h 80"/>
                <a:gd name="T38" fmla="*/ 9 w 80"/>
                <a:gd name="T39" fmla="*/ 44 h 80"/>
                <a:gd name="T40" fmla="*/ 6 w 80"/>
                <a:gd name="T41" fmla="*/ 53 h 80"/>
                <a:gd name="T42" fmla="*/ 7 w 80"/>
                <a:gd name="T43" fmla="*/ 36 h 80"/>
                <a:gd name="T44" fmla="*/ 9 w 80"/>
                <a:gd name="T45" fmla="*/ 42 h 80"/>
                <a:gd name="T46" fmla="*/ 4 w 80"/>
                <a:gd name="T47" fmla="*/ 34 h 80"/>
                <a:gd name="T48" fmla="*/ 6 w 80"/>
                <a:gd name="T49" fmla="*/ 35 h 80"/>
                <a:gd name="T50" fmla="*/ 5 w 80"/>
                <a:gd name="T51" fmla="*/ 29 h 80"/>
                <a:gd name="T52" fmla="*/ 4 w 80"/>
                <a:gd name="T53" fmla="*/ 31 h 80"/>
                <a:gd name="T54" fmla="*/ 10 w 80"/>
                <a:gd name="T55" fmla="*/ 21 h 80"/>
                <a:gd name="T56" fmla="*/ 5 w 80"/>
                <a:gd name="T57" fmla="*/ 27 h 80"/>
                <a:gd name="T58" fmla="*/ 12 w 80"/>
                <a:gd name="T59" fmla="*/ 17 h 80"/>
                <a:gd name="T60" fmla="*/ 9 w 80"/>
                <a:gd name="T61" fmla="*/ 20 h 80"/>
                <a:gd name="T62" fmla="*/ 15 w 80"/>
                <a:gd name="T63" fmla="*/ 50 h 80"/>
                <a:gd name="T64" fmla="*/ 32 w 80"/>
                <a:gd name="T65" fmla="*/ 5 h 80"/>
                <a:gd name="T66" fmla="*/ 75 w 80"/>
                <a:gd name="T67" fmla="*/ 30 h 80"/>
                <a:gd name="T68" fmla="*/ 55 w 80"/>
                <a:gd name="T69" fmla="*/ 72 h 80"/>
                <a:gd name="T70" fmla="*/ 40 w 80"/>
                <a:gd name="T71" fmla="*/ 0 h 80"/>
                <a:gd name="T72" fmla="*/ 22 w 80"/>
                <a:gd name="T73" fmla="*/ 6 h 80"/>
                <a:gd name="T74" fmla="*/ 8 w 80"/>
                <a:gd name="T75" fmla="*/ 14 h 80"/>
                <a:gd name="T76" fmla="*/ 0 w 80"/>
                <a:gd name="T77" fmla="*/ 39 h 80"/>
                <a:gd name="T78" fmla="*/ 34 w 80"/>
                <a:gd name="T79" fmla="*/ 80 h 80"/>
                <a:gd name="T80" fmla="*/ 41 w 80"/>
                <a:gd name="T81" fmla="*/ 80 h 80"/>
                <a:gd name="T82" fmla="*/ 46 w 80"/>
                <a:gd name="T83" fmla="*/ 80 h 80"/>
                <a:gd name="T84" fmla="*/ 48 w 80"/>
                <a:gd name="T85" fmla="*/ 80 h 80"/>
                <a:gd name="T86" fmla="*/ 74 w 80"/>
                <a:gd name="T87" fmla="*/ 62 h 80"/>
                <a:gd name="T88" fmla="*/ 63 w 80"/>
                <a:gd name="T89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" h="80">
                  <a:moveTo>
                    <a:pt x="46" y="77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6"/>
                    <a:pt x="46" y="77"/>
                    <a:pt x="46" y="77"/>
                  </a:cubicBezTo>
                  <a:moveTo>
                    <a:pt x="41" y="77"/>
                  </a:moveTo>
                  <a:cubicBezTo>
                    <a:pt x="42" y="77"/>
                    <a:pt x="42" y="76"/>
                    <a:pt x="43" y="76"/>
                  </a:cubicBezTo>
                  <a:cubicBezTo>
                    <a:pt x="43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2" y="77"/>
                    <a:pt x="41" y="77"/>
                  </a:cubicBezTo>
                  <a:moveTo>
                    <a:pt x="39" y="77"/>
                  </a:moveTo>
                  <a:cubicBezTo>
                    <a:pt x="39" y="77"/>
                    <a:pt x="38" y="77"/>
                    <a:pt x="37" y="77"/>
                  </a:cubicBezTo>
                  <a:cubicBezTo>
                    <a:pt x="38" y="76"/>
                    <a:pt x="38" y="76"/>
                    <a:pt x="39" y="75"/>
                  </a:cubicBezTo>
                  <a:cubicBezTo>
                    <a:pt x="39" y="75"/>
                    <a:pt x="40" y="75"/>
                    <a:pt x="41" y="75"/>
                  </a:cubicBezTo>
                  <a:cubicBezTo>
                    <a:pt x="40" y="76"/>
                    <a:pt x="40" y="77"/>
                    <a:pt x="39" y="77"/>
                  </a:cubicBezTo>
                  <a:moveTo>
                    <a:pt x="35" y="77"/>
                  </a:moveTo>
                  <a:cubicBezTo>
                    <a:pt x="35" y="77"/>
                    <a:pt x="34" y="77"/>
                    <a:pt x="34" y="76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36" y="74"/>
                    <a:pt x="36" y="74"/>
                    <a:pt x="37" y="75"/>
                  </a:cubicBezTo>
                  <a:cubicBezTo>
                    <a:pt x="36" y="75"/>
                    <a:pt x="36" y="76"/>
                    <a:pt x="35" y="77"/>
                  </a:cubicBezTo>
                  <a:moveTo>
                    <a:pt x="32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2" y="75"/>
                    <a:pt x="32" y="74"/>
                    <a:pt x="33" y="73"/>
                  </a:cubicBezTo>
                  <a:cubicBezTo>
                    <a:pt x="33" y="73"/>
                    <a:pt x="33" y="73"/>
                    <a:pt x="34" y="74"/>
                  </a:cubicBezTo>
                  <a:cubicBezTo>
                    <a:pt x="33" y="74"/>
                    <a:pt x="33" y="75"/>
                    <a:pt x="32" y="76"/>
                  </a:cubicBezTo>
                  <a:moveTo>
                    <a:pt x="29" y="75"/>
                  </a:moveTo>
                  <a:cubicBezTo>
                    <a:pt x="28" y="75"/>
                    <a:pt x="28" y="75"/>
                    <a:pt x="27" y="75"/>
                  </a:cubicBezTo>
                  <a:cubicBezTo>
                    <a:pt x="28" y="74"/>
                    <a:pt x="29" y="73"/>
                    <a:pt x="29" y="71"/>
                  </a:cubicBezTo>
                  <a:cubicBezTo>
                    <a:pt x="30" y="72"/>
                    <a:pt x="30" y="72"/>
                    <a:pt x="31" y="72"/>
                  </a:cubicBezTo>
                  <a:cubicBezTo>
                    <a:pt x="31" y="73"/>
                    <a:pt x="30" y="74"/>
                    <a:pt x="29" y="75"/>
                  </a:cubicBezTo>
                  <a:moveTo>
                    <a:pt x="25" y="74"/>
                  </a:moveTo>
                  <a:cubicBezTo>
                    <a:pt x="25" y="74"/>
                    <a:pt x="24" y="74"/>
                    <a:pt x="24" y="73"/>
                  </a:cubicBezTo>
                  <a:cubicBezTo>
                    <a:pt x="25" y="72"/>
                    <a:pt x="26" y="71"/>
                    <a:pt x="27" y="70"/>
                  </a:cubicBezTo>
                  <a:cubicBezTo>
                    <a:pt x="27" y="70"/>
                    <a:pt x="28" y="70"/>
                    <a:pt x="28" y="71"/>
                  </a:cubicBezTo>
                  <a:cubicBezTo>
                    <a:pt x="27" y="72"/>
                    <a:pt x="26" y="73"/>
                    <a:pt x="25" y="74"/>
                  </a:cubicBezTo>
                  <a:moveTo>
                    <a:pt x="23" y="73"/>
                  </a:moveTo>
                  <a:cubicBezTo>
                    <a:pt x="21" y="72"/>
                    <a:pt x="19" y="70"/>
                    <a:pt x="17" y="69"/>
                  </a:cubicBezTo>
                  <a:cubicBezTo>
                    <a:pt x="18" y="68"/>
                    <a:pt x="19" y="66"/>
                    <a:pt x="21" y="65"/>
                  </a:cubicBezTo>
                  <a:cubicBezTo>
                    <a:pt x="22" y="66"/>
                    <a:pt x="24" y="68"/>
                    <a:pt x="25" y="69"/>
                  </a:cubicBezTo>
                  <a:cubicBezTo>
                    <a:pt x="24" y="70"/>
                    <a:pt x="23" y="71"/>
                    <a:pt x="23" y="73"/>
                  </a:cubicBezTo>
                  <a:moveTo>
                    <a:pt x="16" y="68"/>
                  </a:moveTo>
                  <a:cubicBezTo>
                    <a:pt x="15" y="67"/>
                    <a:pt x="14" y="66"/>
                    <a:pt x="13" y="64"/>
                  </a:cubicBezTo>
                  <a:cubicBezTo>
                    <a:pt x="13" y="63"/>
                    <a:pt x="15" y="61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18" y="65"/>
                    <a:pt x="17" y="67"/>
                    <a:pt x="16" y="68"/>
                  </a:cubicBezTo>
                  <a:moveTo>
                    <a:pt x="11" y="63"/>
                  </a:moveTo>
                  <a:cubicBezTo>
                    <a:pt x="11" y="62"/>
                    <a:pt x="10" y="61"/>
                    <a:pt x="9" y="60"/>
                  </a:cubicBezTo>
                  <a:cubicBezTo>
                    <a:pt x="11" y="58"/>
                    <a:pt x="12" y="57"/>
                    <a:pt x="13" y="55"/>
                  </a:cubicBezTo>
                  <a:cubicBezTo>
                    <a:pt x="14" y="56"/>
                    <a:pt x="14" y="57"/>
                    <a:pt x="15" y="58"/>
                  </a:cubicBezTo>
                  <a:cubicBezTo>
                    <a:pt x="14" y="59"/>
                    <a:pt x="12" y="61"/>
                    <a:pt x="11" y="63"/>
                  </a:cubicBezTo>
                  <a:moveTo>
                    <a:pt x="9" y="58"/>
                  </a:moveTo>
                  <a:cubicBezTo>
                    <a:pt x="8" y="57"/>
                    <a:pt x="7" y="56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3"/>
                    <a:pt x="10" y="51"/>
                    <a:pt x="11" y="50"/>
                  </a:cubicBezTo>
                  <a:cubicBezTo>
                    <a:pt x="11" y="50"/>
                    <a:pt x="11" y="51"/>
                    <a:pt x="12" y="52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1" y="55"/>
                    <a:pt x="10" y="57"/>
                    <a:pt x="9" y="58"/>
                  </a:cubicBezTo>
                  <a:moveTo>
                    <a:pt x="6" y="53"/>
                  </a:moveTo>
                  <a:cubicBezTo>
                    <a:pt x="6" y="51"/>
                    <a:pt x="5" y="50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10" y="45"/>
                    <a:pt x="10" y="47"/>
                    <a:pt x="10" y="48"/>
                  </a:cubicBezTo>
                  <a:cubicBezTo>
                    <a:pt x="9" y="49"/>
                    <a:pt x="8" y="50"/>
                    <a:pt x="8" y="51"/>
                  </a:cubicBezTo>
                  <a:cubicBezTo>
                    <a:pt x="7" y="52"/>
                    <a:pt x="7" y="52"/>
                    <a:pt x="6" y="53"/>
                  </a:cubicBezTo>
                  <a:moveTo>
                    <a:pt x="5" y="47"/>
                  </a:moveTo>
                  <a:cubicBezTo>
                    <a:pt x="4" y="44"/>
                    <a:pt x="4" y="41"/>
                    <a:pt x="4" y="39"/>
                  </a:cubicBezTo>
                  <a:cubicBezTo>
                    <a:pt x="5" y="38"/>
                    <a:pt x="6" y="37"/>
                    <a:pt x="7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7"/>
                    <a:pt x="9" y="40"/>
                    <a:pt x="9" y="42"/>
                  </a:cubicBezTo>
                  <a:cubicBezTo>
                    <a:pt x="8" y="44"/>
                    <a:pt x="6" y="45"/>
                    <a:pt x="5" y="47"/>
                  </a:cubicBezTo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6" y="33"/>
                    <a:pt x="7" y="31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8" y="33"/>
                    <a:pt x="7" y="34"/>
                    <a:pt x="6" y="35"/>
                  </a:cubicBezTo>
                  <a:cubicBezTo>
                    <a:pt x="5" y="36"/>
                    <a:pt x="4" y="36"/>
                    <a:pt x="4" y="37"/>
                  </a:cubicBezTo>
                  <a:moveTo>
                    <a:pt x="4" y="31"/>
                  </a:moveTo>
                  <a:cubicBezTo>
                    <a:pt x="5" y="31"/>
                    <a:pt x="5" y="30"/>
                    <a:pt x="5" y="29"/>
                  </a:cubicBezTo>
                  <a:cubicBezTo>
                    <a:pt x="6" y="28"/>
                    <a:pt x="8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6" y="30"/>
                    <a:pt x="4" y="31"/>
                  </a:cubicBezTo>
                  <a:moveTo>
                    <a:pt x="5" y="27"/>
                  </a:moveTo>
                  <a:cubicBezTo>
                    <a:pt x="6" y="26"/>
                    <a:pt x="6" y="25"/>
                    <a:pt x="7" y="24"/>
                  </a:cubicBezTo>
                  <a:cubicBezTo>
                    <a:pt x="8" y="23"/>
                    <a:pt x="9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8" y="25"/>
                    <a:pt x="7" y="26"/>
                    <a:pt x="5" y="27"/>
                  </a:cubicBezTo>
                  <a:moveTo>
                    <a:pt x="8" y="21"/>
                  </a:moveTo>
                  <a:cubicBezTo>
                    <a:pt x="8" y="20"/>
                    <a:pt x="9" y="19"/>
                    <a:pt x="9" y="19"/>
                  </a:cubicBezTo>
                  <a:cubicBezTo>
                    <a:pt x="10" y="18"/>
                    <a:pt x="11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moveTo>
                    <a:pt x="47" y="73"/>
                  </a:moveTo>
                  <a:cubicBezTo>
                    <a:pt x="34" y="73"/>
                    <a:pt x="20" y="63"/>
                    <a:pt x="15" y="50"/>
                  </a:cubicBezTo>
                  <a:cubicBezTo>
                    <a:pt x="13" y="46"/>
                    <a:pt x="12" y="40"/>
                    <a:pt x="12" y="35"/>
                  </a:cubicBezTo>
                  <a:cubicBezTo>
                    <a:pt x="12" y="28"/>
                    <a:pt x="13" y="21"/>
                    <a:pt x="17" y="16"/>
                  </a:cubicBezTo>
                  <a:cubicBezTo>
                    <a:pt x="20" y="10"/>
                    <a:pt x="25" y="6"/>
                    <a:pt x="32" y="5"/>
                  </a:cubicBezTo>
                  <a:cubicBezTo>
                    <a:pt x="35" y="4"/>
                    <a:pt x="37" y="4"/>
                    <a:pt x="40" y="4"/>
                  </a:cubicBezTo>
                  <a:cubicBezTo>
                    <a:pt x="48" y="4"/>
                    <a:pt x="55" y="7"/>
                    <a:pt x="61" y="11"/>
                  </a:cubicBezTo>
                  <a:cubicBezTo>
                    <a:pt x="67" y="16"/>
                    <a:pt x="72" y="23"/>
                    <a:pt x="75" y="30"/>
                  </a:cubicBezTo>
                  <a:cubicBezTo>
                    <a:pt x="76" y="34"/>
                    <a:pt x="77" y="38"/>
                    <a:pt x="77" y="42"/>
                  </a:cubicBezTo>
                  <a:cubicBezTo>
                    <a:pt x="77" y="48"/>
                    <a:pt x="75" y="55"/>
                    <a:pt x="71" y="61"/>
                  </a:cubicBezTo>
                  <a:cubicBezTo>
                    <a:pt x="67" y="66"/>
                    <a:pt x="62" y="70"/>
                    <a:pt x="55" y="72"/>
                  </a:cubicBezTo>
                  <a:cubicBezTo>
                    <a:pt x="53" y="73"/>
                    <a:pt x="50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28" y="2"/>
                    <a:pt x="24" y="4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7" y="8"/>
                    <a:pt x="13" y="10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22"/>
                    <a:pt x="0" y="30"/>
                    <a:pt x="0" y="39"/>
                  </a:cubicBezTo>
                  <a:cubicBezTo>
                    <a:pt x="0" y="44"/>
                    <a:pt x="1" y="50"/>
                    <a:pt x="3" y="55"/>
                  </a:cubicBezTo>
                  <a:cubicBezTo>
                    <a:pt x="9" y="68"/>
                    <a:pt x="20" y="78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0"/>
                    <a:pt x="44" y="80"/>
                    <a:pt x="4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2" y="78"/>
                    <a:pt x="58" y="75"/>
                    <a:pt x="62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7" y="70"/>
                    <a:pt x="71" y="66"/>
                    <a:pt x="74" y="62"/>
                  </a:cubicBezTo>
                  <a:cubicBezTo>
                    <a:pt x="78" y="56"/>
                    <a:pt x="80" y="49"/>
                    <a:pt x="80" y="42"/>
                  </a:cubicBezTo>
                  <a:cubicBezTo>
                    <a:pt x="80" y="37"/>
                    <a:pt x="79" y="33"/>
                    <a:pt x="78" y="29"/>
                  </a:cubicBezTo>
                  <a:cubicBezTo>
                    <a:pt x="75" y="21"/>
                    <a:pt x="70" y="14"/>
                    <a:pt x="63" y="9"/>
                  </a:cubicBezTo>
                  <a:cubicBezTo>
                    <a:pt x="57" y="4"/>
                    <a:pt x="49" y="0"/>
                    <a:pt x="4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Freeform 774"/>
            <p:cNvSpPr>
              <a:spLocks noEditPoints="1"/>
            </p:cNvSpPr>
            <p:nvPr/>
          </p:nvSpPr>
          <p:spPr bwMode="auto">
            <a:xfrm>
              <a:off x="3085" y="2917"/>
              <a:ext cx="139" cy="147"/>
            </a:xfrm>
            <a:custGeom>
              <a:avLst/>
              <a:gdLst>
                <a:gd name="T0" fmla="*/ 55 w 59"/>
                <a:gd name="T1" fmla="*/ 37 h 62"/>
                <a:gd name="T2" fmla="*/ 55 w 59"/>
                <a:gd name="T3" fmla="*/ 38 h 62"/>
                <a:gd name="T4" fmla="*/ 55 w 59"/>
                <a:gd name="T5" fmla="*/ 32 h 62"/>
                <a:gd name="T6" fmla="*/ 55 w 59"/>
                <a:gd name="T7" fmla="*/ 34 h 62"/>
                <a:gd name="T8" fmla="*/ 55 w 59"/>
                <a:gd name="T9" fmla="*/ 35 h 62"/>
                <a:gd name="T10" fmla="*/ 53 w 59"/>
                <a:gd name="T11" fmla="*/ 27 h 62"/>
                <a:gd name="T12" fmla="*/ 55 w 59"/>
                <a:gd name="T13" fmla="*/ 29 h 62"/>
                <a:gd name="T14" fmla="*/ 54 w 59"/>
                <a:gd name="T15" fmla="*/ 30 h 62"/>
                <a:gd name="T16" fmla="*/ 55 w 59"/>
                <a:gd name="T17" fmla="*/ 24 h 62"/>
                <a:gd name="T18" fmla="*/ 53 w 59"/>
                <a:gd name="T19" fmla="*/ 25 h 62"/>
                <a:gd name="T20" fmla="*/ 52 w 59"/>
                <a:gd name="T21" fmla="*/ 21 h 62"/>
                <a:gd name="T22" fmla="*/ 53 w 59"/>
                <a:gd name="T23" fmla="*/ 25 h 62"/>
                <a:gd name="T24" fmla="*/ 48 w 59"/>
                <a:gd name="T25" fmla="*/ 17 h 62"/>
                <a:gd name="T26" fmla="*/ 51 w 59"/>
                <a:gd name="T27" fmla="*/ 20 h 62"/>
                <a:gd name="T28" fmla="*/ 47 w 59"/>
                <a:gd name="T29" fmla="*/ 16 h 62"/>
                <a:gd name="T30" fmla="*/ 45 w 59"/>
                <a:gd name="T31" fmla="*/ 12 h 62"/>
                <a:gd name="T32" fmla="*/ 47 w 59"/>
                <a:gd name="T33" fmla="*/ 16 h 62"/>
                <a:gd name="T34" fmla="*/ 41 w 59"/>
                <a:gd name="T35" fmla="*/ 10 h 62"/>
                <a:gd name="T36" fmla="*/ 41 w 59"/>
                <a:gd name="T37" fmla="*/ 8 h 62"/>
                <a:gd name="T38" fmla="*/ 44 w 59"/>
                <a:gd name="T39" fmla="*/ 10 h 62"/>
                <a:gd name="T40" fmla="*/ 32 w 59"/>
                <a:gd name="T41" fmla="*/ 59 h 62"/>
                <a:gd name="T42" fmla="*/ 3 w 59"/>
                <a:gd name="T43" fmla="*/ 28 h 62"/>
                <a:gd name="T44" fmla="*/ 11 w 59"/>
                <a:gd name="T45" fmla="*/ 8 h 62"/>
                <a:gd name="T46" fmla="*/ 16 w 59"/>
                <a:gd name="T47" fmla="*/ 7 h 62"/>
                <a:gd name="T48" fmla="*/ 39 w 59"/>
                <a:gd name="T49" fmla="*/ 12 h 62"/>
                <a:gd name="T50" fmla="*/ 40 w 59"/>
                <a:gd name="T51" fmla="*/ 14 h 62"/>
                <a:gd name="T52" fmla="*/ 50 w 59"/>
                <a:gd name="T53" fmla="*/ 28 h 62"/>
                <a:gd name="T54" fmla="*/ 44 w 59"/>
                <a:gd name="T55" fmla="*/ 56 h 62"/>
                <a:gd name="T56" fmla="*/ 38 w 59"/>
                <a:gd name="T57" fmla="*/ 58 h 62"/>
                <a:gd name="T58" fmla="*/ 32 w 59"/>
                <a:gd name="T59" fmla="*/ 59 h 62"/>
                <a:gd name="T60" fmla="*/ 36 w 59"/>
                <a:gd name="T61" fmla="*/ 6 h 62"/>
                <a:gd name="T62" fmla="*/ 39 w 59"/>
                <a:gd name="T63" fmla="*/ 7 h 62"/>
                <a:gd name="T64" fmla="*/ 34 w 59"/>
                <a:gd name="T65" fmla="*/ 5 h 62"/>
                <a:gd name="T66" fmla="*/ 32 w 59"/>
                <a:gd name="T67" fmla="*/ 4 h 62"/>
                <a:gd name="T68" fmla="*/ 34 w 59"/>
                <a:gd name="T69" fmla="*/ 5 h 62"/>
                <a:gd name="T70" fmla="*/ 30 w 59"/>
                <a:gd name="T71" fmla="*/ 4 h 62"/>
                <a:gd name="T72" fmla="*/ 30 w 59"/>
                <a:gd name="T73" fmla="*/ 4 h 62"/>
                <a:gd name="T74" fmla="*/ 26 w 59"/>
                <a:gd name="T75" fmla="*/ 0 h 62"/>
                <a:gd name="T76" fmla="*/ 4 w 59"/>
                <a:gd name="T77" fmla="*/ 11 h 62"/>
                <a:gd name="T78" fmla="*/ 2 w 59"/>
                <a:gd name="T79" fmla="*/ 42 h 62"/>
                <a:gd name="T80" fmla="*/ 39 w 59"/>
                <a:gd name="T81" fmla="*/ 62 h 62"/>
                <a:gd name="T82" fmla="*/ 59 w 59"/>
                <a:gd name="T83" fmla="*/ 34 h 62"/>
                <a:gd name="T84" fmla="*/ 45 w 59"/>
                <a:gd name="T8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62">
                  <a:moveTo>
                    <a:pt x="55" y="38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moveTo>
                    <a:pt x="55" y="35"/>
                  </a:moveTo>
                  <a:cubicBezTo>
                    <a:pt x="55" y="34"/>
                    <a:pt x="55" y="33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3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54" y="30"/>
                  </a:moveTo>
                  <a:cubicBezTo>
                    <a:pt x="54" y="29"/>
                    <a:pt x="54" y="28"/>
                    <a:pt x="53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moveTo>
                    <a:pt x="55" y="25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5"/>
                    <a:pt x="55" y="25"/>
                    <a:pt x="55" y="25"/>
                  </a:cubicBezTo>
                  <a:moveTo>
                    <a:pt x="53" y="25"/>
                  </a:moveTo>
                  <a:cubicBezTo>
                    <a:pt x="52" y="24"/>
                    <a:pt x="52" y="23"/>
                    <a:pt x="51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3" y="23"/>
                    <a:pt x="53" y="24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0" y="20"/>
                  </a:moveTo>
                  <a:cubicBezTo>
                    <a:pt x="49" y="19"/>
                    <a:pt x="49" y="18"/>
                    <a:pt x="48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8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47" y="16"/>
                  </a:moveTo>
                  <a:cubicBezTo>
                    <a:pt x="46" y="14"/>
                    <a:pt x="45" y="13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3"/>
                    <a:pt x="47" y="14"/>
                    <a:pt x="48" y="15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43" y="11"/>
                  </a:move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9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32" y="59"/>
                  </a:moveTo>
                  <a:cubicBezTo>
                    <a:pt x="21" y="59"/>
                    <a:pt x="9" y="51"/>
                    <a:pt x="5" y="41"/>
                  </a:cubicBezTo>
                  <a:cubicBezTo>
                    <a:pt x="4" y="37"/>
                    <a:pt x="3" y="33"/>
                    <a:pt x="3" y="28"/>
                  </a:cubicBezTo>
                  <a:cubicBezTo>
                    <a:pt x="3" y="23"/>
                    <a:pt x="4" y="17"/>
                    <a:pt x="7" y="13"/>
                  </a:cubicBezTo>
                  <a:cubicBezTo>
                    <a:pt x="8" y="11"/>
                    <a:pt x="10" y="10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7"/>
                    <a:pt x="16" y="7"/>
                  </a:cubicBezTo>
                  <a:cubicBezTo>
                    <a:pt x="18" y="6"/>
                    <a:pt x="20" y="6"/>
                    <a:pt x="22" y="6"/>
                  </a:cubicBezTo>
                  <a:cubicBezTo>
                    <a:pt x="28" y="6"/>
                    <a:pt x="34" y="8"/>
                    <a:pt x="39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5" y="18"/>
                    <a:pt x="48" y="22"/>
                    <a:pt x="50" y="28"/>
                  </a:cubicBezTo>
                  <a:cubicBezTo>
                    <a:pt x="51" y="30"/>
                    <a:pt x="52" y="33"/>
                    <a:pt x="52" y="36"/>
                  </a:cubicBezTo>
                  <a:cubicBezTo>
                    <a:pt x="52" y="44"/>
                    <a:pt x="49" y="51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2" y="57"/>
                    <a:pt x="40" y="58"/>
                    <a:pt x="38" y="58"/>
                  </a:cubicBezTo>
                  <a:cubicBezTo>
                    <a:pt x="36" y="59"/>
                    <a:pt x="34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9" y="8"/>
                  </a:moveTo>
                  <a:cubicBezTo>
                    <a:pt x="38" y="7"/>
                    <a:pt x="37" y="7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8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moveTo>
                    <a:pt x="34" y="5"/>
                  </a:moveTo>
                  <a:cubicBezTo>
                    <a:pt x="33" y="5"/>
                    <a:pt x="33" y="5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0"/>
                    <a:pt x="19" y="1"/>
                  </a:cubicBezTo>
                  <a:cubicBezTo>
                    <a:pt x="12" y="2"/>
                    <a:pt x="7" y="6"/>
                    <a:pt x="4" y="11"/>
                  </a:cubicBezTo>
                  <a:cubicBezTo>
                    <a:pt x="1" y="16"/>
                    <a:pt x="0" y="22"/>
                    <a:pt x="0" y="28"/>
                  </a:cubicBezTo>
                  <a:cubicBezTo>
                    <a:pt x="0" y="33"/>
                    <a:pt x="1" y="38"/>
                    <a:pt x="2" y="42"/>
                  </a:cubicBezTo>
                  <a:cubicBezTo>
                    <a:pt x="7" y="54"/>
                    <a:pt x="19" y="62"/>
                    <a:pt x="32" y="62"/>
                  </a:cubicBezTo>
                  <a:cubicBezTo>
                    <a:pt x="34" y="62"/>
                    <a:pt x="37" y="62"/>
                    <a:pt x="39" y="62"/>
                  </a:cubicBezTo>
                  <a:cubicBezTo>
                    <a:pt x="45" y="60"/>
                    <a:pt x="50" y="56"/>
                    <a:pt x="53" y="51"/>
                  </a:cubicBezTo>
                  <a:cubicBezTo>
                    <a:pt x="57" y="46"/>
                    <a:pt x="59" y="40"/>
                    <a:pt x="59" y="34"/>
                  </a:cubicBezTo>
                  <a:cubicBezTo>
                    <a:pt x="59" y="31"/>
                    <a:pt x="58" y="27"/>
                    <a:pt x="57" y="24"/>
                  </a:cubicBezTo>
                  <a:cubicBezTo>
                    <a:pt x="54" y="17"/>
                    <a:pt x="50" y="11"/>
                    <a:pt x="45" y="7"/>
                  </a:cubicBezTo>
                  <a:cubicBezTo>
                    <a:pt x="39" y="3"/>
                    <a:pt x="33" y="0"/>
                    <a:pt x="2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Freeform 775"/>
            <p:cNvSpPr>
              <a:spLocks noEditPoints="1"/>
            </p:cNvSpPr>
            <p:nvPr/>
          </p:nvSpPr>
          <p:spPr bwMode="auto">
            <a:xfrm>
              <a:off x="3111" y="2943"/>
              <a:ext cx="78" cy="102"/>
            </a:xfrm>
            <a:custGeom>
              <a:avLst/>
              <a:gdLst>
                <a:gd name="T0" fmla="*/ 4 w 33"/>
                <a:gd name="T1" fmla="*/ 19 h 43"/>
                <a:gd name="T2" fmla="*/ 4 w 33"/>
                <a:gd name="T3" fmla="*/ 12 h 43"/>
                <a:gd name="T4" fmla="*/ 7 w 33"/>
                <a:gd name="T5" fmla="*/ 8 h 43"/>
                <a:gd name="T6" fmla="*/ 6 w 33"/>
                <a:gd name="T7" fmla="*/ 4 h 43"/>
                <a:gd name="T8" fmla="*/ 7 w 33"/>
                <a:gd name="T9" fmla="*/ 3 h 43"/>
                <a:gd name="T10" fmla="*/ 8 w 33"/>
                <a:gd name="T11" fmla="*/ 4 h 43"/>
                <a:gd name="T12" fmla="*/ 11 w 33"/>
                <a:gd name="T13" fmla="*/ 8 h 43"/>
                <a:gd name="T14" fmla="*/ 15 w 33"/>
                <a:gd name="T15" fmla="*/ 7 h 43"/>
                <a:gd name="T16" fmla="*/ 18 w 33"/>
                <a:gd name="T17" fmla="*/ 10 h 43"/>
                <a:gd name="T18" fmla="*/ 15 w 33"/>
                <a:gd name="T19" fmla="*/ 9 h 43"/>
                <a:gd name="T20" fmla="*/ 8 w 33"/>
                <a:gd name="T21" fmla="*/ 13 h 43"/>
                <a:gd name="T22" fmla="*/ 9 w 33"/>
                <a:gd name="T23" fmla="*/ 20 h 43"/>
                <a:gd name="T24" fmla="*/ 13 w 33"/>
                <a:gd name="T25" fmla="*/ 20 h 43"/>
                <a:gd name="T26" fmla="*/ 27 w 33"/>
                <a:gd name="T27" fmla="*/ 21 h 43"/>
                <a:gd name="T28" fmla="*/ 30 w 33"/>
                <a:gd name="T29" fmla="*/ 27 h 43"/>
                <a:gd name="T30" fmla="*/ 27 w 33"/>
                <a:gd name="T31" fmla="*/ 33 h 43"/>
                <a:gd name="T32" fmla="*/ 27 w 33"/>
                <a:gd name="T33" fmla="*/ 36 h 43"/>
                <a:gd name="T34" fmla="*/ 29 w 33"/>
                <a:gd name="T35" fmla="*/ 39 h 43"/>
                <a:gd name="T36" fmla="*/ 26 w 33"/>
                <a:gd name="T37" fmla="*/ 36 h 43"/>
                <a:gd name="T38" fmla="*/ 22 w 33"/>
                <a:gd name="T39" fmla="*/ 36 h 43"/>
                <a:gd name="T40" fmla="*/ 14 w 33"/>
                <a:gd name="T41" fmla="*/ 34 h 43"/>
                <a:gd name="T42" fmla="*/ 24 w 33"/>
                <a:gd name="T43" fmla="*/ 32 h 43"/>
                <a:gd name="T44" fmla="*/ 21 w 33"/>
                <a:gd name="T45" fmla="*/ 22 h 43"/>
                <a:gd name="T46" fmla="*/ 12 w 33"/>
                <a:gd name="T47" fmla="*/ 23 h 43"/>
                <a:gd name="T48" fmla="*/ 12 w 33"/>
                <a:gd name="T49" fmla="*/ 23 h 43"/>
                <a:gd name="T50" fmla="*/ 3 w 33"/>
                <a:gd name="T51" fmla="*/ 2 h 43"/>
                <a:gd name="T52" fmla="*/ 2 w 33"/>
                <a:gd name="T53" fmla="*/ 3 h 43"/>
                <a:gd name="T54" fmla="*/ 3 w 33"/>
                <a:gd name="T55" fmla="*/ 8 h 43"/>
                <a:gd name="T56" fmla="*/ 0 w 33"/>
                <a:gd name="T57" fmla="*/ 15 h 43"/>
                <a:gd name="T58" fmla="*/ 12 w 33"/>
                <a:gd name="T59" fmla="*/ 26 h 43"/>
                <a:gd name="T60" fmla="*/ 20 w 33"/>
                <a:gd name="T61" fmla="*/ 25 h 43"/>
                <a:gd name="T62" fmla="*/ 23 w 33"/>
                <a:gd name="T63" fmla="*/ 26 h 43"/>
                <a:gd name="T64" fmla="*/ 20 w 33"/>
                <a:gd name="T65" fmla="*/ 30 h 43"/>
                <a:gd name="T66" fmla="*/ 17 w 33"/>
                <a:gd name="T67" fmla="*/ 29 h 43"/>
                <a:gd name="T68" fmla="*/ 11 w 33"/>
                <a:gd name="T69" fmla="*/ 32 h 43"/>
                <a:gd name="T70" fmla="*/ 23 w 33"/>
                <a:gd name="T71" fmla="*/ 39 h 43"/>
                <a:gd name="T72" fmla="*/ 26 w 33"/>
                <a:gd name="T73" fmla="*/ 42 h 43"/>
                <a:gd name="T74" fmla="*/ 28 w 33"/>
                <a:gd name="T75" fmla="*/ 43 h 43"/>
                <a:gd name="T76" fmla="*/ 29 w 33"/>
                <a:gd name="T77" fmla="*/ 43 h 43"/>
                <a:gd name="T78" fmla="*/ 33 w 33"/>
                <a:gd name="T79" fmla="*/ 40 h 43"/>
                <a:gd name="T80" fmla="*/ 31 w 33"/>
                <a:gd name="T81" fmla="*/ 35 h 43"/>
                <a:gd name="T82" fmla="*/ 33 w 33"/>
                <a:gd name="T83" fmla="*/ 27 h 43"/>
                <a:gd name="T84" fmla="*/ 21 w 33"/>
                <a:gd name="T85" fmla="*/ 17 h 43"/>
                <a:gd name="T86" fmla="*/ 12 w 33"/>
                <a:gd name="T87" fmla="*/ 17 h 43"/>
                <a:gd name="T88" fmla="*/ 10 w 33"/>
                <a:gd name="T89" fmla="*/ 16 h 43"/>
                <a:gd name="T90" fmla="*/ 15 w 33"/>
                <a:gd name="T91" fmla="*/ 12 h 43"/>
                <a:gd name="T92" fmla="*/ 16 w 33"/>
                <a:gd name="T93" fmla="*/ 13 h 43"/>
                <a:gd name="T94" fmla="*/ 18 w 33"/>
                <a:gd name="T95" fmla="*/ 13 h 43"/>
                <a:gd name="T96" fmla="*/ 24 w 33"/>
                <a:gd name="T97" fmla="*/ 9 h 43"/>
                <a:gd name="T98" fmla="*/ 11 w 33"/>
                <a:gd name="T99" fmla="*/ 4 h 43"/>
                <a:gd name="T100" fmla="*/ 8 w 33"/>
                <a:gd name="T101" fmla="*/ 0 h 43"/>
                <a:gd name="T102" fmla="*/ 8 w 33"/>
                <a:gd name="T10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43">
                  <a:moveTo>
                    <a:pt x="12" y="23"/>
                  </a:moveTo>
                  <a:cubicBezTo>
                    <a:pt x="11" y="23"/>
                    <a:pt x="9" y="22"/>
                    <a:pt x="7" y="21"/>
                  </a:cubicBezTo>
                  <a:cubicBezTo>
                    <a:pt x="6" y="21"/>
                    <a:pt x="5" y="20"/>
                    <a:pt x="4" y="19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2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0" y="9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1" y="10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10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8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5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30" y="25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8" y="36"/>
                    <a:pt x="28" y="37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8"/>
                    <a:pt x="27" y="38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1" y="36"/>
                    <a:pt x="20" y="36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7" y="36"/>
                    <a:pt x="15" y="35"/>
                    <a:pt x="14" y="34"/>
                  </a:cubicBezTo>
                  <a:cubicBezTo>
                    <a:pt x="15" y="33"/>
                    <a:pt x="15" y="33"/>
                    <a:pt x="16" y="33"/>
                  </a:cubicBezTo>
                  <a:cubicBezTo>
                    <a:pt x="17" y="33"/>
                    <a:pt x="18" y="33"/>
                    <a:pt x="20" y="33"/>
                  </a:cubicBezTo>
                  <a:cubicBezTo>
                    <a:pt x="21" y="33"/>
                    <a:pt x="23" y="33"/>
                    <a:pt x="24" y="32"/>
                  </a:cubicBezTo>
                  <a:cubicBezTo>
                    <a:pt x="26" y="31"/>
                    <a:pt x="27" y="29"/>
                    <a:pt x="27" y="27"/>
                  </a:cubicBezTo>
                  <a:cubicBezTo>
                    <a:pt x="27" y="25"/>
                    <a:pt x="27" y="24"/>
                    <a:pt x="26" y="23"/>
                  </a:cubicBezTo>
                  <a:cubicBezTo>
                    <a:pt x="24" y="22"/>
                    <a:pt x="23" y="22"/>
                    <a:pt x="21" y="22"/>
                  </a:cubicBezTo>
                  <a:cubicBezTo>
                    <a:pt x="21" y="22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5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7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1" y="19"/>
                    <a:pt x="2" y="21"/>
                  </a:cubicBezTo>
                  <a:cubicBezTo>
                    <a:pt x="3" y="23"/>
                    <a:pt x="5" y="24"/>
                    <a:pt x="7" y="25"/>
                  </a:cubicBezTo>
                  <a:cubicBezTo>
                    <a:pt x="9" y="26"/>
                    <a:pt x="11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7" y="25"/>
                    <a:pt x="20" y="25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3" y="25"/>
                    <a:pt x="23" y="26"/>
                  </a:cubicBezTo>
                  <a:cubicBezTo>
                    <a:pt x="24" y="26"/>
                    <a:pt x="24" y="26"/>
                    <a:pt x="24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4" y="30"/>
                    <a:pt x="12" y="31"/>
                    <a:pt x="11" y="32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2" y="38"/>
                    <a:pt x="16" y="39"/>
                    <a:pt x="20" y="39"/>
                  </a:cubicBezTo>
                  <a:cubicBezTo>
                    <a:pt x="21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0"/>
                    <a:pt x="25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2" y="41"/>
                    <a:pt x="32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8"/>
                  </a:cubicBezTo>
                  <a:cubicBezTo>
                    <a:pt x="32" y="37"/>
                    <a:pt x="31" y="36"/>
                    <a:pt x="31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1" y="33"/>
                    <a:pt x="31" y="33"/>
                  </a:cubicBezTo>
                  <a:cubicBezTo>
                    <a:pt x="32" y="31"/>
                    <a:pt x="33" y="29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3"/>
                    <a:pt x="31" y="20"/>
                    <a:pt x="28" y="18"/>
                  </a:cubicBezTo>
                  <a:cubicBezTo>
                    <a:pt x="26" y="17"/>
                    <a:pt x="23" y="17"/>
                    <a:pt x="21" y="17"/>
                  </a:cubicBezTo>
                  <a:cubicBezTo>
                    <a:pt x="18" y="17"/>
                    <a:pt x="15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3" y="11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2" y="5"/>
                    <a:pt x="18" y="3"/>
                    <a:pt x="15" y="3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776"/>
            <p:cNvSpPr>
              <a:spLocks noEditPoints="1"/>
            </p:cNvSpPr>
            <p:nvPr/>
          </p:nvSpPr>
          <p:spPr bwMode="auto">
            <a:xfrm>
              <a:off x="2926" y="3175"/>
              <a:ext cx="187" cy="192"/>
            </a:xfrm>
            <a:custGeom>
              <a:avLst/>
              <a:gdLst>
                <a:gd name="T0" fmla="*/ 19 w 79"/>
                <a:gd name="T1" fmla="*/ 70 h 81"/>
                <a:gd name="T2" fmla="*/ 15 w 79"/>
                <a:gd name="T3" fmla="*/ 67 h 81"/>
                <a:gd name="T4" fmla="*/ 17 w 79"/>
                <a:gd name="T5" fmla="*/ 69 h 81"/>
                <a:gd name="T6" fmla="*/ 16 w 79"/>
                <a:gd name="T7" fmla="*/ 69 h 81"/>
                <a:gd name="T8" fmla="*/ 14 w 79"/>
                <a:gd name="T9" fmla="*/ 64 h 81"/>
                <a:gd name="T10" fmla="*/ 11 w 79"/>
                <a:gd name="T11" fmla="*/ 63 h 81"/>
                <a:gd name="T12" fmla="*/ 13 w 79"/>
                <a:gd name="T13" fmla="*/ 62 h 81"/>
                <a:gd name="T14" fmla="*/ 8 w 79"/>
                <a:gd name="T15" fmla="*/ 59 h 81"/>
                <a:gd name="T16" fmla="*/ 9 w 79"/>
                <a:gd name="T17" fmla="*/ 60 h 81"/>
                <a:gd name="T18" fmla="*/ 11 w 79"/>
                <a:gd name="T19" fmla="*/ 55 h 81"/>
                <a:gd name="T20" fmla="*/ 6 w 79"/>
                <a:gd name="T21" fmla="*/ 53 h 81"/>
                <a:gd name="T22" fmla="*/ 10 w 79"/>
                <a:gd name="T23" fmla="*/ 53 h 81"/>
                <a:gd name="T24" fmla="*/ 4 w 79"/>
                <a:gd name="T25" fmla="*/ 45 h 81"/>
                <a:gd name="T26" fmla="*/ 9 w 79"/>
                <a:gd name="T27" fmla="*/ 50 h 81"/>
                <a:gd name="T28" fmla="*/ 4 w 79"/>
                <a:gd name="T29" fmla="*/ 42 h 81"/>
                <a:gd name="T30" fmla="*/ 9 w 79"/>
                <a:gd name="T31" fmla="*/ 42 h 81"/>
                <a:gd name="T32" fmla="*/ 5 w 79"/>
                <a:gd name="T33" fmla="*/ 32 h 81"/>
                <a:gd name="T34" fmla="*/ 4 w 79"/>
                <a:gd name="T35" fmla="*/ 36 h 81"/>
                <a:gd name="T36" fmla="*/ 11 w 79"/>
                <a:gd name="T37" fmla="*/ 26 h 81"/>
                <a:gd name="T38" fmla="*/ 12 w 79"/>
                <a:gd name="T39" fmla="*/ 30 h 81"/>
                <a:gd name="T40" fmla="*/ 10 w 79"/>
                <a:gd name="T41" fmla="*/ 21 h 81"/>
                <a:gd name="T42" fmla="*/ 10 w 79"/>
                <a:gd name="T43" fmla="*/ 25 h 81"/>
                <a:gd name="T44" fmla="*/ 11 w 79"/>
                <a:gd name="T45" fmla="*/ 20 h 81"/>
                <a:gd name="T46" fmla="*/ 23 w 79"/>
                <a:gd name="T47" fmla="*/ 14 h 81"/>
                <a:gd name="T48" fmla="*/ 20 w 79"/>
                <a:gd name="T49" fmla="*/ 12 h 81"/>
                <a:gd name="T50" fmla="*/ 26 w 79"/>
                <a:gd name="T51" fmla="*/ 11 h 81"/>
                <a:gd name="T52" fmla="*/ 22 w 79"/>
                <a:gd name="T53" fmla="*/ 9 h 81"/>
                <a:gd name="T54" fmla="*/ 28 w 79"/>
                <a:gd name="T55" fmla="*/ 10 h 81"/>
                <a:gd name="T56" fmla="*/ 28 w 79"/>
                <a:gd name="T57" fmla="*/ 74 h 81"/>
                <a:gd name="T58" fmla="*/ 29 w 79"/>
                <a:gd name="T59" fmla="*/ 13 h 81"/>
                <a:gd name="T60" fmla="*/ 61 w 79"/>
                <a:gd name="T61" fmla="*/ 10 h 81"/>
                <a:gd name="T62" fmla="*/ 42 w 79"/>
                <a:gd name="T63" fmla="*/ 78 h 81"/>
                <a:gd name="T64" fmla="*/ 29 w 79"/>
                <a:gd name="T65" fmla="*/ 5 h 81"/>
                <a:gd name="T66" fmla="*/ 31 w 79"/>
                <a:gd name="T67" fmla="*/ 8 h 81"/>
                <a:gd name="T68" fmla="*/ 32 w 79"/>
                <a:gd name="T69" fmla="*/ 4 h 81"/>
                <a:gd name="T70" fmla="*/ 38 w 79"/>
                <a:gd name="T71" fmla="*/ 5 h 81"/>
                <a:gd name="T72" fmla="*/ 37 w 79"/>
                <a:gd name="T73" fmla="*/ 0 h 81"/>
                <a:gd name="T74" fmla="*/ 35 w 79"/>
                <a:gd name="T75" fmla="*/ 0 h 81"/>
                <a:gd name="T76" fmla="*/ 8 w 79"/>
                <a:gd name="T77" fmla="*/ 64 h 81"/>
                <a:gd name="T78" fmla="*/ 15 w 79"/>
                <a:gd name="T79" fmla="*/ 72 h 81"/>
                <a:gd name="T80" fmla="*/ 16 w 79"/>
                <a:gd name="T81" fmla="*/ 73 h 81"/>
                <a:gd name="T82" fmla="*/ 33 w 79"/>
                <a:gd name="T83" fmla="*/ 80 h 81"/>
                <a:gd name="T84" fmla="*/ 74 w 79"/>
                <a:gd name="T85" fmla="*/ 60 h 81"/>
                <a:gd name="T86" fmla="*/ 52 w 79"/>
                <a:gd name="T87" fmla="*/ 4 h 81"/>
                <a:gd name="T88" fmla="*/ 37 w 79"/>
                <a:gd name="T8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81">
                  <a:moveTo>
                    <a:pt x="20" y="71"/>
                  </a:moveTo>
                  <a:cubicBezTo>
                    <a:pt x="19" y="71"/>
                    <a:pt x="19" y="71"/>
                    <a:pt x="18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0" y="71"/>
                    <a:pt x="20" y="71"/>
                    <a:pt x="20" y="71"/>
                  </a:cubicBezTo>
                  <a:moveTo>
                    <a:pt x="16" y="69"/>
                  </a:moveTo>
                  <a:cubicBezTo>
                    <a:pt x="16" y="68"/>
                    <a:pt x="15" y="68"/>
                    <a:pt x="15" y="67"/>
                  </a:cubicBezTo>
                  <a:cubicBezTo>
                    <a:pt x="15" y="67"/>
                    <a:pt x="16" y="67"/>
                    <a:pt x="16" y="67"/>
                  </a:cubicBezTo>
                  <a:cubicBezTo>
                    <a:pt x="17" y="68"/>
                    <a:pt x="17" y="68"/>
                    <a:pt x="18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69"/>
                    <a:pt x="16" y="69"/>
                    <a:pt x="16" y="69"/>
                  </a:cubicBezTo>
                  <a:moveTo>
                    <a:pt x="13" y="66"/>
                  </a:moveTo>
                  <a:cubicBezTo>
                    <a:pt x="13" y="65"/>
                    <a:pt x="12" y="65"/>
                    <a:pt x="12" y="64"/>
                  </a:cubicBezTo>
                  <a:cubicBezTo>
                    <a:pt x="13" y="64"/>
                    <a:pt x="14" y="64"/>
                    <a:pt x="14" y="64"/>
                  </a:cubicBezTo>
                  <a:cubicBezTo>
                    <a:pt x="15" y="65"/>
                    <a:pt x="15" y="65"/>
                    <a:pt x="15" y="66"/>
                  </a:cubicBezTo>
                  <a:cubicBezTo>
                    <a:pt x="15" y="66"/>
                    <a:pt x="14" y="66"/>
                    <a:pt x="13" y="66"/>
                  </a:cubicBezTo>
                  <a:moveTo>
                    <a:pt x="11" y="63"/>
                  </a:moveTo>
                  <a:cubicBezTo>
                    <a:pt x="10" y="62"/>
                    <a:pt x="10" y="62"/>
                    <a:pt x="10" y="61"/>
                  </a:cubicBezTo>
                  <a:cubicBezTo>
                    <a:pt x="11" y="61"/>
                    <a:pt x="12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2" y="63"/>
                    <a:pt x="11" y="63"/>
                  </a:cubicBezTo>
                  <a:moveTo>
                    <a:pt x="9" y="60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10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0"/>
                    <a:pt x="10" y="60"/>
                    <a:pt x="9" y="60"/>
                  </a:cubicBezTo>
                  <a:moveTo>
                    <a:pt x="7" y="57"/>
                  </a:moveTo>
                  <a:cubicBezTo>
                    <a:pt x="7" y="57"/>
                    <a:pt x="7" y="56"/>
                    <a:pt x="6" y="55"/>
                  </a:cubicBezTo>
                  <a:cubicBezTo>
                    <a:pt x="8" y="55"/>
                    <a:pt x="9" y="55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0" y="57"/>
                    <a:pt x="9" y="57"/>
                    <a:pt x="7" y="57"/>
                  </a:cubicBezTo>
                  <a:moveTo>
                    <a:pt x="6" y="53"/>
                  </a:moveTo>
                  <a:cubicBezTo>
                    <a:pt x="6" y="53"/>
                    <a:pt x="5" y="53"/>
                    <a:pt x="5" y="52"/>
                  </a:cubicBezTo>
                  <a:cubicBezTo>
                    <a:pt x="7" y="52"/>
                    <a:pt x="8" y="52"/>
                    <a:pt x="10" y="52"/>
                  </a:cubicBezTo>
                  <a:cubicBezTo>
                    <a:pt x="10" y="52"/>
                    <a:pt x="10" y="53"/>
                    <a:pt x="10" y="53"/>
                  </a:cubicBezTo>
                  <a:cubicBezTo>
                    <a:pt x="9" y="53"/>
                    <a:pt x="7" y="53"/>
                    <a:pt x="6" y="53"/>
                  </a:cubicBezTo>
                  <a:moveTo>
                    <a:pt x="5" y="51"/>
                  </a:moveTo>
                  <a:cubicBezTo>
                    <a:pt x="4" y="49"/>
                    <a:pt x="4" y="47"/>
                    <a:pt x="4" y="45"/>
                  </a:cubicBezTo>
                  <a:cubicBezTo>
                    <a:pt x="6" y="44"/>
                    <a:pt x="7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9" y="48"/>
                    <a:pt x="9" y="50"/>
                  </a:cubicBezTo>
                  <a:cubicBezTo>
                    <a:pt x="8" y="50"/>
                    <a:pt x="6" y="50"/>
                    <a:pt x="5" y="51"/>
                  </a:cubicBezTo>
                  <a:moveTo>
                    <a:pt x="4" y="4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6" y="37"/>
                    <a:pt x="8" y="37"/>
                    <a:pt x="10" y="36"/>
                  </a:cubicBezTo>
                  <a:cubicBezTo>
                    <a:pt x="9" y="38"/>
                    <a:pt x="9" y="40"/>
                    <a:pt x="9" y="42"/>
                  </a:cubicBezTo>
                  <a:cubicBezTo>
                    <a:pt x="7" y="42"/>
                    <a:pt x="6" y="43"/>
                    <a:pt x="4" y="43"/>
                  </a:cubicBezTo>
                  <a:moveTo>
                    <a:pt x="4" y="36"/>
                  </a:moveTo>
                  <a:cubicBezTo>
                    <a:pt x="4" y="35"/>
                    <a:pt x="5" y="33"/>
                    <a:pt x="5" y="32"/>
                  </a:cubicBezTo>
                  <a:cubicBezTo>
                    <a:pt x="7" y="32"/>
                    <a:pt x="9" y="32"/>
                    <a:pt x="11" y="32"/>
                  </a:cubicBezTo>
                  <a:cubicBezTo>
                    <a:pt x="11" y="33"/>
                    <a:pt x="10" y="34"/>
                    <a:pt x="10" y="35"/>
                  </a:cubicBezTo>
                  <a:cubicBezTo>
                    <a:pt x="8" y="35"/>
                    <a:pt x="6" y="35"/>
                    <a:pt x="4" y="36"/>
                  </a:cubicBezTo>
                  <a:moveTo>
                    <a:pt x="5" y="31"/>
                  </a:moveTo>
                  <a:cubicBezTo>
                    <a:pt x="6" y="29"/>
                    <a:pt x="6" y="28"/>
                    <a:pt x="7" y="27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7"/>
                    <a:pt x="13" y="28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9" y="30"/>
                    <a:pt x="7" y="30"/>
                    <a:pt x="5" y="31"/>
                  </a:cubicBezTo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2" y="21"/>
                    <a:pt x="14" y="21"/>
                    <a:pt x="16" y="22"/>
                  </a:cubicBezTo>
                  <a:cubicBezTo>
                    <a:pt x="16" y="23"/>
                    <a:pt x="15" y="24"/>
                    <a:pt x="14" y="25"/>
                  </a:cubicBezTo>
                  <a:cubicBezTo>
                    <a:pt x="13" y="25"/>
                    <a:pt x="11" y="25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17" y="20"/>
                  </a:moveTo>
                  <a:cubicBezTo>
                    <a:pt x="15" y="20"/>
                    <a:pt x="13" y="20"/>
                    <a:pt x="11" y="20"/>
                  </a:cubicBezTo>
                  <a:cubicBezTo>
                    <a:pt x="13" y="18"/>
                    <a:pt x="14" y="15"/>
                    <a:pt x="16" y="14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1" y="16"/>
                    <a:pt x="19" y="18"/>
                    <a:pt x="17" y="20"/>
                  </a:cubicBezTo>
                  <a:moveTo>
                    <a:pt x="24" y="13"/>
                  </a:moveTo>
                  <a:cubicBezTo>
                    <a:pt x="23" y="12"/>
                    <a:pt x="22" y="12"/>
                    <a:pt x="20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2"/>
                    <a:pt x="19" y="11"/>
                    <a:pt x="20" y="10"/>
                  </a:cubicBezTo>
                  <a:cubicBezTo>
                    <a:pt x="22" y="11"/>
                    <a:pt x="24" y="11"/>
                    <a:pt x="26" y="11"/>
                  </a:cubicBezTo>
                  <a:cubicBezTo>
                    <a:pt x="25" y="12"/>
                    <a:pt x="25" y="12"/>
                    <a:pt x="24" y="13"/>
                  </a:cubicBezTo>
                  <a:moveTo>
                    <a:pt x="28" y="10"/>
                  </a:moveTo>
                  <a:cubicBezTo>
                    <a:pt x="26" y="9"/>
                    <a:pt x="24" y="9"/>
                    <a:pt x="22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5" y="8"/>
                    <a:pt x="27" y="9"/>
                    <a:pt x="29" y="9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2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37" y="78"/>
                    <a:pt x="32" y="76"/>
                    <a:pt x="28" y="74"/>
                  </a:cubicBezTo>
                  <a:cubicBezTo>
                    <a:pt x="18" y="67"/>
                    <a:pt x="12" y="56"/>
                    <a:pt x="12" y="44"/>
                  </a:cubicBezTo>
                  <a:cubicBezTo>
                    <a:pt x="12" y="39"/>
                    <a:pt x="13" y="34"/>
                    <a:pt x="15" y="30"/>
                  </a:cubicBezTo>
                  <a:cubicBezTo>
                    <a:pt x="18" y="23"/>
                    <a:pt x="23" y="18"/>
                    <a:pt x="29" y="13"/>
                  </a:cubicBezTo>
                  <a:cubicBezTo>
                    <a:pt x="34" y="9"/>
                    <a:pt x="41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2" y="6"/>
                    <a:pt x="56" y="7"/>
                    <a:pt x="61" y="10"/>
                  </a:cubicBezTo>
                  <a:cubicBezTo>
                    <a:pt x="71" y="17"/>
                    <a:pt x="76" y="28"/>
                    <a:pt x="76" y="39"/>
                  </a:cubicBezTo>
                  <a:cubicBezTo>
                    <a:pt x="76" y="46"/>
                    <a:pt x="74" y="53"/>
                    <a:pt x="71" y="59"/>
                  </a:cubicBezTo>
                  <a:cubicBezTo>
                    <a:pt x="66" y="70"/>
                    <a:pt x="54" y="78"/>
                    <a:pt x="42" y="78"/>
                  </a:cubicBezTo>
                  <a:moveTo>
                    <a:pt x="31" y="8"/>
                  </a:moveTo>
                  <a:cubicBezTo>
                    <a:pt x="29" y="7"/>
                    <a:pt x="28" y="7"/>
                    <a:pt x="26" y="7"/>
                  </a:cubicBezTo>
                  <a:cubicBezTo>
                    <a:pt x="27" y="6"/>
                    <a:pt x="28" y="6"/>
                    <a:pt x="29" y="5"/>
                  </a:cubicBezTo>
                  <a:cubicBezTo>
                    <a:pt x="30" y="6"/>
                    <a:pt x="32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2" y="7"/>
                    <a:pt x="31" y="8"/>
                  </a:cubicBezTo>
                  <a:moveTo>
                    <a:pt x="36" y="5"/>
                  </a:moveTo>
                  <a:cubicBezTo>
                    <a:pt x="35" y="5"/>
                    <a:pt x="34" y="5"/>
                    <a:pt x="34" y="5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5" y="4"/>
                    <a:pt x="37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6" y="5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2"/>
                    <a:pt x="10" y="12"/>
                    <a:pt x="4" y="25"/>
                  </a:cubicBezTo>
                  <a:cubicBezTo>
                    <a:pt x="2" y="30"/>
                    <a:pt x="0" y="36"/>
                    <a:pt x="0" y="42"/>
                  </a:cubicBezTo>
                  <a:cubicBezTo>
                    <a:pt x="0" y="49"/>
                    <a:pt x="3" y="57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0" y="67"/>
                    <a:pt x="13" y="70"/>
                    <a:pt x="15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2" y="76"/>
                    <a:pt x="27" y="78"/>
                    <a:pt x="32" y="80"/>
                  </a:cubicBezTo>
                  <a:cubicBezTo>
                    <a:pt x="32" y="80"/>
                    <a:pt x="33" y="80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6" y="80"/>
                    <a:pt x="39" y="81"/>
                    <a:pt x="42" y="81"/>
                  </a:cubicBezTo>
                  <a:cubicBezTo>
                    <a:pt x="55" y="81"/>
                    <a:pt x="69" y="73"/>
                    <a:pt x="74" y="60"/>
                  </a:cubicBezTo>
                  <a:cubicBezTo>
                    <a:pt x="78" y="54"/>
                    <a:pt x="79" y="47"/>
                    <a:pt x="79" y="39"/>
                  </a:cubicBezTo>
                  <a:cubicBezTo>
                    <a:pt x="79" y="27"/>
                    <a:pt x="74" y="15"/>
                    <a:pt x="62" y="8"/>
                  </a:cubicBezTo>
                  <a:cubicBezTo>
                    <a:pt x="59" y="5"/>
                    <a:pt x="56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2"/>
                    <a:pt x="43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777"/>
            <p:cNvSpPr>
              <a:spLocks noEditPoints="1"/>
            </p:cNvSpPr>
            <p:nvPr/>
          </p:nvSpPr>
          <p:spPr bwMode="auto">
            <a:xfrm>
              <a:off x="2962" y="3199"/>
              <a:ext cx="137" cy="152"/>
            </a:xfrm>
            <a:custGeom>
              <a:avLst/>
              <a:gdLst>
                <a:gd name="T0" fmla="*/ 43 w 58"/>
                <a:gd name="T1" fmla="*/ 55 h 64"/>
                <a:gd name="T2" fmla="*/ 43 w 58"/>
                <a:gd name="T3" fmla="*/ 56 h 64"/>
                <a:gd name="T4" fmla="*/ 45 w 58"/>
                <a:gd name="T5" fmla="*/ 53 h 64"/>
                <a:gd name="T6" fmla="*/ 48 w 58"/>
                <a:gd name="T7" fmla="*/ 51 h 64"/>
                <a:gd name="T8" fmla="*/ 48 w 58"/>
                <a:gd name="T9" fmla="*/ 49 h 64"/>
                <a:gd name="T10" fmla="*/ 51 w 58"/>
                <a:gd name="T11" fmla="*/ 47 h 64"/>
                <a:gd name="T12" fmla="*/ 48 w 58"/>
                <a:gd name="T13" fmla="*/ 49 h 64"/>
                <a:gd name="T14" fmla="*/ 51 w 58"/>
                <a:gd name="T15" fmla="*/ 45 h 64"/>
                <a:gd name="T16" fmla="*/ 52 w 58"/>
                <a:gd name="T17" fmla="*/ 41 h 64"/>
                <a:gd name="T18" fmla="*/ 51 w 58"/>
                <a:gd name="T19" fmla="*/ 45 h 64"/>
                <a:gd name="T20" fmla="*/ 52 w 58"/>
                <a:gd name="T21" fmla="*/ 40 h 64"/>
                <a:gd name="T22" fmla="*/ 54 w 58"/>
                <a:gd name="T23" fmla="*/ 36 h 64"/>
                <a:gd name="T24" fmla="*/ 54 w 58"/>
                <a:gd name="T25" fmla="*/ 35 h 64"/>
                <a:gd name="T26" fmla="*/ 54 w 58"/>
                <a:gd name="T27" fmla="*/ 30 h 64"/>
                <a:gd name="T28" fmla="*/ 55 w 58"/>
                <a:gd name="T29" fmla="*/ 30 h 64"/>
                <a:gd name="T30" fmla="*/ 55 w 58"/>
                <a:gd name="T31" fmla="*/ 28 h 64"/>
                <a:gd name="T32" fmla="*/ 53 w 58"/>
                <a:gd name="T33" fmla="*/ 25 h 64"/>
                <a:gd name="T34" fmla="*/ 55 w 58"/>
                <a:gd name="T35" fmla="*/ 28 h 64"/>
                <a:gd name="T36" fmla="*/ 53 w 58"/>
                <a:gd name="T37" fmla="*/ 23 h 64"/>
                <a:gd name="T38" fmla="*/ 53 w 58"/>
                <a:gd name="T39" fmla="*/ 20 h 64"/>
                <a:gd name="T40" fmla="*/ 52 w 58"/>
                <a:gd name="T41" fmla="*/ 18 h 64"/>
                <a:gd name="T42" fmla="*/ 51 w 58"/>
                <a:gd name="T43" fmla="*/ 16 h 64"/>
                <a:gd name="T44" fmla="*/ 52 w 58"/>
                <a:gd name="T45" fmla="*/ 18 h 64"/>
                <a:gd name="T46" fmla="*/ 50 w 58"/>
                <a:gd name="T47" fmla="*/ 14 h 64"/>
                <a:gd name="T48" fmla="*/ 50 w 58"/>
                <a:gd name="T49" fmla="*/ 14 h 64"/>
                <a:gd name="T50" fmla="*/ 22 w 58"/>
                <a:gd name="T51" fmla="*/ 60 h 64"/>
                <a:gd name="T52" fmla="*/ 4 w 58"/>
                <a:gd name="T53" fmla="*/ 34 h 64"/>
                <a:gd name="T54" fmla="*/ 17 w 58"/>
                <a:gd name="T55" fmla="*/ 9 h 64"/>
                <a:gd name="T56" fmla="*/ 32 w 58"/>
                <a:gd name="T57" fmla="*/ 3 h 64"/>
                <a:gd name="T58" fmla="*/ 34 w 58"/>
                <a:gd name="T59" fmla="*/ 4 h 64"/>
                <a:gd name="T60" fmla="*/ 50 w 58"/>
                <a:gd name="T61" fmla="*/ 28 h 64"/>
                <a:gd name="T62" fmla="*/ 50 w 58"/>
                <a:gd name="T63" fmla="*/ 29 h 64"/>
                <a:gd name="T64" fmla="*/ 23 w 58"/>
                <a:gd name="T65" fmla="*/ 60 h 64"/>
                <a:gd name="T66" fmla="*/ 22 w 58"/>
                <a:gd name="T67" fmla="*/ 60 h 64"/>
                <a:gd name="T68" fmla="*/ 32 w 58"/>
                <a:gd name="T69" fmla="*/ 0 h 64"/>
                <a:gd name="T70" fmla="*/ 15 w 58"/>
                <a:gd name="T71" fmla="*/ 6 h 64"/>
                <a:gd name="T72" fmla="*/ 0 w 58"/>
                <a:gd name="T73" fmla="*/ 34 h 64"/>
                <a:gd name="T74" fmla="*/ 28 w 58"/>
                <a:gd name="T75" fmla="*/ 64 h 64"/>
                <a:gd name="T76" fmla="*/ 58 w 58"/>
                <a:gd name="T77" fmla="*/ 30 h 64"/>
                <a:gd name="T78" fmla="*/ 32 w 58"/>
                <a:gd name="T7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" h="64">
                  <a:moveTo>
                    <a:pt x="43" y="56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3" y="56"/>
                    <a:pt x="43" y="56"/>
                  </a:cubicBezTo>
                  <a:moveTo>
                    <a:pt x="45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2"/>
                    <a:pt x="47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6" y="53"/>
                    <a:pt x="45" y="53"/>
                  </a:cubicBezTo>
                  <a:moveTo>
                    <a:pt x="48" y="49"/>
                  </a:moveTo>
                  <a:cubicBezTo>
                    <a:pt x="49" y="48"/>
                    <a:pt x="49" y="48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9"/>
                    <a:pt x="49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moveTo>
                    <a:pt x="51" y="45"/>
                  </a:moveTo>
                  <a:cubicBezTo>
                    <a:pt x="51" y="45"/>
                    <a:pt x="51" y="45"/>
                    <a:pt x="50" y="45"/>
                  </a:cubicBezTo>
                  <a:cubicBezTo>
                    <a:pt x="51" y="44"/>
                    <a:pt x="51" y="43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2" y="43"/>
                    <a:pt x="52" y="44"/>
                    <a:pt x="51" y="45"/>
                  </a:cubicBezTo>
                  <a:moveTo>
                    <a:pt x="53" y="40"/>
                  </a:moveTo>
                  <a:cubicBezTo>
                    <a:pt x="53" y="40"/>
                    <a:pt x="52" y="40"/>
                    <a:pt x="52" y="40"/>
                  </a:cubicBezTo>
                  <a:cubicBezTo>
                    <a:pt x="52" y="39"/>
                    <a:pt x="53" y="37"/>
                    <a:pt x="53" y="36"/>
                  </a:cubicBezTo>
                  <a:cubicBezTo>
                    <a:pt x="53" y="36"/>
                    <a:pt x="54" y="36"/>
                    <a:pt x="54" y="36"/>
                  </a:cubicBezTo>
                  <a:cubicBezTo>
                    <a:pt x="54" y="38"/>
                    <a:pt x="54" y="39"/>
                    <a:pt x="53" y="40"/>
                  </a:cubicBezTo>
                  <a:moveTo>
                    <a:pt x="54" y="35"/>
                  </a:moveTo>
                  <a:cubicBezTo>
                    <a:pt x="54" y="34"/>
                    <a:pt x="54" y="34"/>
                    <a:pt x="53" y="34"/>
                  </a:cubicBezTo>
                  <a:cubicBezTo>
                    <a:pt x="53" y="33"/>
                    <a:pt x="54" y="31"/>
                    <a:pt x="54" y="30"/>
                  </a:cubicBezTo>
                  <a:cubicBezTo>
                    <a:pt x="54" y="30"/>
                    <a:pt x="54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5" y="33"/>
                    <a:pt x="54" y="35"/>
                  </a:cubicBezTo>
                  <a:moveTo>
                    <a:pt x="55" y="28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5" y="27"/>
                    <a:pt x="55" y="28"/>
                  </a:cubicBezTo>
                  <a:moveTo>
                    <a:pt x="54" y="23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1"/>
                    <a:pt x="5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4" y="22"/>
                    <a:pt x="54" y="23"/>
                  </a:cubicBezTo>
                  <a:moveTo>
                    <a:pt x="52" y="18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22" y="60"/>
                  </a:moveTo>
                  <a:cubicBezTo>
                    <a:pt x="20" y="59"/>
                    <a:pt x="18" y="59"/>
                    <a:pt x="16" y="57"/>
                  </a:cubicBezTo>
                  <a:cubicBezTo>
                    <a:pt x="8" y="53"/>
                    <a:pt x="4" y="43"/>
                    <a:pt x="4" y="34"/>
                  </a:cubicBezTo>
                  <a:cubicBezTo>
                    <a:pt x="4" y="30"/>
                    <a:pt x="4" y="26"/>
                    <a:pt x="6" y="22"/>
                  </a:cubicBezTo>
                  <a:cubicBezTo>
                    <a:pt x="8" y="17"/>
                    <a:pt x="12" y="12"/>
                    <a:pt x="17" y="9"/>
                  </a:cubicBezTo>
                  <a:cubicBezTo>
                    <a:pt x="21" y="6"/>
                    <a:pt x="27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4"/>
                    <a:pt x="37" y="5"/>
                    <a:pt x="38" y="6"/>
                  </a:cubicBezTo>
                  <a:cubicBezTo>
                    <a:pt x="46" y="11"/>
                    <a:pt x="50" y="19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49" y="40"/>
                    <a:pt x="47" y="45"/>
                  </a:cubicBezTo>
                  <a:cubicBezTo>
                    <a:pt x="43" y="54"/>
                    <a:pt x="3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3"/>
                    <a:pt x="15" y="6"/>
                  </a:cubicBezTo>
                  <a:cubicBezTo>
                    <a:pt x="10" y="10"/>
                    <a:pt x="6" y="15"/>
                    <a:pt x="3" y="21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44"/>
                    <a:pt x="5" y="55"/>
                    <a:pt x="14" y="60"/>
                  </a:cubicBezTo>
                  <a:cubicBezTo>
                    <a:pt x="19" y="63"/>
                    <a:pt x="23" y="64"/>
                    <a:pt x="28" y="64"/>
                  </a:cubicBezTo>
                  <a:cubicBezTo>
                    <a:pt x="39" y="64"/>
                    <a:pt x="49" y="57"/>
                    <a:pt x="54" y="47"/>
                  </a:cubicBezTo>
                  <a:cubicBezTo>
                    <a:pt x="57" y="42"/>
                    <a:pt x="58" y="36"/>
                    <a:pt x="58" y="30"/>
                  </a:cubicBezTo>
                  <a:cubicBezTo>
                    <a:pt x="58" y="20"/>
                    <a:pt x="54" y="10"/>
                    <a:pt x="44" y="4"/>
                  </a:cubicBezTo>
                  <a:cubicBezTo>
                    <a:pt x="40" y="1"/>
                    <a:pt x="36" y="0"/>
                    <a:pt x="3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778"/>
            <p:cNvSpPr>
              <a:spLocks noEditPoints="1"/>
            </p:cNvSpPr>
            <p:nvPr/>
          </p:nvSpPr>
          <p:spPr bwMode="auto">
            <a:xfrm>
              <a:off x="2995" y="3220"/>
              <a:ext cx="69" cy="114"/>
            </a:xfrm>
            <a:custGeom>
              <a:avLst/>
              <a:gdLst>
                <a:gd name="T0" fmla="*/ 17 w 29"/>
                <a:gd name="T1" fmla="*/ 7 h 48"/>
                <a:gd name="T2" fmla="*/ 19 w 29"/>
                <a:gd name="T3" fmla="*/ 4 h 48"/>
                <a:gd name="T4" fmla="*/ 20 w 29"/>
                <a:gd name="T5" fmla="*/ 6 h 48"/>
                <a:gd name="T6" fmla="*/ 20 w 29"/>
                <a:gd name="T7" fmla="*/ 10 h 48"/>
                <a:gd name="T8" fmla="*/ 23 w 29"/>
                <a:gd name="T9" fmla="*/ 16 h 48"/>
                <a:gd name="T10" fmla="*/ 20 w 29"/>
                <a:gd name="T11" fmla="*/ 13 h 48"/>
                <a:gd name="T12" fmla="*/ 12 w 29"/>
                <a:gd name="T13" fmla="*/ 11 h 48"/>
                <a:gd name="T14" fmla="*/ 12 w 29"/>
                <a:gd name="T15" fmla="*/ 19 h 48"/>
                <a:gd name="T16" fmla="*/ 21 w 29"/>
                <a:gd name="T17" fmla="*/ 32 h 48"/>
                <a:gd name="T18" fmla="*/ 13 w 29"/>
                <a:gd name="T19" fmla="*/ 38 h 48"/>
                <a:gd name="T20" fmla="*/ 11 w 29"/>
                <a:gd name="T21" fmla="*/ 40 h 48"/>
                <a:gd name="T22" fmla="*/ 10 w 29"/>
                <a:gd name="T23" fmla="*/ 44 h 48"/>
                <a:gd name="T24" fmla="*/ 9 w 29"/>
                <a:gd name="T25" fmla="*/ 40 h 48"/>
                <a:gd name="T26" fmla="*/ 3 w 29"/>
                <a:gd name="T27" fmla="*/ 30 h 48"/>
                <a:gd name="T28" fmla="*/ 11 w 29"/>
                <a:gd name="T29" fmla="*/ 36 h 48"/>
                <a:gd name="T30" fmla="*/ 19 w 29"/>
                <a:gd name="T31" fmla="*/ 31 h 48"/>
                <a:gd name="T32" fmla="*/ 15 w 29"/>
                <a:gd name="T33" fmla="*/ 25 h 48"/>
                <a:gd name="T34" fmla="*/ 7 w 29"/>
                <a:gd name="T35" fmla="*/ 14 h 48"/>
                <a:gd name="T36" fmla="*/ 13 w 29"/>
                <a:gd name="T37" fmla="*/ 7 h 48"/>
                <a:gd name="T38" fmla="*/ 17 w 29"/>
                <a:gd name="T39" fmla="*/ 0 h 48"/>
                <a:gd name="T40" fmla="*/ 15 w 29"/>
                <a:gd name="T41" fmla="*/ 3 h 48"/>
                <a:gd name="T42" fmla="*/ 8 w 29"/>
                <a:gd name="T43" fmla="*/ 6 h 48"/>
                <a:gd name="T44" fmla="*/ 8 w 29"/>
                <a:gd name="T45" fmla="*/ 23 h 48"/>
                <a:gd name="T46" fmla="*/ 15 w 29"/>
                <a:gd name="T47" fmla="*/ 31 h 48"/>
                <a:gd name="T48" fmla="*/ 13 w 29"/>
                <a:gd name="T49" fmla="*/ 33 h 48"/>
                <a:gd name="T50" fmla="*/ 8 w 29"/>
                <a:gd name="T51" fmla="*/ 29 h 48"/>
                <a:gd name="T52" fmla="*/ 2 w 29"/>
                <a:gd name="T53" fmla="*/ 26 h 48"/>
                <a:gd name="T54" fmla="*/ 6 w 29"/>
                <a:gd name="T55" fmla="*/ 40 h 48"/>
                <a:gd name="T56" fmla="*/ 5 w 29"/>
                <a:gd name="T57" fmla="*/ 44 h 48"/>
                <a:gd name="T58" fmla="*/ 6 w 29"/>
                <a:gd name="T59" fmla="*/ 46 h 48"/>
                <a:gd name="T60" fmla="*/ 10 w 29"/>
                <a:gd name="T61" fmla="*/ 48 h 48"/>
                <a:gd name="T62" fmla="*/ 13 w 29"/>
                <a:gd name="T63" fmla="*/ 47 h 48"/>
                <a:gd name="T64" fmla="*/ 16 w 29"/>
                <a:gd name="T65" fmla="*/ 41 h 48"/>
                <a:gd name="T66" fmla="*/ 24 w 29"/>
                <a:gd name="T67" fmla="*/ 29 h 48"/>
                <a:gd name="T68" fmla="*/ 13 w 29"/>
                <a:gd name="T69" fmla="*/ 15 h 48"/>
                <a:gd name="T70" fmla="*/ 14 w 29"/>
                <a:gd name="T71" fmla="*/ 14 h 48"/>
                <a:gd name="T72" fmla="*/ 20 w 29"/>
                <a:gd name="T73" fmla="*/ 17 h 48"/>
                <a:gd name="T74" fmla="*/ 21 w 29"/>
                <a:gd name="T75" fmla="*/ 19 h 48"/>
                <a:gd name="T76" fmla="*/ 26 w 29"/>
                <a:gd name="T77" fmla="*/ 20 h 48"/>
                <a:gd name="T78" fmla="*/ 29 w 29"/>
                <a:gd name="T79" fmla="*/ 17 h 48"/>
                <a:gd name="T80" fmla="*/ 24 w 29"/>
                <a:gd name="T81" fmla="*/ 4 h 48"/>
                <a:gd name="T82" fmla="*/ 20 w 29"/>
                <a:gd name="T83" fmla="*/ 0 h 48"/>
                <a:gd name="T84" fmla="*/ 18 w 29"/>
                <a:gd name="T8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48">
                  <a:moveTo>
                    <a:pt x="15" y="8"/>
                  </a:move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7"/>
                    <a:pt x="17" y="7"/>
                  </a:cubicBezTo>
                  <a:cubicBezTo>
                    <a:pt x="17" y="6"/>
                    <a:pt x="18" y="5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10"/>
                  </a:cubicBezTo>
                  <a:cubicBezTo>
                    <a:pt x="23" y="11"/>
                    <a:pt x="25" y="14"/>
                    <a:pt x="25" y="17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1" y="13"/>
                    <a:pt x="20" y="13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6" y="11"/>
                    <a:pt x="15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7"/>
                    <a:pt x="11" y="18"/>
                    <a:pt x="12" y="19"/>
                  </a:cubicBezTo>
                  <a:cubicBezTo>
                    <a:pt x="14" y="21"/>
                    <a:pt x="16" y="23"/>
                    <a:pt x="17" y="25"/>
                  </a:cubicBezTo>
                  <a:cubicBezTo>
                    <a:pt x="19" y="26"/>
                    <a:pt x="20" y="28"/>
                    <a:pt x="21" y="30"/>
                  </a:cubicBezTo>
                  <a:cubicBezTo>
                    <a:pt x="21" y="31"/>
                    <a:pt x="21" y="31"/>
                    <a:pt x="21" y="32"/>
                  </a:cubicBezTo>
                  <a:cubicBezTo>
                    <a:pt x="21" y="34"/>
                    <a:pt x="20" y="35"/>
                    <a:pt x="19" y="37"/>
                  </a:cubicBezTo>
                  <a:cubicBezTo>
                    <a:pt x="19" y="37"/>
                    <a:pt x="17" y="38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0" y="42"/>
                    <a:pt x="10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3"/>
                    <a:pt x="9" y="42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5" y="36"/>
                    <a:pt x="3" y="33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3"/>
                    <a:pt x="9" y="35"/>
                    <a:pt x="11" y="36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6"/>
                    <a:pt x="15" y="36"/>
                    <a:pt x="17" y="35"/>
                  </a:cubicBezTo>
                  <a:cubicBezTo>
                    <a:pt x="18" y="34"/>
                    <a:pt x="19" y="33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9"/>
                    <a:pt x="18" y="28"/>
                    <a:pt x="17" y="27"/>
                  </a:cubicBezTo>
                  <a:cubicBezTo>
                    <a:pt x="17" y="27"/>
                    <a:pt x="16" y="26"/>
                    <a:pt x="15" y="25"/>
                  </a:cubicBezTo>
                  <a:cubicBezTo>
                    <a:pt x="13" y="24"/>
                    <a:pt x="12" y="22"/>
                    <a:pt x="10" y="21"/>
                  </a:cubicBezTo>
                  <a:cubicBezTo>
                    <a:pt x="10" y="21"/>
                    <a:pt x="9" y="20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7" y="12"/>
                    <a:pt x="7" y="11"/>
                    <a:pt x="10" y="9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5" y="8"/>
                    <a:pt x="3" y="11"/>
                    <a:pt x="3" y="14"/>
                  </a:cubicBezTo>
                  <a:cubicBezTo>
                    <a:pt x="3" y="16"/>
                    <a:pt x="4" y="18"/>
                    <a:pt x="5" y="20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10" y="25"/>
                    <a:pt x="11" y="26"/>
                    <a:pt x="13" y="28"/>
                  </a:cubicBezTo>
                  <a:cubicBezTo>
                    <a:pt x="14" y="28"/>
                    <a:pt x="14" y="29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4" y="32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8" y="28"/>
                    <a:pt x="8" y="28"/>
                    <a:pt x="7" y="27"/>
                  </a:cubicBezTo>
                  <a:cubicBezTo>
                    <a:pt x="5" y="27"/>
                    <a:pt x="4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4"/>
                    <a:pt x="2" y="38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6" y="46"/>
                    <a:pt x="6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7"/>
                    <a:pt x="9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3" y="45"/>
                    <a:pt x="13" y="44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18" y="41"/>
                    <a:pt x="20" y="40"/>
                    <a:pt x="21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3" y="26"/>
                    <a:pt x="21" y="24"/>
                    <a:pt x="20" y="22"/>
                  </a:cubicBezTo>
                  <a:cubicBezTo>
                    <a:pt x="18" y="20"/>
                    <a:pt x="16" y="19"/>
                    <a:pt x="14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4"/>
                    <a:pt x="18" y="15"/>
                    <a:pt x="19" y="15"/>
                  </a:cubicBezTo>
                  <a:cubicBezTo>
                    <a:pt x="19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8" y="20"/>
                    <a:pt x="29" y="19"/>
                    <a:pt x="29" y="19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3"/>
                    <a:pt x="26" y="9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5"/>
                    <a:pt x="23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Rectangle 779"/>
            <p:cNvSpPr>
              <a:spLocks noChangeArrowheads="1"/>
            </p:cNvSpPr>
            <p:nvPr/>
          </p:nvSpPr>
          <p:spPr bwMode="auto">
            <a:xfrm>
              <a:off x="3016" y="3310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780"/>
            <p:cNvSpPr>
              <a:spLocks/>
            </p:cNvSpPr>
            <p:nvPr/>
          </p:nvSpPr>
          <p:spPr bwMode="auto">
            <a:xfrm>
              <a:off x="3016" y="33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781"/>
            <p:cNvSpPr>
              <a:spLocks/>
            </p:cNvSpPr>
            <p:nvPr/>
          </p:nvSpPr>
          <p:spPr bwMode="auto">
            <a:xfrm>
              <a:off x="3019" y="3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782"/>
            <p:cNvSpPr>
              <a:spLocks/>
            </p:cNvSpPr>
            <p:nvPr/>
          </p:nvSpPr>
          <p:spPr bwMode="auto">
            <a:xfrm>
              <a:off x="3019" y="3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783"/>
            <p:cNvSpPr>
              <a:spLocks noEditPoints="1"/>
            </p:cNvSpPr>
            <p:nvPr/>
          </p:nvSpPr>
          <p:spPr bwMode="auto">
            <a:xfrm>
              <a:off x="3035" y="2513"/>
              <a:ext cx="171" cy="68"/>
            </a:xfrm>
            <a:custGeom>
              <a:avLst/>
              <a:gdLst>
                <a:gd name="T0" fmla="*/ 35 w 72"/>
                <a:gd name="T1" fmla="*/ 25 h 29"/>
                <a:gd name="T2" fmla="*/ 51 w 72"/>
                <a:gd name="T3" fmla="*/ 16 h 29"/>
                <a:gd name="T4" fmla="*/ 56 w 72"/>
                <a:gd name="T5" fmla="*/ 13 h 29"/>
                <a:gd name="T6" fmla="*/ 63 w 72"/>
                <a:gd name="T7" fmla="*/ 16 h 29"/>
                <a:gd name="T8" fmla="*/ 47 w 72"/>
                <a:gd name="T9" fmla="*/ 24 h 29"/>
                <a:gd name="T10" fmla="*/ 48 w 72"/>
                <a:gd name="T11" fmla="*/ 21 h 29"/>
                <a:gd name="T12" fmla="*/ 45 w 72"/>
                <a:gd name="T13" fmla="*/ 17 h 29"/>
                <a:gd name="T14" fmla="*/ 39 w 72"/>
                <a:gd name="T15" fmla="*/ 13 h 29"/>
                <a:gd name="T16" fmla="*/ 41 w 72"/>
                <a:gd name="T17" fmla="*/ 13 h 29"/>
                <a:gd name="T18" fmla="*/ 49 w 72"/>
                <a:gd name="T19" fmla="*/ 16 h 29"/>
                <a:gd name="T20" fmla="*/ 9 w 72"/>
                <a:gd name="T21" fmla="*/ 16 h 29"/>
                <a:gd name="T22" fmla="*/ 26 w 72"/>
                <a:gd name="T23" fmla="*/ 12 h 29"/>
                <a:gd name="T24" fmla="*/ 27 w 72"/>
                <a:gd name="T25" fmla="*/ 14 h 29"/>
                <a:gd name="T26" fmla="*/ 25 w 72"/>
                <a:gd name="T27" fmla="*/ 15 h 29"/>
                <a:gd name="T28" fmla="*/ 17 w 72"/>
                <a:gd name="T29" fmla="*/ 17 h 29"/>
                <a:gd name="T30" fmla="*/ 16 w 72"/>
                <a:gd name="T31" fmla="*/ 19 h 29"/>
                <a:gd name="T32" fmla="*/ 21 w 72"/>
                <a:gd name="T33" fmla="*/ 22 h 29"/>
                <a:gd name="T34" fmla="*/ 23 w 72"/>
                <a:gd name="T35" fmla="*/ 25 h 29"/>
                <a:gd name="T36" fmla="*/ 6 w 72"/>
                <a:gd name="T37" fmla="*/ 19 h 29"/>
                <a:gd name="T38" fmla="*/ 9 w 72"/>
                <a:gd name="T39" fmla="*/ 16 h 29"/>
                <a:gd name="T40" fmla="*/ 41 w 72"/>
                <a:gd name="T41" fmla="*/ 9 h 29"/>
                <a:gd name="T42" fmla="*/ 45 w 72"/>
                <a:gd name="T43" fmla="*/ 8 h 29"/>
                <a:gd name="T44" fmla="*/ 51 w 72"/>
                <a:gd name="T45" fmla="*/ 12 h 29"/>
                <a:gd name="T46" fmla="*/ 50 w 72"/>
                <a:gd name="T47" fmla="*/ 13 h 29"/>
                <a:gd name="T48" fmla="*/ 45 w 72"/>
                <a:gd name="T49" fmla="*/ 12 h 29"/>
                <a:gd name="T50" fmla="*/ 37 w 72"/>
                <a:gd name="T51" fmla="*/ 11 h 29"/>
                <a:gd name="T52" fmla="*/ 36 w 72"/>
                <a:gd name="T53" fmla="*/ 12 h 29"/>
                <a:gd name="T54" fmla="*/ 38 w 72"/>
                <a:gd name="T55" fmla="*/ 16 h 29"/>
                <a:gd name="T56" fmla="*/ 45 w 72"/>
                <a:gd name="T57" fmla="*/ 21 h 29"/>
                <a:gd name="T58" fmla="*/ 38 w 72"/>
                <a:gd name="T59" fmla="*/ 23 h 29"/>
                <a:gd name="T60" fmla="*/ 34 w 72"/>
                <a:gd name="T61" fmla="*/ 23 h 29"/>
                <a:gd name="T62" fmla="*/ 30 w 72"/>
                <a:gd name="T63" fmla="*/ 25 h 29"/>
                <a:gd name="T64" fmla="*/ 29 w 72"/>
                <a:gd name="T65" fmla="*/ 25 h 29"/>
                <a:gd name="T66" fmla="*/ 27 w 72"/>
                <a:gd name="T67" fmla="*/ 23 h 29"/>
                <a:gd name="T68" fmla="*/ 27 w 72"/>
                <a:gd name="T69" fmla="*/ 21 h 29"/>
                <a:gd name="T70" fmla="*/ 24 w 72"/>
                <a:gd name="T71" fmla="*/ 18 h 29"/>
                <a:gd name="T72" fmla="*/ 36 w 72"/>
                <a:gd name="T73" fmla="*/ 20 h 29"/>
                <a:gd name="T74" fmla="*/ 37 w 72"/>
                <a:gd name="T75" fmla="*/ 17 h 29"/>
                <a:gd name="T76" fmla="*/ 30 w 72"/>
                <a:gd name="T77" fmla="*/ 14 h 29"/>
                <a:gd name="T78" fmla="*/ 29 w 72"/>
                <a:gd name="T79" fmla="*/ 13 h 29"/>
                <a:gd name="T80" fmla="*/ 31 w 72"/>
                <a:gd name="T81" fmla="*/ 10 h 29"/>
                <a:gd name="T82" fmla="*/ 37 w 72"/>
                <a:gd name="T83" fmla="*/ 9 h 29"/>
                <a:gd name="T84" fmla="*/ 40 w 72"/>
                <a:gd name="T85" fmla="*/ 9 h 29"/>
                <a:gd name="T86" fmla="*/ 4 w 72"/>
                <a:gd name="T87" fmla="*/ 15 h 29"/>
                <a:gd name="T88" fmla="*/ 61 w 72"/>
                <a:gd name="T89" fmla="*/ 7 h 29"/>
                <a:gd name="T90" fmla="*/ 68 w 72"/>
                <a:gd name="T91" fmla="*/ 15 h 29"/>
                <a:gd name="T92" fmla="*/ 58 w 72"/>
                <a:gd name="T93" fmla="*/ 10 h 29"/>
                <a:gd name="T94" fmla="*/ 49 w 72"/>
                <a:gd name="T95" fmla="*/ 8 h 29"/>
                <a:gd name="T96" fmla="*/ 42 w 72"/>
                <a:gd name="T97" fmla="*/ 5 h 29"/>
                <a:gd name="T98" fmla="*/ 40 w 72"/>
                <a:gd name="T99" fmla="*/ 7 h 29"/>
                <a:gd name="T100" fmla="*/ 31 w 72"/>
                <a:gd name="T101" fmla="*/ 7 h 29"/>
                <a:gd name="T102" fmla="*/ 8 w 72"/>
                <a:gd name="T103" fmla="*/ 12 h 29"/>
                <a:gd name="T104" fmla="*/ 8 w 72"/>
                <a:gd name="T105" fmla="*/ 13 h 29"/>
                <a:gd name="T106" fmla="*/ 4 w 72"/>
                <a:gd name="T107" fmla="*/ 16 h 29"/>
                <a:gd name="T108" fmla="*/ 0 w 72"/>
                <a:gd name="T109" fmla="*/ 14 h 29"/>
                <a:gd name="T110" fmla="*/ 32 w 72"/>
                <a:gd name="T111" fmla="*/ 29 h 29"/>
                <a:gd name="T112" fmla="*/ 71 w 72"/>
                <a:gd name="T113" fmla="*/ 16 h 29"/>
                <a:gd name="T114" fmla="*/ 62 w 72"/>
                <a:gd name="T11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" h="29"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50" y="16"/>
                  </a:moveTo>
                  <a:cubicBezTo>
                    <a:pt x="50" y="16"/>
                    <a:pt x="51" y="16"/>
                    <a:pt x="51" y="16"/>
                  </a:cubicBezTo>
                  <a:cubicBezTo>
                    <a:pt x="52" y="15"/>
                    <a:pt x="54" y="15"/>
                    <a:pt x="54" y="14"/>
                  </a:cubicBezTo>
                  <a:cubicBezTo>
                    <a:pt x="55" y="14"/>
                    <a:pt x="55" y="14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14"/>
                    <a:pt x="61" y="15"/>
                    <a:pt x="63" y="16"/>
                  </a:cubicBezTo>
                  <a:cubicBezTo>
                    <a:pt x="64" y="17"/>
                    <a:pt x="64" y="18"/>
                    <a:pt x="64" y="19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59" y="22"/>
                    <a:pt x="53" y="23"/>
                    <a:pt x="47" y="24"/>
                  </a:cubicBezTo>
                  <a:cubicBezTo>
                    <a:pt x="47" y="24"/>
                    <a:pt x="46" y="24"/>
                    <a:pt x="45" y="24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7" y="23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6" y="18"/>
                    <a:pt x="46" y="18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6"/>
                    <a:pt x="41" y="15"/>
                    <a:pt x="40" y="14"/>
                  </a:cubicBezTo>
                  <a:cubicBezTo>
                    <a:pt x="40" y="14"/>
                    <a:pt x="39" y="14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4" y="14"/>
                    <a:pt x="45" y="15"/>
                  </a:cubicBezTo>
                  <a:cubicBezTo>
                    <a:pt x="46" y="15"/>
                    <a:pt x="47" y="15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9" y="16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5" y="13"/>
                    <a:pt x="20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5"/>
                    <a:pt x="28" y="16"/>
                    <a:pt x="29" y="16"/>
                  </a:cubicBezTo>
                  <a:cubicBezTo>
                    <a:pt x="28" y="16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1" y="15"/>
                    <a:pt x="20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1"/>
                    <a:pt x="19" y="21"/>
                    <a:pt x="21" y="22"/>
                  </a:cubicBezTo>
                  <a:cubicBezTo>
                    <a:pt x="22" y="22"/>
                    <a:pt x="23" y="23"/>
                    <a:pt x="24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5" y="24"/>
                    <a:pt x="9" y="22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40" y="9"/>
                  </a:moveTo>
                  <a:cubicBezTo>
                    <a:pt x="40" y="9"/>
                    <a:pt x="41" y="9"/>
                    <a:pt x="41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8"/>
                    <a:pt x="44" y="9"/>
                    <a:pt x="44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51" y="12"/>
                    <a:pt x="52" y="12"/>
                    <a:pt x="53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5"/>
                  </a:cubicBezTo>
                  <a:cubicBezTo>
                    <a:pt x="37" y="15"/>
                    <a:pt x="37" y="15"/>
                    <a:pt x="38" y="16"/>
                  </a:cubicBezTo>
                  <a:cubicBezTo>
                    <a:pt x="39" y="17"/>
                    <a:pt x="42" y="18"/>
                    <a:pt x="44" y="19"/>
                  </a:cubicBezTo>
                  <a:cubicBezTo>
                    <a:pt x="44" y="19"/>
                    <a:pt x="44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3" y="22"/>
                    <a:pt x="42" y="23"/>
                  </a:cubicBezTo>
                  <a:cubicBezTo>
                    <a:pt x="41" y="23"/>
                    <a:pt x="40" y="23"/>
                    <a:pt x="38" y="23"/>
                  </a:cubicBezTo>
                  <a:cubicBezTo>
                    <a:pt x="37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5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21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0" y="19"/>
                    <a:pt x="33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6"/>
                    <a:pt x="33" y="15"/>
                    <a:pt x="31" y="15"/>
                  </a:cubicBezTo>
                  <a:cubicBezTo>
                    <a:pt x="31" y="15"/>
                    <a:pt x="30" y="14"/>
                    <a:pt x="30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9" y="11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4" y="9"/>
                    <a:pt x="35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1"/>
                    <a:pt x="7" y="11"/>
                  </a:cubicBezTo>
                  <a:cubicBezTo>
                    <a:pt x="16" y="5"/>
                    <a:pt x="27" y="3"/>
                    <a:pt x="37" y="3"/>
                  </a:cubicBezTo>
                  <a:cubicBezTo>
                    <a:pt x="45" y="3"/>
                    <a:pt x="53" y="4"/>
                    <a:pt x="61" y="7"/>
                  </a:cubicBezTo>
                  <a:cubicBezTo>
                    <a:pt x="63" y="8"/>
                    <a:pt x="65" y="9"/>
                    <a:pt x="66" y="10"/>
                  </a:cubicBezTo>
                  <a:cubicBezTo>
                    <a:pt x="68" y="11"/>
                    <a:pt x="68" y="13"/>
                    <a:pt x="68" y="1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7" y="15"/>
                    <a:pt x="66" y="14"/>
                    <a:pt x="65" y="14"/>
                  </a:cubicBezTo>
                  <a:cubicBezTo>
                    <a:pt x="63" y="12"/>
                    <a:pt x="61" y="11"/>
                    <a:pt x="58" y="10"/>
                  </a:cubicBezTo>
                  <a:cubicBezTo>
                    <a:pt x="58" y="10"/>
                    <a:pt x="56" y="10"/>
                    <a:pt x="54" y="9"/>
                  </a:cubicBezTo>
                  <a:cubicBezTo>
                    <a:pt x="52" y="9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49" y="6"/>
                    <a:pt x="49" y="6"/>
                  </a:cubicBezTo>
                  <a:cubicBezTo>
                    <a:pt x="47" y="5"/>
                    <a:pt x="44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6"/>
                    <a:pt x="38" y="6"/>
                    <a:pt x="37" y="6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2" y="7"/>
                    <a:pt x="32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15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37" y="0"/>
                  </a:moveTo>
                  <a:cubicBezTo>
                    <a:pt x="26" y="0"/>
                    <a:pt x="15" y="2"/>
                    <a:pt x="5" y="8"/>
                  </a:cubicBezTo>
                  <a:cubicBezTo>
                    <a:pt x="3" y="9"/>
                    <a:pt x="1" y="12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2" y="20"/>
                    <a:pt x="4" y="21"/>
                  </a:cubicBezTo>
                  <a:cubicBezTo>
                    <a:pt x="8" y="25"/>
                    <a:pt x="17" y="29"/>
                    <a:pt x="32" y="29"/>
                  </a:cubicBezTo>
                  <a:cubicBezTo>
                    <a:pt x="37" y="29"/>
                    <a:pt x="46" y="28"/>
                    <a:pt x="54" y="26"/>
                  </a:cubicBezTo>
                  <a:cubicBezTo>
                    <a:pt x="58" y="25"/>
                    <a:pt x="62" y="24"/>
                    <a:pt x="65" y="22"/>
                  </a:cubicBezTo>
                  <a:cubicBezTo>
                    <a:pt x="68" y="21"/>
                    <a:pt x="70" y="19"/>
                    <a:pt x="71" y="16"/>
                  </a:cubicBezTo>
                  <a:cubicBezTo>
                    <a:pt x="72" y="15"/>
                    <a:pt x="72" y="15"/>
                    <a:pt x="72" y="14"/>
                  </a:cubicBezTo>
                  <a:cubicBezTo>
                    <a:pt x="72" y="11"/>
                    <a:pt x="70" y="9"/>
                    <a:pt x="69" y="8"/>
                  </a:cubicBezTo>
                  <a:cubicBezTo>
                    <a:pt x="67" y="6"/>
                    <a:pt x="64" y="5"/>
                    <a:pt x="62" y="4"/>
                  </a:cubicBezTo>
                  <a:cubicBezTo>
                    <a:pt x="54" y="1"/>
                    <a:pt x="46" y="0"/>
                    <a:pt x="3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784"/>
            <p:cNvSpPr>
              <a:spLocks noEditPoints="1"/>
            </p:cNvSpPr>
            <p:nvPr/>
          </p:nvSpPr>
          <p:spPr bwMode="auto">
            <a:xfrm>
              <a:off x="3009" y="2501"/>
              <a:ext cx="220" cy="128"/>
            </a:xfrm>
            <a:custGeom>
              <a:avLst/>
              <a:gdLst>
                <a:gd name="T0" fmla="*/ 43 w 93"/>
                <a:gd name="T1" fmla="*/ 41 h 54"/>
                <a:gd name="T2" fmla="*/ 42 w 93"/>
                <a:gd name="T3" fmla="*/ 51 h 54"/>
                <a:gd name="T4" fmla="*/ 35 w 93"/>
                <a:gd name="T5" fmla="*/ 50 h 54"/>
                <a:gd name="T6" fmla="*/ 41 w 93"/>
                <a:gd name="T7" fmla="*/ 47 h 54"/>
                <a:gd name="T8" fmla="*/ 48 w 93"/>
                <a:gd name="T9" fmla="*/ 41 h 54"/>
                <a:gd name="T10" fmla="*/ 52 w 93"/>
                <a:gd name="T11" fmla="*/ 47 h 54"/>
                <a:gd name="T12" fmla="*/ 54 w 93"/>
                <a:gd name="T13" fmla="*/ 50 h 54"/>
                <a:gd name="T14" fmla="*/ 54 w 93"/>
                <a:gd name="T15" fmla="*/ 47 h 54"/>
                <a:gd name="T16" fmla="*/ 55 w 93"/>
                <a:gd name="T17" fmla="*/ 50 h 54"/>
                <a:gd name="T18" fmla="*/ 28 w 93"/>
                <a:gd name="T19" fmla="*/ 50 h 54"/>
                <a:gd name="T20" fmla="*/ 33 w 93"/>
                <a:gd name="T21" fmla="*/ 41 h 54"/>
                <a:gd name="T22" fmla="*/ 57 w 93"/>
                <a:gd name="T23" fmla="*/ 49 h 54"/>
                <a:gd name="T24" fmla="*/ 58 w 93"/>
                <a:gd name="T25" fmla="*/ 49 h 54"/>
                <a:gd name="T26" fmla="*/ 60 w 93"/>
                <a:gd name="T27" fmla="*/ 39 h 54"/>
                <a:gd name="T28" fmla="*/ 63 w 93"/>
                <a:gd name="T29" fmla="*/ 48 h 54"/>
                <a:gd name="T30" fmla="*/ 26 w 93"/>
                <a:gd name="T31" fmla="*/ 49 h 54"/>
                <a:gd name="T32" fmla="*/ 21 w 93"/>
                <a:gd name="T33" fmla="*/ 38 h 54"/>
                <a:gd name="T34" fmla="*/ 26 w 93"/>
                <a:gd name="T35" fmla="*/ 49 h 54"/>
                <a:gd name="T36" fmla="*/ 64 w 93"/>
                <a:gd name="T37" fmla="*/ 47 h 54"/>
                <a:gd name="T38" fmla="*/ 67 w 93"/>
                <a:gd name="T39" fmla="*/ 43 h 54"/>
                <a:gd name="T40" fmla="*/ 69 w 93"/>
                <a:gd name="T41" fmla="*/ 47 h 54"/>
                <a:gd name="T42" fmla="*/ 70 w 93"/>
                <a:gd name="T43" fmla="*/ 37 h 54"/>
                <a:gd name="T44" fmla="*/ 73 w 93"/>
                <a:gd name="T45" fmla="*/ 46 h 54"/>
                <a:gd name="T46" fmla="*/ 13 w 93"/>
                <a:gd name="T47" fmla="*/ 44 h 54"/>
                <a:gd name="T48" fmla="*/ 19 w 93"/>
                <a:gd name="T49" fmla="*/ 44 h 54"/>
                <a:gd name="T50" fmla="*/ 75 w 93"/>
                <a:gd name="T51" fmla="*/ 45 h 54"/>
                <a:gd name="T52" fmla="*/ 78 w 93"/>
                <a:gd name="T53" fmla="*/ 44 h 54"/>
                <a:gd name="T54" fmla="*/ 9 w 93"/>
                <a:gd name="T55" fmla="*/ 42 h 54"/>
                <a:gd name="T56" fmla="*/ 11 w 93"/>
                <a:gd name="T57" fmla="*/ 35 h 54"/>
                <a:gd name="T58" fmla="*/ 79 w 93"/>
                <a:gd name="T59" fmla="*/ 34 h 54"/>
                <a:gd name="T60" fmla="*/ 84 w 93"/>
                <a:gd name="T61" fmla="*/ 40 h 54"/>
                <a:gd name="T62" fmla="*/ 7 w 93"/>
                <a:gd name="T63" fmla="*/ 40 h 54"/>
                <a:gd name="T64" fmla="*/ 6 w 93"/>
                <a:gd name="T65" fmla="*/ 31 h 54"/>
                <a:gd name="T66" fmla="*/ 4 w 93"/>
                <a:gd name="T67" fmla="*/ 32 h 54"/>
                <a:gd name="T68" fmla="*/ 4 w 93"/>
                <a:gd name="T69" fmla="*/ 29 h 54"/>
                <a:gd name="T70" fmla="*/ 86 w 93"/>
                <a:gd name="T71" fmla="*/ 30 h 54"/>
                <a:gd name="T72" fmla="*/ 89 w 93"/>
                <a:gd name="T73" fmla="*/ 35 h 54"/>
                <a:gd name="T74" fmla="*/ 8 w 93"/>
                <a:gd name="T75" fmla="*/ 28 h 54"/>
                <a:gd name="T76" fmla="*/ 7 w 93"/>
                <a:gd name="T77" fmla="*/ 17 h 54"/>
                <a:gd name="T78" fmla="*/ 79 w 93"/>
                <a:gd name="T79" fmla="*/ 9 h 54"/>
                <a:gd name="T80" fmla="*/ 89 w 93"/>
                <a:gd name="T81" fmla="*/ 21 h 54"/>
                <a:gd name="T82" fmla="*/ 41 w 93"/>
                <a:gd name="T83" fmla="*/ 38 h 54"/>
                <a:gd name="T84" fmla="*/ 10 w 93"/>
                <a:gd name="T85" fmla="*/ 9 h 54"/>
                <a:gd name="T86" fmla="*/ 2 w 93"/>
                <a:gd name="T87" fmla="*/ 21 h 54"/>
                <a:gd name="T88" fmla="*/ 1 w 93"/>
                <a:gd name="T89" fmla="*/ 36 h 54"/>
                <a:gd name="T90" fmla="*/ 41 w 93"/>
                <a:gd name="T91" fmla="*/ 54 h 54"/>
                <a:gd name="T92" fmla="*/ 79 w 93"/>
                <a:gd name="T93" fmla="*/ 47 h 54"/>
                <a:gd name="T94" fmla="*/ 84 w 93"/>
                <a:gd name="T95" fmla="*/ 45 h 54"/>
                <a:gd name="T96" fmla="*/ 86 w 93"/>
                <a:gd name="T97" fmla="*/ 43 h 54"/>
                <a:gd name="T98" fmla="*/ 92 w 93"/>
                <a:gd name="T99" fmla="*/ 32 h 54"/>
                <a:gd name="T100" fmla="*/ 89 w 93"/>
                <a:gd name="T101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" h="54">
                  <a:moveTo>
                    <a:pt x="42" y="51"/>
                  </a:moveTo>
                  <a:cubicBezTo>
                    <a:pt x="42" y="50"/>
                    <a:pt x="42" y="48"/>
                    <a:pt x="42" y="47"/>
                  </a:cubicBezTo>
                  <a:cubicBezTo>
                    <a:pt x="42" y="45"/>
                    <a:pt x="42" y="43"/>
                    <a:pt x="43" y="41"/>
                  </a:cubicBezTo>
                  <a:cubicBezTo>
                    <a:pt x="44" y="41"/>
                    <a:pt x="45" y="41"/>
                    <a:pt x="47" y="41"/>
                  </a:cubicBezTo>
                  <a:cubicBezTo>
                    <a:pt x="47" y="44"/>
                    <a:pt x="47" y="47"/>
                    <a:pt x="48" y="50"/>
                  </a:cubicBezTo>
                  <a:cubicBezTo>
                    <a:pt x="46" y="51"/>
                    <a:pt x="44" y="51"/>
                    <a:pt x="42" y="51"/>
                  </a:cubicBezTo>
                  <a:moveTo>
                    <a:pt x="41" y="51"/>
                  </a:moveTo>
                  <a:cubicBezTo>
                    <a:pt x="39" y="51"/>
                    <a:pt x="37" y="51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7"/>
                    <a:pt x="35" y="44"/>
                    <a:pt x="35" y="41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3"/>
                    <a:pt x="41" y="45"/>
                    <a:pt x="41" y="47"/>
                  </a:cubicBezTo>
                  <a:cubicBezTo>
                    <a:pt x="41" y="48"/>
                    <a:pt x="41" y="50"/>
                    <a:pt x="41" y="51"/>
                  </a:cubicBezTo>
                  <a:moveTo>
                    <a:pt x="49" y="50"/>
                  </a:moveTo>
                  <a:cubicBezTo>
                    <a:pt x="49" y="47"/>
                    <a:pt x="49" y="44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1" y="41"/>
                    <a:pt x="52" y="40"/>
                  </a:cubicBezTo>
                  <a:cubicBezTo>
                    <a:pt x="52" y="42"/>
                    <a:pt x="52" y="45"/>
                    <a:pt x="52" y="47"/>
                  </a:cubicBezTo>
                  <a:cubicBezTo>
                    <a:pt x="52" y="48"/>
                    <a:pt x="52" y="49"/>
                    <a:pt x="52" y="50"/>
                  </a:cubicBezTo>
                  <a:cubicBezTo>
                    <a:pt x="51" y="50"/>
                    <a:pt x="50" y="50"/>
                    <a:pt x="49" y="50"/>
                  </a:cubicBezTo>
                  <a:moveTo>
                    <a:pt x="54" y="50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4"/>
                    <a:pt x="54" y="42"/>
                    <a:pt x="54" y="40"/>
                  </a:cubicBezTo>
                  <a:cubicBezTo>
                    <a:pt x="54" y="40"/>
                    <a:pt x="55" y="40"/>
                    <a:pt x="55" y="40"/>
                  </a:cubicBezTo>
                  <a:cubicBezTo>
                    <a:pt x="55" y="43"/>
                    <a:pt x="55" y="46"/>
                    <a:pt x="55" y="50"/>
                  </a:cubicBezTo>
                  <a:cubicBezTo>
                    <a:pt x="54" y="50"/>
                    <a:pt x="54" y="50"/>
                    <a:pt x="54" y="50"/>
                  </a:cubicBezTo>
                  <a:moveTo>
                    <a:pt x="34" y="50"/>
                  </a:moveTo>
                  <a:cubicBezTo>
                    <a:pt x="32" y="50"/>
                    <a:pt x="30" y="50"/>
                    <a:pt x="28" y="50"/>
                  </a:cubicBezTo>
                  <a:cubicBezTo>
                    <a:pt x="28" y="48"/>
                    <a:pt x="28" y="47"/>
                    <a:pt x="28" y="46"/>
                  </a:cubicBezTo>
                  <a:cubicBezTo>
                    <a:pt x="28" y="44"/>
                    <a:pt x="28" y="42"/>
                    <a:pt x="28" y="40"/>
                  </a:cubicBezTo>
                  <a:cubicBezTo>
                    <a:pt x="30" y="40"/>
                    <a:pt x="32" y="41"/>
                    <a:pt x="33" y="41"/>
                  </a:cubicBezTo>
                  <a:cubicBezTo>
                    <a:pt x="34" y="44"/>
                    <a:pt x="34" y="47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moveTo>
                    <a:pt x="57" y="49"/>
                  </a:moveTo>
                  <a:cubicBezTo>
                    <a:pt x="57" y="46"/>
                    <a:pt x="57" y="43"/>
                    <a:pt x="57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3"/>
                    <a:pt x="58" y="46"/>
                    <a:pt x="58" y="49"/>
                  </a:cubicBezTo>
                  <a:cubicBezTo>
                    <a:pt x="58" y="49"/>
                    <a:pt x="57" y="49"/>
                    <a:pt x="57" y="49"/>
                  </a:cubicBezTo>
                  <a:moveTo>
                    <a:pt x="60" y="49"/>
                  </a:moveTo>
                  <a:cubicBezTo>
                    <a:pt x="60" y="46"/>
                    <a:pt x="60" y="43"/>
                    <a:pt x="60" y="39"/>
                  </a:cubicBezTo>
                  <a:cubicBezTo>
                    <a:pt x="61" y="39"/>
                    <a:pt x="62" y="39"/>
                    <a:pt x="63" y="39"/>
                  </a:cubicBezTo>
                  <a:cubicBezTo>
                    <a:pt x="63" y="42"/>
                    <a:pt x="63" y="45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1" y="49"/>
                    <a:pt x="60" y="49"/>
                  </a:cubicBezTo>
                  <a:moveTo>
                    <a:pt x="26" y="49"/>
                  </a:moveTo>
                  <a:cubicBezTo>
                    <a:pt x="24" y="49"/>
                    <a:pt x="22" y="48"/>
                    <a:pt x="20" y="48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42"/>
                    <a:pt x="20" y="40"/>
                    <a:pt x="21" y="38"/>
                  </a:cubicBezTo>
                  <a:cubicBezTo>
                    <a:pt x="22" y="39"/>
                    <a:pt x="24" y="39"/>
                    <a:pt x="26" y="40"/>
                  </a:cubicBezTo>
                  <a:cubicBezTo>
                    <a:pt x="26" y="42"/>
                    <a:pt x="26" y="44"/>
                    <a:pt x="26" y="46"/>
                  </a:cubicBezTo>
                  <a:cubicBezTo>
                    <a:pt x="26" y="47"/>
                    <a:pt x="26" y="48"/>
                    <a:pt x="26" y="49"/>
                  </a:cubicBezTo>
                  <a:moveTo>
                    <a:pt x="65" y="48"/>
                  </a:move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4"/>
                    <a:pt x="64" y="42"/>
                    <a:pt x="64" y="39"/>
                  </a:cubicBezTo>
                  <a:cubicBezTo>
                    <a:pt x="65" y="38"/>
                    <a:pt x="66" y="38"/>
                    <a:pt x="67" y="38"/>
                  </a:cubicBezTo>
                  <a:cubicBezTo>
                    <a:pt x="67" y="40"/>
                    <a:pt x="67" y="41"/>
                    <a:pt x="67" y="43"/>
                  </a:cubicBezTo>
                  <a:cubicBezTo>
                    <a:pt x="67" y="44"/>
                    <a:pt x="67" y="46"/>
                    <a:pt x="67" y="47"/>
                  </a:cubicBezTo>
                  <a:cubicBezTo>
                    <a:pt x="66" y="48"/>
                    <a:pt x="66" y="48"/>
                    <a:pt x="65" y="48"/>
                  </a:cubicBezTo>
                  <a:moveTo>
                    <a:pt x="69" y="47"/>
                  </a:moveTo>
                  <a:cubicBezTo>
                    <a:pt x="69" y="46"/>
                    <a:pt x="69" y="44"/>
                    <a:pt x="69" y="43"/>
                  </a:cubicBezTo>
                  <a:cubicBezTo>
                    <a:pt x="69" y="41"/>
                    <a:pt x="69" y="39"/>
                    <a:pt x="69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2" y="37"/>
                    <a:pt x="73" y="36"/>
                  </a:cubicBezTo>
                  <a:cubicBezTo>
                    <a:pt x="73" y="39"/>
                    <a:pt x="73" y="42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2" y="46"/>
                    <a:pt x="70" y="47"/>
                    <a:pt x="69" y="47"/>
                  </a:cubicBezTo>
                  <a:moveTo>
                    <a:pt x="19" y="47"/>
                  </a:moveTo>
                  <a:cubicBezTo>
                    <a:pt x="17" y="46"/>
                    <a:pt x="15" y="45"/>
                    <a:pt x="13" y="44"/>
                  </a:cubicBezTo>
                  <a:cubicBezTo>
                    <a:pt x="13" y="41"/>
                    <a:pt x="13" y="38"/>
                    <a:pt x="13" y="35"/>
                  </a:cubicBezTo>
                  <a:cubicBezTo>
                    <a:pt x="15" y="36"/>
                    <a:pt x="17" y="37"/>
                    <a:pt x="19" y="38"/>
                  </a:cubicBezTo>
                  <a:cubicBezTo>
                    <a:pt x="19" y="40"/>
                    <a:pt x="19" y="42"/>
                    <a:pt x="19" y="44"/>
                  </a:cubicBezTo>
                  <a:cubicBezTo>
                    <a:pt x="19" y="45"/>
                    <a:pt x="19" y="46"/>
                    <a:pt x="19" y="47"/>
                  </a:cubicBezTo>
                  <a:moveTo>
                    <a:pt x="75" y="45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2"/>
                    <a:pt x="75" y="39"/>
                    <a:pt x="74" y="36"/>
                  </a:cubicBezTo>
                  <a:cubicBezTo>
                    <a:pt x="75" y="36"/>
                    <a:pt x="76" y="35"/>
                    <a:pt x="77" y="35"/>
                  </a:cubicBezTo>
                  <a:cubicBezTo>
                    <a:pt x="78" y="38"/>
                    <a:pt x="78" y="41"/>
                    <a:pt x="78" y="44"/>
                  </a:cubicBezTo>
                  <a:cubicBezTo>
                    <a:pt x="77" y="44"/>
                    <a:pt x="76" y="45"/>
                    <a:pt x="75" y="45"/>
                  </a:cubicBezTo>
                  <a:moveTo>
                    <a:pt x="11" y="43"/>
                  </a:moveTo>
                  <a:cubicBezTo>
                    <a:pt x="10" y="43"/>
                    <a:pt x="10" y="42"/>
                    <a:pt x="9" y="42"/>
                  </a:cubicBezTo>
                  <a:cubicBezTo>
                    <a:pt x="9" y="39"/>
                    <a:pt x="9" y="36"/>
                    <a:pt x="9" y="33"/>
                  </a:cubicBezTo>
                  <a:cubicBezTo>
                    <a:pt x="10" y="33"/>
                    <a:pt x="10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8"/>
                    <a:pt x="11" y="40"/>
                    <a:pt x="11" y="43"/>
                  </a:cubicBezTo>
                  <a:moveTo>
                    <a:pt x="79" y="43"/>
                  </a:moveTo>
                  <a:cubicBezTo>
                    <a:pt x="79" y="40"/>
                    <a:pt x="79" y="37"/>
                    <a:pt x="79" y="34"/>
                  </a:cubicBezTo>
                  <a:cubicBezTo>
                    <a:pt x="81" y="33"/>
                    <a:pt x="82" y="33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4"/>
                    <a:pt x="84" y="37"/>
                    <a:pt x="84" y="40"/>
                  </a:cubicBezTo>
                  <a:cubicBezTo>
                    <a:pt x="84" y="41"/>
                    <a:pt x="83" y="41"/>
                    <a:pt x="82" y="42"/>
                  </a:cubicBezTo>
                  <a:cubicBezTo>
                    <a:pt x="81" y="42"/>
                    <a:pt x="80" y="43"/>
                    <a:pt x="79" y="43"/>
                  </a:cubicBezTo>
                  <a:moveTo>
                    <a:pt x="7" y="40"/>
                  </a:moveTo>
                  <a:cubicBezTo>
                    <a:pt x="7" y="40"/>
                    <a:pt x="6" y="39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6" y="33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4"/>
                    <a:pt x="7" y="37"/>
                    <a:pt x="7" y="40"/>
                  </a:cubicBezTo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4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moveTo>
                    <a:pt x="86" y="39"/>
                  </a:moveTo>
                  <a:cubicBezTo>
                    <a:pt x="86" y="36"/>
                    <a:pt x="86" y="33"/>
                    <a:pt x="86" y="30"/>
                  </a:cubicBezTo>
                  <a:cubicBezTo>
                    <a:pt x="87" y="30"/>
                    <a:pt x="88" y="29"/>
                    <a:pt x="89" y="28"/>
                  </a:cubicBezTo>
                  <a:cubicBezTo>
                    <a:pt x="89" y="30"/>
                    <a:pt x="89" y="32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6"/>
                    <a:pt x="87" y="38"/>
                    <a:pt x="86" y="39"/>
                  </a:cubicBezTo>
                  <a:moveTo>
                    <a:pt x="41" y="38"/>
                  </a:moveTo>
                  <a:cubicBezTo>
                    <a:pt x="23" y="38"/>
                    <a:pt x="12" y="32"/>
                    <a:pt x="8" y="28"/>
                  </a:cubicBezTo>
                  <a:cubicBezTo>
                    <a:pt x="6" y="26"/>
                    <a:pt x="5" y="24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8"/>
                    <a:pt x="7" y="17"/>
                  </a:cubicBezTo>
                  <a:cubicBezTo>
                    <a:pt x="8" y="15"/>
                    <a:pt x="10" y="13"/>
                    <a:pt x="12" y="12"/>
                  </a:cubicBezTo>
                  <a:cubicBezTo>
                    <a:pt x="23" y="6"/>
                    <a:pt x="35" y="3"/>
                    <a:pt x="48" y="3"/>
                  </a:cubicBezTo>
                  <a:cubicBezTo>
                    <a:pt x="58" y="3"/>
                    <a:pt x="69" y="5"/>
                    <a:pt x="79" y="9"/>
                  </a:cubicBezTo>
                  <a:cubicBezTo>
                    <a:pt x="82" y="10"/>
                    <a:pt x="85" y="12"/>
                    <a:pt x="86" y="14"/>
                  </a:cubicBezTo>
                  <a:cubicBezTo>
                    <a:pt x="88" y="16"/>
                    <a:pt x="89" y="18"/>
                    <a:pt x="89" y="20"/>
                  </a:cubicBezTo>
                  <a:cubicBezTo>
                    <a:pt x="89" y="20"/>
                    <a:pt x="89" y="21"/>
                    <a:pt x="89" y="21"/>
                  </a:cubicBezTo>
                  <a:cubicBezTo>
                    <a:pt x="88" y="24"/>
                    <a:pt x="86" y="27"/>
                    <a:pt x="82" y="29"/>
                  </a:cubicBezTo>
                  <a:cubicBezTo>
                    <a:pt x="71" y="35"/>
                    <a:pt x="52" y="38"/>
                    <a:pt x="42" y="38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moveTo>
                    <a:pt x="48" y="0"/>
                  </a:moveTo>
                  <a:cubicBezTo>
                    <a:pt x="35" y="0"/>
                    <a:pt x="22" y="3"/>
                    <a:pt x="10" y="9"/>
                  </a:cubicBezTo>
                  <a:cubicBezTo>
                    <a:pt x="8" y="11"/>
                    <a:pt x="6" y="13"/>
                    <a:pt x="4" y="15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3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9"/>
                    <a:pt x="4" y="42"/>
                    <a:pt x="5" y="43"/>
                  </a:cubicBezTo>
                  <a:cubicBezTo>
                    <a:pt x="11" y="49"/>
                    <a:pt x="23" y="54"/>
                    <a:pt x="41" y="54"/>
                  </a:cubicBezTo>
                  <a:cubicBezTo>
                    <a:pt x="49" y="54"/>
                    <a:pt x="60" y="53"/>
                    <a:pt x="70" y="50"/>
                  </a:cubicBezTo>
                  <a:cubicBezTo>
                    <a:pt x="73" y="49"/>
                    <a:pt x="76" y="48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1" y="46"/>
                    <a:pt x="83" y="45"/>
                    <a:pt x="84" y="45"/>
                  </a:cubicBezTo>
                  <a:cubicBezTo>
                    <a:pt x="84" y="44"/>
                    <a:pt x="85" y="44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9" y="41"/>
                    <a:pt x="91" y="39"/>
                    <a:pt x="92" y="35"/>
                  </a:cubicBezTo>
                  <a:cubicBezTo>
                    <a:pt x="92" y="35"/>
                    <a:pt x="93" y="34"/>
                    <a:pt x="93" y="34"/>
                  </a:cubicBezTo>
                  <a:cubicBezTo>
                    <a:pt x="93" y="33"/>
                    <a:pt x="92" y="33"/>
                    <a:pt x="92" y="32"/>
                  </a:cubicBezTo>
                  <a:cubicBezTo>
                    <a:pt x="92" y="28"/>
                    <a:pt x="93" y="24"/>
                    <a:pt x="93" y="19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6"/>
                    <a:pt x="91" y="13"/>
                    <a:pt x="89" y="12"/>
                  </a:cubicBezTo>
                  <a:cubicBezTo>
                    <a:pt x="86" y="9"/>
                    <a:pt x="83" y="7"/>
                    <a:pt x="80" y="6"/>
                  </a:cubicBezTo>
                  <a:cubicBezTo>
                    <a:pt x="70" y="2"/>
                    <a:pt x="59" y="0"/>
                    <a:pt x="4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1" name="Freeform 785"/>
            <p:cNvSpPr>
              <a:spLocks noEditPoints="1"/>
            </p:cNvSpPr>
            <p:nvPr/>
          </p:nvSpPr>
          <p:spPr bwMode="auto">
            <a:xfrm>
              <a:off x="3009" y="2596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2 h 37"/>
                <a:gd name="T32" fmla="*/ 63 w 93"/>
                <a:gd name="T33" fmla="*/ 31 h 37"/>
                <a:gd name="T34" fmla="*/ 20 w 93"/>
                <a:gd name="T35" fmla="*/ 31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6 w 93"/>
                <a:gd name="T81" fmla="*/ 10 h 37"/>
                <a:gd name="T82" fmla="*/ 4 w 93"/>
                <a:gd name="T83" fmla="*/ 4 h 37"/>
                <a:gd name="T84" fmla="*/ 1 w 93"/>
                <a:gd name="T85" fmla="*/ 4 h 37"/>
                <a:gd name="T86" fmla="*/ 0 w 93"/>
                <a:gd name="T87" fmla="*/ 10 h 37"/>
                <a:gd name="T88" fmla="*/ 5 w 93"/>
                <a:gd name="T89" fmla="*/ 26 h 37"/>
                <a:gd name="T90" fmla="*/ 79 w 93"/>
                <a:gd name="T91" fmla="*/ 30 h 37"/>
                <a:gd name="T92" fmla="*/ 80 w 93"/>
                <a:gd name="T93" fmla="*/ 30 h 37"/>
                <a:gd name="T94" fmla="*/ 86 w 93"/>
                <a:gd name="T95" fmla="*/ 26 h 37"/>
                <a:gd name="T96" fmla="*/ 93 w 93"/>
                <a:gd name="T97" fmla="*/ 17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9"/>
                    <a:pt x="60" y="25"/>
                    <a:pt x="59" y="22"/>
                  </a:cubicBezTo>
                  <a:cubicBezTo>
                    <a:pt x="61" y="22"/>
                    <a:pt x="62" y="22"/>
                    <a:pt x="63" y="22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1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8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5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8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786"/>
            <p:cNvSpPr>
              <a:spLocks noEditPoints="1"/>
            </p:cNvSpPr>
            <p:nvPr/>
          </p:nvSpPr>
          <p:spPr bwMode="auto">
            <a:xfrm>
              <a:off x="3009" y="2648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787"/>
            <p:cNvSpPr>
              <a:spLocks noEditPoints="1"/>
            </p:cNvSpPr>
            <p:nvPr/>
          </p:nvSpPr>
          <p:spPr bwMode="auto">
            <a:xfrm>
              <a:off x="3009" y="2700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44 w 93"/>
                <a:gd name="T79" fmla="*/ 20 h 37"/>
                <a:gd name="T80" fmla="*/ 4 w 93"/>
                <a:gd name="T81" fmla="*/ 7 h 37"/>
                <a:gd name="T82" fmla="*/ 3 w 93"/>
                <a:gd name="T83" fmla="*/ 3 h 37"/>
                <a:gd name="T84" fmla="*/ 0 w 93"/>
                <a:gd name="T85" fmla="*/ 6 h 37"/>
                <a:gd name="T86" fmla="*/ 1 w 93"/>
                <a:gd name="T87" fmla="*/ 19 h 37"/>
                <a:gd name="T88" fmla="*/ 41 w 93"/>
                <a:gd name="T89" fmla="*/ 37 h 37"/>
                <a:gd name="T90" fmla="*/ 79 w 93"/>
                <a:gd name="T91" fmla="*/ 30 h 37"/>
                <a:gd name="T92" fmla="*/ 84 w 93"/>
                <a:gd name="T93" fmla="*/ 27 h 37"/>
                <a:gd name="T94" fmla="*/ 86 w 93"/>
                <a:gd name="T95" fmla="*/ 26 h 37"/>
                <a:gd name="T96" fmla="*/ 92 w 93"/>
                <a:gd name="T97" fmla="*/ 15 h 37"/>
                <a:gd name="T98" fmla="*/ 91 w 93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4" name="Freeform 788"/>
            <p:cNvSpPr>
              <a:spLocks noEditPoints="1"/>
            </p:cNvSpPr>
            <p:nvPr/>
          </p:nvSpPr>
          <p:spPr bwMode="auto">
            <a:xfrm>
              <a:off x="3009" y="2752"/>
              <a:ext cx="220" cy="87"/>
            </a:xfrm>
            <a:custGeom>
              <a:avLst/>
              <a:gdLst>
                <a:gd name="T0" fmla="*/ 47 w 93"/>
                <a:gd name="T1" fmla="*/ 23 h 37"/>
                <a:gd name="T2" fmla="*/ 42 w 93"/>
                <a:gd name="T3" fmla="*/ 33 h 37"/>
                <a:gd name="T4" fmla="*/ 44 w 93"/>
                <a:gd name="T5" fmla="*/ 23 h 37"/>
                <a:gd name="T6" fmla="*/ 35 w 93"/>
                <a:gd name="T7" fmla="*/ 33 h 37"/>
                <a:gd name="T8" fmla="*/ 41 w 93"/>
                <a:gd name="T9" fmla="*/ 30 h 37"/>
                <a:gd name="T10" fmla="*/ 48 w 93"/>
                <a:gd name="T11" fmla="*/ 24 h 37"/>
                <a:gd name="T12" fmla="*/ 52 w 93"/>
                <a:gd name="T13" fmla="*/ 23 h 37"/>
                <a:gd name="T14" fmla="*/ 49 w 93"/>
                <a:gd name="T15" fmla="*/ 33 h 37"/>
                <a:gd name="T16" fmla="*/ 54 w 93"/>
                <a:gd name="T17" fmla="*/ 31 h 37"/>
                <a:gd name="T18" fmla="*/ 55 w 93"/>
                <a:gd name="T19" fmla="*/ 23 h 37"/>
                <a:gd name="T20" fmla="*/ 57 w 93"/>
                <a:gd name="T21" fmla="*/ 32 h 37"/>
                <a:gd name="T22" fmla="*/ 58 w 93"/>
                <a:gd name="T23" fmla="*/ 32 h 37"/>
                <a:gd name="T24" fmla="*/ 28 w 93"/>
                <a:gd name="T25" fmla="*/ 32 h 37"/>
                <a:gd name="T26" fmla="*/ 32 w 93"/>
                <a:gd name="T27" fmla="*/ 23 h 37"/>
                <a:gd name="T28" fmla="*/ 34 w 93"/>
                <a:gd name="T29" fmla="*/ 33 h 37"/>
                <a:gd name="T30" fmla="*/ 63 w 93"/>
                <a:gd name="T31" fmla="*/ 21 h 37"/>
                <a:gd name="T32" fmla="*/ 63 w 93"/>
                <a:gd name="T33" fmla="*/ 31 h 37"/>
                <a:gd name="T34" fmla="*/ 20 w 93"/>
                <a:gd name="T35" fmla="*/ 30 h 37"/>
                <a:gd name="T36" fmla="*/ 26 w 93"/>
                <a:gd name="T37" fmla="*/ 22 h 37"/>
                <a:gd name="T38" fmla="*/ 65 w 93"/>
                <a:gd name="T39" fmla="*/ 31 h 37"/>
                <a:gd name="T40" fmla="*/ 64 w 93"/>
                <a:gd name="T41" fmla="*/ 21 h 37"/>
                <a:gd name="T42" fmla="*/ 67 w 93"/>
                <a:gd name="T43" fmla="*/ 26 h 37"/>
                <a:gd name="T44" fmla="*/ 69 w 93"/>
                <a:gd name="T45" fmla="*/ 30 h 37"/>
                <a:gd name="T46" fmla="*/ 73 w 93"/>
                <a:gd name="T47" fmla="*/ 19 h 37"/>
                <a:gd name="T48" fmla="*/ 69 w 93"/>
                <a:gd name="T49" fmla="*/ 30 h 37"/>
                <a:gd name="T50" fmla="*/ 13 w 93"/>
                <a:gd name="T51" fmla="*/ 18 h 37"/>
                <a:gd name="T52" fmla="*/ 19 w 93"/>
                <a:gd name="T53" fmla="*/ 30 h 37"/>
                <a:gd name="T54" fmla="*/ 74 w 93"/>
                <a:gd name="T55" fmla="*/ 18 h 37"/>
                <a:gd name="T56" fmla="*/ 75 w 93"/>
                <a:gd name="T57" fmla="*/ 28 h 37"/>
                <a:gd name="T58" fmla="*/ 9 w 93"/>
                <a:gd name="T59" fmla="*/ 16 h 37"/>
                <a:gd name="T60" fmla="*/ 7 w 93"/>
                <a:gd name="T61" fmla="*/ 23 h 37"/>
                <a:gd name="T62" fmla="*/ 6 w 93"/>
                <a:gd name="T63" fmla="*/ 14 h 37"/>
                <a:gd name="T64" fmla="*/ 79 w 93"/>
                <a:gd name="T65" fmla="*/ 26 h 37"/>
                <a:gd name="T66" fmla="*/ 84 w 93"/>
                <a:gd name="T67" fmla="*/ 23 h 37"/>
                <a:gd name="T68" fmla="*/ 4 w 93"/>
                <a:gd name="T69" fmla="*/ 15 h 37"/>
                <a:gd name="T70" fmla="*/ 4 w 93"/>
                <a:gd name="T71" fmla="*/ 13 h 37"/>
                <a:gd name="T72" fmla="*/ 86 w 93"/>
                <a:gd name="T73" fmla="*/ 13 h 37"/>
                <a:gd name="T74" fmla="*/ 89 w 93"/>
                <a:gd name="T75" fmla="*/ 18 h 37"/>
                <a:gd name="T76" fmla="*/ 89 w 93"/>
                <a:gd name="T77" fmla="*/ 2 h 37"/>
                <a:gd name="T78" fmla="*/ 89 w 93"/>
                <a:gd name="T79" fmla="*/ 6 h 37"/>
                <a:gd name="T80" fmla="*/ 32 w 93"/>
                <a:gd name="T81" fmla="*/ 19 h 37"/>
                <a:gd name="T82" fmla="*/ 4 w 93"/>
                <a:gd name="T83" fmla="*/ 5 h 37"/>
                <a:gd name="T84" fmla="*/ 2 w 93"/>
                <a:gd name="T85" fmla="*/ 3 h 37"/>
                <a:gd name="T86" fmla="*/ 1 w 93"/>
                <a:gd name="T87" fmla="*/ 8 h 37"/>
                <a:gd name="T88" fmla="*/ 2 w 93"/>
                <a:gd name="T89" fmla="*/ 20 h 37"/>
                <a:gd name="T90" fmla="*/ 70 w 93"/>
                <a:gd name="T91" fmla="*/ 33 h 37"/>
                <a:gd name="T92" fmla="*/ 80 w 93"/>
                <a:gd name="T93" fmla="*/ 29 h 37"/>
                <a:gd name="T94" fmla="*/ 86 w 93"/>
                <a:gd name="T95" fmla="*/ 26 h 37"/>
                <a:gd name="T96" fmla="*/ 92 w 93"/>
                <a:gd name="T97" fmla="*/ 18 h 37"/>
                <a:gd name="T98" fmla="*/ 93 w 93"/>
                <a:gd name="T9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5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2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2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1"/>
                    <a:pt x="60" y="32"/>
                  </a:cubicBezTo>
                  <a:moveTo>
                    <a:pt x="26" y="32"/>
                  </a:moveTo>
                  <a:cubicBezTo>
                    <a:pt x="24" y="31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4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19"/>
                    <a:pt x="71" y="19"/>
                    <a:pt x="73" y="19"/>
                  </a:cubicBezTo>
                  <a:cubicBezTo>
                    <a:pt x="73" y="22"/>
                    <a:pt x="73" y="25"/>
                    <a:pt x="73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7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8"/>
                    <a:pt x="86" y="15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789"/>
            <p:cNvSpPr>
              <a:spLocks noEditPoints="1"/>
            </p:cNvSpPr>
            <p:nvPr/>
          </p:nvSpPr>
          <p:spPr bwMode="auto">
            <a:xfrm>
              <a:off x="3343" y="896"/>
              <a:ext cx="258" cy="223"/>
            </a:xfrm>
            <a:custGeom>
              <a:avLst/>
              <a:gdLst>
                <a:gd name="T0" fmla="*/ 77 w 109"/>
                <a:gd name="T1" fmla="*/ 90 h 94"/>
                <a:gd name="T2" fmla="*/ 60 w 109"/>
                <a:gd name="T3" fmla="*/ 73 h 94"/>
                <a:gd name="T4" fmla="*/ 63 w 109"/>
                <a:gd name="T5" fmla="*/ 70 h 94"/>
                <a:gd name="T6" fmla="*/ 72 w 109"/>
                <a:gd name="T7" fmla="*/ 64 h 94"/>
                <a:gd name="T8" fmla="*/ 77 w 109"/>
                <a:gd name="T9" fmla="*/ 90 h 94"/>
                <a:gd name="T10" fmla="*/ 79 w 109"/>
                <a:gd name="T11" fmla="*/ 84 h 94"/>
                <a:gd name="T12" fmla="*/ 75 w 109"/>
                <a:gd name="T13" fmla="*/ 63 h 94"/>
                <a:gd name="T14" fmla="*/ 75 w 109"/>
                <a:gd name="T15" fmla="*/ 62 h 94"/>
                <a:gd name="T16" fmla="*/ 75 w 109"/>
                <a:gd name="T17" fmla="*/ 61 h 94"/>
                <a:gd name="T18" fmla="*/ 19 w 109"/>
                <a:gd name="T19" fmla="*/ 13 h 94"/>
                <a:gd name="T20" fmla="*/ 55 w 109"/>
                <a:gd name="T21" fmla="*/ 37 h 94"/>
                <a:gd name="T22" fmla="*/ 83 w 109"/>
                <a:gd name="T23" fmla="*/ 56 h 94"/>
                <a:gd name="T24" fmla="*/ 79 w 109"/>
                <a:gd name="T25" fmla="*/ 84 h 94"/>
                <a:gd name="T26" fmla="*/ 43 w 109"/>
                <a:gd name="T27" fmla="*/ 81 h 94"/>
                <a:gd name="T28" fmla="*/ 33 w 109"/>
                <a:gd name="T29" fmla="*/ 64 h 94"/>
                <a:gd name="T30" fmla="*/ 13 w 109"/>
                <a:gd name="T31" fmla="*/ 24 h 94"/>
                <a:gd name="T32" fmla="*/ 5 w 109"/>
                <a:gd name="T33" fmla="*/ 9 h 94"/>
                <a:gd name="T34" fmla="*/ 4 w 109"/>
                <a:gd name="T35" fmla="*/ 5 h 94"/>
                <a:gd name="T36" fmla="*/ 71 w 109"/>
                <a:gd name="T37" fmla="*/ 61 h 94"/>
                <a:gd name="T38" fmla="*/ 57 w 109"/>
                <a:gd name="T39" fmla="*/ 72 h 94"/>
                <a:gd name="T40" fmla="*/ 50 w 109"/>
                <a:gd name="T41" fmla="*/ 78 h 94"/>
                <a:gd name="T42" fmla="*/ 43 w 109"/>
                <a:gd name="T43" fmla="*/ 81 h 94"/>
                <a:gd name="T44" fmla="*/ 85 w 109"/>
                <a:gd name="T45" fmla="*/ 54 h 94"/>
                <a:gd name="T46" fmla="*/ 56 w 109"/>
                <a:gd name="T47" fmla="*/ 35 h 94"/>
                <a:gd name="T48" fmla="*/ 10 w 109"/>
                <a:gd name="T49" fmla="*/ 4 h 94"/>
                <a:gd name="T50" fmla="*/ 35 w 109"/>
                <a:gd name="T51" fmla="*/ 13 h 94"/>
                <a:gd name="T52" fmla="*/ 105 w 109"/>
                <a:gd name="T53" fmla="*/ 42 h 94"/>
                <a:gd name="T54" fmla="*/ 85 w 109"/>
                <a:gd name="T55" fmla="*/ 54 h 94"/>
                <a:gd name="T56" fmla="*/ 2 w 109"/>
                <a:gd name="T57" fmla="*/ 0 h 94"/>
                <a:gd name="T58" fmla="*/ 1 w 109"/>
                <a:gd name="T59" fmla="*/ 1 h 94"/>
                <a:gd name="T60" fmla="*/ 1 w 109"/>
                <a:gd name="T61" fmla="*/ 1 h 94"/>
                <a:gd name="T62" fmla="*/ 0 w 109"/>
                <a:gd name="T63" fmla="*/ 1 h 94"/>
                <a:gd name="T64" fmla="*/ 0 w 109"/>
                <a:gd name="T65" fmla="*/ 1 h 94"/>
                <a:gd name="T66" fmla="*/ 0 w 109"/>
                <a:gd name="T67" fmla="*/ 1 h 94"/>
                <a:gd name="T68" fmla="*/ 0 w 109"/>
                <a:gd name="T69" fmla="*/ 1 h 94"/>
                <a:gd name="T70" fmla="*/ 0 w 109"/>
                <a:gd name="T71" fmla="*/ 1 h 94"/>
                <a:gd name="T72" fmla="*/ 0 w 109"/>
                <a:gd name="T73" fmla="*/ 2 h 94"/>
                <a:gd name="T74" fmla="*/ 0 w 109"/>
                <a:gd name="T75" fmla="*/ 2 h 94"/>
                <a:gd name="T76" fmla="*/ 0 w 109"/>
                <a:gd name="T77" fmla="*/ 3 h 94"/>
                <a:gd name="T78" fmla="*/ 0 w 109"/>
                <a:gd name="T79" fmla="*/ 4 h 94"/>
                <a:gd name="T80" fmla="*/ 19 w 109"/>
                <a:gd name="T81" fmla="*/ 43 h 94"/>
                <a:gd name="T82" fmla="*/ 42 w 109"/>
                <a:gd name="T83" fmla="*/ 83 h 94"/>
                <a:gd name="T84" fmla="*/ 43 w 109"/>
                <a:gd name="T85" fmla="*/ 84 h 94"/>
                <a:gd name="T86" fmla="*/ 43 w 109"/>
                <a:gd name="T87" fmla="*/ 84 h 94"/>
                <a:gd name="T88" fmla="*/ 52 w 109"/>
                <a:gd name="T89" fmla="*/ 80 h 94"/>
                <a:gd name="T90" fmla="*/ 58 w 109"/>
                <a:gd name="T91" fmla="*/ 75 h 94"/>
                <a:gd name="T92" fmla="*/ 77 w 109"/>
                <a:gd name="T93" fmla="*/ 94 h 94"/>
                <a:gd name="T94" fmla="*/ 78 w 109"/>
                <a:gd name="T95" fmla="*/ 94 h 94"/>
                <a:gd name="T96" fmla="*/ 78 w 109"/>
                <a:gd name="T97" fmla="*/ 94 h 94"/>
                <a:gd name="T98" fmla="*/ 79 w 109"/>
                <a:gd name="T99" fmla="*/ 94 h 94"/>
                <a:gd name="T100" fmla="*/ 79 w 109"/>
                <a:gd name="T101" fmla="*/ 94 h 94"/>
                <a:gd name="T102" fmla="*/ 80 w 109"/>
                <a:gd name="T103" fmla="*/ 93 h 94"/>
                <a:gd name="T104" fmla="*/ 86 w 109"/>
                <a:gd name="T105" fmla="*/ 56 h 94"/>
                <a:gd name="T106" fmla="*/ 109 w 109"/>
                <a:gd name="T107" fmla="*/ 43 h 94"/>
                <a:gd name="T108" fmla="*/ 109 w 109"/>
                <a:gd name="T109" fmla="*/ 42 h 94"/>
                <a:gd name="T110" fmla="*/ 109 w 109"/>
                <a:gd name="T111" fmla="*/ 41 h 94"/>
                <a:gd name="T112" fmla="*/ 36 w 109"/>
                <a:gd name="T113" fmla="*/ 11 h 94"/>
                <a:gd name="T114" fmla="*/ 3 w 109"/>
                <a:gd name="T115" fmla="*/ 0 h 94"/>
                <a:gd name="T116" fmla="*/ 2 w 109"/>
                <a:gd name="T1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9" h="94">
                  <a:moveTo>
                    <a:pt x="77" y="90"/>
                  </a:moveTo>
                  <a:cubicBezTo>
                    <a:pt x="71" y="84"/>
                    <a:pt x="66" y="79"/>
                    <a:pt x="60" y="73"/>
                  </a:cubicBezTo>
                  <a:cubicBezTo>
                    <a:pt x="61" y="72"/>
                    <a:pt x="62" y="71"/>
                    <a:pt x="63" y="70"/>
                  </a:cubicBezTo>
                  <a:cubicBezTo>
                    <a:pt x="66" y="67"/>
                    <a:pt x="69" y="65"/>
                    <a:pt x="72" y="64"/>
                  </a:cubicBezTo>
                  <a:cubicBezTo>
                    <a:pt x="74" y="70"/>
                    <a:pt x="75" y="78"/>
                    <a:pt x="77" y="90"/>
                  </a:cubicBezTo>
                  <a:moveTo>
                    <a:pt x="79" y="84"/>
                  </a:moveTo>
                  <a:cubicBezTo>
                    <a:pt x="77" y="75"/>
                    <a:pt x="76" y="68"/>
                    <a:pt x="75" y="63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1"/>
                    <a:pt x="75" y="61"/>
                  </a:cubicBezTo>
                  <a:cubicBezTo>
                    <a:pt x="53" y="42"/>
                    <a:pt x="39" y="29"/>
                    <a:pt x="19" y="13"/>
                  </a:cubicBezTo>
                  <a:cubicBezTo>
                    <a:pt x="30" y="21"/>
                    <a:pt x="39" y="28"/>
                    <a:pt x="55" y="37"/>
                  </a:cubicBezTo>
                  <a:cubicBezTo>
                    <a:pt x="64" y="43"/>
                    <a:pt x="75" y="49"/>
                    <a:pt x="83" y="56"/>
                  </a:cubicBezTo>
                  <a:cubicBezTo>
                    <a:pt x="82" y="65"/>
                    <a:pt x="80" y="75"/>
                    <a:pt x="79" y="84"/>
                  </a:cubicBezTo>
                  <a:moveTo>
                    <a:pt x="43" y="81"/>
                  </a:moveTo>
                  <a:cubicBezTo>
                    <a:pt x="41" y="78"/>
                    <a:pt x="37" y="71"/>
                    <a:pt x="33" y="64"/>
                  </a:cubicBezTo>
                  <a:cubicBezTo>
                    <a:pt x="27" y="52"/>
                    <a:pt x="19" y="37"/>
                    <a:pt x="13" y="24"/>
                  </a:cubicBezTo>
                  <a:cubicBezTo>
                    <a:pt x="10" y="18"/>
                    <a:pt x="7" y="13"/>
                    <a:pt x="5" y="9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30" y="24"/>
                    <a:pt x="46" y="39"/>
                    <a:pt x="71" y="61"/>
                  </a:cubicBezTo>
                  <a:cubicBezTo>
                    <a:pt x="66" y="63"/>
                    <a:pt x="61" y="67"/>
                    <a:pt x="57" y="72"/>
                  </a:cubicBezTo>
                  <a:cubicBezTo>
                    <a:pt x="55" y="74"/>
                    <a:pt x="53" y="76"/>
                    <a:pt x="50" y="78"/>
                  </a:cubicBezTo>
                  <a:cubicBezTo>
                    <a:pt x="48" y="80"/>
                    <a:pt x="46" y="81"/>
                    <a:pt x="43" y="81"/>
                  </a:cubicBezTo>
                  <a:moveTo>
                    <a:pt x="85" y="54"/>
                  </a:moveTo>
                  <a:cubicBezTo>
                    <a:pt x="76" y="47"/>
                    <a:pt x="66" y="40"/>
                    <a:pt x="56" y="35"/>
                  </a:cubicBezTo>
                  <a:cubicBezTo>
                    <a:pt x="36" y="23"/>
                    <a:pt x="27" y="14"/>
                    <a:pt x="10" y="4"/>
                  </a:cubicBezTo>
                  <a:cubicBezTo>
                    <a:pt x="20" y="7"/>
                    <a:pt x="23" y="8"/>
                    <a:pt x="35" y="13"/>
                  </a:cubicBezTo>
                  <a:cubicBezTo>
                    <a:pt x="59" y="23"/>
                    <a:pt x="84" y="33"/>
                    <a:pt x="105" y="42"/>
                  </a:cubicBezTo>
                  <a:cubicBezTo>
                    <a:pt x="98" y="46"/>
                    <a:pt x="92" y="49"/>
                    <a:pt x="85" y="54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3" y="9"/>
                    <a:pt x="11" y="26"/>
                    <a:pt x="19" y="43"/>
                  </a:cubicBezTo>
                  <a:cubicBezTo>
                    <a:pt x="28" y="60"/>
                    <a:pt x="37" y="77"/>
                    <a:pt x="42" y="83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6" y="84"/>
                    <a:pt x="49" y="82"/>
                    <a:pt x="52" y="80"/>
                  </a:cubicBezTo>
                  <a:cubicBezTo>
                    <a:pt x="54" y="79"/>
                    <a:pt x="56" y="77"/>
                    <a:pt x="58" y="75"/>
                  </a:cubicBezTo>
                  <a:cubicBezTo>
                    <a:pt x="64" y="81"/>
                    <a:pt x="69" y="86"/>
                    <a:pt x="77" y="94"/>
                  </a:cubicBezTo>
                  <a:cubicBezTo>
                    <a:pt x="77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4"/>
                    <a:pt x="80" y="94"/>
                    <a:pt x="80" y="93"/>
                  </a:cubicBezTo>
                  <a:cubicBezTo>
                    <a:pt x="82" y="81"/>
                    <a:pt x="84" y="69"/>
                    <a:pt x="86" y="56"/>
                  </a:cubicBezTo>
                  <a:cubicBezTo>
                    <a:pt x="94" y="50"/>
                    <a:pt x="100" y="48"/>
                    <a:pt x="109" y="43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09" y="41"/>
                    <a:pt x="109" y="41"/>
                  </a:cubicBezTo>
                  <a:cubicBezTo>
                    <a:pt x="87" y="32"/>
                    <a:pt x="61" y="21"/>
                    <a:pt x="36" y="11"/>
                  </a:cubicBezTo>
                  <a:cubicBezTo>
                    <a:pt x="21" y="5"/>
                    <a:pt x="20" y="4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790"/>
            <p:cNvSpPr>
              <a:spLocks noEditPoints="1"/>
            </p:cNvSpPr>
            <p:nvPr/>
          </p:nvSpPr>
          <p:spPr bwMode="auto">
            <a:xfrm>
              <a:off x="3080" y="733"/>
              <a:ext cx="263" cy="225"/>
            </a:xfrm>
            <a:custGeom>
              <a:avLst/>
              <a:gdLst>
                <a:gd name="T0" fmla="*/ 78 w 111"/>
                <a:gd name="T1" fmla="*/ 89 h 95"/>
                <a:gd name="T2" fmla="*/ 62 w 111"/>
                <a:gd name="T3" fmla="*/ 74 h 95"/>
                <a:gd name="T4" fmla="*/ 64 w 111"/>
                <a:gd name="T5" fmla="*/ 71 h 95"/>
                <a:gd name="T6" fmla="*/ 73 w 111"/>
                <a:gd name="T7" fmla="*/ 65 h 95"/>
                <a:gd name="T8" fmla="*/ 78 w 111"/>
                <a:gd name="T9" fmla="*/ 89 h 95"/>
                <a:gd name="T10" fmla="*/ 80 w 111"/>
                <a:gd name="T11" fmla="*/ 82 h 95"/>
                <a:gd name="T12" fmla="*/ 76 w 111"/>
                <a:gd name="T13" fmla="*/ 64 h 95"/>
                <a:gd name="T14" fmla="*/ 77 w 111"/>
                <a:gd name="T15" fmla="*/ 63 h 95"/>
                <a:gd name="T16" fmla="*/ 76 w 111"/>
                <a:gd name="T17" fmla="*/ 61 h 95"/>
                <a:gd name="T18" fmla="*/ 31 w 111"/>
                <a:gd name="T19" fmla="*/ 22 h 95"/>
                <a:gd name="T20" fmla="*/ 56 w 111"/>
                <a:gd name="T21" fmla="*/ 38 h 95"/>
                <a:gd name="T22" fmla="*/ 84 w 111"/>
                <a:gd name="T23" fmla="*/ 57 h 95"/>
                <a:gd name="T24" fmla="*/ 80 w 111"/>
                <a:gd name="T25" fmla="*/ 82 h 95"/>
                <a:gd name="T26" fmla="*/ 45 w 111"/>
                <a:gd name="T27" fmla="*/ 81 h 95"/>
                <a:gd name="T28" fmla="*/ 35 w 111"/>
                <a:gd name="T29" fmla="*/ 64 h 95"/>
                <a:gd name="T30" fmla="*/ 14 w 111"/>
                <a:gd name="T31" fmla="*/ 25 h 95"/>
                <a:gd name="T32" fmla="*/ 7 w 111"/>
                <a:gd name="T33" fmla="*/ 9 h 95"/>
                <a:gd name="T34" fmla="*/ 6 w 111"/>
                <a:gd name="T35" fmla="*/ 7 h 95"/>
                <a:gd name="T36" fmla="*/ 71 w 111"/>
                <a:gd name="T37" fmla="*/ 62 h 95"/>
                <a:gd name="T38" fmla="*/ 66 w 111"/>
                <a:gd name="T39" fmla="*/ 65 h 95"/>
                <a:gd name="T40" fmla="*/ 55 w 111"/>
                <a:gd name="T41" fmla="*/ 75 h 95"/>
                <a:gd name="T42" fmla="*/ 45 w 111"/>
                <a:gd name="T43" fmla="*/ 81 h 95"/>
                <a:gd name="T44" fmla="*/ 86 w 111"/>
                <a:gd name="T45" fmla="*/ 54 h 95"/>
                <a:gd name="T46" fmla="*/ 58 w 111"/>
                <a:gd name="T47" fmla="*/ 35 h 95"/>
                <a:gd name="T48" fmla="*/ 31 w 111"/>
                <a:gd name="T49" fmla="*/ 17 h 95"/>
                <a:gd name="T50" fmla="*/ 14 w 111"/>
                <a:gd name="T51" fmla="*/ 6 h 95"/>
                <a:gd name="T52" fmla="*/ 20 w 111"/>
                <a:gd name="T53" fmla="*/ 8 h 95"/>
                <a:gd name="T54" fmla="*/ 36 w 111"/>
                <a:gd name="T55" fmla="*/ 14 h 95"/>
                <a:gd name="T56" fmla="*/ 105 w 111"/>
                <a:gd name="T57" fmla="*/ 43 h 95"/>
                <a:gd name="T58" fmla="*/ 86 w 111"/>
                <a:gd name="T59" fmla="*/ 54 h 95"/>
                <a:gd name="T60" fmla="*/ 4 w 111"/>
                <a:gd name="T61" fmla="*/ 0 h 95"/>
                <a:gd name="T62" fmla="*/ 2 w 111"/>
                <a:gd name="T63" fmla="*/ 1 h 95"/>
                <a:gd name="T64" fmla="*/ 1 w 111"/>
                <a:gd name="T65" fmla="*/ 1 h 95"/>
                <a:gd name="T66" fmla="*/ 1 w 111"/>
                <a:gd name="T67" fmla="*/ 1 h 95"/>
                <a:gd name="T68" fmla="*/ 1 w 111"/>
                <a:gd name="T69" fmla="*/ 1 h 95"/>
                <a:gd name="T70" fmla="*/ 1 w 111"/>
                <a:gd name="T71" fmla="*/ 1 h 95"/>
                <a:gd name="T72" fmla="*/ 1 w 111"/>
                <a:gd name="T73" fmla="*/ 1 h 95"/>
                <a:gd name="T74" fmla="*/ 0 w 111"/>
                <a:gd name="T75" fmla="*/ 2 h 95"/>
                <a:gd name="T76" fmla="*/ 0 w 111"/>
                <a:gd name="T77" fmla="*/ 3 h 95"/>
                <a:gd name="T78" fmla="*/ 0 w 111"/>
                <a:gd name="T79" fmla="*/ 3 h 95"/>
                <a:gd name="T80" fmla="*/ 1 w 111"/>
                <a:gd name="T81" fmla="*/ 5 h 95"/>
                <a:gd name="T82" fmla="*/ 20 w 111"/>
                <a:gd name="T83" fmla="*/ 44 h 95"/>
                <a:gd name="T84" fmla="*/ 33 w 111"/>
                <a:gd name="T85" fmla="*/ 68 h 95"/>
                <a:gd name="T86" fmla="*/ 42 w 111"/>
                <a:gd name="T87" fmla="*/ 84 h 95"/>
                <a:gd name="T88" fmla="*/ 44 w 111"/>
                <a:gd name="T89" fmla="*/ 85 h 95"/>
                <a:gd name="T90" fmla="*/ 44 w 111"/>
                <a:gd name="T91" fmla="*/ 85 h 95"/>
                <a:gd name="T92" fmla="*/ 53 w 111"/>
                <a:gd name="T93" fmla="*/ 81 h 95"/>
                <a:gd name="T94" fmla="*/ 59 w 111"/>
                <a:gd name="T95" fmla="*/ 76 h 95"/>
                <a:gd name="T96" fmla="*/ 78 w 111"/>
                <a:gd name="T97" fmla="*/ 94 h 95"/>
                <a:gd name="T98" fmla="*/ 79 w 111"/>
                <a:gd name="T99" fmla="*/ 95 h 95"/>
                <a:gd name="T100" fmla="*/ 80 w 111"/>
                <a:gd name="T101" fmla="*/ 95 h 95"/>
                <a:gd name="T102" fmla="*/ 80 w 111"/>
                <a:gd name="T103" fmla="*/ 95 h 95"/>
                <a:gd name="T104" fmla="*/ 82 w 111"/>
                <a:gd name="T105" fmla="*/ 94 h 95"/>
                <a:gd name="T106" fmla="*/ 88 w 111"/>
                <a:gd name="T107" fmla="*/ 57 h 95"/>
                <a:gd name="T108" fmla="*/ 110 w 111"/>
                <a:gd name="T109" fmla="*/ 44 h 95"/>
                <a:gd name="T110" fmla="*/ 111 w 111"/>
                <a:gd name="T111" fmla="*/ 43 h 95"/>
                <a:gd name="T112" fmla="*/ 110 w 111"/>
                <a:gd name="T113" fmla="*/ 41 h 95"/>
                <a:gd name="T114" fmla="*/ 37 w 111"/>
                <a:gd name="T115" fmla="*/ 11 h 95"/>
                <a:gd name="T116" fmla="*/ 22 w 111"/>
                <a:gd name="T117" fmla="*/ 5 h 95"/>
                <a:gd name="T118" fmla="*/ 4 w 111"/>
                <a:gd name="T119" fmla="*/ 0 h 95"/>
                <a:gd name="T120" fmla="*/ 4 w 111"/>
                <a:gd name="T12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" h="95">
                  <a:moveTo>
                    <a:pt x="78" y="89"/>
                  </a:moveTo>
                  <a:cubicBezTo>
                    <a:pt x="72" y="84"/>
                    <a:pt x="67" y="79"/>
                    <a:pt x="62" y="74"/>
                  </a:cubicBezTo>
                  <a:cubicBezTo>
                    <a:pt x="62" y="73"/>
                    <a:pt x="63" y="72"/>
                    <a:pt x="64" y="71"/>
                  </a:cubicBezTo>
                  <a:cubicBezTo>
                    <a:pt x="67" y="68"/>
                    <a:pt x="70" y="66"/>
                    <a:pt x="73" y="65"/>
                  </a:cubicBezTo>
                  <a:cubicBezTo>
                    <a:pt x="74" y="71"/>
                    <a:pt x="76" y="78"/>
                    <a:pt x="78" y="89"/>
                  </a:cubicBezTo>
                  <a:moveTo>
                    <a:pt x="80" y="82"/>
                  </a:moveTo>
                  <a:cubicBezTo>
                    <a:pt x="79" y="74"/>
                    <a:pt x="78" y="69"/>
                    <a:pt x="76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7" y="62"/>
                    <a:pt x="77" y="61"/>
                    <a:pt x="76" y="61"/>
                  </a:cubicBezTo>
                  <a:cubicBezTo>
                    <a:pt x="59" y="46"/>
                    <a:pt x="46" y="34"/>
                    <a:pt x="31" y="22"/>
                  </a:cubicBezTo>
                  <a:cubicBezTo>
                    <a:pt x="38" y="27"/>
                    <a:pt x="46" y="32"/>
                    <a:pt x="56" y="38"/>
                  </a:cubicBezTo>
                  <a:cubicBezTo>
                    <a:pt x="65" y="44"/>
                    <a:pt x="76" y="50"/>
                    <a:pt x="84" y="57"/>
                  </a:cubicBezTo>
                  <a:cubicBezTo>
                    <a:pt x="83" y="65"/>
                    <a:pt x="81" y="74"/>
                    <a:pt x="80" y="82"/>
                  </a:cubicBezTo>
                  <a:moveTo>
                    <a:pt x="45" y="81"/>
                  </a:moveTo>
                  <a:cubicBezTo>
                    <a:pt x="42" y="78"/>
                    <a:pt x="39" y="72"/>
                    <a:pt x="35" y="64"/>
                  </a:cubicBezTo>
                  <a:cubicBezTo>
                    <a:pt x="28" y="52"/>
                    <a:pt x="21" y="37"/>
                    <a:pt x="14" y="25"/>
                  </a:cubicBezTo>
                  <a:cubicBezTo>
                    <a:pt x="11" y="18"/>
                    <a:pt x="9" y="13"/>
                    <a:pt x="7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31" y="25"/>
                    <a:pt x="47" y="40"/>
                    <a:pt x="71" y="62"/>
                  </a:cubicBezTo>
                  <a:cubicBezTo>
                    <a:pt x="69" y="62"/>
                    <a:pt x="67" y="63"/>
                    <a:pt x="66" y="65"/>
                  </a:cubicBezTo>
                  <a:cubicBezTo>
                    <a:pt x="62" y="68"/>
                    <a:pt x="58" y="72"/>
                    <a:pt x="55" y="75"/>
                  </a:cubicBezTo>
                  <a:cubicBezTo>
                    <a:pt x="51" y="79"/>
                    <a:pt x="48" y="81"/>
                    <a:pt x="45" y="81"/>
                  </a:cubicBezTo>
                  <a:moveTo>
                    <a:pt x="86" y="54"/>
                  </a:moveTo>
                  <a:cubicBezTo>
                    <a:pt x="77" y="47"/>
                    <a:pt x="67" y="40"/>
                    <a:pt x="58" y="35"/>
                  </a:cubicBezTo>
                  <a:cubicBezTo>
                    <a:pt x="46" y="28"/>
                    <a:pt x="38" y="22"/>
                    <a:pt x="31" y="17"/>
                  </a:cubicBezTo>
                  <a:cubicBezTo>
                    <a:pt x="25" y="13"/>
                    <a:pt x="20" y="10"/>
                    <a:pt x="14" y="6"/>
                  </a:cubicBezTo>
                  <a:cubicBezTo>
                    <a:pt x="17" y="7"/>
                    <a:pt x="19" y="7"/>
                    <a:pt x="20" y="8"/>
                  </a:cubicBezTo>
                  <a:cubicBezTo>
                    <a:pt x="24" y="10"/>
                    <a:pt x="29" y="11"/>
                    <a:pt x="36" y="14"/>
                  </a:cubicBezTo>
                  <a:cubicBezTo>
                    <a:pt x="59" y="23"/>
                    <a:pt x="84" y="34"/>
                    <a:pt x="105" y="43"/>
                  </a:cubicBezTo>
                  <a:cubicBezTo>
                    <a:pt x="98" y="46"/>
                    <a:pt x="93" y="49"/>
                    <a:pt x="86" y="54"/>
                  </a:cubicBezTo>
                  <a:moveTo>
                    <a:pt x="4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3" y="10"/>
                    <a:pt x="11" y="27"/>
                    <a:pt x="20" y="44"/>
                  </a:cubicBezTo>
                  <a:cubicBezTo>
                    <a:pt x="24" y="52"/>
                    <a:pt x="29" y="61"/>
                    <a:pt x="33" y="68"/>
                  </a:cubicBezTo>
                  <a:cubicBezTo>
                    <a:pt x="37" y="75"/>
                    <a:pt x="40" y="81"/>
                    <a:pt x="42" y="84"/>
                  </a:cubicBezTo>
                  <a:cubicBezTo>
                    <a:pt x="43" y="85"/>
                    <a:pt x="43" y="85"/>
                    <a:pt x="44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7" y="85"/>
                    <a:pt x="51" y="83"/>
                    <a:pt x="53" y="81"/>
                  </a:cubicBezTo>
                  <a:cubicBezTo>
                    <a:pt x="55" y="80"/>
                    <a:pt x="57" y="78"/>
                    <a:pt x="59" y="76"/>
                  </a:cubicBezTo>
                  <a:cubicBezTo>
                    <a:pt x="65" y="82"/>
                    <a:pt x="70" y="87"/>
                    <a:pt x="78" y="94"/>
                  </a:cubicBezTo>
                  <a:cubicBezTo>
                    <a:pt x="78" y="95"/>
                    <a:pt x="79" y="95"/>
                    <a:pt x="79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1" y="95"/>
                    <a:pt x="82" y="95"/>
                    <a:pt x="82" y="94"/>
                  </a:cubicBezTo>
                  <a:cubicBezTo>
                    <a:pt x="84" y="82"/>
                    <a:pt x="86" y="69"/>
                    <a:pt x="88" y="57"/>
                  </a:cubicBezTo>
                  <a:cubicBezTo>
                    <a:pt x="95" y="51"/>
                    <a:pt x="101" y="49"/>
                    <a:pt x="110" y="44"/>
                  </a:cubicBezTo>
                  <a:cubicBezTo>
                    <a:pt x="111" y="44"/>
                    <a:pt x="111" y="44"/>
                    <a:pt x="111" y="43"/>
                  </a:cubicBezTo>
                  <a:cubicBezTo>
                    <a:pt x="111" y="42"/>
                    <a:pt x="111" y="41"/>
                    <a:pt x="110" y="41"/>
                  </a:cubicBezTo>
                  <a:cubicBezTo>
                    <a:pt x="89" y="32"/>
                    <a:pt x="62" y="21"/>
                    <a:pt x="37" y="11"/>
                  </a:cubicBezTo>
                  <a:cubicBezTo>
                    <a:pt x="30" y="8"/>
                    <a:pt x="26" y="6"/>
                    <a:pt x="22" y="5"/>
                  </a:cubicBezTo>
                  <a:cubicBezTo>
                    <a:pt x="17" y="3"/>
                    <a:pt x="13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Freeform 791"/>
            <p:cNvSpPr>
              <a:spLocks noEditPoints="1"/>
            </p:cNvSpPr>
            <p:nvPr/>
          </p:nvSpPr>
          <p:spPr bwMode="auto">
            <a:xfrm>
              <a:off x="3454" y="3395"/>
              <a:ext cx="362" cy="344"/>
            </a:xfrm>
            <a:custGeom>
              <a:avLst/>
              <a:gdLst>
                <a:gd name="T0" fmla="*/ 43 w 153"/>
                <a:gd name="T1" fmla="*/ 141 h 145"/>
                <a:gd name="T2" fmla="*/ 13 w 153"/>
                <a:gd name="T3" fmla="*/ 127 h 145"/>
                <a:gd name="T4" fmla="*/ 85 w 153"/>
                <a:gd name="T5" fmla="*/ 135 h 145"/>
                <a:gd name="T6" fmla="*/ 93 w 153"/>
                <a:gd name="T7" fmla="*/ 134 h 145"/>
                <a:gd name="T8" fmla="*/ 101 w 153"/>
                <a:gd name="T9" fmla="*/ 114 h 145"/>
                <a:gd name="T10" fmla="*/ 106 w 153"/>
                <a:gd name="T11" fmla="*/ 74 h 145"/>
                <a:gd name="T12" fmla="*/ 108 w 153"/>
                <a:gd name="T13" fmla="*/ 53 h 145"/>
                <a:gd name="T14" fmla="*/ 126 w 153"/>
                <a:gd name="T15" fmla="*/ 42 h 145"/>
                <a:gd name="T16" fmla="*/ 137 w 153"/>
                <a:gd name="T17" fmla="*/ 49 h 145"/>
                <a:gd name="T18" fmla="*/ 118 w 153"/>
                <a:gd name="T19" fmla="*/ 78 h 145"/>
                <a:gd name="T20" fmla="*/ 107 w 153"/>
                <a:gd name="T21" fmla="*/ 41 h 145"/>
                <a:gd name="T22" fmla="*/ 124 w 153"/>
                <a:gd name="T23" fmla="*/ 29 h 145"/>
                <a:gd name="T24" fmla="*/ 137 w 153"/>
                <a:gd name="T25" fmla="*/ 32 h 145"/>
                <a:gd name="T26" fmla="*/ 140 w 153"/>
                <a:gd name="T27" fmla="*/ 83 h 145"/>
                <a:gd name="T28" fmla="*/ 106 w 153"/>
                <a:gd name="T29" fmla="*/ 89 h 145"/>
                <a:gd name="T30" fmla="*/ 118 w 153"/>
                <a:gd name="T31" fmla="*/ 82 h 145"/>
                <a:gd name="T32" fmla="*/ 140 w 153"/>
                <a:gd name="T33" fmla="*/ 47 h 145"/>
                <a:gd name="T34" fmla="*/ 126 w 153"/>
                <a:gd name="T35" fmla="*/ 39 h 145"/>
                <a:gd name="T36" fmla="*/ 126 w 153"/>
                <a:gd name="T37" fmla="*/ 39 h 145"/>
                <a:gd name="T38" fmla="*/ 125 w 153"/>
                <a:gd name="T39" fmla="*/ 39 h 145"/>
                <a:gd name="T40" fmla="*/ 107 w 153"/>
                <a:gd name="T41" fmla="*/ 48 h 145"/>
                <a:gd name="T42" fmla="*/ 86 w 153"/>
                <a:gd name="T43" fmla="*/ 45 h 145"/>
                <a:gd name="T44" fmla="*/ 104 w 153"/>
                <a:gd name="T45" fmla="*/ 28 h 145"/>
                <a:gd name="T46" fmla="*/ 86 w 153"/>
                <a:gd name="T47" fmla="*/ 56 h 145"/>
                <a:gd name="T48" fmla="*/ 90 w 153"/>
                <a:gd name="T49" fmla="*/ 52 h 145"/>
                <a:gd name="T50" fmla="*/ 102 w 153"/>
                <a:gd name="T51" fmla="*/ 60 h 145"/>
                <a:gd name="T52" fmla="*/ 89 w 153"/>
                <a:gd name="T53" fmla="*/ 80 h 145"/>
                <a:gd name="T54" fmla="*/ 102 w 153"/>
                <a:gd name="T55" fmla="*/ 74 h 145"/>
                <a:gd name="T56" fmla="*/ 87 w 153"/>
                <a:gd name="T57" fmla="*/ 92 h 145"/>
                <a:gd name="T58" fmla="*/ 88 w 153"/>
                <a:gd name="T59" fmla="*/ 93 h 145"/>
                <a:gd name="T60" fmla="*/ 99 w 153"/>
                <a:gd name="T61" fmla="*/ 113 h 145"/>
                <a:gd name="T62" fmla="*/ 84 w 153"/>
                <a:gd name="T63" fmla="*/ 131 h 145"/>
                <a:gd name="T64" fmla="*/ 51 w 153"/>
                <a:gd name="T65" fmla="*/ 136 h 145"/>
                <a:gd name="T66" fmla="*/ 6 w 153"/>
                <a:gd name="T67" fmla="*/ 29 h 145"/>
                <a:gd name="T68" fmla="*/ 81 w 153"/>
                <a:gd name="T69" fmla="*/ 36 h 145"/>
                <a:gd name="T70" fmla="*/ 85 w 153"/>
                <a:gd name="T71" fmla="*/ 43 h 145"/>
                <a:gd name="T72" fmla="*/ 15 w 153"/>
                <a:gd name="T73" fmla="*/ 29 h 145"/>
                <a:gd name="T74" fmla="*/ 5 w 153"/>
                <a:gd name="T75" fmla="*/ 22 h 145"/>
                <a:gd name="T76" fmla="*/ 33 w 153"/>
                <a:gd name="T77" fmla="*/ 6 h 145"/>
                <a:gd name="T78" fmla="*/ 91 w 153"/>
                <a:gd name="T79" fmla="*/ 7 h 145"/>
                <a:gd name="T80" fmla="*/ 104 w 153"/>
                <a:gd name="T81" fmla="*/ 20 h 145"/>
                <a:gd name="T82" fmla="*/ 58 w 153"/>
                <a:gd name="T83" fmla="*/ 17 h 145"/>
                <a:gd name="T84" fmla="*/ 57 w 153"/>
                <a:gd name="T85" fmla="*/ 0 h 145"/>
                <a:gd name="T86" fmla="*/ 5 w 153"/>
                <a:gd name="T87" fmla="*/ 15 h 145"/>
                <a:gd name="T88" fmla="*/ 0 w 153"/>
                <a:gd name="T89" fmla="*/ 23 h 145"/>
                <a:gd name="T90" fmla="*/ 10 w 153"/>
                <a:gd name="T91" fmla="*/ 124 h 145"/>
                <a:gd name="T92" fmla="*/ 10 w 153"/>
                <a:gd name="T93" fmla="*/ 131 h 145"/>
                <a:gd name="T94" fmla="*/ 11 w 153"/>
                <a:gd name="T95" fmla="*/ 133 h 145"/>
                <a:gd name="T96" fmla="*/ 43 w 153"/>
                <a:gd name="T97" fmla="*/ 144 h 145"/>
                <a:gd name="T98" fmla="*/ 95 w 153"/>
                <a:gd name="T99" fmla="*/ 137 h 145"/>
                <a:gd name="T100" fmla="*/ 98 w 153"/>
                <a:gd name="T101" fmla="*/ 132 h 145"/>
                <a:gd name="T102" fmla="*/ 104 w 153"/>
                <a:gd name="T103" fmla="*/ 123 h 145"/>
                <a:gd name="T104" fmla="*/ 104 w 153"/>
                <a:gd name="T105" fmla="*/ 122 h 145"/>
                <a:gd name="T106" fmla="*/ 119 w 153"/>
                <a:gd name="T107" fmla="*/ 96 h 145"/>
                <a:gd name="T108" fmla="*/ 138 w 153"/>
                <a:gd name="T109" fmla="*/ 28 h 145"/>
                <a:gd name="T110" fmla="*/ 113 w 153"/>
                <a:gd name="T111" fmla="*/ 28 h 145"/>
                <a:gd name="T112" fmla="*/ 107 w 153"/>
                <a:gd name="T113" fmla="*/ 32 h 145"/>
                <a:gd name="T114" fmla="*/ 108 w 153"/>
                <a:gd name="T115" fmla="*/ 19 h 145"/>
                <a:gd name="T116" fmla="*/ 79 w 153"/>
                <a:gd name="T117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3" h="145">
                  <a:moveTo>
                    <a:pt x="57" y="141"/>
                  </a:moveTo>
                  <a:cubicBezTo>
                    <a:pt x="57" y="141"/>
                    <a:pt x="57" y="141"/>
                    <a:pt x="57" y="141"/>
                  </a:cubicBezTo>
                  <a:cubicBezTo>
                    <a:pt x="53" y="141"/>
                    <a:pt x="48" y="141"/>
                    <a:pt x="43" y="141"/>
                  </a:cubicBezTo>
                  <a:cubicBezTo>
                    <a:pt x="38" y="140"/>
                    <a:pt x="31" y="139"/>
                    <a:pt x="25" y="137"/>
                  </a:cubicBezTo>
                  <a:cubicBezTo>
                    <a:pt x="20" y="135"/>
                    <a:pt x="16" y="132"/>
                    <a:pt x="14" y="130"/>
                  </a:cubicBezTo>
                  <a:cubicBezTo>
                    <a:pt x="13" y="129"/>
                    <a:pt x="13" y="128"/>
                    <a:pt x="13" y="127"/>
                  </a:cubicBezTo>
                  <a:cubicBezTo>
                    <a:pt x="20" y="133"/>
                    <a:pt x="32" y="138"/>
                    <a:pt x="51" y="139"/>
                  </a:cubicBezTo>
                  <a:cubicBezTo>
                    <a:pt x="53" y="140"/>
                    <a:pt x="55" y="140"/>
                    <a:pt x="56" y="140"/>
                  </a:cubicBezTo>
                  <a:cubicBezTo>
                    <a:pt x="67" y="140"/>
                    <a:pt x="77" y="138"/>
                    <a:pt x="85" y="135"/>
                  </a:cubicBezTo>
                  <a:cubicBezTo>
                    <a:pt x="89" y="133"/>
                    <a:pt x="92" y="132"/>
                    <a:pt x="95" y="130"/>
                  </a:cubicBezTo>
                  <a:cubicBezTo>
                    <a:pt x="95" y="131"/>
                    <a:pt x="95" y="131"/>
                    <a:pt x="95" y="132"/>
                  </a:cubicBezTo>
                  <a:cubicBezTo>
                    <a:pt x="94" y="132"/>
                    <a:pt x="94" y="133"/>
                    <a:pt x="93" y="134"/>
                  </a:cubicBezTo>
                  <a:cubicBezTo>
                    <a:pt x="88" y="137"/>
                    <a:pt x="76" y="141"/>
                    <a:pt x="57" y="141"/>
                  </a:cubicBezTo>
                  <a:moveTo>
                    <a:pt x="87" y="130"/>
                  </a:moveTo>
                  <a:cubicBezTo>
                    <a:pt x="91" y="125"/>
                    <a:pt x="96" y="119"/>
                    <a:pt x="101" y="114"/>
                  </a:cubicBezTo>
                  <a:cubicBezTo>
                    <a:pt x="101" y="117"/>
                    <a:pt x="100" y="119"/>
                    <a:pt x="100" y="121"/>
                  </a:cubicBezTo>
                  <a:cubicBezTo>
                    <a:pt x="97" y="125"/>
                    <a:pt x="93" y="128"/>
                    <a:pt x="87" y="130"/>
                  </a:cubicBezTo>
                  <a:moveTo>
                    <a:pt x="106" y="74"/>
                  </a:moveTo>
                  <a:cubicBezTo>
                    <a:pt x="106" y="68"/>
                    <a:pt x="106" y="62"/>
                    <a:pt x="106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5"/>
                    <a:pt x="108" y="54"/>
                    <a:pt x="108" y="53"/>
                  </a:cubicBezTo>
                  <a:cubicBezTo>
                    <a:pt x="109" y="50"/>
                    <a:pt x="111" y="48"/>
                    <a:pt x="114" y="46"/>
                  </a:cubicBezTo>
                  <a:cubicBezTo>
                    <a:pt x="117" y="44"/>
                    <a:pt x="121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8" y="43"/>
                    <a:pt x="131" y="43"/>
                    <a:pt x="132" y="44"/>
                  </a:cubicBezTo>
                  <a:cubicBezTo>
                    <a:pt x="134" y="45"/>
                    <a:pt x="136" y="47"/>
                    <a:pt x="137" y="49"/>
                  </a:cubicBezTo>
                  <a:cubicBezTo>
                    <a:pt x="138" y="52"/>
                    <a:pt x="139" y="54"/>
                    <a:pt x="139" y="57"/>
                  </a:cubicBezTo>
                  <a:cubicBezTo>
                    <a:pt x="139" y="63"/>
                    <a:pt x="136" y="68"/>
                    <a:pt x="133" y="72"/>
                  </a:cubicBezTo>
                  <a:cubicBezTo>
                    <a:pt x="129" y="76"/>
                    <a:pt x="124" y="78"/>
                    <a:pt x="118" y="78"/>
                  </a:cubicBezTo>
                  <a:cubicBezTo>
                    <a:pt x="114" y="78"/>
                    <a:pt x="110" y="77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moveTo>
                    <a:pt x="107" y="41"/>
                  </a:moveTo>
                  <a:cubicBezTo>
                    <a:pt x="109" y="36"/>
                    <a:pt x="111" y="33"/>
                    <a:pt x="115" y="31"/>
                  </a:cubicBezTo>
                  <a:cubicBezTo>
                    <a:pt x="118" y="29"/>
                    <a:pt x="121" y="29"/>
                    <a:pt x="124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5" y="29"/>
                    <a:pt x="126" y="29"/>
                    <a:pt x="126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30" y="29"/>
                    <a:pt x="133" y="30"/>
                    <a:pt x="137" y="32"/>
                  </a:cubicBezTo>
                  <a:cubicBezTo>
                    <a:pt x="140" y="33"/>
                    <a:pt x="143" y="36"/>
                    <a:pt x="145" y="40"/>
                  </a:cubicBezTo>
                  <a:cubicBezTo>
                    <a:pt x="148" y="47"/>
                    <a:pt x="150" y="53"/>
                    <a:pt x="150" y="58"/>
                  </a:cubicBezTo>
                  <a:cubicBezTo>
                    <a:pt x="150" y="68"/>
                    <a:pt x="146" y="77"/>
                    <a:pt x="140" y="83"/>
                  </a:cubicBezTo>
                  <a:cubicBezTo>
                    <a:pt x="135" y="89"/>
                    <a:pt x="127" y="92"/>
                    <a:pt x="119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5" y="92"/>
                    <a:pt x="110" y="91"/>
                    <a:pt x="106" y="89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5" y="86"/>
                    <a:pt x="105" y="82"/>
                    <a:pt x="105" y="78"/>
                  </a:cubicBezTo>
                  <a:cubicBezTo>
                    <a:pt x="110" y="81"/>
                    <a:pt x="114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31" y="82"/>
                    <a:pt x="142" y="71"/>
                    <a:pt x="142" y="57"/>
                  </a:cubicBezTo>
                  <a:cubicBezTo>
                    <a:pt x="142" y="54"/>
                    <a:pt x="142" y="50"/>
                    <a:pt x="140" y="47"/>
                  </a:cubicBezTo>
                  <a:cubicBezTo>
                    <a:pt x="139" y="44"/>
                    <a:pt x="137" y="42"/>
                    <a:pt x="134" y="41"/>
                  </a:cubicBezTo>
                  <a:cubicBezTo>
                    <a:pt x="132" y="40"/>
                    <a:pt x="129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5" y="39"/>
                    <a:pt x="125" y="3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8" y="39"/>
                    <a:pt x="113" y="42"/>
                    <a:pt x="109" y="45"/>
                  </a:cubicBezTo>
                  <a:cubicBezTo>
                    <a:pt x="108" y="46"/>
                    <a:pt x="107" y="47"/>
                    <a:pt x="107" y="48"/>
                  </a:cubicBezTo>
                  <a:cubicBezTo>
                    <a:pt x="107" y="46"/>
                    <a:pt x="107" y="43"/>
                    <a:pt x="107" y="40"/>
                  </a:cubicBezTo>
                  <a:cubicBezTo>
                    <a:pt x="107" y="41"/>
                    <a:pt x="107" y="41"/>
                    <a:pt x="107" y="41"/>
                  </a:cubicBezTo>
                  <a:moveTo>
                    <a:pt x="86" y="45"/>
                  </a:moveTo>
                  <a:cubicBezTo>
                    <a:pt x="86" y="45"/>
                    <a:pt x="86" y="45"/>
                    <a:pt x="86" y="45"/>
                  </a:cubicBezTo>
                  <a:cubicBezTo>
                    <a:pt x="92" y="40"/>
                    <a:pt x="98" y="34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30"/>
                    <a:pt x="104" y="33"/>
                    <a:pt x="104" y="35"/>
                  </a:cubicBezTo>
                  <a:cubicBezTo>
                    <a:pt x="98" y="41"/>
                    <a:pt x="92" y="48"/>
                    <a:pt x="86" y="54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8" y="55"/>
                    <a:pt x="89" y="54"/>
                    <a:pt x="90" y="5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5" y="47"/>
                    <a:pt x="99" y="43"/>
                    <a:pt x="104" y="38"/>
                  </a:cubicBezTo>
                  <a:cubicBezTo>
                    <a:pt x="103" y="45"/>
                    <a:pt x="103" y="52"/>
                    <a:pt x="103" y="59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97" y="66"/>
                    <a:pt x="93" y="72"/>
                    <a:pt x="88" y="79"/>
                  </a:cubicBezTo>
                  <a:cubicBezTo>
                    <a:pt x="88" y="79"/>
                    <a:pt x="88" y="80"/>
                    <a:pt x="88" y="80"/>
                  </a:cubicBezTo>
                  <a:cubicBezTo>
                    <a:pt x="88" y="80"/>
                    <a:pt x="88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94" y="74"/>
                    <a:pt x="98" y="68"/>
                    <a:pt x="102" y="62"/>
                  </a:cubicBezTo>
                  <a:cubicBezTo>
                    <a:pt x="102" y="66"/>
                    <a:pt x="102" y="70"/>
                    <a:pt x="102" y="74"/>
                  </a:cubicBezTo>
                  <a:cubicBezTo>
                    <a:pt x="102" y="74"/>
                    <a:pt x="102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6" y="80"/>
                    <a:pt x="91" y="86"/>
                    <a:pt x="87" y="92"/>
                  </a:cubicBezTo>
                  <a:cubicBezTo>
                    <a:pt x="86" y="93"/>
                    <a:pt x="87" y="93"/>
                    <a:pt x="87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8" y="94"/>
                    <a:pt x="88" y="93"/>
                    <a:pt x="88" y="93"/>
                  </a:cubicBezTo>
                  <a:cubicBezTo>
                    <a:pt x="93" y="87"/>
                    <a:pt x="97" y="81"/>
                    <a:pt x="102" y="75"/>
                  </a:cubicBezTo>
                  <a:cubicBezTo>
                    <a:pt x="101" y="88"/>
                    <a:pt x="101" y="101"/>
                    <a:pt x="10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4" y="118"/>
                    <a:pt x="89" y="124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76" y="134"/>
                    <a:pt x="67" y="136"/>
                    <a:pt x="56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5" y="136"/>
                    <a:pt x="53" y="136"/>
                    <a:pt x="51" y="136"/>
                  </a:cubicBezTo>
                  <a:cubicBezTo>
                    <a:pt x="22" y="134"/>
                    <a:pt x="12" y="122"/>
                    <a:pt x="8" y="115"/>
                  </a:cubicBezTo>
                  <a:cubicBezTo>
                    <a:pt x="7" y="90"/>
                    <a:pt x="7" y="55"/>
                    <a:pt x="4" y="28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8" y="31"/>
                    <a:pt x="12" y="32"/>
                    <a:pt x="18" y="34"/>
                  </a:cubicBezTo>
                  <a:cubicBezTo>
                    <a:pt x="29" y="36"/>
                    <a:pt x="41" y="38"/>
                    <a:pt x="56" y="38"/>
                  </a:cubicBezTo>
                  <a:cubicBezTo>
                    <a:pt x="64" y="38"/>
                    <a:pt x="72" y="37"/>
                    <a:pt x="81" y="36"/>
                  </a:cubicBezTo>
                  <a:cubicBezTo>
                    <a:pt x="83" y="36"/>
                    <a:pt x="87" y="35"/>
                    <a:pt x="90" y="34"/>
                  </a:cubicBezTo>
                  <a:cubicBezTo>
                    <a:pt x="93" y="34"/>
                    <a:pt x="95" y="33"/>
                    <a:pt x="97" y="32"/>
                  </a:cubicBezTo>
                  <a:cubicBezTo>
                    <a:pt x="93" y="36"/>
                    <a:pt x="89" y="40"/>
                    <a:pt x="85" y="43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6" y="45"/>
                  </a:cubicBezTo>
                  <a:moveTo>
                    <a:pt x="15" y="29"/>
                  </a:moveTo>
                  <a:cubicBezTo>
                    <a:pt x="12" y="28"/>
                    <a:pt x="9" y="27"/>
                    <a:pt x="8" y="26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4" y="21"/>
                    <a:pt x="5" y="19"/>
                    <a:pt x="7" y="17"/>
                  </a:cubicBezTo>
                  <a:cubicBezTo>
                    <a:pt x="10" y="15"/>
                    <a:pt x="15" y="12"/>
                    <a:pt x="20" y="10"/>
                  </a:cubicBezTo>
                  <a:cubicBezTo>
                    <a:pt x="24" y="8"/>
                    <a:pt x="29" y="6"/>
                    <a:pt x="33" y="6"/>
                  </a:cubicBezTo>
                  <a:cubicBezTo>
                    <a:pt x="40" y="4"/>
                    <a:pt x="49" y="4"/>
                    <a:pt x="57" y="4"/>
                  </a:cubicBezTo>
                  <a:cubicBezTo>
                    <a:pt x="65" y="4"/>
                    <a:pt x="72" y="4"/>
                    <a:pt x="79" y="5"/>
                  </a:cubicBezTo>
                  <a:cubicBezTo>
                    <a:pt x="85" y="6"/>
                    <a:pt x="90" y="6"/>
                    <a:pt x="91" y="7"/>
                  </a:cubicBezTo>
                  <a:cubicBezTo>
                    <a:pt x="97" y="9"/>
                    <a:pt x="100" y="11"/>
                    <a:pt x="102" y="13"/>
                  </a:cubicBezTo>
                  <a:cubicBezTo>
                    <a:pt x="104" y="15"/>
                    <a:pt x="104" y="17"/>
                    <a:pt x="104" y="19"/>
                  </a:cubicBezTo>
                  <a:cubicBezTo>
                    <a:pt x="104" y="19"/>
                    <a:pt x="104" y="20"/>
                    <a:pt x="104" y="20"/>
                  </a:cubicBezTo>
                  <a:cubicBezTo>
                    <a:pt x="104" y="22"/>
                    <a:pt x="103" y="23"/>
                    <a:pt x="102" y="25"/>
                  </a:cubicBezTo>
                  <a:cubicBezTo>
                    <a:pt x="101" y="26"/>
                    <a:pt x="100" y="27"/>
                    <a:pt x="98" y="28"/>
                  </a:cubicBezTo>
                  <a:cubicBezTo>
                    <a:pt x="93" y="20"/>
                    <a:pt x="78" y="17"/>
                    <a:pt x="58" y="17"/>
                  </a:cubicBezTo>
                  <a:cubicBezTo>
                    <a:pt x="55" y="17"/>
                    <a:pt x="51" y="17"/>
                    <a:pt x="47" y="17"/>
                  </a:cubicBezTo>
                  <a:cubicBezTo>
                    <a:pt x="29" y="18"/>
                    <a:pt x="14" y="25"/>
                    <a:pt x="15" y="29"/>
                  </a:cubicBezTo>
                  <a:moveTo>
                    <a:pt x="57" y="0"/>
                  </a:moveTo>
                  <a:cubicBezTo>
                    <a:pt x="48" y="0"/>
                    <a:pt x="40" y="1"/>
                    <a:pt x="32" y="2"/>
                  </a:cubicBezTo>
                  <a:cubicBezTo>
                    <a:pt x="27" y="3"/>
                    <a:pt x="20" y="6"/>
                    <a:pt x="13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3" y="17"/>
                    <a:pt x="1" y="19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50"/>
                    <a:pt x="3" y="90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9"/>
                    <a:pt x="8" y="122"/>
                    <a:pt x="10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9" y="125"/>
                    <a:pt x="9" y="125"/>
                    <a:pt x="9" y="126"/>
                  </a:cubicBezTo>
                  <a:cubicBezTo>
                    <a:pt x="9" y="128"/>
                    <a:pt x="10" y="130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4" y="136"/>
                    <a:pt x="19" y="138"/>
                    <a:pt x="24" y="140"/>
                  </a:cubicBezTo>
                  <a:cubicBezTo>
                    <a:pt x="30" y="142"/>
                    <a:pt x="37" y="144"/>
                    <a:pt x="43" y="144"/>
                  </a:cubicBezTo>
                  <a:cubicBezTo>
                    <a:pt x="48" y="145"/>
                    <a:pt x="53" y="145"/>
                    <a:pt x="57" y="145"/>
                  </a:cubicBezTo>
                  <a:cubicBezTo>
                    <a:pt x="70" y="145"/>
                    <a:pt x="80" y="143"/>
                    <a:pt x="87" y="140"/>
                  </a:cubicBezTo>
                  <a:cubicBezTo>
                    <a:pt x="90" y="139"/>
                    <a:pt x="93" y="138"/>
                    <a:pt x="95" y="137"/>
                  </a:cubicBezTo>
                  <a:cubicBezTo>
                    <a:pt x="97" y="135"/>
                    <a:pt x="98" y="134"/>
                    <a:pt x="99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1"/>
                    <a:pt x="98" y="129"/>
                    <a:pt x="98" y="128"/>
                  </a:cubicBezTo>
                  <a:cubicBezTo>
                    <a:pt x="101" y="126"/>
                    <a:pt x="102" y="125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4" y="113"/>
                    <a:pt x="105" y="103"/>
                    <a:pt x="105" y="92"/>
                  </a:cubicBezTo>
                  <a:cubicBezTo>
                    <a:pt x="109" y="95"/>
                    <a:pt x="114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37" y="96"/>
                    <a:pt x="153" y="80"/>
                    <a:pt x="153" y="58"/>
                  </a:cubicBezTo>
                  <a:cubicBezTo>
                    <a:pt x="153" y="52"/>
                    <a:pt x="152" y="46"/>
                    <a:pt x="149" y="39"/>
                  </a:cubicBezTo>
                  <a:cubicBezTo>
                    <a:pt x="146" y="34"/>
                    <a:pt x="142" y="30"/>
                    <a:pt x="138" y="28"/>
                  </a:cubicBezTo>
                  <a:cubicBezTo>
                    <a:pt x="134" y="26"/>
                    <a:pt x="130" y="25"/>
                    <a:pt x="127" y="25"/>
                  </a:cubicBezTo>
                  <a:cubicBezTo>
                    <a:pt x="126" y="25"/>
                    <a:pt x="125" y="25"/>
                    <a:pt x="124" y="25"/>
                  </a:cubicBezTo>
                  <a:cubicBezTo>
                    <a:pt x="121" y="25"/>
                    <a:pt x="116" y="26"/>
                    <a:pt x="113" y="28"/>
                  </a:cubicBezTo>
                  <a:cubicBezTo>
                    <a:pt x="111" y="29"/>
                    <a:pt x="109" y="31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8" y="27"/>
                    <a:pt x="108" y="23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6"/>
                    <a:pt x="107" y="13"/>
                    <a:pt x="104" y="10"/>
                  </a:cubicBezTo>
                  <a:cubicBezTo>
                    <a:pt x="102" y="7"/>
                    <a:pt x="98" y="5"/>
                    <a:pt x="92" y="3"/>
                  </a:cubicBezTo>
                  <a:cubicBezTo>
                    <a:pt x="90" y="3"/>
                    <a:pt x="85" y="2"/>
                    <a:pt x="79" y="1"/>
                  </a:cubicBezTo>
                  <a:cubicBezTo>
                    <a:pt x="73" y="1"/>
                    <a:pt x="65" y="0"/>
                    <a:pt x="5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Freeform 792"/>
            <p:cNvSpPr>
              <a:spLocks/>
            </p:cNvSpPr>
            <p:nvPr/>
          </p:nvSpPr>
          <p:spPr bwMode="auto">
            <a:xfrm>
              <a:off x="3755" y="34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793"/>
            <p:cNvSpPr>
              <a:spLocks/>
            </p:cNvSpPr>
            <p:nvPr/>
          </p:nvSpPr>
          <p:spPr bwMode="auto">
            <a:xfrm>
              <a:off x="3755" y="34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Rectangle 794"/>
            <p:cNvSpPr>
              <a:spLocks noChangeArrowheads="1"/>
            </p:cNvSpPr>
            <p:nvPr/>
          </p:nvSpPr>
          <p:spPr bwMode="auto">
            <a:xfrm>
              <a:off x="3752" y="3488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Rectangle 795"/>
            <p:cNvSpPr>
              <a:spLocks noChangeArrowheads="1"/>
            </p:cNvSpPr>
            <p:nvPr/>
          </p:nvSpPr>
          <p:spPr bwMode="auto">
            <a:xfrm>
              <a:off x="3752" y="3488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Rectangle 796"/>
            <p:cNvSpPr>
              <a:spLocks noChangeArrowheads="1"/>
            </p:cNvSpPr>
            <p:nvPr/>
          </p:nvSpPr>
          <p:spPr bwMode="auto">
            <a:xfrm>
              <a:off x="3752" y="3488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797"/>
            <p:cNvSpPr>
              <a:spLocks/>
            </p:cNvSpPr>
            <p:nvPr/>
          </p:nvSpPr>
          <p:spPr bwMode="auto">
            <a:xfrm>
              <a:off x="3752" y="3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798"/>
            <p:cNvSpPr>
              <a:spLocks/>
            </p:cNvSpPr>
            <p:nvPr/>
          </p:nvSpPr>
          <p:spPr bwMode="auto">
            <a:xfrm>
              <a:off x="3662" y="3507"/>
              <a:ext cx="36" cy="45"/>
            </a:xfrm>
            <a:custGeom>
              <a:avLst/>
              <a:gdLst>
                <a:gd name="T0" fmla="*/ 14 w 15"/>
                <a:gd name="T1" fmla="*/ 0 h 19"/>
                <a:gd name="T2" fmla="*/ 13 w 15"/>
                <a:gd name="T3" fmla="*/ 0 h 19"/>
                <a:gd name="T4" fmla="*/ 1 w 15"/>
                <a:gd name="T5" fmla="*/ 17 h 19"/>
                <a:gd name="T6" fmla="*/ 1 w 15"/>
                <a:gd name="T7" fmla="*/ 19 h 19"/>
                <a:gd name="T8" fmla="*/ 1 w 15"/>
                <a:gd name="T9" fmla="*/ 19 h 19"/>
                <a:gd name="T10" fmla="*/ 2 w 15"/>
                <a:gd name="T11" fmla="*/ 18 h 19"/>
                <a:gd name="T12" fmla="*/ 15 w 15"/>
                <a:gd name="T13" fmla="*/ 1 h 19"/>
                <a:gd name="T14" fmla="*/ 14 w 15"/>
                <a:gd name="T15" fmla="*/ 0 h 19"/>
                <a:gd name="T16" fmla="*/ 14 w 15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9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9" y="6"/>
                    <a:pt x="5" y="12"/>
                    <a:pt x="1" y="17"/>
                  </a:cubicBezTo>
                  <a:cubicBezTo>
                    <a:pt x="0" y="18"/>
                    <a:pt x="0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6" y="13"/>
                    <a:pt x="10" y="7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799"/>
            <p:cNvSpPr>
              <a:spLocks/>
            </p:cNvSpPr>
            <p:nvPr/>
          </p:nvSpPr>
          <p:spPr bwMode="auto">
            <a:xfrm>
              <a:off x="3660" y="3608"/>
              <a:ext cx="31" cy="38"/>
            </a:xfrm>
            <a:custGeom>
              <a:avLst/>
              <a:gdLst>
                <a:gd name="T0" fmla="*/ 12 w 13"/>
                <a:gd name="T1" fmla="*/ 0 h 16"/>
                <a:gd name="T2" fmla="*/ 11 w 13"/>
                <a:gd name="T3" fmla="*/ 0 h 16"/>
                <a:gd name="T4" fmla="*/ 1 w 13"/>
                <a:gd name="T5" fmla="*/ 15 h 16"/>
                <a:gd name="T6" fmla="*/ 1 w 13"/>
                <a:gd name="T7" fmla="*/ 16 h 16"/>
                <a:gd name="T8" fmla="*/ 1 w 13"/>
                <a:gd name="T9" fmla="*/ 16 h 16"/>
                <a:gd name="T10" fmla="*/ 2 w 13"/>
                <a:gd name="T11" fmla="*/ 16 h 16"/>
                <a:gd name="T12" fmla="*/ 13 w 13"/>
                <a:gd name="T13" fmla="*/ 1 h 16"/>
                <a:gd name="T14" fmla="*/ 13 w 13"/>
                <a:gd name="T15" fmla="*/ 0 h 16"/>
                <a:gd name="T16" fmla="*/ 12 w 13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8" y="5"/>
                    <a:pt x="4" y="10"/>
                    <a:pt x="1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1"/>
                    <a:pt x="9" y="6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800"/>
            <p:cNvSpPr>
              <a:spLocks/>
            </p:cNvSpPr>
            <p:nvPr/>
          </p:nvSpPr>
          <p:spPr bwMode="auto">
            <a:xfrm>
              <a:off x="3658" y="3639"/>
              <a:ext cx="33" cy="40"/>
            </a:xfrm>
            <a:custGeom>
              <a:avLst/>
              <a:gdLst>
                <a:gd name="T0" fmla="*/ 13 w 14"/>
                <a:gd name="T1" fmla="*/ 0 h 17"/>
                <a:gd name="T2" fmla="*/ 13 w 14"/>
                <a:gd name="T3" fmla="*/ 0 h 17"/>
                <a:gd name="T4" fmla="*/ 0 w 14"/>
                <a:gd name="T5" fmla="*/ 15 h 17"/>
                <a:gd name="T6" fmla="*/ 0 w 14"/>
                <a:gd name="T7" fmla="*/ 16 h 17"/>
                <a:gd name="T8" fmla="*/ 1 w 14"/>
                <a:gd name="T9" fmla="*/ 17 h 17"/>
                <a:gd name="T10" fmla="*/ 1 w 14"/>
                <a:gd name="T11" fmla="*/ 16 h 17"/>
                <a:gd name="T12" fmla="*/ 14 w 14"/>
                <a:gd name="T13" fmla="*/ 1 h 17"/>
                <a:gd name="T14" fmla="*/ 14 w 14"/>
                <a:gd name="T15" fmla="*/ 0 h 17"/>
                <a:gd name="T16" fmla="*/ 13 w 14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7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5"/>
                    <a:pt x="4" y="10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5" y="11"/>
                    <a:pt x="10" y="6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801"/>
            <p:cNvSpPr>
              <a:spLocks/>
            </p:cNvSpPr>
            <p:nvPr/>
          </p:nvSpPr>
          <p:spPr bwMode="auto">
            <a:xfrm>
              <a:off x="3035" y="3485"/>
              <a:ext cx="391" cy="310"/>
            </a:xfrm>
            <a:custGeom>
              <a:avLst/>
              <a:gdLst>
                <a:gd name="T0" fmla="*/ 15 w 165"/>
                <a:gd name="T1" fmla="*/ 0 h 131"/>
                <a:gd name="T2" fmla="*/ 13 w 165"/>
                <a:gd name="T3" fmla="*/ 2 h 131"/>
                <a:gd name="T4" fmla="*/ 13 w 165"/>
                <a:gd name="T5" fmla="*/ 14 h 131"/>
                <a:gd name="T6" fmla="*/ 9 w 165"/>
                <a:gd name="T7" fmla="*/ 14 h 131"/>
                <a:gd name="T8" fmla="*/ 7 w 165"/>
                <a:gd name="T9" fmla="*/ 16 h 131"/>
                <a:gd name="T10" fmla="*/ 9 w 165"/>
                <a:gd name="T11" fmla="*/ 18 h 131"/>
                <a:gd name="T12" fmla="*/ 13 w 165"/>
                <a:gd name="T13" fmla="*/ 18 h 131"/>
                <a:gd name="T14" fmla="*/ 13 w 165"/>
                <a:gd name="T15" fmla="*/ 29 h 131"/>
                <a:gd name="T16" fmla="*/ 9 w 165"/>
                <a:gd name="T17" fmla="*/ 29 h 131"/>
                <a:gd name="T18" fmla="*/ 7 w 165"/>
                <a:gd name="T19" fmla="*/ 31 h 131"/>
                <a:gd name="T20" fmla="*/ 9 w 165"/>
                <a:gd name="T21" fmla="*/ 32 h 131"/>
                <a:gd name="T22" fmla="*/ 13 w 165"/>
                <a:gd name="T23" fmla="*/ 32 h 131"/>
                <a:gd name="T24" fmla="*/ 13 w 165"/>
                <a:gd name="T25" fmla="*/ 45 h 131"/>
                <a:gd name="T26" fmla="*/ 9 w 165"/>
                <a:gd name="T27" fmla="*/ 45 h 131"/>
                <a:gd name="T28" fmla="*/ 7 w 165"/>
                <a:gd name="T29" fmla="*/ 46 h 131"/>
                <a:gd name="T30" fmla="*/ 9 w 165"/>
                <a:gd name="T31" fmla="*/ 48 h 131"/>
                <a:gd name="T32" fmla="*/ 13 w 165"/>
                <a:gd name="T33" fmla="*/ 48 h 131"/>
                <a:gd name="T34" fmla="*/ 13 w 165"/>
                <a:gd name="T35" fmla="*/ 62 h 131"/>
                <a:gd name="T36" fmla="*/ 9 w 165"/>
                <a:gd name="T37" fmla="*/ 62 h 131"/>
                <a:gd name="T38" fmla="*/ 7 w 165"/>
                <a:gd name="T39" fmla="*/ 64 h 131"/>
                <a:gd name="T40" fmla="*/ 9 w 165"/>
                <a:gd name="T41" fmla="*/ 66 h 131"/>
                <a:gd name="T42" fmla="*/ 13 w 165"/>
                <a:gd name="T43" fmla="*/ 66 h 131"/>
                <a:gd name="T44" fmla="*/ 13 w 165"/>
                <a:gd name="T45" fmla="*/ 79 h 131"/>
                <a:gd name="T46" fmla="*/ 9 w 165"/>
                <a:gd name="T47" fmla="*/ 79 h 131"/>
                <a:gd name="T48" fmla="*/ 7 w 165"/>
                <a:gd name="T49" fmla="*/ 80 h 131"/>
                <a:gd name="T50" fmla="*/ 9 w 165"/>
                <a:gd name="T51" fmla="*/ 82 h 131"/>
                <a:gd name="T52" fmla="*/ 13 w 165"/>
                <a:gd name="T53" fmla="*/ 82 h 131"/>
                <a:gd name="T54" fmla="*/ 13 w 165"/>
                <a:gd name="T55" fmla="*/ 96 h 131"/>
                <a:gd name="T56" fmla="*/ 9 w 165"/>
                <a:gd name="T57" fmla="*/ 96 h 131"/>
                <a:gd name="T58" fmla="*/ 7 w 165"/>
                <a:gd name="T59" fmla="*/ 98 h 131"/>
                <a:gd name="T60" fmla="*/ 9 w 165"/>
                <a:gd name="T61" fmla="*/ 100 h 131"/>
                <a:gd name="T62" fmla="*/ 13 w 165"/>
                <a:gd name="T63" fmla="*/ 100 h 131"/>
                <a:gd name="T64" fmla="*/ 13 w 165"/>
                <a:gd name="T65" fmla="*/ 113 h 131"/>
                <a:gd name="T66" fmla="*/ 2 w 165"/>
                <a:gd name="T67" fmla="*/ 113 h 131"/>
                <a:gd name="T68" fmla="*/ 0 w 165"/>
                <a:gd name="T69" fmla="*/ 115 h 131"/>
                <a:gd name="T70" fmla="*/ 2 w 165"/>
                <a:gd name="T71" fmla="*/ 116 h 131"/>
                <a:gd name="T72" fmla="*/ 13 w 165"/>
                <a:gd name="T73" fmla="*/ 116 h 131"/>
                <a:gd name="T74" fmla="*/ 13 w 165"/>
                <a:gd name="T75" fmla="*/ 129 h 131"/>
                <a:gd name="T76" fmla="*/ 15 w 165"/>
                <a:gd name="T77" fmla="*/ 131 h 131"/>
                <a:gd name="T78" fmla="*/ 16 w 165"/>
                <a:gd name="T79" fmla="*/ 129 h 131"/>
                <a:gd name="T80" fmla="*/ 16 w 165"/>
                <a:gd name="T81" fmla="*/ 116 h 131"/>
                <a:gd name="T82" fmla="*/ 163 w 165"/>
                <a:gd name="T83" fmla="*/ 116 h 131"/>
                <a:gd name="T84" fmla="*/ 165 w 165"/>
                <a:gd name="T85" fmla="*/ 115 h 131"/>
                <a:gd name="T86" fmla="*/ 163 w 165"/>
                <a:gd name="T87" fmla="*/ 113 h 131"/>
                <a:gd name="T88" fmla="*/ 16 w 165"/>
                <a:gd name="T89" fmla="*/ 113 h 131"/>
                <a:gd name="T90" fmla="*/ 16 w 165"/>
                <a:gd name="T91" fmla="*/ 2 h 131"/>
                <a:gd name="T92" fmla="*/ 15 w 165"/>
                <a:gd name="T9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3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7" y="32"/>
                    <a:pt x="8" y="32"/>
                    <a:pt x="9" y="32"/>
                  </a:cubicBezTo>
                  <a:cubicBezTo>
                    <a:pt x="10" y="32"/>
                    <a:pt x="11" y="32"/>
                    <a:pt x="13" y="32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5"/>
                    <a:pt x="10" y="45"/>
                    <a:pt x="9" y="45"/>
                  </a:cubicBezTo>
                  <a:cubicBezTo>
                    <a:pt x="8" y="45"/>
                    <a:pt x="7" y="45"/>
                    <a:pt x="7" y="46"/>
                  </a:cubicBezTo>
                  <a:cubicBezTo>
                    <a:pt x="7" y="47"/>
                    <a:pt x="8" y="48"/>
                    <a:pt x="9" y="48"/>
                  </a:cubicBezTo>
                  <a:cubicBezTo>
                    <a:pt x="10" y="48"/>
                    <a:pt x="11" y="48"/>
                    <a:pt x="13" y="4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2"/>
                    <a:pt x="10" y="62"/>
                    <a:pt x="9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7" y="65"/>
                    <a:pt x="8" y="66"/>
                    <a:pt x="9" y="66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1" y="79"/>
                    <a:pt x="10" y="79"/>
                    <a:pt x="9" y="79"/>
                  </a:cubicBezTo>
                  <a:cubicBezTo>
                    <a:pt x="8" y="79"/>
                    <a:pt x="7" y="79"/>
                    <a:pt x="7" y="80"/>
                  </a:cubicBezTo>
                  <a:cubicBezTo>
                    <a:pt x="7" y="81"/>
                    <a:pt x="8" y="82"/>
                    <a:pt x="9" y="82"/>
                  </a:cubicBezTo>
                  <a:cubicBezTo>
                    <a:pt x="10" y="82"/>
                    <a:pt x="11" y="82"/>
                    <a:pt x="13" y="8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1" y="96"/>
                    <a:pt x="10" y="96"/>
                    <a:pt x="9" y="96"/>
                  </a:cubicBezTo>
                  <a:cubicBezTo>
                    <a:pt x="8" y="96"/>
                    <a:pt x="7" y="97"/>
                    <a:pt x="7" y="98"/>
                  </a:cubicBezTo>
                  <a:cubicBezTo>
                    <a:pt x="7" y="99"/>
                    <a:pt x="8" y="100"/>
                    <a:pt x="9" y="100"/>
                  </a:cubicBezTo>
                  <a:cubicBezTo>
                    <a:pt x="10" y="100"/>
                    <a:pt x="11" y="100"/>
                    <a:pt x="13" y="100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0" y="114"/>
                    <a:pt x="0" y="115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0"/>
                    <a:pt x="14" y="131"/>
                    <a:pt x="15" y="131"/>
                  </a:cubicBezTo>
                  <a:cubicBezTo>
                    <a:pt x="16" y="131"/>
                    <a:pt x="16" y="130"/>
                    <a:pt x="16" y="129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4" y="116"/>
                    <a:pt x="165" y="116"/>
                    <a:pt x="165" y="115"/>
                  </a:cubicBezTo>
                  <a:cubicBezTo>
                    <a:pt x="165" y="114"/>
                    <a:pt x="164" y="113"/>
                    <a:pt x="163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802"/>
            <p:cNvSpPr>
              <a:spLocks noEditPoints="1"/>
            </p:cNvSpPr>
            <p:nvPr/>
          </p:nvSpPr>
          <p:spPr bwMode="auto">
            <a:xfrm>
              <a:off x="3177" y="3511"/>
              <a:ext cx="74" cy="225"/>
            </a:xfrm>
            <a:custGeom>
              <a:avLst/>
              <a:gdLst>
                <a:gd name="T0" fmla="*/ 28 w 31"/>
                <a:gd name="T1" fmla="*/ 85 h 95"/>
                <a:gd name="T2" fmla="*/ 27 w 31"/>
                <a:gd name="T3" fmla="*/ 87 h 95"/>
                <a:gd name="T4" fmla="*/ 21 w 31"/>
                <a:gd name="T5" fmla="*/ 88 h 95"/>
                <a:gd name="T6" fmla="*/ 28 w 31"/>
                <a:gd name="T7" fmla="*/ 82 h 95"/>
                <a:gd name="T8" fmla="*/ 27 w 31"/>
                <a:gd name="T9" fmla="*/ 83 h 95"/>
                <a:gd name="T10" fmla="*/ 21 w 31"/>
                <a:gd name="T11" fmla="*/ 91 h 95"/>
                <a:gd name="T12" fmla="*/ 21 w 31"/>
                <a:gd name="T13" fmla="*/ 80 h 95"/>
                <a:gd name="T14" fmla="*/ 28 w 31"/>
                <a:gd name="T15" fmla="*/ 70 h 95"/>
                <a:gd name="T16" fmla="*/ 21 w 31"/>
                <a:gd name="T17" fmla="*/ 84 h 95"/>
                <a:gd name="T18" fmla="*/ 21 w 31"/>
                <a:gd name="T19" fmla="*/ 72 h 95"/>
                <a:gd name="T20" fmla="*/ 27 w 31"/>
                <a:gd name="T21" fmla="*/ 68 h 95"/>
                <a:gd name="T22" fmla="*/ 21 w 31"/>
                <a:gd name="T23" fmla="*/ 77 h 95"/>
                <a:gd name="T24" fmla="*/ 21 w 31"/>
                <a:gd name="T25" fmla="*/ 64 h 95"/>
                <a:gd name="T26" fmla="*/ 27 w 31"/>
                <a:gd name="T27" fmla="*/ 53 h 95"/>
                <a:gd name="T28" fmla="*/ 27 w 31"/>
                <a:gd name="T29" fmla="*/ 59 h 95"/>
                <a:gd name="T30" fmla="*/ 21 w 31"/>
                <a:gd name="T31" fmla="*/ 61 h 95"/>
                <a:gd name="T32" fmla="*/ 27 w 31"/>
                <a:gd name="T33" fmla="*/ 42 h 95"/>
                <a:gd name="T34" fmla="*/ 21 w 31"/>
                <a:gd name="T35" fmla="*/ 61 h 95"/>
                <a:gd name="T36" fmla="*/ 20 w 31"/>
                <a:gd name="T37" fmla="*/ 43 h 95"/>
                <a:gd name="T38" fmla="*/ 27 w 31"/>
                <a:gd name="T39" fmla="*/ 39 h 95"/>
                <a:gd name="T40" fmla="*/ 21 w 31"/>
                <a:gd name="T41" fmla="*/ 49 h 95"/>
                <a:gd name="T42" fmla="*/ 20 w 31"/>
                <a:gd name="T43" fmla="*/ 38 h 95"/>
                <a:gd name="T44" fmla="*/ 21 w 31"/>
                <a:gd name="T45" fmla="*/ 36 h 95"/>
                <a:gd name="T46" fmla="*/ 27 w 31"/>
                <a:gd name="T47" fmla="*/ 26 h 95"/>
                <a:gd name="T48" fmla="*/ 26 w 31"/>
                <a:gd name="T49" fmla="*/ 32 h 95"/>
                <a:gd name="T50" fmla="*/ 17 w 31"/>
                <a:gd name="T51" fmla="*/ 92 h 95"/>
                <a:gd name="T52" fmla="*/ 4 w 31"/>
                <a:gd name="T53" fmla="*/ 57 h 95"/>
                <a:gd name="T54" fmla="*/ 12 w 31"/>
                <a:gd name="T55" fmla="*/ 13 h 95"/>
                <a:gd name="T56" fmla="*/ 17 w 31"/>
                <a:gd name="T57" fmla="*/ 36 h 95"/>
                <a:gd name="T58" fmla="*/ 17 w 31"/>
                <a:gd name="T59" fmla="*/ 92 h 95"/>
                <a:gd name="T60" fmla="*/ 20 w 31"/>
                <a:gd name="T61" fmla="*/ 25 h 95"/>
                <a:gd name="T62" fmla="*/ 27 w 31"/>
                <a:gd name="T63" fmla="*/ 23 h 95"/>
                <a:gd name="T64" fmla="*/ 20 w 31"/>
                <a:gd name="T65" fmla="*/ 21 h 95"/>
                <a:gd name="T66" fmla="*/ 20 w 31"/>
                <a:gd name="T67" fmla="*/ 13 h 95"/>
                <a:gd name="T68" fmla="*/ 27 w 31"/>
                <a:gd name="T69" fmla="*/ 7 h 95"/>
                <a:gd name="T70" fmla="*/ 27 w 31"/>
                <a:gd name="T71" fmla="*/ 10 h 95"/>
                <a:gd name="T72" fmla="*/ 18 w 31"/>
                <a:gd name="T73" fmla="*/ 10 h 95"/>
                <a:gd name="T74" fmla="*/ 14 w 31"/>
                <a:gd name="T75" fmla="*/ 4 h 95"/>
                <a:gd name="T76" fmla="*/ 25 w 31"/>
                <a:gd name="T77" fmla="*/ 4 h 95"/>
                <a:gd name="T78" fmla="*/ 23 w 31"/>
                <a:gd name="T79" fmla="*/ 0 h 95"/>
                <a:gd name="T80" fmla="*/ 12 w 31"/>
                <a:gd name="T81" fmla="*/ 1 h 95"/>
                <a:gd name="T82" fmla="*/ 1 w 31"/>
                <a:gd name="T83" fmla="*/ 10 h 95"/>
                <a:gd name="T84" fmla="*/ 1 w 31"/>
                <a:gd name="T85" fmla="*/ 10 h 95"/>
                <a:gd name="T86" fmla="*/ 0 w 31"/>
                <a:gd name="T87" fmla="*/ 11 h 95"/>
                <a:gd name="T88" fmla="*/ 0 w 31"/>
                <a:gd name="T89" fmla="*/ 11 h 95"/>
                <a:gd name="T90" fmla="*/ 0 w 31"/>
                <a:gd name="T91" fmla="*/ 57 h 95"/>
                <a:gd name="T92" fmla="*/ 1 w 31"/>
                <a:gd name="T93" fmla="*/ 93 h 95"/>
                <a:gd name="T94" fmla="*/ 18 w 31"/>
                <a:gd name="T95" fmla="*/ 95 h 95"/>
                <a:gd name="T96" fmla="*/ 20 w 31"/>
                <a:gd name="T97" fmla="*/ 95 h 95"/>
                <a:gd name="T98" fmla="*/ 30 w 31"/>
                <a:gd name="T99" fmla="*/ 89 h 95"/>
                <a:gd name="T100" fmla="*/ 31 w 31"/>
                <a:gd name="T101" fmla="*/ 88 h 95"/>
                <a:gd name="T102" fmla="*/ 31 w 31"/>
                <a:gd name="T103" fmla="*/ 87 h 95"/>
                <a:gd name="T104" fmla="*/ 31 w 31"/>
                <a:gd name="T105" fmla="*/ 3 h 95"/>
                <a:gd name="T106" fmla="*/ 31 w 31"/>
                <a:gd name="T107" fmla="*/ 2 h 95"/>
                <a:gd name="T108" fmla="*/ 31 w 31"/>
                <a:gd name="T109" fmla="*/ 2 h 95"/>
                <a:gd name="T110" fmla="*/ 31 w 31"/>
                <a:gd name="T111" fmla="*/ 1 h 95"/>
                <a:gd name="T112" fmla="*/ 30 w 31"/>
                <a:gd name="T113" fmla="*/ 1 h 95"/>
                <a:gd name="T114" fmla="*/ 23 w 31"/>
                <a:gd name="T11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95">
                  <a:moveTo>
                    <a:pt x="27" y="87"/>
                  </a:moveTo>
                  <a:cubicBezTo>
                    <a:pt x="27" y="86"/>
                    <a:pt x="27" y="86"/>
                    <a:pt x="28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7"/>
                    <a:pt x="27" y="87"/>
                    <a:pt x="27" y="87"/>
                  </a:cubicBezTo>
                  <a:moveTo>
                    <a:pt x="21" y="91"/>
                  </a:moveTo>
                  <a:cubicBezTo>
                    <a:pt x="21" y="90"/>
                    <a:pt x="21" y="89"/>
                    <a:pt x="21" y="88"/>
                  </a:cubicBezTo>
                  <a:cubicBezTo>
                    <a:pt x="22" y="84"/>
                    <a:pt x="25" y="81"/>
                    <a:pt x="28" y="78"/>
                  </a:cubicBezTo>
                  <a:cubicBezTo>
                    <a:pt x="28" y="79"/>
                    <a:pt x="28" y="81"/>
                    <a:pt x="28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3"/>
                    <a:pt x="27" y="83"/>
                  </a:cubicBezTo>
                  <a:cubicBezTo>
                    <a:pt x="26" y="85"/>
                    <a:pt x="24" y="87"/>
                    <a:pt x="23" y="89"/>
                  </a:cubicBezTo>
                  <a:cubicBezTo>
                    <a:pt x="22" y="90"/>
                    <a:pt x="21" y="90"/>
                    <a:pt x="21" y="91"/>
                  </a:cubicBezTo>
                  <a:moveTo>
                    <a:pt x="21" y="84"/>
                  </a:moveTo>
                  <a:cubicBezTo>
                    <a:pt x="21" y="83"/>
                    <a:pt x="21" y="82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5"/>
                    <a:pt x="21" y="73"/>
                    <a:pt x="21" y="72"/>
                  </a:cubicBezTo>
                  <a:cubicBezTo>
                    <a:pt x="23" y="68"/>
                    <a:pt x="25" y="65"/>
                    <a:pt x="27" y="61"/>
                  </a:cubicBezTo>
                  <a:cubicBezTo>
                    <a:pt x="27" y="63"/>
                    <a:pt x="27" y="66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71"/>
                    <a:pt x="23" y="74"/>
                    <a:pt x="21" y="77"/>
                  </a:cubicBezTo>
                  <a:moveTo>
                    <a:pt x="21" y="68"/>
                  </a:moveTo>
                  <a:cubicBezTo>
                    <a:pt x="21" y="67"/>
                    <a:pt x="21" y="65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0"/>
                    <a:pt x="25" y="57"/>
                    <a:pt x="27" y="53"/>
                  </a:cubicBezTo>
                  <a:cubicBezTo>
                    <a:pt x="27" y="55"/>
                    <a:pt x="27" y="57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5" y="62"/>
                    <a:pt x="23" y="65"/>
                    <a:pt x="21" y="68"/>
                  </a:cubicBezTo>
                  <a:moveTo>
                    <a:pt x="21" y="61"/>
                  </a:moveTo>
                  <a:cubicBezTo>
                    <a:pt x="21" y="58"/>
                    <a:pt x="21" y="55"/>
                    <a:pt x="21" y="52"/>
                  </a:cubicBezTo>
                  <a:cubicBezTo>
                    <a:pt x="23" y="48"/>
                    <a:pt x="25" y="45"/>
                    <a:pt x="27" y="42"/>
                  </a:cubicBezTo>
                  <a:cubicBezTo>
                    <a:pt x="27" y="45"/>
                    <a:pt x="27" y="47"/>
                    <a:pt x="27" y="50"/>
                  </a:cubicBezTo>
                  <a:cubicBezTo>
                    <a:pt x="25" y="53"/>
                    <a:pt x="23" y="57"/>
                    <a:pt x="21" y="61"/>
                  </a:cubicBezTo>
                  <a:moveTo>
                    <a:pt x="21" y="49"/>
                  </a:moveTo>
                  <a:cubicBezTo>
                    <a:pt x="20" y="47"/>
                    <a:pt x="20" y="45"/>
                    <a:pt x="20" y="43"/>
                  </a:cubicBezTo>
                  <a:cubicBezTo>
                    <a:pt x="23" y="40"/>
                    <a:pt x="25" y="37"/>
                    <a:pt x="27" y="34"/>
                  </a:cubicBezTo>
                  <a:cubicBezTo>
                    <a:pt x="27" y="36"/>
                    <a:pt x="27" y="37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42"/>
                    <a:pt x="22" y="45"/>
                    <a:pt x="21" y="49"/>
                  </a:cubicBezTo>
                  <a:moveTo>
                    <a:pt x="20" y="40"/>
                  </a:moveTo>
                  <a:cubicBezTo>
                    <a:pt x="20" y="39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29"/>
                    <a:pt x="27" y="26"/>
                  </a:cubicBezTo>
                  <a:cubicBezTo>
                    <a:pt x="27" y="28"/>
                    <a:pt x="27" y="30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4" y="35"/>
                    <a:pt x="22" y="37"/>
                    <a:pt x="20" y="40"/>
                  </a:cubicBezTo>
                  <a:moveTo>
                    <a:pt x="17" y="92"/>
                  </a:moveTo>
                  <a:cubicBezTo>
                    <a:pt x="12" y="91"/>
                    <a:pt x="9" y="91"/>
                    <a:pt x="4" y="91"/>
                  </a:cubicBezTo>
                  <a:cubicBezTo>
                    <a:pt x="4" y="82"/>
                    <a:pt x="4" y="70"/>
                    <a:pt x="4" y="57"/>
                  </a:cubicBezTo>
                  <a:cubicBezTo>
                    <a:pt x="4" y="40"/>
                    <a:pt x="4" y="22"/>
                    <a:pt x="4" y="13"/>
                  </a:cubicBezTo>
                  <a:cubicBezTo>
                    <a:pt x="7" y="13"/>
                    <a:pt x="10" y="13"/>
                    <a:pt x="12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7"/>
                    <a:pt x="17" y="26"/>
                    <a:pt x="17" y="36"/>
                  </a:cubicBezTo>
                  <a:cubicBezTo>
                    <a:pt x="17" y="50"/>
                    <a:pt x="17" y="67"/>
                    <a:pt x="17" y="79"/>
                  </a:cubicBezTo>
                  <a:cubicBezTo>
                    <a:pt x="17" y="84"/>
                    <a:pt x="17" y="88"/>
                    <a:pt x="17" y="92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5"/>
                  </a:cubicBezTo>
                  <a:cubicBezTo>
                    <a:pt x="23" y="21"/>
                    <a:pt x="25" y="17"/>
                    <a:pt x="27" y="13"/>
                  </a:cubicBezTo>
                  <a:cubicBezTo>
                    <a:pt x="27" y="16"/>
                    <a:pt x="27" y="19"/>
                    <a:pt x="27" y="23"/>
                  </a:cubicBezTo>
                  <a:cubicBezTo>
                    <a:pt x="25" y="26"/>
                    <a:pt x="23" y="30"/>
                    <a:pt x="20" y="33"/>
                  </a:cubicBezTo>
                  <a:moveTo>
                    <a:pt x="20" y="21"/>
                  </a:moveTo>
                  <a:cubicBezTo>
                    <a:pt x="20" y="18"/>
                    <a:pt x="20" y="15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6"/>
                    <a:pt x="27" y="7"/>
                    <a:pt x="27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4"/>
                    <a:pt x="22" y="18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0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9"/>
                    <a:pt x="0" y="57"/>
                  </a:cubicBezTo>
                  <a:cubicBezTo>
                    <a:pt x="0" y="71"/>
                    <a:pt x="0" y="84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4"/>
                    <a:pt x="2" y="94"/>
                    <a:pt x="2" y="95"/>
                  </a:cubicBezTo>
                  <a:cubicBezTo>
                    <a:pt x="9" y="95"/>
                    <a:pt x="12" y="95"/>
                    <a:pt x="18" y="95"/>
                  </a:cubicBezTo>
                  <a:cubicBezTo>
                    <a:pt x="18" y="95"/>
                    <a:pt x="19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3"/>
                    <a:pt x="27" y="91"/>
                    <a:pt x="30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7"/>
                  </a:cubicBezTo>
                  <a:cubicBezTo>
                    <a:pt x="31" y="72"/>
                    <a:pt x="31" y="23"/>
                    <a:pt x="31" y="7"/>
                  </a:cubicBezTo>
                  <a:cubicBezTo>
                    <a:pt x="31" y="5"/>
                    <a:pt x="31" y="4"/>
                    <a:pt x="31" y="3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803"/>
            <p:cNvSpPr>
              <a:spLocks noEditPoints="1"/>
            </p:cNvSpPr>
            <p:nvPr/>
          </p:nvSpPr>
          <p:spPr bwMode="auto">
            <a:xfrm>
              <a:off x="3258" y="3448"/>
              <a:ext cx="73" cy="288"/>
            </a:xfrm>
            <a:custGeom>
              <a:avLst/>
              <a:gdLst>
                <a:gd name="T0" fmla="*/ 28 w 31"/>
                <a:gd name="T1" fmla="*/ 109 h 122"/>
                <a:gd name="T2" fmla="*/ 22 w 31"/>
                <a:gd name="T3" fmla="*/ 117 h 122"/>
                <a:gd name="T4" fmla="*/ 21 w 31"/>
                <a:gd name="T5" fmla="*/ 110 h 122"/>
                <a:gd name="T6" fmla="*/ 28 w 31"/>
                <a:gd name="T7" fmla="*/ 101 h 122"/>
                <a:gd name="T8" fmla="*/ 21 w 31"/>
                <a:gd name="T9" fmla="*/ 115 h 122"/>
                <a:gd name="T10" fmla="*/ 21 w 31"/>
                <a:gd name="T11" fmla="*/ 104 h 122"/>
                <a:gd name="T12" fmla="*/ 28 w 31"/>
                <a:gd name="T13" fmla="*/ 94 h 122"/>
                <a:gd name="T14" fmla="*/ 21 w 31"/>
                <a:gd name="T15" fmla="*/ 107 h 122"/>
                <a:gd name="T16" fmla="*/ 21 w 31"/>
                <a:gd name="T17" fmla="*/ 96 h 122"/>
                <a:gd name="T18" fmla="*/ 28 w 31"/>
                <a:gd name="T19" fmla="*/ 91 h 122"/>
                <a:gd name="T20" fmla="*/ 21 w 31"/>
                <a:gd name="T21" fmla="*/ 93 h 122"/>
                <a:gd name="T22" fmla="*/ 28 w 31"/>
                <a:gd name="T23" fmla="*/ 78 h 122"/>
                <a:gd name="T24" fmla="*/ 27 w 31"/>
                <a:gd name="T25" fmla="*/ 84 h 122"/>
                <a:gd name="T26" fmla="*/ 21 w 31"/>
                <a:gd name="T27" fmla="*/ 84 h 122"/>
                <a:gd name="T28" fmla="*/ 28 w 31"/>
                <a:gd name="T29" fmla="*/ 70 h 122"/>
                <a:gd name="T30" fmla="*/ 27 w 31"/>
                <a:gd name="T31" fmla="*/ 75 h 122"/>
                <a:gd name="T32" fmla="*/ 21 w 31"/>
                <a:gd name="T33" fmla="*/ 77 h 122"/>
                <a:gd name="T34" fmla="*/ 27 w 31"/>
                <a:gd name="T35" fmla="*/ 58 h 122"/>
                <a:gd name="T36" fmla="*/ 21 w 31"/>
                <a:gd name="T37" fmla="*/ 77 h 122"/>
                <a:gd name="T38" fmla="*/ 21 w 31"/>
                <a:gd name="T39" fmla="*/ 60 h 122"/>
                <a:gd name="T40" fmla="*/ 21 w 31"/>
                <a:gd name="T41" fmla="*/ 58 h 122"/>
                <a:gd name="T42" fmla="*/ 27 w 31"/>
                <a:gd name="T43" fmla="*/ 48 h 122"/>
                <a:gd name="T44" fmla="*/ 21 w 31"/>
                <a:gd name="T45" fmla="*/ 65 h 122"/>
                <a:gd name="T46" fmla="*/ 20 w 31"/>
                <a:gd name="T47" fmla="*/ 51 h 122"/>
                <a:gd name="T48" fmla="*/ 27 w 31"/>
                <a:gd name="T49" fmla="*/ 45 h 122"/>
                <a:gd name="T50" fmla="*/ 20 w 31"/>
                <a:gd name="T51" fmla="*/ 46 h 122"/>
                <a:gd name="T52" fmla="*/ 21 w 31"/>
                <a:gd name="T53" fmla="*/ 36 h 122"/>
                <a:gd name="T54" fmla="*/ 27 w 31"/>
                <a:gd name="T55" fmla="*/ 34 h 122"/>
                <a:gd name="T56" fmla="*/ 20 w 31"/>
                <a:gd name="T57" fmla="*/ 33 h 122"/>
                <a:gd name="T58" fmla="*/ 27 w 31"/>
                <a:gd name="T59" fmla="*/ 14 h 122"/>
                <a:gd name="T60" fmla="*/ 26 w 31"/>
                <a:gd name="T61" fmla="*/ 26 h 122"/>
                <a:gd name="T62" fmla="*/ 17 w 31"/>
                <a:gd name="T63" fmla="*/ 119 h 122"/>
                <a:gd name="T64" fmla="*/ 4 w 31"/>
                <a:gd name="T65" fmla="*/ 73 h 122"/>
                <a:gd name="T66" fmla="*/ 13 w 31"/>
                <a:gd name="T67" fmla="*/ 13 h 122"/>
                <a:gd name="T68" fmla="*/ 17 w 31"/>
                <a:gd name="T69" fmla="*/ 21 h 122"/>
                <a:gd name="T70" fmla="*/ 17 w 31"/>
                <a:gd name="T71" fmla="*/ 119 h 122"/>
                <a:gd name="T72" fmla="*/ 20 w 31"/>
                <a:gd name="T73" fmla="*/ 13 h 122"/>
                <a:gd name="T74" fmla="*/ 27 w 31"/>
                <a:gd name="T75" fmla="*/ 6 h 122"/>
                <a:gd name="T76" fmla="*/ 20 w 31"/>
                <a:gd name="T77" fmla="*/ 21 h 122"/>
                <a:gd name="T78" fmla="*/ 7 w 31"/>
                <a:gd name="T79" fmla="*/ 9 h 122"/>
                <a:gd name="T80" fmla="*/ 23 w 31"/>
                <a:gd name="T81" fmla="*/ 3 h 122"/>
                <a:gd name="T82" fmla="*/ 18 w 31"/>
                <a:gd name="T83" fmla="*/ 10 h 122"/>
                <a:gd name="T84" fmla="*/ 28 w 31"/>
                <a:gd name="T85" fmla="*/ 0 h 122"/>
                <a:gd name="T86" fmla="*/ 13 w 31"/>
                <a:gd name="T87" fmla="*/ 0 h 122"/>
                <a:gd name="T88" fmla="*/ 9 w 31"/>
                <a:gd name="T89" fmla="*/ 3 h 122"/>
                <a:gd name="T90" fmla="*/ 1 w 31"/>
                <a:gd name="T91" fmla="*/ 10 h 122"/>
                <a:gd name="T92" fmla="*/ 1 w 31"/>
                <a:gd name="T93" fmla="*/ 10 h 122"/>
                <a:gd name="T94" fmla="*/ 0 w 31"/>
                <a:gd name="T95" fmla="*/ 11 h 122"/>
                <a:gd name="T96" fmla="*/ 0 w 31"/>
                <a:gd name="T97" fmla="*/ 11 h 122"/>
                <a:gd name="T98" fmla="*/ 0 w 31"/>
                <a:gd name="T99" fmla="*/ 120 h 122"/>
                <a:gd name="T100" fmla="*/ 2 w 31"/>
                <a:gd name="T101" fmla="*/ 122 h 122"/>
                <a:gd name="T102" fmla="*/ 19 w 31"/>
                <a:gd name="T103" fmla="*/ 122 h 122"/>
                <a:gd name="T104" fmla="*/ 30 w 31"/>
                <a:gd name="T105" fmla="*/ 116 h 122"/>
                <a:gd name="T106" fmla="*/ 31 w 31"/>
                <a:gd name="T107" fmla="*/ 115 h 122"/>
                <a:gd name="T108" fmla="*/ 31 w 31"/>
                <a:gd name="T109" fmla="*/ 114 h 122"/>
                <a:gd name="T110" fmla="*/ 31 w 31"/>
                <a:gd name="T111" fmla="*/ 17 h 122"/>
                <a:gd name="T112" fmla="*/ 29 w 31"/>
                <a:gd name="T1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" h="122">
                  <a:moveTo>
                    <a:pt x="22" y="117"/>
                  </a:moveTo>
                  <a:cubicBezTo>
                    <a:pt x="24" y="114"/>
                    <a:pt x="26" y="111"/>
                    <a:pt x="28" y="109"/>
                  </a:cubicBezTo>
                  <a:cubicBezTo>
                    <a:pt x="28" y="110"/>
                    <a:pt x="28" y="112"/>
                    <a:pt x="28" y="113"/>
                  </a:cubicBezTo>
                  <a:cubicBezTo>
                    <a:pt x="26" y="115"/>
                    <a:pt x="24" y="116"/>
                    <a:pt x="22" y="117"/>
                  </a:cubicBezTo>
                  <a:moveTo>
                    <a:pt x="21" y="115"/>
                  </a:moveTo>
                  <a:cubicBezTo>
                    <a:pt x="21" y="114"/>
                    <a:pt x="21" y="112"/>
                    <a:pt x="21" y="110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3" y="107"/>
                    <a:pt x="25" y="104"/>
                    <a:pt x="28" y="101"/>
                  </a:cubicBezTo>
                  <a:cubicBezTo>
                    <a:pt x="28" y="102"/>
                    <a:pt x="28" y="104"/>
                    <a:pt x="28" y="106"/>
                  </a:cubicBezTo>
                  <a:cubicBezTo>
                    <a:pt x="25" y="109"/>
                    <a:pt x="23" y="112"/>
                    <a:pt x="21" y="115"/>
                  </a:cubicBezTo>
                  <a:moveTo>
                    <a:pt x="21" y="107"/>
                  </a:moveTo>
                  <a:cubicBezTo>
                    <a:pt x="21" y="106"/>
                    <a:pt x="21" y="105"/>
                    <a:pt x="21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0"/>
                    <a:pt x="25" y="97"/>
                    <a:pt x="28" y="94"/>
                  </a:cubicBezTo>
                  <a:cubicBezTo>
                    <a:pt x="28" y="95"/>
                    <a:pt x="28" y="97"/>
                    <a:pt x="28" y="98"/>
                  </a:cubicBezTo>
                  <a:cubicBezTo>
                    <a:pt x="25" y="101"/>
                    <a:pt x="23" y="104"/>
                    <a:pt x="21" y="107"/>
                  </a:cubicBezTo>
                  <a:moveTo>
                    <a:pt x="21" y="100"/>
                  </a:moveTo>
                  <a:cubicBezTo>
                    <a:pt x="21" y="99"/>
                    <a:pt x="21" y="97"/>
                    <a:pt x="21" y="96"/>
                  </a:cubicBezTo>
                  <a:cubicBezTo>
                    <a:pt x="23" y="93"/>
                    <a:pt x="25" y="89"/>
                    <a:pt x="28" y="86"/>
                  </a:cubicBezTo>
                  <a:cubicBezTo>
                    <a:pt x="28" y="88"/>
                    <a:pt x="28" y="90"/>
                    <a:pt x="28" y="91"/>
                  </a:cubicBezTo>
                  <a:cubicBezTo>
                    <a:pt x="25" y="94"/>
                    <a:pt x="23" y="97"/>
                    <a:pt x="21" y="100"/>
                  </a:cubicBezTo>
                  <a:moveTo>
                    <a:pt x="21" y="93"/>
                  </a:moveTo>
                  <a:cubicBezTo>
                    <a:pt x="21" y="91"/>
                    <a:pt x="21" y="89"/>
                    <a:pt x="21" y="87"/>
                  </a:cubicBezTo>
                  <a:cubicBezTo>
                    <a:pt x="23" y="84"/>
                    <a:pt x="25" y="81"/>
                    <a:pt x="28" y="78"/>
                  </a:cubicBezTo>
                  <a:cubicBezTo>
                    <a:pt x="28" y="80"/>
                    <a:pt x="28" y="82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7"/>
                    <a:pt x="23" y="90"/>
                    <a:pt x="21" y="93"/>
                  </a:cubicBezTo>
                  <a:moveTo>
                    <a:pt x="21" y="84"/>
                  </a:moveTo>
                  <a:cubicBezTo>
                    <a:pt x="21" y="83"/>
                    <a:pt x="21" y="81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4"/>
                    <a:pt x="21" y="71"/>
                    <a:pt x="21" y="69"/>
                  </a:cubicBezTo>
                  <a:cubicBezTo>
                    <a:pt x="23" y="65"/>
                    <a:pt x="25" y="62"/>
                    <a:pt x="27" y="58"/>
                  </a:cubicBezTo>
                  <a:cubicBezTo>
                    <a:pt x="27" y="61"/>
                    <a:pt x="27" y="65"/>
                    <a:pt x="28" y="68"/>
                  </a:cubicBezTo>
                  <a:cubicBezTo>
                    <a:pt x="25" y="70"/>
                    <a:pt x="23" y="73"/>
                    <a:pt x="21" y="77"/>
                  </a:cubicBezTo>
                  <a:moveTo>
                    <a:pt x="21" y="65"/>
                  </a:moveTo>
                  <a:cubicBezTo>
                    <a:pt x="21" y="63"/>
                    <a:pt x="21" y="62"/>
                    <a:pt x="21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9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3" y="55"/>
                    <a:pt x="25" y="52"/>
                    <a:pt x="27" y="48"/>
                  </a:cubicBezTo>
                  <a:cubicBezTo>
                    <a:pt x="27" y="51"/>
                    <a:pt x="27" y="53"/>
                    <a:pt x="27" y="55"/>
                  </a:cubicBezTo>
                  <a:cubicBezTo>
                    <a:pt x="25" y="59"/>
                    <a:pt x="23" y="62"/>
                    <a:pt x="21" y="65"/>
                  </a:cubicBezTo>
                  <a:moveTo>
                    <a:pt x="21" y="56"/>
                  </a:moveTo>
                  <a:cubicBezTo>
                    <a:pt x="21" y="54"/>
                    <a:pt x="21" y="52"/>
                    <a:pt x="20" y="51"/>
                  </a:cubicBezTo>
                  <a:cubicBezTo>
                    <a:pt x="22" y="46"/>
                    <a:pt x="25" y="42"/>
                    <a:pt x="27" y="38"/>
                  </a:cubicBezTo>
                  <a:cubicBezTo>
                    <a:pt x="27" y="40"/>
                    <a:pt x="27" y="42"/>
                    <a:pt x="27" y="45"/>
                  </a:cubicBezTo>
                  <a:cubicBezTo>
                    <a:pt x="25" y="49"/>
                    <a:pt x="23" y="52"/>
                    <a:pt x="21" y="56"/>
                  </a:cubicBezTo>
                  <a:moveTo>
                    <a:pt x="20" y="46"/>
                  </a:moveTo>
                  <a:cubicBezTo>
                    <a:pt x="20" y="43"/>
                    <a:pt x="20" y="39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30"/>
                    <a:pt x="27" y="27"/>
                  </a:cubicBezTo>
                  <a:cubicBezTo>
                    <a:pt x="27" y="29"/>
                    <a:pt x="27" y="32"/>
                    <a:pt x="27" y="34"/>
                  </a:cubicBezTo>
                  <a:cubicBezTo>
                    <a:pt x="25" y="38"/>
                    <a:pt x="22" y="42"/>
                    <a:pt x="20" y="46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4"/>
                  </a:cubicBezTo>
                  <a:cubicBezTo>
                    <a:pt x="23" y="21"/>
                    <a:pt x="25" y="17"/>
                    <a:pt x="27" y="14"/>
                  </a:cubicBezTo>
                  <a:cubicBezTo>
                    <a:pt x="27" y="17"/>
                    <a:pt x="27" y="21"/>
                    <a:pt x="27" y="24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4" y="28"/>
                    <a:pt x="22" y="31"/>
                    <a:pt x="20" y="33"/>
                  </a:cubicBezTo>
                  <a:moveTo>
                    <a:pt x="17" y="119"/>
                  </a:moveTo>
                  <a:cubicBezTo>
                    <a:pt x="12" y="118"/>
                    <a:pt x="9" y="118"/>
                    <a:pt x="4" y="118"/>
                  </a:cubicBezTo>
                  <a:cubicBezTo>
                    <a:pt x="4" y="109"/>
                    <a:pt x="4" y="91"/>
                    <a:pt x="4" y="73"/>
                  </a:cubicBezTo>
                  <a:cubicBezTo>
                    <a:pt x="4" y="49"/>
                    <a:pt x="4" y="23"/>
                    <a:pt x="4" y="13"/>
                  </a:cubicBezTo>
                  <a:cubicBezTo>
                    <a:pt x="7" y="13"/>
                    <a:pt x="10" y="13"/>
                    <a:pt x="13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5"/>
                    <a:pt x="17" y="18"/>
                    <a:pt x="17" y="21"/>
                  </a:cubicBezTo>
                  <a:cubicBezTo>
                    <a:pt x="17" y="40"/>
                    <a:pt x="17" y="80"/>
                    <a:pt x="17" y="104"/>
                  </a:cubicBezTo>
                  <a:cubicBezTo>
                    <a:pt x="17" y="110"/>
                    <a:pt x="17" y="115"/>
                    <a:pt x="17" y="119"/>
                  </a:cubicBezTo>
                  <a:moveTo>
                    <a:pt x="20" y="21"/>
                  </a:moveTo>
                  <a:cubicBezTo>
                    <a:pt x="20" y="17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5" y="14"/>
                    <a:pt x="23" y="17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9"/>
                    <a:pt x="7" y="9"/>
                  </a:cubicBezTo>
                  <a:cubicBezTo>
                    <a:pt x="10" y="6"/>
                    <a:pt x="13" y="4"/>
                    <a:pt x="14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3" y="5"/>
                    <a:pt x="21" y="7"/>
                    <a:pt x="18" y="10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9"/>
                    <a:pt x="1" y="47"/>
                    <a:pt x="1" y="73"/>
                  </a:cubicBezTo>
                  <a:cubicBezTo>
                    <a:pt x="1" y="93"/>
                    <a:pt x="1" y="111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1"/>
                    <a:pt x="2" y="121"/>
                    <a:pt x="2" y="122"/>
                  </a:cubicBezTo>
                  <a:cubicBezTo>
                    <a:pt x="9" y="122"/>
                    <a:pt x="12" y="122"/>
                    <a:pt x="18" y="122"/>
                  </a:cubicBezTo>
                  <a:cubicBezTo>
                    <a:pt x="18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20" y="122"/>
                  </a:cubicBezTo>
                  <a:cubicBezTo>
                    <a:pt x="23" y="120"/>
                    <a:pt x="27" y="118"/>
                    <a:pt x="30" y="116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4"/>
                  </a:cubicBezTo>
                  <a:cubicBezTo>
                    <a:pt x="31" y="106"/>
                    <a:pt x="31" y="77"/>
                    <a:pt x="31" y="51"/>
                  </a:cubicBezTo>
                  <a:cubicBezTo>
                    <a:pt x="31" y="38"/>
                    <a:pt x="31" y="26"/>
                    <a:pt x="31" y="17"/>
                  </a:cubicBezTo>
                  <a:cubicBezTo>
                    <a:pt x="31" y="7"/>
                    <a:pt x="31" y="1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Freeform 804"/>
            <p:cNvSpPr>
              <a:spLocks noEditPoints="1"/>
            </p:cNvSpPr>
            <p:nvPr/>
          </p:nvSpPr>
          <p:spPr bwMode="auto">
            <a:xfrm>
              <a:off x="3099" y="3575"/>
              <a:ext cx="73" cy="161"/>
            </a:xfrm>
            <a:custGeom>
              <a:avLst/>
              <a:gdLst>
                <a:gd name="T0" fmla="*/ 21 w 31"/>
                <a:gd name="T1" fmla="*/ 61 h 68"/>
                <a:gd name="T2" fmla="*/ 28 w 31"/>
                <a:gd name="T3" fmla="*/ 56 h 68"/>
                <a:gd name="T4" fmla="*/ 21 w 31"/>
                <a:gd name="T5" fmla="*/ 64 h 68"/>
                <a:gd name="T6" fmla="*/ 21 w 31"/>
                <a:gd name="T7" fmla="*/ 55 h 68"/>
                <a:gd name="T8" fmla="*/ 28 w 31"/>
                <a:gd name="T9" fmla="*/ 43 h 68"/>
                <a:gd name="T10" fmla="*/ 27 w 31"/>
                <a:gd name="T11" fmla="*/ 49 h 68"/>
                <a:gd name="T12" fmla="*/ 21 w 31"/>
                <a:gd name="T13" fmla="*/ 51 h 68"/>
                <a:gd name="T14" fmla="*/ 28 w 31"/>
                <a:gd name="T15" fmla="*/ 34 h 68"/>
                <a:gd name="T16" fmla="*/ 28 w 31"/>
                <a:gd name="T17" fmla="*/ 41 h 68"/>
                <a:gd name="T18" fmla="*/ 26 w 31"/>
                <a:gd name="T19" fmla="*/ 41 h 68"/>
                <a:gd name="T20" fmla="*/ 21 w 31"/>
                <a:gd name="T21" fmla="*/ 42 h 68"/>
                <a:gd name="T22" fmla="*/ 28 w 31"/>
                <a:gd name="T23" fmla="*/ 24 h 68"/>
                <a:gd name="T24" fmla="*/ 26 w 31"/>
                <a:gd name="T25" fmla="*/ 33 h 68"/>
                <a:gd name="T26" fmla="*/ 21 w 31"/>
                <a:gd name="T27" fmla="*/ 32 h 68"/>
                <a:gd name="T28" fmla="*/ 28 w 31"/>
                <a:gd name="T29" fmla="*/ 16 h 68"/>
                <a:gd name="T30" fmla="*/ 27 w 31"/>
                <a:gd name="T31" fmla="*/ 21 h 68"/>
                <a:gd name="T32" fmla="*/ 17 w 31"/>
                <a:gd name="T33" fmla="*/ 65 h 68"/>
                <a:gd name="T34" fmla="*/ 4 w 31"/>
                <a:gd name="T35" fmla="*/ 41 h 68"/>
                <a:gd name="T36" fmla="*/ 13 w 31"/>
                <a:gd name="T37" fmla="*/ 14 h 68"/>
                <a:gd name="T38" fmla="*/ 17 w 31"/>
                <a:gd name="T39" fmla="*/ 26 h 68"/>
                <a:gd name="T40" fmla="*/ 17 w 31"/>
                <a:gd name="T41" fmla="*/ 65 h 68"/>
                <a:gd name="T42" fmla="*/ 21 w 31"/>
                <a:gd name="T43" fmla="*/ 20 h 68"/>
                <a:gd name="T44" fmla="*/ 28 w 31"/>
                <a:gd name="T45" fmla="*/ 13 h 68"/>
                <a:gd name="T46" fmla="*/ 21 w 31"/>
                <a:gd name="T47" fmla="*/ 23 h 68"/>
                <a:gd name="T48" fmla="*/ 20 w 31"/>
                <a:gd name="T49" fmla="*/ 13 h 68"/>
                <a:gd name="T50" fmla="*/ 27 w 31"/>
                <a:gd name="T51" fmla="*/ 8 h 68"/>
                <a:gd name="T52" fmla="*/ 18 w 31"/>
                <a:gd name="T53" fmla="*/ 10 h 68"/>
                <a:gd name="T54" fmla="*/ 14 w 31"/>
                <a:gd name="T55" fmla="*/ 4 h 68"/>
                <a:gd name="T56" fmla="*/ 25 w 31"/>
                <a:gd name="T57" fmla="*/ 4 h 68"/>
                <a:gd name="T58" fmla="*/ 23 w 31"/>
                <a:gd name="T59" fmla="*/ 0 h 68"/>
                <a:gd name="T60" fmla="*/ 12 w 31"/>
                <a:gd name="T61" fmla="*/ 1 h 68"/>
                <a:gd name="T62" fmla="*/ 1 w 31"/>
                <a:gd name="T63" fmla="*/ 10 h 68"/>
                <a:gd name="T64" fmla="*/ 1 w 31"/>
                <a:gd name="T65" fmla="*/ 10 h 68"/>
                <a:gd name="T66" fmla="*/ 1 w 31"/>
                <a:gd name="T67" fmla="*/ 11 h 68"/>
                <a:gd name="T68" fmla="*/ 1 w 31"/>
                <a:gd name="T69" fmla="*/ 11 h 68"/>
                <a:gd name="T70" fmla="*/ 1 w 31"/>
                <a:gd name="T71" fmla="*/ 41 h 68"/>
                <a:gd name="T72" fmla="*/ 1 w 31"/>
                <a:gd name="T73" fmla="*/ 66 h 68"/>
                <a:gd name="T74" fmla="*/ 18 w 31"/>
                <a:gd name="T75" fmla="*/ 68 h 68"/>
                <a:gd name="T76" fmla="*/ 20 w 31"/>
                <a:gd name="T77" fmla="*/ 68 h 68"/>
                <a:gd name="T78" fmla="*/ 23 w 31"/>
                <a:gd name="T79" fmla="*/ 67 h 68"/>
                <a:gd name="T80" fmla="*/ 24 w 31"/>
                <a:gd name="T81" fmla="*/ 66 h 68"/>
                <a:gd name="T82" fmla="*/ 31 w 31"/>
                <a:gd name="T83" fmla="*/ 61 h 68"/>
                <a:gd name="T84" fmla="*/ 31 w 31"/>
                <a:gd name="T85" fmla="*/ 61 h 68"/>
                <a:gd name="T86" fmla="*/ 31 w 31"/>
                <a:gd name="T87" fmla="*/ 5 h 68"/>
                <a:gd name="T88" fmla="*/ 31 w 31"/>
                <a:gd name="T89" fmla="*/ 2 h 68"/>
                <a:gd name="T90" fmla="*/ 31 w 31"/>
                <a:gd name="T91" fmla="*/ 2 h 68"/>
                <a:gd name="T92" fmla="*/ 31 w 31"/>
                <a:gd name="T93" fmla="*/ 2 h 68"/>
                <a:gd name="T94" fmla="*/ 31 w 31"/>
                <a:gd name="T95" fmla="*/ 1 h 68"/>
                <a:gd name="T96" fmla="*/ 29 w 31"/>
                <a:gd name="T9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" h="68">
                  <a:moveTo>
                    <a:pt x="21" y="64"/>
                  </a:moveTo>
                  <a:cubicBezTo>
                    <a:pt x="21" y="63"/>
                    <a:pt x="21" y="62"/>
                    <a:pt x="21" y="61"/>
                  </a:cubicBezTo>
                  <a:cubicBezTo>
                    <a:pt x="23" y="58"/>
                    <a:pt x="25" y="54"/>
                    <a:pt x="28" y="51"/>
                  </a:cubicBezTo>
                  <a:cubicBezTo>
                    <a:pt x="28" y="53"/>
                    <a:pt x="28" y="55"/>
                    <a:pt x="28" y="56"/>
                  </a:cubicBezTo>
                  <a:cubicBezTo>
                    <a:pt x="27" y="58"/>
                    <a:pt x="25" y="60"/>
                    <a:pt x="24" y="62"/>
                  </a:cubicBezTo>
                  <a:cubicBezTo>
                    <a:pt x="23" y="62"/>
                    <a:pt x="22" y="63"/>
                    <a:pt x="21" y="64"/>
                  </a:cubicBezTo>
                  <a:moveTo>
                    <a:pt x="21" y="58"/>
                  </a:moveTo>
                  <a:cubicBezTo>
                    <a:pt x="21" y="57"/>
                    <a:pt x="21" y="56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3" y="50"/>
                    <a:pt x="25" y="46"/>
                    <a:pt x="28" y="43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52"/>
                    <a:pt x="23" y="55"/>
                    <a:pt x="21" y="58"/>
                  </a:cubicBezTo>
                  <a:moveTo>
                    <a:pt x="21" y="51"/>
                  </a:moveTo>
                  <a:cubicBezTo>
                    <a:pt x="21" y="49"/>
                    <a:pt x="21" y="47"/>
                    <a:pt x="21" y="46"/>
                  </a:cubicBezTo>
                  <a:cubicBezTo>
                    <a:pt x="23" y="42"/>
                    <a:pt x="25" y="38"/>
                    <a:pt x="28" y="34"/>
                  </a:cubicBezTo>
                  <a:cubicBezTo>
                    <a:pt x="28" y="37"/>
                    <a:pt x="28" y="39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4" y="44"/>
                    <a:pt x="23" y="48"/>
                    <a:pt x="21" y="51"/>
                  </a:cubicBezTo>
                  <a:moveTo>
                    <a:pt x="21" y="42"/>
                  </a:moveTo>
                  <a:cubicBezTo>
                    <a:pt x="21" y="40"/>
                    <a:pt x="21" y="37"/>
                    <a:pt x="21" y="35"/>
                  </a:cubicBezTo>
                  <a:cubicBezTo>
                    <a:pt x="23" y="31"/>
                    <a:pt x="25" y="28"/>
                    <a:pt x="28" y="24"/>
                  </a:cubicBezTo>
                  <a:cubicBezTo>
                    <a:pt x="28" y="26"/>
                    <a:pt x="28" y="29"/>
                    <a:pt x="28" y="31"/>
                  </a:cubicBezTo>
                  <a:cubicBezTo>
                    <a:pt x="27" y="32"/>
                    <a:pt x="27" y="32"/>
                    <a:pt x="26" y="33"/>
                  </a:cubicBezTo>
                  <a:cubicBezTo>
                    <a:pt x="24" y="36"/>
                    <a:pt x="23" y="39"/>
                    <a:pt x="21" y="42"/>
                  </a:cubicBezTo>
                  <a:moveTo>
                    <a:pt x="21" y="32"/>
                  </a:moveTo>
                  <a:cubicBezTo>
                    <a:pt x="21" y="30"/>
                    <a:pt x="21" y="28"/>
                    <a:pt x="21" y="26"/>
                  </a:cubicBezTo>
                  <a:cubicBezTo>
                    <a:pt x="23" y="22"/>
                    <a:pt x="25" y="19"/>
                    <a:pt x="28" y="16"/>
                  </a:cubicBezTo>
                  <a:cubicBezTo>
                    <a:pt x="28" y="18"/>
                    <a:pt x="28" y="19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23" y="28"/>
                    <a:pt x="21" y="32"/>
                  </a:cubicBezTo>
                  <a:moveTo>
                    <a:pt x="17" y="65"/>
                  </a:moveTo>
                  <a:cubicBezTo>
                    <a:pt x="12" y="64"/>
                    <a:pt x="9" y="64"/>
                    <a:pt x="4" y="64"/>
                  </a:cubicBezTo>
                  <a:cubicBezTo>
                    <a:pt x="4" y="56"/>
                    <a:pt x="4" y="48"/>
                    <a:pt x="4" y="41"/>
                  </a:cubicBezTo>
                  <a:cubicBezTo>
                    <a:pt x="4" y="31"/>
                    <a:pt x="4" y="21"/>
                    <a:pt x="4" y="13"/>
                  </a:cubicBezTo>
                  <a:cubicBezTo>
                    <a:pt x="7" y="13"/>
                    <a:pt x="10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7" y="16"/>
                    <a:pt x="17" y="21"/>
                    <a:pt x="17" y="26"/>
                  </a:cubicBezTo>
                  <a:cubicBezTo>
                    <a:pt x="17" y="35"/>
                    <a:pt x="17" y="45"/>
                    <a:pt x="17" y="55"/>
                  </a:cubicBezTo>
                  <a:cubicBezTo>
                    <a:pt x="17" y="58"/>
                    <a:pt x="17" y="62"/>
                    <a:pt x="17" y="65"/>
                  </a:cubicBezTo>
                  <a:moveTo>
                    <a:pt x="21" y="23"/>
                  </a:moveTo>
                  <a:cubicBezTo>
                    <a:pt x="21" y="22"/>
                    <a:pt x="21" y="21"/>
                    <a:pt x="21" y="20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1"/>
                    <a:pt x="27" y="12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6"/>
                    <a:pt x="23" y="20"/>
                    <a:pt x="21" y="23"/>
                  </a:cubicBezTo>
                  <a:moveTo>
                    <a:pt x="20" y="17"/>
                  </a:moveTo>
                  <a:cubicBezTo>
                    <a:pt x="20" y="15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5" y="10"/>
                    <a:pt x="23" y="13"/>
                    <a:pt x="20" y="17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1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20"/>
                    <a:pt x="1" y="30"/>
                    <a:pt x="1" y="41"/>
                  </a:cubicBezTo>
                  <a:cubicBezTo>
                    <a:pt x="1" y="49"/>
                    <a:pt x="1" y="5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7"/>
                    <a:pt x="3" y="68"/>
                  </a:cubicBezTo>
                  <a:cubicBezTo>
                    <a:pt x="9" y="68"/>
                    <a:pt x="12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0" y="68"/>
                  </a:cubicBezTo>
                  <a:cubicBezTo>
                    <a:pt x="21" y="68"/>
                    <a:pt x="22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65"/>
                    <a:pt x="28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  <a:cubicBezTo>
                    <a:pt x="31" y="45"/>
                    <a:pt x="31" y="15"/>
                    <a:pt x="31" y="5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2" name="Freeform 805"/>
            <p:cNvSpPr>
              <a:spLocks noEditPoints="1"/>
            </p:cNvSpPr>
            <p:nvPr/>
          </p:nvSpPr>
          <p:spPr bwMode="auto">
            <a:xfrm>
              <a:off x="3340" y="3549"/>
              <a:ext cx="74" cy="187"/>
            </a:xfrm>
            <a:custGeom>
              <a:avLst/>
              <a:gdLst>
                <a:gd name="T0" fmla="*/ 27 w 31"/>
                <a:gd name="T1" fmla="*/ 67 h 79"/>
                <a:gd name="T2" fmla="*/ 23 w 31"/>
                <a:gd name="T3" fmla="*/ 73 h 79"/>
                <a:gd name="T4" fmla="*/ 20 w 31"/>
                <a:gd name="T5" fmla="*/ 67 h 79"/>
                <a:gd name="T6" fmla="*/ 20 w 31"/>
                <a:gd name="T7" fmla="*/ 67 h 79"/>
                <a:gd name="T8" fmla="*/ 27 w 31"/>
                <a:gd name="T9" fmla="*/ 64 h 79"/>
                <a:gd name="T10" fmla="*/ 20 w 31"/>
                <a:gd name="T11" fmla="*/ 64 h 79"/>
                <a:gd name="T12" fmla="*/ 21 w 31"/>
                <a:gd name="T13" fmla="*/ 59 h 79"/>
                <a:gd name="T14" fmla="*/ 27 w 31"/>
                <a:gd name="T15" fmla="*/ 56 h 79"/>
                <a:gd name="T16" fmla="*/ 20 w 31"/>
                <a:gd name="T17" fmla="*/ 64 h 79"/>
                <a:gd name="T18" fmla="*/ 20 w 31"/>
                <a:gd name="T19" fmla="*/ 51 h 79"/>
                <a:gd name="T20" fmla="*/ 27 w 31"/>
                <a:gd name="T21" fmla="*/ 43 h 79"/>
                <a:gd name="T22" fmla="*/ 26 w 31"/>
                <a:gd name="T23" fmla="*/ 47 h 79"/>
                <a:gd name="T24" fmla="*/ 20 w 31"/>
                <a:gd name="T25" fmla="*/ 48 h 79"/>
                <a:gd name="T26" fmla="*/ 27 w 31"/>
                <a:gd name="T27" fmla="*/ 33 h 79"/>
                <a:gd name="T28" fmla="*/ 27 w 31"/>
                <a:gd name="T29" fmla="*/ 40 h 79"/>
                <a:gd name="T30" fmla="*/ 20 w 31"/>
                <a:gd name="T31" fmla="*/ 39 h 79"/>
                <a:gd name="T32" fmla="*/ 21 w 31"/>
                <a:gd name="T33" fmla="*/ 33 h 79"/>
                <a:gd name="T34" fmla="*/ 27 w 31"/>
                <a:gd name="T35" fmla="*/ 30 h 79"/>
                <a:gd name="T36" fmla="*/ 20 w 31"/>
                <a:gd name="T37" fmla="*/ 39 h 79"/>
                <a:gd name="T38" fmla="*/ 20 w 31"/>
                <a:gd name="T39" fmla="*/ 27 h 79"/>
                <a:gd name="T40" fmla="*/ 22 w 31"/>
                <a:gd name="T41" fmla="*/ 26 h 79"/>
                <a:gd name="T42" fmla="*/ 27 w 31"/>
                <a:gd name="T43" fmla="*/ 19 h 79"/>
                <a:gd name="T44" fmla="*/ 27 w 31"/>
                <a:gd name="T45" fmla="*/ 24 h 79"/>
                <a:gd name="T46" fmla="*/ 26 w 31"/>
                <a:gd name="T47" fmla="*/ 24 h 79"/>
                <a:gd name="T48" fmla="*/ 17 w 31"/>
                <a:gd name="T49" fmla="*/ 76 h 79"/>
                <a:gd name="T50" fmla="*/ 4 w 31"/>
                <a:gd name="T51" fmla="*/ 47 h 79"/>
                <a:gd name="T52" fmla="*/ 12 w 31"/>
                <a:gd name="T53" fmla="*/ 13 h 79"/>
                <a:gd name="T54" fmla="*/ 16 w 31"/>
                <a:gd name="T55" fmla="*/ 30 h 79"/>
                <a:gd name="T56" fmla="*/ 17 w 31"/>
                <a:gd name="T57" fmla="*/ 76 h 79"/>
                <a:gd name="T58" fmla="*/ 20 w 31"/>
                <a:gd name="T59" fmla="*/ 21 h 79"/>
                <a:gd name="T60" fmla="*/ 27 w 31"/>
                <a:gd name="T61" fmla="*/ 17 h 79"/>
                <a:gd name="T62" fmla="*/ 20 w 31"/>
                <a:gd name="T63" fmla="*/ 24 h 79"/>
                <a:gd name="T64" fmla="*/ 20 w 31"/>
                <a:gd name="T65" fmla="*/ 13 h 79"/>
                <a:gd name="T66" fmla="*/ 27 w 31"/>
                <a:gd name="T67" fmla="*/ 9 h 79"/>
                <a:gd name="T68" fmla="*/ 20 w 31"/>
                <a:gd name="T69" fmla="*/ 18 h 79"/>
                <a:gd name="T70" fmla="*/ 6 w 31"/>
                <a:gd name="T71" fmla="*/ 9 h 79"/>
                <a:gd name="T72" fmla="*/ 22 w 31"/>
                <a:gd name="T73" fmla="*/ 3 h 79"/>
                <a:gd name="T74" fmla="*/ 18 w 31"/>
                <a:gd name="T75" fmla="*/ 10 h 79"/>
                <a:gd name="T76" fmla="*/ 12 w 31"/>
                <a:gd name="T77" fmla="*/ 0 h 79"/>
                <a:gd name="T78" fmla="*/ 8 w 31"/>
                <a:gd name="T79" fmla="*/ 3 h 79"/>
                <a:gd name="T80" fmla="*/ 0 w 31"/>
                <a:gd name="T81" fmla="*/ 10 h 79"/>
                <a:gd name="T82" fmla="*/ 0 w 31"/>
                <a:gd name="T83" fmla="*/ 10 h 79"/>
                <a:gd name="T84" fmla="*/ 0 w 31"/>
                <a:gd name="T85" fmla="*/ 11 h 79"/>
                <a:gd name="T86" fmla="*/ 0 w 31"/>
                <a:gd name="T87" fmla="*/ 11 h 79"/>
                <a:gd name="T88" fmla="*/ 0 w 31"/>
                <a:gd name="T89" fmla="*/ 77 h 79"/>
                <a:gd name="T90" fmla="*/ 2 w 31"/>
                <a:gd name="T91" fmla="*/ 79 h 79"/>
                <a:gd name="T92" fmla="*/ 18 w 31"/>
                <a:gd name="T93" fmla="*/ 79 h 79"/>
                <a:gd name="T94" fmla="*/ 30 w 31"/>
                <a:gd name="T95" fmla="*/ 73 h 79"/>
                <a:gd name="T96" fmla="*/ 30 w 31"/>
                <a:gd name="T97" fmla="*/ 72 h 79"/>
                <a:gd name="T98" fmla="*/ 31 w 31"/>
                <a:gd name="T99" fmla="*/ 71 h 79"/>
                <a:gd name="T100" fmla="*/ 30 w 31"/>
                <a:gd name="T101" fmla="*/ 3 h 79"/>
                <a:gd name="T102" fmla="*/ 30 w 31"/>
                <a:gd name="T103" fmla="*/ 2 h 79"/>
                <a:gd name="T104" fmla="*/ 30 w 31"/>
                <a:gd name="T105" fmla="*/ 2 h 79"/>
                <a:gd name="T106" fmla="*/ 30 w 31"/>
                <a:gd name="T107" fmla="*/ 1 h 79"/>
                <a:gd name="T108" fmla="*/ 30 w 31"/>
                <a:gd name="T109" fmla="*/ 1 h 79"/>
                <a:gd name="T110" fmla="*/ 22 w 31"/>
                <a:gd name="T1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79">
                  <a:moveTo>
                    <a:pt x="23" y="73"/>
                  </a:moveTo>
                  <a:cubicBezTo>
                    <a:pt x="24" y="71"/>
                    <a:pt x="26" y="69"/>
                    <a:pt x="27" y="67"/>
                  </a:cubicBezTo>
                  <a:cubicBezTo>
                    <a:pt x="27" y="68"/>
                    <a:pt x="27" y="69"/>
                    <a:pt x="27" y="70"/>
                  </a:cubicBezTo>
                  <a:cubicBezTo>
                    <a:pt x="26" y="71"/>
                    <a:pt x="24" y="72"/>
                    <a:pt x="23" y="73"/>
                  </a:cubicBezTo>
                  <a:moveTo>
                    <a:pt x="20" y="74"/>
                  </a:moveTo>
                  <a:cubicBezTo>
                    <a:pt x="20" y="72"/>
                    <a:pt x="20" y="69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2" y="64"/>
                    <a:pt x="25" y="61"/>
                    <a:pt x="27" y="58"/>
                  </a:cubicBezTo>
                  <a:cubicBezTo>
                    <a:pt x="27" y="60"/>
                    <a:pt x="27" y="62"/>
                    <a:pt x="27" y="64"/>
                  </a:cubicBezTo>
                  <a:cubicBezTo>
                    <a:pt x="25" y="67"/>
                    <a:pt x="22" y="70"/>
                    <a:pt x="20" y="74"/>
                  </a:cubicBezTo>
                  <a:moveTo>
                    <a:pt x="20" y="64"/>
                  </a:moveTo>
                  <a:cubicBezTo>
                    <a:pt x="20" y="62"/>
                    <a:pt x="20" y="61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6"/>
                    <a:pt x="25" y="52"/>
                    <a:pt x="27" y="49"/>
                  </a:cubicBezTo>
                  <a:cubicBezTo>
                    <a:pt x="27" y="52"/>
                    <a:pt x="27" y="54"/>
                    <a:pt x="27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9"/>
                    <a:pt x="22" y="61"/>
                    <a:pt x="20" y="64"/>
                  </a:cubicBezTo>
                  <a:moveTo>
                    <a:pt x="20" y="56"/>
                  </a:moveTo>
                  <a:cubicBezTo>
                    <a:pt x="20" y="54"/>
                    <a:pt x="20" y="52"/>
                    <a:pt x="20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48"/>
                    <a:pt x="25" y="45"/>
                    <a:pt x="27" y="43"/>
                  </a:cubicBezTo>
                  <a:cubicBezTo>
                    <a:pt x="27" y="44"/>
                    <a:pt x="27" y="45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50"/>
                    <a:pt x="22" y="53"/>
                    <a:pt x="20" y="56"/>
                  </a:cubicBezTo>
                  <a:moveTo>
                    <a:pt x="20" y="48"/>
                  </a:moveTo>
                  <a:cubicBezTo>
                    <a:pt x="20" y="46"/>
                    <a:pt x="20" y="44"/>
                    <a:pt x="20" y="41"/>
                  </a:cubicBezTo>
                  <a:cubicBezTo>
                    <a:pt x="22" y="39"/>
                    <a:pt x="25" y="36"/>
                    <a:pt x="27" y="33"/>
                  </a:cubicBezTo>
                  <a:cubicBezTo>
                    <a:pt x="27" y="35"/>
                    <a:pt x="27" y="38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2" y="46"/>
                    <a:pt x="20" y="48"/>
                  </a:cubicBezTo>
                  <a:moveTo>
                    <a:pt x="20" y="39"/>
                  </a:moveTo>
                  <a:cubicBezTo>
                    <a:pt x="20" y="37"/>
                    <a:pt x="20" y="35"/>
                    <a:pt x="20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3" y="31"/>
                    <a:pt x="25" y="28"/>
                    <a:pt x="27" y="26"/>
                  </a:cubicBezTo>
                  <a:cubicBezTo>
                    <a:pt x="27" y="27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4" y="33"/>
                    <a:pt x="22" y="36"/>
                    <a:pt x="20" y="39"/>
                  </a:cubicBezTo>
                  <a:moveTo>
                    <a:pt x="20" y="32"/>
                  </a:moveTo>
                  <a:cubicBezTo>
                    <a:pt x="20" y="30"/>
                    <a:pt x="20" y="29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3"/>
                    <a:pt x="25" y="21"/>
                    <a:pt x="27" y="19"/>
                  </a:cubicBezTo>
                  <a:cubicBezTo>
                    <a:pt x="27" y="21"/>
                    <a:pt x="27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4" y="27"/>
                    <a:pt x="22" y="29"/>
                    <a:pt x="20" y="32"/>
                  </a:cubicBezTo>
                  <a:moveTo>
                    <a:pt x="17" y="76"/>
                  </a:moveTo>
                  <a:cubicBezTo>
                    <a:pt x="12" y="75"/>
                    <a:pt x="8" y="75"/>
                    <a:pt x="4" y="75"/>
                  </a:cubicBezTo>
                  <a:cubicBezTo>
                    <a:pt x="4" y="67"/>
                    <a:pt x="4" y="57"/>
                    <a:pt x="4" y="47"/>
                  </a:cubicBezTo>
                  <a:cubicBezTo>
                    <a:pt x="4" y="34"/>
                    <a:pt x="4" y="22"/>
                    <a:pt x="3" y="13"/>
                  </a:cubicBezTo>
                  <a:cubicBezTo>
                    <a:pt x="6" y="13"/>
                    <a:pt x="9" y="13"/>
                    <a:pt x="12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6"/>
                    <a:pt x="16" y="22"/>
                    <a:pt x="16" y="30"/>
                  </a:cubicBezTo>
                  <a:cubicBezTo>
                    <a:pt x="16" y="41"/>
                    <a:pt x="17" y="54"/>
                    <a:pt x="17" y="64"/>
                  </a:cubicBezTo>
                  <a:cubicBezTo>
                    <a:pt x="17" y="69"/>
                    <a:pt x="17" y="73"/>
                    <a:pt x="17" y="76"/>
                  </a:cubicBezTo>
                  <a:moveTo>
                    <a:pt x="20" y="24"/>
                  </a:moveTo>
                  <a:cubicBezTo>
                    <a:pt x="20" y="23"/>
                    <a:pt x="20" y="22"/>
                    <a:pt x="20" y="21"/>
                  </a:cubicBezTo>
                  <a:cubicBezTo>
                    <a:pt x="22" y="18"/>
                    <a:pt x="24" y="15"/>
                    <a:pt x="27" y="12"/>
                  </a:cubicBezTo>
                  <a:cubicBezTo>
                    <a:pt x="27" y="13"/>
                    <a:pt x="27" y="15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4" y="20"/>
                    <a:pt x="22" y="22"/>
                    <a:pt x="20" y="24"/>
                  </a:cubicBezTo>
                  <a:moveTo>
                    <a:pt x="20" y="18"/>
                  </a:moveTo>
                  <a:cubicBezTo>
                    <a:pt x="20" y="16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12"/>
                    <a:pt x="22" y="15"/>
                    <a:pt x="20" y="18"/>
                  </a:cubicBezTo>
                  <a:moveTo>
                    <a:pt x="18" y="10"/>
                  </a:moveTo>
                  <a:cubicBezTo>
                    <a:pt x="17" y="10"/>
                    <a:pt x="11" y="10"/>
                    <a:pt x="6" y="9"/>
                  </a:cubicBezTo>
                  <a:cubicBezTo>
                    <a:pt x="10" y="7"/>
                    <a:pt x="12" y="4"/>
                    <a:pt x="13" y="4"/>
                  </a:cubicBezTo>
                  <a:cubicBezTo>
                    <a:pt x="15" y="4"/>
                    <a:pt x="18" y="3"/>
                    <a:pt x="22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2" y="5"/>
                    <a:pt x="20" y="7"/>
                    <a:pt x="18" y="10"/>
                  </a:cubicBezTo>
                  <a:moveTo>
                    <a:pt x="22" y="0"/>
                  </a:moveTo>
                  <a:cubicBezTo>
                    <a:pt x="17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1"/>
                    <a:pt x="8" y="3"/>
                  </a:cubicBezTo>
                  <a:cubicBezTo>
                    <a:pt x="6" y="5"/>
                    <a:pt x="4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3"/>
                    <a:pt x="0" y="47"/>
                  </a:cubicBezTo>
                  <a:cubicBezTo>
                    <a:pt x="0" y="57"/>
                    <a:pt x="0" y="68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9"/>
                  </a:cubicBezTo>
                  <a:cubicBezTo>
                    <a:pt x="8" y="79"/>
                    <a:pt x="11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3" y="77"/>
                    <a:pt x="26" y="75"/>
                    <a:pt x="30" y="7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56"/>
                    <a:pt x="30" y="18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806"/>
            <p:cNvSpPr>
              <a:spLocks noEditPoints="1"/>
            </p:cNvSpPr>
            <p:nvPr/>
          </p:nvSpPr>
          <p:spPr bwMode="auto">
            <a:xfrm>
              <a:off x="5012" y="918"/>
              <a:ext cx="509" cy="539"/>
            </a:xfrm>
            <a:custGeom>
              <a:avLst/>
              <a:gdLst>
                <a:gd name="T0" fmla="*/ 155 w 215"/>
                <a:gd name="T1" fmla="*/ 179 h 228"/>
                <a:gd name="T2" fmla="*/ 192 w 215"/>
                <a:gd name="T3" fmla="*/ 133 h 228"/>
                <a:gd name="T4" fmla="*/ 148 w 215"/>
                <a:gd name="T5" fmla="*/ 193 h 228"/>
                <a:gd name="T6" fmla="*/ 6 w 215"/>
                <a:gd name="T7" fmla="*/ 89 h 228"/>
                <a:gd name="T8" fmla="*/ 24 w 215"/>
                <a:gd name="T9" fmla="*/ 105 h 228"/>
                <a:gd name="T10" fmla="*/ 28 w 215"/>
                <a:gd name="T11" fmla="*/ 101 h 228"/>
                <a:gd name="T12" fmla="*/ 27 w 215"/>
                <a:gd name="T13" fmla="*/ 108 h 228"/>
                <a:gd name="T14" fmla="*/ 39 w 215"/>
                <a:gd name="T15" fmla="*/ 126 h 228"/>
                <a:gd name="T16" fmla="*/ 44 w 215"/>
                <a:gd name="T17" fmla="*/ 123 h 228"/>
                <a:gd name="T18" fmla="*/ 45 w 215"/>
                <a:gd name="T19" fmla="*/ 131 h 228"/>
                <a:gd name="T20" fmla="*/ 55 w 215"/>
                <a:gd name="T21" fmla="*/ 149 h 228"/>
                <a:gd name="T22" fmla="*/ 60 w 215"/>
                <a:gd name="T23" fmla="*/ 146 h 228"/>
                <a:gd name="T24" fmla="*/ 63 w 215"/>
                <a:gd name="T25" fmla="*/ 150 h 228"/>
                <a:gd name="T26" fmla="*/ 70 w 215"/>
                <a:gd name="T27" fmla="*/ 171 h 228"/>
                <a:gd name="T28" fmla="*/ 75 w 215"/>
                <a:gd name="T29" fmla="*/ 169 h 228"/>
                <a:gd name="T30" fmla="*/ 75 w 215"/>
                <a:gd name="T31" fmla="*/ 180 h 228"/>
                <a:gd name="T32" fmla="*/ 92 w 215"/>
                <a:gd name="T33" fmla="*/ 208 h 228"/>
                <a:gd name="T34" fmla="*/ 161 w 215"/>
                <a:gd name="T35" fmla="*/ 160 h 228"/>
                <a:gd name="T36" fmla="*/ 133 w 215"/>
                <a:gd name="T37" fmla="*/ 190 h 228"/>
                <a:gd name="T38" fmla="*/ 76 w 215"/>
                <a:gd name="T39" fmla="*/ 188 h 228"/>
                <a:gd name="T40" fmla="*/ 63 w 215"/>
                <a:gd name="T41" fmla="*/ 182 h 228"/>
                <a:gd name="T42" fmla="*/ 53 w 215"/>
                <a:gd name="T43" fmla="*/ 158 h 228"/>
                <a:gd name="T44" fmla="*/ 44 w 215"/>
                <a:gd name="T45" fmla="*/ 145 h 228"/>
                <a:gd name="T46" fmla="*/ 39 w 215"/>
                <a:gd name="T47" fmla="*/ 134 h 228"/>
                <a:gd name="T48" fmla="*/ 29 w 215"/>
                <a:gd name="T49" fmla="*/ 117 h 228"/>
                <a:gd name="T50" fmla="*/ 24 w 215"/>
                <a:gd name="T51" fmla="*/ 111 h 228"/>
                <a:gd name="T52" fmla="*/ 10 w 215"/>
                <a:gd name="T53" fmla="*/ 85 h 228"/>
                <a:gd name="T54" fmla="*/ 103 w 215"/>
                <a:gd name="T55" fmla="*/ 3 h 228"/>
                <a:gd name="T56" fmla="*/ 160 w 215"/>
                <a:gd name="T57" fmla="*/ 158 h 228"/>
                <a:gd name="T58" fmla="*/ 79 w 215"/>
                <a:gd name="T59" fmla="*/ 181 h 228"/>
                <a:gd name="T60" fmla="*/ 70 w 215"/>
                <a:gd name="T61" fmla="*/ 168 h 228"/>
                <a:gd name="T62" fmla="*/ 60 w 215"/>
                <a:gd name="T63" fmla="*/ 144 h 228"/>
                <a:gd name="T64" fmla="*/ 49 w 215"/>
                <a:gd name="T65" fmla="*/ 131 h 228"/>
                <a:gd name="T66" fmla="*/ 44 w 215"/>
                <a:gd name="T67" fmla="*/ 120 h 228"/>
                <a:gd name="T68" fmla="*/ 31 w 215"/>
                <a:gd name="T69" fmla="*/ 100 h 228"/>
                <a:gd name="T70" fmla="*/ 23 w 215"/>
                <a:gd name="T71" fmla="*/ 101 h 228"/>
                <a:gd name="T72" fmla="*/ 3 w 215"/>
                <a:gd name="T73" fmla="*/ 81 h 228"/>
                <a:gd name="T74" fmla="*/ 0 w 215"/>
                <a:gd name="T75" fmla="*/ 92 h 228"/>
                <a:gd name="T76" fmla="*/ 21 w 215"/>
                <a:gd name="T77" fmla="*/ 116 h 228"/>
                <a:gd name="T78" fmla="*/ 25 w 215"/>
                <a:gd name="T79" fmla="*/ 115 h 228"/>
                <a:gd name="T80" fmla="*/ 22 w 215"/>
                <a:gd name="T81" fmla="*/ 121 h 228"/>
                <a:gd name="T82" fmla="*/ 34 w 215"/>
                <a:gd name="T83" fmla="*/ 139 h 228"/>
                <a:gd name="T84" fmla="*/ 42 w 215"/>
                <a:gd name="T85" fmla="*/ 138 h 228"/>
                <a:gd name="T86" fmla="*/ 38 w 215"/>
                <a:gd name="T87" fmla="*/ 145 h 228"/>
                <a:gd name="T88" fmla="*/ 49 w 215"/>
                <a:gd name="T89" fmla="*/ 163 h 228"/>
                <a:gd name="T90" fmla="*/ 53 w 215"/>
                <a:gd name="T91" fmla="*/ 160 h 228"/>
                <a:gd name="T92" fmla="*/ 54 w 215"/>
                <a:gd name="T93" fmla="*/ 169 h 228"/>
                <a:gd name="T94" fmla="*/ 63 w 215"/>
                <a:gd name="T95" fmla="*/ 186 h 228"/>
                <a:gd name="T96" fmla="*/ 73 w 215"/>
                <a:gd name="T97" fmla="*/ 186 h 228"/>
                <a:gd name="T98" fmla="*/ 68 w 215"/>
                <a:gd name="T99" fmla="*/ 196 h 228"/>
                <a:gd name="T100" fmla="*/ 83 w 215"/>
                <a:gd name="T101" fmla="*/ 223 h 228"/>
                <a:gd name="T102" fmla="*/ 98 w 215"/>
                <a:gd name="T103" fmla="*/ 228 h 228"/>
                <a:gd name="T104" fmla="*/ 170 w 215"/>
                <a:gd name="T105" fmla="*/ 182 h 228"/>
                <a:gd name="T106" fmla="*/ 201 w 215"/>
                <a:gd name="T107" fmla="*/ 128 h 228"/>
                <a:gd name="T108" fmla="*/ 124 w 215"/>
                <a:gd name="T109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5" h="228">
                  <a:moveTo>
                    <a:pt x="99" y="224"/>
                  </a:moveTo>
                  <a:cubicBezTo>
                    <a:pt x="98" y="221"/>
                    <a:pt x="97" y="218"/>
                    <a:pt x="96" y="216"/>
                  </a:cubicBezTo>
                  <a:cubicBezTo>
                    <a:pt x="109" y="208"/>
                    <a:pt x="122" y="200"/>
                    <a:pt x="135" y="192"/>
                  </a:cubicBezTo>
                  <a:cubicBezTo>
                    <a:pt x="142" y="188"/>
                    <a:pt x="148" y="183"/>
                    <a:pt x="155" y="179"/>
                  </a:cubicBezTo>
                  <a:cubicBezTo>
                    <a:pt x="170" y="168"/>
                    <a:pt x="183" y="154"/>
                    <a:pt x="200" y="147"/>
                  </a:cubicBezTo>
                  <a:cubicBezTo>
                    <a:pt x="200" y="147"/>
                    <a:pt x="200" y="147"/>
                    <a:pt x="200" y="146"/>
                  </a:cubicBezTo>
                  <a:cubicBezTo>
                    <a:pt x="201" y="146"/>
                    <a:pt x="201" y="146"/>
                    <a:pt x="200" y="145"/>
                  </a:cubicBezTo>
                  <a:cubicBezTo>
                    <a:pt x="198" y="141"/>
                    <a:pt x="195" y="137"/>
                    <a:pt x="192" y="133"/>
                  </a:cubicBezTo>
                  <a:cubicBezTo>
                    <a:pt x="194" y="132"/>
                    <a:pt x="196" y="130"/>
                    <a:pt x="199" y="129"/>
                  </a:cubicBezTo>
                  <a:cubicBezTo>
                    <a:pt x="203" y="135"/>
                    <a:pt x="207" y="142"/>
                    <a:pt x="212" y="149"/>
                  </a:cubicBezTo>
                  <a:cubicBezTo>
                    <a:pt x="195" y="156"/>
                    <a:pt x="182" y="169"/>
                    <a:pt x="168" y="180"/>
                  </a:cubicBezTo>
                  <a:cubicBezTo>
                    <a:pt x="162" y="185"/>
                    <a:pt x="155" y="189"/>
                    <a:pt x="148" y="193"/>
                  </a:cubicBezTo>
                  <a:cubicBezTo>
                    <a:pt x="132" y="204"/>
                    <a:pt x="116" y="214"/>
                    <a:pt x="99" y="224"/>
                  </a:cubicBezTo>
                  <a:moveTo>
                    <a:pt x="19" y="113"/>
                  </a:moveTo>
                  <a:cubicBezTo>
                    <a:pt x="12" y="103"/>
                    <a:pt x="11" y="102"/>
                    <a:pt x="3" y="91"/>
                  </a:cubicBezTo>
                  <a:cubicBezTo>
                    <a:pt x="4" y="91"/>
                    <a:pt x="5" y="90"/>
                    <a:pt x="6" y="89"/>
                  </a:cubicBezTo>
                  <a:cubicBezTo>
                    <a:pt x="7" y="89"/>
                    <a:pt x="8" y="88"/>
                    <a:pt x="8" y="88"/>
                  </a:cubicBezTo>
                  <a:cubicBezTo>
                    <a:pt x="13" y="93"/>
                    <a:pt x="15" y="95"/>
                    <a:pt x="22" y="104"/>
                  </a:cubicBezTo>
                  <a:cubicBezTo>
                    <a:pt x="22" y="105"/>
                    <a:pt x="23" y="105"/>
                    <a:pt x="23" y="105"/>
                  </a:cubicBezTo>
                  <a:cubicBezTo>
                    <a:pt x="23" y="105"/>
                    <a:pt x="24" y="105"/>
                    <a:pt x="24" y="105"/>
                  </a:cubicBezTo>
                  <a:cubicBezTo>
                    <a:pt x="24" y="105"/>
                    <a:pt x="25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2"/>
                    <a:pt x="25" y="102"/>
                  </a:cubicBezTo>
                  <a:cubicBezTo>
                    <a:pt x="26" y="101"/>
                    <a:pt x="27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2"/>
                  </a:cubicBezTo>
                  <a:cubicBezTo>
                    <a:pt x="30" y="102"/>
                    <a:pt x="30" y="103"/>
                    <a:pt x="30" y="104"/>
                  </a:cubicBezTo>
                  <a:cubicBezTo>
                    <a:pt x="30" y="105"/>
                    <a:pt x="29" y="107"/>
                    <a:pt x="27" y="108"/>
                  </a:cubicBezTo>
                  <a:cubicBezTo>
                    <a:pt x="27" y="108"/>
                    <a:pt x="27" y="108"/>
                    <a:pt x="26" y="109"/>
                  </a:cubicBezTo>
                  <a:cubicBezTo>
                    <a:pt x="26" y="109"/>
                    <a:pt x="26" y="110"/>
                    <a:pt x="27" y="110"/>
                  </a:cubicBezTo>
                  <a:cubicBezTo>
                    <a:pt x="29" y="114"/>
                    <a:pt x="35" y="122"/>
                    <a:pt x="37" y="126"/>
                  </a:cubicBezTo>
                  <a:cubicBezTo>
                    <a:pt x="38" y="126"/>
                    <a:pt x="38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40" y="126"/>
                    <a:pt x="40" y="125"/>
                  </a:cubicBezTo>
                  <a:cubicBezTo>
                    <a:pt x="40" y="124"/>
                    <a:pt x="42" y="123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3"/>
                    <a:pt x="47" y="123"/>
                    <a:pt x="47" y="124"/>
                  </a:cubicBezTo>
                  <a:cubicBezTo>
                    <a:pt x="48" y="125"/>
                    <a:pt x="48" y="126"/>
                    <a:pt x="48" y="127"/>
                  </a:cubicBezTo>
                  <a:cubicBezTo>
                    <a:pt x="48" y="128"/>
                    <a:pt x="48" y="129"/>
                    <a:pt x="47" y="130"/>
                  </a:cubicBezTo>
                  <a:cubicBezTo>
                    <a:pt x="46" y="131"/>
                    <a:pt x="45" y="131"/>
                    <a:pt x="45" y="131"/>
                  </a:cubicBezTo>
                  <a:cubicBezTo>
                    <a:pt x="44" y="131"/>
                    <a:pt x="44" y="132"/>
                    <a:pt x="43" y="132"/>
                  </a:cubicBezTo>
                  <a:cubicBezTo>
                    <a:pt x="43" y="133"/>
                    <a:pt x="43" y="133"/>
                    <a:pt x="44" y="134"/>
                  </a:cubicBezTo>
                  <a:cubicBezTo>
                    <a:pt x="47" y="137"/>
                    <a:pt x="52" y="144"/>
                    <a:pt x="54" y="149"/>
                  </a:cubicBezTo>
                  <a:cubicBezTo>
                    <a:pt x="54" y="149"/>
                    <a:pt x="55" y="149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6" y="149"/>
                    <a:pt x="56" y="149"/>
                    <a:pt x="56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8" y="147"/>
                    <a:pt x="59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1" y="146"/>
                    <a:pt x="62" y="147"/>
                    <a:pt x="63" y="148"/>
                  </a:cubicBezTo>
                  <a:cubicBezTo>
                    <a:pt x="63" y="148"/>
                    <a:pt x="63" y="149"/>
                    <a:pt x="63" y="150"/>
                  </a:cubicBezTo>
                  <a:cubicBezTo>
                    <a:pt x="63" y="152"/>
                    <a:pt x="62" y="154"/>
                    <a:pt x="61" y="155"/>
                  </a:cubicBezTo>
                  <a:cubicBezTo>
                    <a:pt x="60" y="156"/>
                    <a:pt x="60" y="156"/>
                    <a:pt x="60" y="157"/>
                  </a:cubicBezTo>
                  <a:cubicBezTo>
                    <a:pt x="64" y="162"/>
                    <a:pt x="65" y="165"/>
                    <a:pt x="69" y="170"/>
                  </a:cubicBezTo>
                  <a:cubicBezTo>
                    <a:pt x="69" y="171"/>
                    <a:pt x="70" y="171"/>
                    <a:pt x="70" y="171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0" y="171"/>
                    <a:pt x="71" y="171"/>
                    <a:pt x="71" y="171"/>
                  </a:cubicBezTo>
                  <a:cubicBezTo>
                    <a:pt x="72" y="169"/>
                    <a:pt x="74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7" y="169"/>
                    <a:pt x="79" y="170"/>
                    <a:pt x="80" y="171"/>
                  </a:cubicBezTo>
                  <a:cubicBezTo>
                    <a:pt x="80" y="172"/>
                    <a:pt x="80" y="173"/>
                    <a:pt x="80" y="174"/>
                  </a:cubicBezTo>
                  <a:cubicBezTo>
                    <a:pt x="80" y="176"/>
                    <a:pt x="79" y="179"/>
                    <a:pt x="76" y="179"/>
                  </a:cubicBezTo>
                  <a:cubicBezTo>
                    <a:pt x="76" y="179"/>
                    <a:pt x="75" y="180"/>
                    <a:pt x="75" y="180"/>
                  </a:cubicBezTo>
                  <a:cubicBezTo>
                    <a:pt x="75" y="180"/>
                    <a:pt x="75" y="181"/>
                    <a:pt x="75" y="181"/>
                  </a:cubicBezTo>
                  <a:cubicBezTo>
                    <a:pt x="80" y="188"/>
                    <a:pt x="83" y="191"/>
                    <a:pt x="85" y="193"/>
                  </a:cubicBezTo>
                  <a:cubicBezTo>
                    <a:pt x="86" y="196"/>
                    <a:pt x="88" y="200"/>
                    <a:pt x="91" y="207"/>
                  </a:cubicBezTo>
                  <a:cubicBezTo>
                    <a:pt x="91" y="207"/>
                    <a:pt x="92" y="208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10" y="196"/>
                    <a:pt x="126" y="185"/>
                    <a:pt x="142" y="174"/>
                  </a:cubicBezTo>
                  <a:cubicBezTo>
                    <a:pt x="149" y="169"/>
                    <a:pt x="155" y="165"/>
                    <a:pt x="161" y="160"/>
                  </a:cubicBezTo>
                  <a:cubicBezTo>
                    <a:pt x="171" y="152"/>
                    <a:pt x="180" y="142"/>
                    <a:pt x="190" y="135"/>
                  </a:cubicBezTo>
                  <a:cubicBezTo>
                    <a:pt x="192" y="138"/>
                    <a:pt x="195" y="142"/>
                    <a:pt x="197" y="145"/>
                  </a:cubicBezTo>
                  <a:cubicBezTo>
                    <a:pt x="180" y="152"/>
                    <a:pt x="167" y="166"/>
                    <a:pt x="153" y="177"/>
                  </a:cubicBezTo>
                  <a:cubicBezTo>
                    <a:pt x="147" y="181"/>
                    <a:pt x="140" y="185"/>
                    <a:pt x="133" y="190"/>
                  </a:cubicBezTo>
                  <a:cubicBezTo>
                    <a:pt x="117" y="200"/>
                    <a:pt x="101" y="210"/>
                    <a:pt x="84" y="220"/>
                  </a:cubicBezTo>
                  <a:cubicBezTo>
                    <a:pt x="82" y="214"/>
                    <a:pt x="80" y="210"/>
                    <a:pt x="79" y="207"/>
                  </a:cubicBezTo>
                  <a:cubicBezTo>
                    <a:pt x="77" y="204"/>
                    <a:pt x="75" y="202"/>
                    <a:pt x="71" y="196"/>
                  </a:cubicBezTo>
                  <a:cubicBezTo>
                    <a:pt x="74" y="195"/>
                    <a:pt x="76" y="192"/>
                    <a:pt x="76" y="188"/>
                  </a:cubicBezTo>
                  <a:cubicBezTo>
                    <a:pt x="76" y="187"/>
                    <a:pt x="75" y="186"/>
                    <a:pt x="75" y="185"/>
                  </a:cubicBezTo>
                  <a:cubicBezTo>
                    <a:pt x="73" y="182"/>
                    <a:pt x="71" y="181"/>
                    <a:pt x="68" y="181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6" y="181"/>
                    <a:pt x="65" y="181"/>
                    <a:pt x="63" y="182"/>
                  </a:cubicBezTo>
                  <a:cubicBezTo>
                    <a:pt x="61" y="178"/>
                    <a:pt x="59" y="175"/>
                    <a:pt x="57" y="171"/>
                  </a:cubicBezTo>
                  <a:cubicBezTo>
                    <a:pt x="59" y="169"/>
                    <a:pt x="60" y="167"/>
                    <a:pt x="60" y="164"/>
                  </a:cubicBezTo>
                  <a:cubicBezTo>
                    <a:pt x="60" y="163"/>
                    <a:pt x="59" y="161"/>
                    <a:pt x="59" y="160"/>
                  </a:cubicBezTo>
                  <a:cubicBezTo>
                    <a:pt x="57" y="158"/>
                    <a:pt x="55" y="158"/>
                    <a:pt x="53" y="158"/>
                  </a:cubicBezTo>
                  <a:cubicBezTo>
                    <a:pt x="52" y="158"/>
                    <a:pt x="51" y="158"/>
                    <a:pt x="50" y="159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7" y="155"/>
                    <a:pt x="44" y="150"/>
                    <a:pt x="42" y="147"/>
                  </a:cubicBezTo>
                  <a:cubicBezTo>
                    <a:pt x="43" y="146"/>
                    <a:pt x="43" y="146"/>
                    <a:pt x="44" y="145"/>
                  </a:cubicBezTo>
                  <a:cubicBezTo>
                    <a:pt x="45" y="143"/>
                    <a:pt x="46" y="142"/>
                    <a:pt x="46" y="140"/>
                  </a:cubicBezTo>
                  <a:cubicBezTo>
                    <a:pt x="46" y="139"/>
                    <a:pt x="45" y="137"/>
                    <a:pt x="45" y="136"/>
                  </a:cubicBezTo>
                  <a:cubicBezTo>
                    <a:pt x="43" y="134"/>
                    <a:pt x="41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7" y="134"/>
                    <a:pt x="35" y="134"/>
                    <a:pt x="34" y="136"/>
                  </a:cubicBezTo>
                  <a:cubicBezTo>
                    <a:pt x="31" y="132"/>
                    <a:pt x="28" y="126"/>
                    <a:pt x="26" y="122"/>
                  </a:cubicBezTo>
                  <a:cubicBezTo>
                    <a:pt x="27" y="121"/>
                    <a:pt x="28" y="120"/>
                    <a:pt x="29" y="118"/>
                  </a:cubicBezTo>
                  <a:cubicBezTo>
                    <a:pt x="29" y="118"/>
                    <a:pt x="29" y="117"/>
                    <a:pt x="29" y="117"/>
                  </a:cubicBezTo>
                  <a:cubicBezTo>
                    <a:pt x="29" y="115"/>
                    <a:pt x="28" y="113"/>
                    <a:pt x="27" y="112"/>
                  </a:cubicBezTo>
                  <a:cubicBezTo>
                    <a:pt x="26" y="112"/>
                    <a:pt x="25" y="111"/>
                    <a:pt x="25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3"/>
                    <a:pt x="19" y="113"/>
                  </a:cubicBezTo>
                  <a:moveTo>
                    <a:pt x="23" y="101"/>
                  </a:moveTo>
                  <a:cubicBezTo>
                    <a:pt x="17" y="93"/>
                    <a:pt x="15" y="91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8" y="83"/>
                    <a:pt x="7" y="82"/>
                    <a:pt x="6" y="80"/>
                  </a:cubicBezTo>
                  <a:cubicBezTo>
                    <a:pt x="36" y="52"/>
                    <a:pt x="69" y="27"/>
                    <a:pt x="103" y="3"/>
                  </a:cubicBezTo>
                  <a:cubicBezTo>
                    <a:pt x="106" y="9"/>
                    <a:pt x="109" y="12"/>
                    <a:pt x="111" y="15"/>
                  </a:cubicBezTo>
                  <a:cubicBezTo>
                    <a:pt x="114" y="17"/>
                    <a:pt x="117" y="20"/>
                    <a:pt x="122" y="26"/>
                  </a:cubicBezTo>
                  <a:cubicBezTo>
                    <a:pt x="153" y="62"/>
                    <a:pt x="174" y="86"/>
                    <a:pt x="202" y="124"/>
                  </a:cubicBezTo>
                  <a:cubicBezTo>
                    <a:pt x="186" y="132"/>
                    <a:pt x="173" y="146"/>
                    <a:pt x="160" y="158"/>
                  </a:cubicBezTo>
                  <a:cubicBezTo>
                    <a:pt x="154" y="163"/>
                    <a:pt x="147" y="167"/>
                    <a:pt x="141" y="171"/>
                  </a:cubicBezTo>
                  <a:cubicBezTo>
                    <a:pt x="125" y="182"/>
                    <a:pt x="109" y="193"/>
                    <a:pt x="93" y="204"/>
                  </a:cubicBezTo>
                  <a:cubicBezTo>
                    <a:pt x="90" y="198"/>
                    <a:pt x="89" y="195"/>
                    <a:pt x="87" y="192"/>
                  </a:cubicBezTo>
                  <a:cubicBezTo>
                    <a:pt x="85" y="189"/>
                    <a:pt x="83" y="187"/>
                    <a:pt x="79" y="181"/>
                  </a:cubicBezTo>
                  <a:cubicBezTo>
                    <a:pt x="81" y="180"/>
                    <a:pt x="83" y="177"/>
                    <a:pt x="83" y="174"/>
                  </a:cubicBezTo>
                  <a:cubicBezTo>
                    <a:pt x="83" y="172"/>
                    <a:pt x="83" y="171"/>
                    <a:pt x="82" y="170"/>
                  </a:cubicBezTo>
                  <a:cubicBezTo>
                    <a:pt x="81" y="167"/>
                    <a:pt x="78" y="166"/>
                    <a:pt x="75" y="166"/>
                  </a:cubicBezTo>
                  <a:cubicBezTo>
                    <a:pt x="73" y="166"/>
                    <a:pt x="72" y="167"/>
                    <a:pt x="70" y="168"/>
                  </a:cubicBezTo>
                  <a:cubicBezTo>
                    <a:pt x="68" y="164"/>
                    <a:pt x="66" y="161"/>
                    <a:pt x="63" y="156"/>
                  </a:cubicBezTo>
                  <a:cubicBezTo>
                    <a:pt x="65" y="155"/>
                    <a:pt x="66" y="152"/>
                    <a:pt x="66" y="150"/>
                  </a:cubicBezTo>
                  <a:cubicBezTo>
                    <a:pt x="66" y="149"/>
                    <a:pt x="66" y="147"/>
                    <a:pt x="65" y="146"/>
                  </a:cubicBezTo>
                  <a:cubicBezTo>
                    <a:pt x="63" y="144"/>
                    <a:pt x="61" y="144"/>
                    <a:pt x="60" y="144"/>
                  </a:cubicBezTo>
                  <a:cubicBezTo>
                    <a:pt x="58" y="144"/>
                    <a:pt x="57" y="144"/>
                    <a:pt x="56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3" y="141"/>
                    <a:pt x="50" y="137"/>
                    <a:pt x="47" y="133"/>
                  </a:cubicBezTo>
                  <a:cubicBezTo>
                    <a:pt x="48" y="133"/>
                    <a:pt x="49" y="132"/>
                    <a:pt x="49" y="131"/>
                  </a:cubicBezTo>
                  <a:cubicBezTo>
                    <a:pt x="50" y="130"/>
                    <a:pt x="51" y="128"/>
                    <a:pt x="51" y="127"/>
                  </a:cubicBezTo>
                  <a:cubicBezTo>
                    <a:pt x="51" y="125"/>
                    <a:pt x="50" y="124"/>
                    <a:pt x="49" y="123"/>
                  </a:cubicBezTo>
                  <a:cubicBezTo>
                    <a:pt x="48" y="121"/>
                    <a:pt x="46" y="120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1"/>
                    <a:pt x="39" y="123"/>
                  </a:cubicBezTo>
                  <a:cubicBezTo>
                    <a:pt x="36" y="119"/>
                    <a:pt x="32" y="113"/>
                    <a:pt x="30" y="110"/>
                  </a:cubicBezTo>
                  <a:cubicBezTo>
                    <a:pt x="32" y="108"/>
                    <a:pt x="33" y="106"/>
                    <a:pt x="33" y="104"/>
                  </a:cubicBezTo>
                  <a:cubicBezTo>
                    <a:pt x="33" y="102"/>
                    <a:pt x="32" y="101"/>
                    <a:pt x="31" y="100"/>
                  </a:cubicBezTo>
                  <a:cubicBezTo>
                    <a:pt x="30" y="99"/>
                    <a:pt x="29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6" y="98"/>
                    <a:pt x="25" y="99"/>
                    <a:pt x="24" y="100"/>
                  </a:cubicBezTo>
                  <a:cubicBezTo>
                    <a:pt x="23" y="100"/>
                    <a:pt x="23" y="100"/>
                    <a:pt x="23" y="101"/>
                  </a:cubicBezTo>
                  <a:moveTo>
                    <a:pt x="103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67" y="24"/>
                    <a:pt x="34" y="50"/>
                    <a:pt x="3" y="79"/>
                  </a:cubicBezTo>
                  <a:cubicBezTo>
                    <a:pt x="3" y="79"/>
                    <a:pt x="2" y="80"/>
                    <a:pt x="3" y="81"/>
                  </a:cubicBezTo>
                  <a:cubicBezTo>
                    <a:pt x="4" y="83"/>
                    <a:pt x="6" y="84"/>
                    <a:pt x="7" y="85"/>
                  </a:cubicBezTo>
                  <a:cubicBezTo>
                    <a:pt x="6" y="86"/>
                    <a:pt x="5" y="87"/>
                    <a:pt x="4" y="87"/>
                  </a:cubicBezTo>
                  <a:cubicBezTo>
                    <a:pt x="3" y="88"/>
                    <a:pt x="1" y="90"/>
                    <a:pt x="0" y="90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9" y="105"/>
                    <a:pt x="9" y="104"/>
                    <a:pt x="18" y="117"/>
                  </a:cubicBezTo>
                  <a:cubicBezTo>
                    <a:pt x="18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0" y="117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2" y="114"/>
                  </a:cubicBezTo>
                  <a:cubicBezTo>
                    <a:pt x="22" y="114"/>
                    <a:pt x="23" y="114"/>
                    <a:pt x="24" y="114"/>
                  </a:cubicBezTo>
                  <a:cubicBezTo>
                    <a:pt x="24" y="114"/>
                    <a:pt x="25" y="114"/>
                    <a:pt x="25" y="115"/>
                  </a:cubicBezTo>
                  <a:cubicBezTo>
                    <a:pt x="26" y="115"/>
                    <a:pt x="26" y="116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9"/>
                    <a:pt x="25" y="120"/>
                    <a:pt x="23" y="120"/>
                  </a:cubicBezTo>
                  <a:cubicBezTo>
                    <a:pt x="23" y="120"/>
                    <a:pt x="22" y="121"/>
                    <a:pt x="22" y="12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5" y="126"/>
                    <a:pt x="30" y="135"/>
                    <a:pt x="33" y="139"/>
                  </a:cubicBezTo>
                  <a:cubicBezTo>
                    <a:pt x="33" y="139"/>
                    <a:pt x="33" y="139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5" y="139"/>
                    <a:pt x="35" y="139"/>
                  </a:cubicBezTo>
                  <a:cubicBezTo>
                    <a:pt x="36" y="137"/>
                    <a:pt x="37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2" y="137"/>
                    <a:pt x="42" y="138"/>
                  </a:cubicBezTo>
                  <a:cubicBezTo>
                    <a:pt x="43" y="138"/>
                    <a:pt x="43" y="139"/>
                    <a:pt x="43" y="140"/>
                  </a:cubicBezTo>
                  <a:cubicBezTo>
                    <a:pt x="43" y="141"/>
                    <a:pt x="43" y="142"/>
                    <a:pt x="42" y="143"/>
                  </a:cubicBezTo>
                  <a:cubicBezTo>
                    <a:pt x="41" y="144"/>
                    <a:pt x="40" y="145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8" y="146"/>
                    <a:pt x="38" y="146"/>
                    <a:pt x="38" y="147"/>
                  </a:cubicBezTo>
                  <a:cubicBezTo>
                    <a:pt x="41" y="151"/>
                    <a:pt x="46" y="158"/>
                    <a:pt x="48" y="163"/>
                  </a:cubicBezTo>
                  <a:cubicBezTo>
                    <a:pt x="48" y="163"/>
                    <a:pt x="49" y="163"/>
                    <a:pt x="49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50" y="163"/>
                    <a:pt x="50" y="163"/>
                    <a:pt x="50" y="162"/>
                  </a:cubicBezTo>
                  <a:cubicBezTo>
                    <a:pt x="51" y="162"/>
                    <a:pt x="51" y="161"/>
                    <a:pt x="51" y="161"/>
                  </a:cubicBezTo>
                  <a:cubicBezTo>
                    <a:pt x="52" y="161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5" y="160"/>
                    <a:pt x="56" y="161"/>
                    <a:pt x="56" y="162"/>
                  </a:cubicBezTo>
                  <a:cubicBezTo>
                    <a:pt x="57" y="162"/>
                    <a:pt x="57" y="163"/>
                    <a:pt x="57" y="164"/>
                  </a:cubicBezTo>
                  <a:cubicBezTo>
                    <a:pt x="57" y="166"/>
                    <a:pt x="56" y="168"/>
                    <a:pt x="54" y="169"/>
                  </a:cubicBezTo>
                  <a:cubicBezTo>
                    <a:pt x="54" y="170"/>
                    <a:pt x="53" y="170"/>
                    <a:pt x="54" y="171"/>
                  </a:cubicBezTo>
                  <a:cubicBezTo>
                    <a:pt x="57" y="177"/>
                    <a:pt x="59" y="180"/>
                    <a:pt x="62" y="185"/>
                  </a:cubicBezTo>
                  <a:cubicBezTo>
                    <a:pt x="62" y="185"/>
                    <a:pt x="62" y="186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4" y="185"/>
                    <a:pt x="64" y="185"/>
                  </a:cubicBezTo>
                  <a:cubicBezTo>
                    <a:pt x="65" y="184"/>
                    <a:pt x="66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70" y="184"/>
                    <a:pt x="72" y="185"/>
                    <a:pt x="73" y="186"/>
                  </a:cubicBezTo>
                  <a:cubicBezTo>
                    <a:pt x="73" y="187"/>
                    <a:pt x="73" y="188"/>
                    <a:pt x="73" y="188"/>
                  </a:cubicBezTo>
                  <a:cubicBezTo>
                    <a:pt x="73" y="191"/>
                    <a:pt x="71" y="194"/>
                    <a:pt x="69" y="194"/>
                  </a:cubicBezTo>
                  <a:cubicBezTo>
                    <a:pt x="68" y="194"/>
                    <a:pt x="68" y="194"/>
                    <a:pt x="68" y="195"/>
                  </a:cubicBezTo>
                  <a:cubicBezTo>
                    <a:pt x="67" y="195"/>
                    <a:pt x="67" y="196"/>
                    <a:pt x="68" y="196"/>
                  </a:cubicBezTo>
                  <a:cubicBezTo>
                    <a:pt x="72" y="203"/>
                    <a:pt x="75" y="206"/>
                    <a:pt x="76" y="209"/>
                  </a:cubicBezTo>
                  <a:cubicBezTo>
                    <a:pt x="78" y="212"/>
                    <a:pt x="79" y="215"/>
                    <a:pt x="82" y="223"/>
                  </a:cubicBezTo>
                  <a:cubicBezTo>
                    <a:pt x="82" y="223"/>
                    <a:pt x="83" y="223"/>
                    <a:pt x="83" y="223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7" y="221"/>
                    <a:pt x="90" y="219"/>
                    <a:pt x="94" y="217"/>
                  </a:cubicBezTo>
                  <a:cubicBezTo>
                    <a:pt x="95" y="220"/>
                    <a:pt x="96" y="222"/>
                    <a:pt x="98" y="227"/>
                  </a:cubicBezTo>
                  <a:cubicBezTo>
                    <a:pt x="98" y="227"/>
                    <a:pt x="98" y="227"/>
                    <a:pt x="98" y="228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99" y="228"/>
                    <a:pt x="100" y="227"/>
                  </a:cubicBezTo>
                  <a:cubicBezTo>
                    <a:pt x="116" y="217"/>
                    <a:pt x="133" y="206"/>
                    <a:pt x="150" y="195"/>
                  </a:cubicBezTo>
                  <a:cubicBezTo>
                    <a:pt x="157" y="191"/>
                    <a:pt x="163" y="187"/>
                    <a:pt x="170" y="182"/>
                  </a:cubicBezTo>
                  <a:cubicBezTo>
                    <a:pt x="184" y="171"/>
                    <a:pt x="197" y="157"/>
                    <a:pt x="214" y="150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215" y="149"/>
                    <a:pt x="215" y="149"/>
                    <a:pt x="215" y="148"/>
                  </a:cubicBezTo>
                  <a:cubicBezTo>
                    <a:pt x="210" y="141"/>
                    <a:pt x="205" y="134"/>
                    <a:pt x="201" y="128"/>
                  </a:cubicBezTo>
                  <a:cubicBezTo>
                    <a:pt x="202" y="127"/>
                    <a:pt x="203" y="127"/>
                    <a:pt x="205" y="126"/>
                  </a:cubicBezTo>
                  <a:cubicBezTo>
                    <a:pt x="205" y="126"/>
                    <a:pt x="205" y="126"/>
                    <a:pt x="206" y="125"/>
                  </a:cubicBezTo>
                  <a:cubicBezTo>
                    <a:pt x="206" y="125"/>
                    <a:pt x="206" y="124"/>
                    <a:pt x="205" y="124"/>
                  </a:cubicBezTo>
                  <a:cubicBezTo>
                    <a:pt x="177" y="85"/>
                    <a:pt x="156" y="60"/>
                    <a:pt x="124" y="24"/>
                  </a:cubicBezTo>
                  <a:cubicBezTo>
                    <a:pt x="119" y="18"/>
                    <a:pt x="116" y="16"/>
                    <a:pt x="113" y="13"/>
                  </a:cubicBezTo>
                  <a:cubicBezTo>
                    <a:pt x="111" y="10"/>
                    <a:pt x="108" y="7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807"/>
            <p:cNvSpPr>
              <a:spLocks/>
            </p:cNvSpPr>
            <p:nvPr/>
          </p:nvSpPr>
          <p:spPr bwMode="auto">
            <a:xfrm>
              <a:off x="5116" y="1015"/>
              <a:ext cx="171" cy="120"/>
            </a:xfrm>
            <a:custGeom>
              <a:avLst/>
              <a:gdLst>
                <a:gd name="T0" fmla="*/ 71 w 72"/>
                <a:gd name="T1" fmla="*/ 0 h 51"/>
                <a:gd name="T2" fmla="*/ 70 w 72"/>
                <a:gd name="T3" fmla="*/ 0 h 51"/>
                <a:gd name="T4" fmla="*/ 20 w 72"/>
                <a:gd name="T5" fmla="*/ 34 h 51"/>
                <a:gd name="T6" fmla="*/ 1 w 72"/>
                <a:gd name="T7" fmla="*/ 49 h 51"/>
                <a:gd name="T8" fmla="*/ 1 w 72"/>
                <a:gd name="T9" fmla="*/ 50 h 51"/>
                <a:gd name="T10" fmla="*/ 2 w 72"/>
                <a:gd name="T11" fmla="*/ 51 h 51"/>
                <a:gd name="T12" fmla="*/ 3 w 72"/>
                <a:gd name="T13" fmla="*/ 51 h 51"/>
                <a:gd name="T14" fmla="*/ 21 w 72"/>
                <a:gd name="T15" fmla="*/ 36 h 51"/>
                <a:gd name="T16" fmla="*/ 71 w 72"/>
                <a:gd name="T17" fmla="*/ 3 h 51"/>
                <a:gd name="T18" fmla="*/ 72 w 72"/>
                <a:gd name="T19" fmla="*/ 1 h 51"/>
                <a:gd name="T20" fmla="*/ 71 w 72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51">
                  <a:moveTo>
                    <a:pt x="71" y="0"/>
                  </a:moveTo>
                  <a:cubicBezTo>
                    <a:pt x="71" y="0"/>
                    <a:pt x="70" y="0"/>
                    <a:pt x="70" y="0"/>
                  </a:cubicBezTo>
                  <a:cubicBezTo>
                    <a:pt x="52" y="9"/>
                    <a:pt x="36" y="21"/>
                    <a:pt x="20" y="34"/>
                  </a:cubicBezTo>
                  <a:cubicBezTo>
                    <a:pt x="13" y="39"/>
                    <a:pt x="7" y="44"/>
                    <a:pt x="1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1" y="51"/>
                    <a:pt x="1" y="51"/>
                    <a:pt x="2" y="51"/>
                  </a:cubicBezTo>
                  <a:cubicBezTo>
                    <a:pt x="2" y="51"/>
                    <a:pt x="2" y="51"/>
                    <a:pt x="3" y="51"/>
                  </a:cubicBezTo>
                  <a:cubicBezTo>
                    <a:pt x="9" y="46"/>
                    <a:pt x="15" y="41"/>
                    <a:pt x="21" y="36"/>
                  </a:cubicBezTo>
                  <a:cubicBezTo>
                    <a:pt x="37" y="24"/>
                    <a:pt x="53" y="11"/>
                    <a:pt x="71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0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808"/>
            <p:cNvSpPr>
              <a:spLocks/>
            </p:cNvSpPr>
            <p:nvPr/>
          </p:nvSpPr>
          <p:spPr bwMode="auto">
            <a:xfrm>
              <a:off x="5147" y="1060"/>
              <a:ext cx="156" cy="108"/>
            </a:xfrm>
            <a:custGeom>
              <a:avLst/>
              <a:gdLst>
                <a:gd name="T0" fmla="*/ 65 w 66"/>
                <a:gd name="T1" fmla="*/ 0 h 46"/>
                <a:gd name="T2" fmla="*/ 64 w 66"/>
                <a:gd name="T3" fmla="*/ 0 h 46"/>
                <a:gd name="T4" fmla="*/ 1 w 66"/>
                <a:gd name="T5" fmla="*/ 43 h 46"/>
                <a:gd name="T6" fmla="*/ 0 w 66"/>
                <a:gd name="T7" fmla="*/ 45 h 46"/>
                <a:gd name="T8" fmla="*/ 1 w 66"/>
                <a:gd name="T9" fmla="*/ 46 h 46"/>
                <a:gd name="T10" fmla="*/ 2 w 66"/>
                <a:gd name="T11" fmla="*/ 45 h 46"/>
                <a:gd name="T12" fmla="*/ 65 w 66"/>
                <a:gd name="T13" fmla="*/ 2 h 46"/>
                <a:gd name="T14" fmla="*/ 66 w 66"/>
                <a:gd name="T15" fmla="*/ 0 h 46"/>
                <a:gd name="T16" fmla="*/ 65 w 66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6">
                  <a:moveTo>
                    <a:pt x="6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3" y="14"/>
                    <a:pt x="21" y="28"/>
                    <a:pt x="1" y="43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3" y="31"/>
                    <a:pt x="44" y="16"/>
                    <a:pt x="65" y="2"/>
                  </a:cubicBezTo>
                  <a:cubicBezTo>
                    <a:pt x="66" y="2"/>
                    <a:pt x="66" y="1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809"/>
            <p:cNvSpPr>
              <a:spLocks/>
            </p:cNvSpPr>
            <p:nvPr/>
          </p:nvSpPr>
          <p:spPr bwMode="auto">
            <a:xfrm>
              <a:off x="5173" y="1083"/>
              <a:ext cx="161" cy="126"/>
            </a:xfrm>
            <a:custGeom>
              <a:avLst/>
              <a:gdLst>
                <a:gd name="T0" fmla="*/ 67 w 68"/>
                <a:gd name="T1" fmla="*/ 0 h 53"/>
                <a:gd name="T2" fmla="*/ 66 w 68"/>
                <a:gd name="T3" fmla="*/ 0 h 53"/>
                <a:gd name="T4" fmla="*/ 46 w 68"/>
                <a:gd name="T5" fmla="*/ 18 h 53"/>
                <a:gd name="T6" fmla="*/ 1 w 68"/>
                <a:gd name="T7" fmla="*/ 50 h 53"/>
                <a:gd name="T8" fmla="*/ 0 w 68"/>
                <a:gd name="T9" fmla="*/ 52 h 53"/>
                <a:gd name="T10" fmla="*/ 1 w 68"/>
                <a:gd name="T11" fmla="*/ 53 h 53"/>
                <a:gd name="T12" fmla="*/ 2 w 68"/>
                <a:gd name="T13" fmla="*/ 53 h 53"/>
                <a:gd name="T14" fmla="*/ 47 w 68"/>
                <a:gd name="T15" fmla="*/ 20 h 53"/>
                <a:gd name="T16" fmla="*/ 68 w 68"/>
                <a:gd name="T17" fmla="*/ 2 h 53"/>
                <a:gd name="T18" fmla="*/ 68 w 68"/>
                <a:gd name="T19" fmla="*/ 0 h 53"/>
                <a:gd name="T20" fmla="*/ 67 w 68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53">
                  <a:moveTo>
                    <a:pt x="67" y="0"/>
                  </a:moveTo>
                  <a:cubicBezTo>
                    <a:pt x="67" y="0"/>
                    <a:pt x="66" y="0"/>
                    <a:pt x="66" y="0"/>
                  </a:cubicBezTo>
                  <a:cubicBezTo>
                    <a:pt x="59" y="6"/>
                    <a:pt x="52" y="12"/>
                    <a:pt x="46" y="18"/>
                  </a:cubicBezTo>
                  <a:cubicBezTo>
                    <a:pt x="31" y="30"/>
                    <a:pt x="17" y="42"/>
                    <a:pt x="1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9" y="44"/>
                    <a:pt x="33" y="32"/>
                    <a:pt x="47" y="20"/>
                  </a:cubicBezTo>
                  <a:cubicBezTo>
                    <a:pt x="54" y="14"/>
                    <a:pt x="61" y="8"/>
                    <a:pt x="68" y="2"/>
                  </a:cubicBezTo>
                  <a:cubicBezTo>
                    <a:pt x="68" y="2"/>
                    <a:pt x="68" y="1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810"/>
            <p:cNvSpPr>
              <a:spLocks/>
            </p:cNvSpPr>
            <p:nvPr/>
          </p:nvSpPr>
          <p:spPr bwMode="auto">
            <a:xfrm>
              <a:off x="5208" y="1126"/>
              <a:ext cx="154" cy="128"/>
            </a:xfrm>
            <a:custGeom>
              <a:avLst/>
              <a:gdLst>
                <a:gd name="T0" fmla="*/ 63 w 65"/>
                <a:gd name="T1" fmla="*/ 0 h 54"/>
                <a:gd name="T2" fmla="*/ 62 w 65"/>
                <a:gd name="T3" fmla="*/ 0 h 54"/>
                <a:gd name="T4" fmla="*/ 1 w 65"/>
                <a:gd name="T5" fmla="*/ 52 h 54"/>
                <a:gd name="T6" fmla="*/ 1 w 65"/>
                <a:gd name="T7" fmla="*/ 54 h 54"/>
                <a:gd name="T8" fmla="*/ 2 w 65"/>
                <a:gd name="T9" fmla="*/ 54 h 54"/>
                <a:gd name="T10" fmla="*/ 3 w 65"/>
                <a:gd name="T11" fmla="*/ 54 h 54"/>
                <a:gd name="T12" fmla="*/ 64 w 65"/>
                <a:gd name="T13" fmla="*/ 2 h 54"/>
                <a:gd name="T14" fmla="*/ 64 w 65"/>
                <a:gd name="T15" fmla="*/ 0 h 54"/>
                <a:gd name="T16" fmla="*/ 63 w 65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54">
                  <a:moveTo>
                    <a:pt x="63" y="0"/>
                  </a:moveTo>
                  <a:cubicBezTo>
                    <a:pt x="63" y="0"/>
                    <a:pt x="63" y="0"/>
                    <a:pt x="62" y="0"/>
                  </a:cubicBezTo>
                  <a:cubicBezTo>
                    <a:pt x="42" y="17"/>
                    <a:pt x="21" y="34"/>
                    <a:pt x="1" y="52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23" y="37"/>
                    <a:pt x="44" y="19"/>
                    <a:pt x="64" y="2"/>
                  </a:cubicBezTo>
                  <a:cubicBezTo>
                    <a:pt x="65" y="2"/>
                    <a:pt x="65" y="1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811"/>
            <p:cNvSpPr>
              <a:spLocks/>
            </p:cNvSpPr>
            <p:nvPr/>
          </p:nvSpPr>
          <p:spPr bwMode="auto">
            <a:xfrm>
              <a:off x="5234" y="1161"/>
              <a:ext cx="159" cy="131"/>
            </a:xfrm>
            <a:custGeom>
              <a:avLst/>
              <a:gdLst>
                <a:gd name="T0" fmla="*/ 66 w 67"/>
                <a:gd name="T1" fmla="*/ 0 h 55"/>
                <a:gd name="T2" fmla="*/ 65 w 67"/>
                <a:gd name="T3" fmla="*/ 0 h 55"/>
                <a:gd name="T4" fmla="*/ 1 w 67"/>
                <a:gd name="T5" fmla="*/ 52 h 55"/>
                <a:gd name="T6" fmla="*/ 1 w 67"/>
                <a:gd name="T7" fmla="*/ 54 h 55"/>
                <a:gd name="T8" fmla="*/ 2 w 67"/>
                <a:gd name="T9" fmla="*/ 55 h 55"/>
                <a:gd name="T10" fmla="*/ 3 w 67"/>
                <a:gd name="T11" fmla="*/ 54 h 55"/>
                <a:gd name="T12" fmla="*/ 67 w 67"/>
                <a:gd name="T13" fmla="*/ 2 h 55"/>
                <a:gd name="T14" fmla="*/ 67 w 67"/>
                <a:gd name="T15" fmla="*/ 0 h 55"/>
                <a:gd name="T16" fmla="*/ 66 w 6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5">
                  <a:moveTo>
                    <a:pt x="66" y="0"/>
                  </a:moveTo>
                  <a:cubicBezTo>
                    <a:pt x="66" y="0"/>
                    <a:pt x="65" y="0"/>
                    <a:pt x="65" y="0"/>
                  </a:cubicBezTo>
                  <a:cubicBezTo>
                    <a:pt x="44" y="17"/>
                    <a:pt x="22" y="35"/>
                    <a:pt x="1" y="52"/>
                  </a:cubicBezTo>
                  <a:cubicBezTo>
                    <a:pt x="0" y="53"/>
                    <a:pt x="0" y="53"/>
                    <a:pt x="1" y="54"/>
                  </a:cubicBezTo>
                  <a:cubicBezTo>
                    <a:pt x="1" y="54"/>
                    <a:pt x="1" y="55"/>
                    <a:pt x="2" y="55"/>
                  </a:cubicBezTo>
                  <a:cubicBezTo>
                    <a:pt x="2" y="55"/>
                    <a:pt x="2" y="54"/>
                    <a:pt x="3" y="54"/>
                  </a:cubicBezTo>
                  <a:cubicBezTo>
                    <a:pt x="24" y="37"/>
                    <a:pt x="45" y="19"/>
                    <a:pt x="67" y="2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812"/>
            <p:cNvSpPr>
              <a:spLocks/>
            </p:cNvSpPr>
            <p:nvPr/>
          </p:nvSpPr>
          <p:spPr bwMode="auto">
            <a:xfrm>
              <a:off x="5261" y="1199"/>
              <a:ext cx="158" cy="123"/>
            </a:xfrm>
            <a:custGeom>
              <a:avLst/>
              <a:gdLst>
                <a:gd name="T0" fmla="*/ 65 w 67"/>
                <a:gd name="T1" fmla="*/ 0 h 52"/>
                <a:gd name="T2" fmla="*/ 64 w 67"/>
                <a:gd name="T3" fmla="*/ 0 h 52"/>
                <a:gd name="T4" fmla="*/ 1 w 67"/>
                <a:gd name="T5" fmla="*/ 50 h 52"/>
                <a:gd name="T6" fmla="*/ 1 w 67"/>
                <a:gd name="T7" fmla="*/ 52 h 52"/>
                <a:gd name="T8" fmla="*/ 2 w 67"/>
                <a:gd name="T9" fmla="*/ 52 h 52"/>
                <a:gd name="T10" fmla="*/ 3 w 67"/>
                <a:gd name="T11" fmla="*/ 52 h 52"/>
                <a:gd name="T12" fmla="*/ 66 w 67"/>
                <a:gd name="T13" fmla="*/ 2 h 52"/>
                <a:gd name="T14" fmla="*/ 66 w 67"/>
                <a:gd name="T15" fmla="*/ 0 h 52"/>
                <a:gd name="T16" fmla="*/ 65 w 67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2">
                  <a:moveTo>
                    <a:pt x="65" y="0"/>
                  </a:moveTo>
                  <a:cubicBezTo>
                    <a:pt x="65" y="0"/>
                    <a:pt x="64" y="0"/>
                    <a:pt x="64" y="0"/>
                  </a:cubicBezTo>
                  <a:cubicBezTo>
                    <a:pt x="43" y="17"/>
                    <a:pt x="22" y="33"/>
                    <a:pt x="1" y="50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1" y="52"/>
                    <a:pt x="1" y="52"/>
                    <a:pt x="2" y="52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24" y="35"/>
                    <a:pt x="45" y="19"/>
                    <a:pt x="66" y="2"/>
                  </a:cubicBezTo>
                  <a:cubicBezTo>
                    <a:pt x="66" y="2"/>
                    <a:pt x="67" y="1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813"/>
            <p:cNvSpPr>
              <a:spLocks noEditPoints="1"/>
            </p:cNvSpPr>
            <p:nvPr/>
          </p:nvSpPr>
          <p:spPr bwMode="auto">
            <a:xfrm>
              <a:off x="3033" y="1557"/>
              <a:ext cx="189" cy="187"/>
            </a:xfrm>
            <a:custGeom>
              <a:avLst/>
              <a:gdLst>
                <a:gd name="T0" fmla="*/ 6 w 80"/>
                <a:gd name="T1" fmla="*/ 69 h 79"/>
                <a:gd name="T2" fmla="*/ 21 w 80"/>
                <a:gd name="T3" fmla="*/ 14 h 79"/>
                <a:gd name="T4" fmla="*/ 38 w 80"/>
                <a:gd name="T5" fmla="*/ 17 h 79"/>
                <a:gd name="T6" fmla="*/ 35 w 80"/>
                <a:gd name="T7" fmla="*/ 23 h 79"/>
                <a:gd name="T8" fmla="*/ 34 w 80"/>
                <a:gd name="T9" fmla="*/ 25 h 79"/>
                <a:gd name="T10" fmla="*/ 36 w 80"/>
                <a:gd name="T11" fmla="*/ 26 h 79"/>
                <a:gd name="T12" fmla="*/ 48 w 80"/>
                <a:gd name="T13" fmla="*/ 28 h 79"/>
                <a:gd name="T14" fmla="*/ 49 w 80"/>
                <a:gd name="T15" fmla="*/ 28 h 79"/>
                <a:gd name="T16" fmla="*/ 51 w 80"/>
                <a:gd name="T17" fmla="*/ 28 h 79"/>
                <a:gd name="T18" fmla="*/ 51 w 80"/>
                <a:gd name="T19" fmla="*/ 28 h 79"/>
                <a:gd name="T20" fmla="*/ 53 w 80"/>
                <a:gd name="T21" fmla="*/ 25 h 79"/>
                <a:gd name="T22" fmla="*/ 57 w 80"/>
                <a:gd name="T23" fmla="*/ 17 h 79"/>
                <a:gd name="T24" fmla="*/ 76 w 80"/>
                <a:gd name="T25" fmla="*/ 18 h 79"/>
                <a:gd name="T26" fmla="*/ 72 w 80"/>
                <a:gd name="T27" fmla="*/ 45 h 79"/>
                <a:gd name="T28" fmla="*/ 62 w 80"/>
                <a:gd name="T29" fmla="*/ 73 h 79"/>
                <a:gd name="T30" fmla="*/ 62 w 80"/>
                <a:gd name="T31" fmla="*/ 75 h 79"/>
                <a:gd name="T32" fmla="*/ 61 w 80"/>
                <a:gd name="T33" fmla="*/ 76 h 79"/>
                <a:gd name="T34" fmla="*/ 61 w 80"/>
                <a:gd name="T35" fmla="*/ 76 h 79"/>
                <a:gd name="T36" fmla="*/ 61 w 80"/>
                <a:gd name="T37" fmla="*/ 76 h 79"/>
                <a:gd name="T38" fmla="*/ 60 w 80"/>
                <a:gd name="T39" fmla="*/ 76 h 79"/>
                <a:gd name="T40" fmla="*/ 25 w 80"/>
                <a:gd name="T41" fmla="*/ 71 h 79"/>
                <a:gd name="T42" fmla="*/ 7 w 80"/>
                <a:gd name="T43" fmla="*/ 69 h 79"/>
                <a:gd name="T44" fmla="*/ 6 w 80"/>
                <a:gd name="T45" fmla="*/ 69 h 79"/>
                <a:gd name="T46" fmla="*/ 49 w 80"/>
                <a:gd name="T47" fmla="*/ 24 h 79"/>
                <a:gd name="T48" fmla="*/ 48 w 80"/>
                <a:gd name="T49" fmla="*/ 24 h 79"/>
                <a:gd name="T50" fmla="*/ 39 w 80"/>
                <a:gd name="T51" fmla="*/ 23 h 79"/>
                <a:gd name="T52" fmla="*/ 48 w 80"/>
                <a:gd name="T53" fmla="*/ 3 h 79"/>
                <a:gd name="T54" fmla="*/ 58 w 80"/>
                <a:gd name="T55" fmla="*/ 6 h 79"/>
                <a:gd name="T56" fmla="*/ 50 w 80"/>
                <a:gd name="T57" fmla="*/ 23 h 79"/>
                <a:gd name="T58" fmla="*/ 50 w 80"/>
                <a:gd name="T59" fmla="*/ 24 h 79"/>
                <a:gd name="T60" fmla="*/ 49 w 80"/>
                <a:gd name="T61" fmla="*/ 24 h 79"/>
                <a:gd name="T62" fmla="*/ 49 w 80"/>
                <a:gd name="T63" fmla="*/ 24 h 79"/>
                <a:gd name="T64" fmla="*/ 47 w 80"/>
                <a:gd name="T65" fmla="*/ 0 h 79"/>
                <a:gd name="T66" fmla="*/ 45 w 80"/>
                <a:gd name="T67" fmla="*/ 1 h 79"/>
                <a:gd name="T68" fmla="*/ 40 w 80"/>
                <a:gd name="T69" fmla="*/ 13 h 79"/>
                <a:gd name="T70" fmla="*/ 21 w 80"/>
                <a:gd name="T71" fmla="*/ 10 h 79"/>
                <a:gd name="T72" fmla="*/ 20 w 80"/>
                <a:gd name="T73" fmla="*/ 9 h 79"/>
                <a:gd name="T74" fmla="*/ 19 w 80"/>
                <a:gd name="T75" fmla="*/ 10 h 79"/>
                <a:gd name="T76" fmla="*/ 18 w 80"/>
                <a:gd name="T77" fmla="*/ 11 h 79"/>
                <a:gd name="T78" fmla="*/ 1 w 80"/>
                <a:gd name="T79" fmla="*/ 70 h 79"/>
                <a:gd name="T80" fmla="*/ 1 w 80"/>
                <a:gd name="T81" fmla="*/ 72 h 79"/>
                <a:gd name="T82" fmla="*/ 2 w 80"/>
                <a:gd name="T83" fmla="*/ 73 h 79"/>
                <a:gd name="T84" fmla="*/ 2 w 80"/>
                <a:gd name="T85" fmla="*/ 73 h 79"/>
                <a:gd name="T86" fmla="*/ 7 w 80"/>
                <a:gd name="T87" fmla="*/ 72 h 79"/>
                <a:gd name="T88" fmla="*/ 7 w 80"/>
                <a:gd name="T89" fmla="*/ 72 h 79"/>
                <a:gd name="T90" fmla="*/ 24 w 80"/>
                <a:gd name="T91" fmla="*/ 74 h 79"/>
                <a:gd name="T92" fmla="*/ 59 w 80"/>
                <a:gd name="T93" fmla="*/ 79 h 79"/>
                <a:gd name="T94" fmla="*/ 59 w 80"/>
                <a:gd name="T95" fmla="*/ 79 h 79"/>
                <a:gd name="T96" fmla="*/ 61 w 80"/>
                <a:gd name="T97" fmla="*/ 79 h 79"/>
                <a:gd name="T98" fmla="*/ 63 w 80"/>
                <a:gd name="T99" fmla="*/ 79 h 79"/>
                <a:gd name="T100" fmla="*/ 64 w 80"/>
                <a:gd name="T101" fmla="*/ 78 h 79"/>
                <a:gd name="T102" fmla="*/ 65 w 80"/>
                <a:gd name="T103" fmla="*/ 76 h 79"/>
                <a:gd name="T104" fmla="*/ 65 w 80"/>
                <a:gd name="T105" fmla="*/ 75 h 79"/>
                <a:gd name="T106" fmla="*/ 76 w 80"/>
                <a:gd name="T107" fmla="*/ 45 h 79"/>
                <a:gd name="T108" fmla="*/ 80 w 80"/>
                <a:gd name="T109" fmla="*/ 17 h 79"/>
                <a:gd name="T110" fmla="*/ 80 w 80"/>
                <a:gd name="T111" fmla="*/ 16 h 79"/>
                <a:gd name="T112" fmla="*/ 79 w 80"/>
                <a:gd name="T113" fmla="*/ 15 h 79"/>
                <a:gd name="T114" fmla="*/ 58 w 80"/>
                <a:gd name="T115" fmla="*/ 13 h 79"/>
                <a:gd name="T116" fmla="*/ 62 w 80"/>
                <a:gd name="T117" fmla="*/ 5 h 79"/>
                <a:gd name="T118" fmla="*/ 62 w 80"/>
                <a:gd name="T119" fmla="*/ 4 h 79"/>
                <a:gd name="T120" fmla="*/ 61 w 80"/>
                <a:gd name="T121" fmla="*/ 3 h 79"/>
                <a:gd name="T122" fmla="*/ 47 w 80"/>
                <a:gd name="T123" fmla="*/ 0 h 79"/>
                <a:gd name="T124" fmla="*/ 47 w 80"/>
                <a:gd name="T1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" h="79">
                  <a:moveTo>
                    <a:pt x="6" y="69"/>
                  </a:moveTo>
                  <a:cubicBezTo>
                    <a:pt x="16" y="52"/>
                    <a:pt x="18" y="30"/>
                    <a:pt x="21" y="14"/>
                  </a:cubicBezTo>
                  <a:cubicBezTo>
                    <a:pt x="27" y="16"/>
                    <a:pt x="32" y="17"/>
                    <a:pt x="38" y="17"/>
                  </a:cubicBezTo>
                  <a:cubicBezTo>
                    <a:pt x="37" y="19"/>
                    <a:pt x="36" y="21"/>
                    <a:pt x="35" y="23"/>
                  </a:cubicBezTo>
                  <a:cubicBezTo>
                    <a:pt x="34" y="24"/>
                    <a:pt x="34" y="24"/>
                    <a:pt x="34" y="25"/>
                  </a:cubicBezTo>
                  <a:cubicBezTo>
                    <a:pt x="35" y="25"/>
                    <a:pt x="35" y="26"/>
                    <a:pt x="36" y="26"/>
                  </a:cubicBezTo>
                  <a:cubicBezTo>
                    <a:pt x="40" y="27"/>
                    <a:pt x="44" y="27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8"/>
                    <a:pt x="50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4" y="22"/>
                    <a:pt x="56" y="20"/>
                    <a:pt x="57" y="17"/>
                  </a:cubicBezTo>
                  <a:cubicBezTo>
                    <a:pt x="63" y="17"/>
                    <a:pt x="70" y="17"/>
                    <a:pt x="76" y="18"/>
                  </a:cubicBezTo>
                  <a:cubicBezTo>
                    <a:pt x="74" y="26"/>
                    <a:pt x="74" y="35"/>
                    <a:pt x="72" y="45"/>
                  </a:cubicBezTo>
                  <a:cubicBezTo>
                    <a:pt x="70" y="55"/>
                    <a:pt x="68" y="65"/>
                    <a:pt x="62" y="73"/>
                  </a:cubicBezTo>
                  <a:cubicBezTo>
                    <a:pt x="62" y="74"/>
                    <a:pt x="62" y="75"/>
                    <a:pt x="62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0" y="76"/>
                    <a:pt x="60" y="76"/>
                  </a:cubicBezTo>
                  <a:cubicBezTo>
                    <a:pt x="48" y="74"/>
                    <a:pt x="36" y="72"/>
                    <a:pt x="25" y="71"/>
                  </a:cubicBezTo>
                  <a:cubicBezTo>
                    <a:pt x="19" y="70"/>
                    <a:pt x="13" y="69"/>
                    <a:pt x="7" y="69"/>
                  </a:cubicBezTo>
                  <a:cubicBezTo>
                    <a:pt x="7" y="69"/>
                    <a:pt x="6" y="69"/>
                    <a:pt x="6" y="69"/>
                  </a:cubicBezTo>
                  <a:moveTo>
                    <a:pt x="49" y="24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5" y="24"/>
                    <a:pt x="42" y="23"/>
                    <a:pt x="39" y="23"/>
                  </a:cubicBezTo>
                  <a:cubicBezTo>
                    <a:pt x="43" y="17"/>
                    <a:pt x="46" y="10"/>
                    <a:pt x="48" y="3"/>
                  </a:cubicBezTo>
                  <a:cubicBezTo>
                    <a:pt x="51" y="4"/>
                    <a:pt x="55" y="4"/>
                    <a:pt x="58" y="6"/>
                  </a:cubicBezTo>
                  <a:cubicBezTo>
                    <a:pt x="55" y="11"/>
                    <a:pt x="53" y="17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4" y="5"/>
                    <a:pt x="42" y="9"/>
                    <a:pt x="40" y="13"/>
                  </a:cubicBezTo>
                  <a:cubicBezTo>
                    <a:pt x="33" y="13"/>
                    <a:pt x="26" y="13"/>
                    <a:pt x="21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5" y="28"/>
                    <a:pt x="13" y="53"/>
                    <a:pt x="1" y="70"/>
                  </a:cubicBezTo>
                  <a:cubicBezTo>
                    <a:pt x="0" y="70"/>
                    <a:pt x="0" y="71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3"/>
                    <a:pt x="6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3" y="72"/>
                    <a:pt x="18" y="73"/>
                    <a:pt x="24" y="74"/>
                  </a:cubicBezTo>
                  <a:cubicBezTo>
                    <a:pt x="36" y="76"/>
                    <a:pt x="48" y="78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1" y="79"/>
                  </a:cubicBezTo>
                  <a:cubicBezTo>
                    <a:pt x="61" y="79"/>
                    <a:pt x="62" y="79"/>
                    <a:pt x="63" y="79"/>
                  </a:cubicBezTo>
                  <a:cubicBezTo>
                    <a:pt x="63" y="79"/>
                    <a:pt x="64" y="78"/>
                    <a:pt x="64" y="78"/>
                  </a:cubicBezTo>
                  <a:cubicBezTo>
                    <a:pt x="65" y="77"/>
                    <a:pt x="65" y="77"/>
                    <a:pt x="65" y="76"/>
                  </a:cubicBezTo>
                  <a:cubicBezTo>
                    <a:pt x="65" y="76"/>
                    <a:pt x="65" y="75"/>
                    <a:pt x="65" y="75"/>
                  </a:cubicBezTo>
                  <a:cubicBezTo>
                    <a:pt x="71" y="66"/>
                    <a:pt x="74" y="56"/>
                    <a:pt x="76" y="45"/>
                  </a:cubicBezTo>
                  <a:cubicBezTo>
                    <a:pt x="77" y="35"/>
                    <a:pt x="78" y="25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1" y="14"/>
                    <a:pt x="65" y="14"/>
                    <a:pt x="58" y="13"/>
                  </a:cubicBezTo>
                  <a:cubicBezTo>
                    <a:pt x="60" y="11"/>
                    <a:pt x="61" y="8"/>
                    <a:pt x="62" y="5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814"/>
            <p:cNvSpPr>
              <a:spLocks/>
            </p:cNvSpPr>
            <p:nvPr/>
          </p:nvSpPr>
          <p:spPr bwMode="auto">
            <a:xfrm>
              <a:off x="3092" y="1635"/>
              <a:ext cx="92" cy="16"/>
            </a:xfrm>
            <a:custGeom>
              <a:avLst/>
              <a:gdLst>
                <a:gd name="T0" fmla="*/ 2 w 39"/>
                <a:gd name="T1" fmla="*/ 0 h 7"/>
                <a:gd name="T2" fmla="*/ 1 w 39"/>
                <a:gd name="T3" fmla="*/ 1 h 7"/>
                <a:gd name="T4" fmla="*/ 2 w 39"/>
                <a:gd name="T5" fmla="*/ 4 h 7"/>
                <a:gd name="T6" fmla="*/ 37 w 39"/>
                <a:gd name="T7" fmla="*/ 7 h 7"/>
                <a:gd name="T8" fmla="*/ 37 w 39"/>
                <a:gd name="T9" fmla="*/ 7 h 7"/>
                <a:gd name="T10" fmla="*/ 39 w 39"/>
                <a:gd name="T11" fmla="*/ 6 h 7"/>
                <a:gd name="T12" fmla="*/ 37 w 39"/>
                <a:gd name="T13" fmla="*/ 4 h 7"/>
                <a:gd name="T14" fmla="*/ 3 w 39"/>
                <a:gd name="T15" fmla="*/ 0 h 7"/>
                <a:gd name="T16" fmla="*/ 2 w 39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13" y="6"/>
                    <a:pt x="25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6" y="4"/>
                    <a:pt x="14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815"/>
            <p:cNvSpPr>
              <a:spLocks/>
            </p:cNvSpPr>
            <p:nvPr/>
          </p:nvSpPr>
          <p:spPr bwMode="auto">
            <a:xfrm>
              <a:off x="3082" y="1661"/>
              <a:ext cx="93" cy="19"/>
            </a:xfrm>
            <a:custGeom>
              <a:avLst/>
              <a:gdLst>
                <a:gd name="T0" fmla="*/ 2 w 39"/>
                <a:gd name="T1" fmla="*/ 0 h 8"/>
                <a:gd name="T2" fmla="*/ 0 w 39"/>
                <a:gd name="T3" fmla="*/ 2 h 8"/>
                <a:gd name="T4" fmla="*/ 2 w 39"/>
                <a:gd name="T5" fmla="*/ 4 h 8"/>
                <a:gd name="T6" fmla="*/ 2 w 39"/>
                <a:gd name="T7" fmla="*/ 4 h 8"/>
                <a:gd name="T8" fmla="*/ 37 w 39"/>
                <a:gd name="T9" fmla="*/ 8 h 8"/>
                <a:gd name="T10" fmla="*/ 37 w 39"/>
                <a:gd name="T11" fmla="*/ 8 h 8"/>
                <a:gd name="T12" fmla="*/ 39 w 39"/>
                <a:gd name="T13" fmla="*/ 6 h 8"/>
                <a:gd name="T14" fmla="*/ 37 w 39"/>
                <a:gd name="T15" fmla="*/ 4 h 8"/>
                <a:gd name="T16" fmla="*/ 3 w 39"/>
                <a:gd name="T17" fmla="*/ 0 h 8"/>
                <a:gd name="T18" fmla="*/ 2 w 39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3" y="6"/>
                    <a:pt x="25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5" y="4"/>
                    <a:pt x="14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816"/>
            <p:cNvSpPr>
              <a:spLocks/>
            </p:cNvSpPr>
            <p:nvPr/>
          </p:nvSpPr>
          <p:spPr bwMode="auto">
            <a:xfrm>
              <a:off x="3080" y="1684"/>
              <a:ext cx="33" cy="15"/>
            </a:xfrm>
            <a:custGeom>
              <a:avLst/>
              <a:gdLst>
                <a:gd name="T0" fmla="*/ 4 w 14"/>
                <a:gd name="T1" fmla="*/ 0 h 6"/>
                <a:gd name="T2" fmla="*/ 1 w 14"/>
                <a:gd name="T3" fmla="*/ 0 h 6"/>
                <a:gd name="T4" fmla="*/ 0 w 14"/>
                <a:gd name="T5" fmla="*/ 2 h 6"/>
                <a:gd name="T6" fmla="*/ 1 w 14"/>
                <a:gd name="T7" fmla="*/ 4 h 6"/>
                <a:gd name="T8" fmla="*/ 2 w 14"/>
                <a:gd name="T9" fmla="*/ 4 h 6"/>
                <a:gd name="T10" fmla="*/ 4 w 14"/>
                <a:gd name="T11" fmla="*/ 3 h 6"/>
                <a:gd name="T12" fmla="*/ 4 w 14"/>
                <a:gd name="T13" fmla="*/ 3 h 6"/>
                <a:gd name="T14" fmla="*/ 11 w 14"/>
                <a:gd name="T15" fmla="*/ 5 h 6"/>
                <a:gd name="T16" fmla="*/ 12 w 14"/>
                <a:gd name="T17" fmla="*/ 6 h 6"/>
                <a:gd name="T18" fmla="*/ 14 w 14"/>
                <a:gd name="T19" fmla="*/ 5 h 6"/>
                <a:gd name="T20" fmla="*/ 13 w 14"/>
                <a:gd name="T21" fmla="*/ 2 h 6"/>
                <a:gd name="T22" fmla="*/ 4 w 14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817"/>
            <p:cNvSpPr>
              <a:spLocks noEditPoints="1"/>
            </p:cNvSpPr>
            <p:nvPr/>
          </p:nvSpPr>
          <p:spPr bwMode="auto">
            <a:xfrm>
              <a:off x="2734" y="1341"/>
              <a:ext cx="223" cy="268"/>
            </a:xfrm>
            <a:custGeom>
              <a:avLst/>
              <a:gdLst>
                <a:gd name="T0" fmla="*/ 24 w 94"/>
                <a:gd name="T1" fmla="*/ 100 h 113"/>
                <a:gd name="T2" fmla="*/ 91 w 94"/>
                <a:gd name="T3" fmla="*/ 94 h 113"/>
                <a:gd name="T4" fmla="*/ 88 w 94"/>
                <a:gd name="T5" fmla="*/ 93 h 113"/>
                <a:gd name="T6" fmla="*/ 86 w 94"/>
                <a:gd name="T7" fmla="*/ 94 h 113"/>
                <a:gd name="T8" fmla="*/ 85 w 94"/>
                <a:gd name="T9" fmla="*/ 93 h 113"/>
                <a:gd name="T10" fmla="*/ 83 w 94"/>
                <a:gd name="T11" fmla="*/ 94 h 113"/>
                <a:gd name="T12" fmla="*/ 24 w 94"/>
                <a:gd name="T13" fmla="*/ 107 h 113"/>
                <a:gd name="T14" fmla="*/ 74 w 94"/>
                <a:gd name="T15" fmla="*/ 15 h 113"/>
                <a:gd name="T16" fmla="*/ 82 w 94"/>
                <a:gd name="T17" fmla="*/ 21 h 113"/>
                <a:gd name="T18" fmla="*/ 88 w 94"/>
                <a:gd name="T19" fmla="*/ 72 h 113"/>
                <a:gd name="T20" fmla="*/ 24 w 94"/>
                <a:gd name="T21" fmla="*/ 13 h 113"/>
                <a:gd name="T22" fmla="*/ 24 w 94"/>
                <a:gd name="T23" fmla="*/ 12 h 113"/>
                <a:gd name="T24" fmla="*/ 26 w 94"/>
                <a:gd name="T25" fmla="*/ 10 h 113"/>
                <a:gd name="T26" fmla="*/ 37 w 94"/>
                <a:gd name="T27" fmla="*/ 9 h 113"/>
                <a:gd name="T28" fmla="*/ 42 w 94"/>
                <a:gd name="T29" fmla="*/ 25 h 113"/>
                <a:gd name="T30" fmla="*/ 43 w 94"/>
                <a:gd name="T31" fmla="*/ 28 h 113"/>
                <a:gd name="T32" fmla="*/ 36 w 94"/>
                <a:gd name="T33" fmla="*/ 32 h 113"/>
                <a:gd name="T34" fmla="*/ 27 w 94"/>
                <a:gd name="T35" fmla="*/ 38 h 113"/>
                <a:gd name="T36" fmla="*/ 43 w 94"/>
                <a:gd name="T37" fmla="*/ 32 h 113"/>
                <a:gd name="T38" fmla="*/ 46 w 94"/>
                <a:gd name="T39" fmla="*/ 28 h 113"/>
                <a:gd name="T40" fmla="*/ 45 w 94"/>
                <a:gd name="T41" fmla="*/ 22 h 113"/>
                <a:gd name="T42" fmla="*/ 67 w 94"/>
                <a:gd name="T43" fmla="*/ 6 h 113"/>
                <a:gd name="T44" fmla="*/ 88 w 94"/>
                <a:gd name="T45" fmla="*/ 81 h 113"/>
                <a:gd name="T46" fmla="*/ 23 w 94"/>
                <a:gd name="T47" fmla="*/ 96 h 113"/>
                <a:gd name="T48" fmla="*/ 9 w 94"/>
                <a:gd name="T49" fmla="*/ 102 h 113"/>
                <a:gd name="T50" fmla="*/ 4 w 94"/>
                <a:gd name="T51" fmla="*/ 30 h 113"/>
                <a:gd name="T52" fmla="*/ 23 w 94"/>
                <a:gd name="T53" fmla="*/ 25 h 113"/>
                <a:gd name="T54" fmla="*/ 26 w 94"/>
                <a:gd name="T55" fmla="*/ 38 h 113"/>
                <a:gd name="T56" fmla="*/ 71 w 94"/>
                <a:gd name="T57" fmla="*/ 0 h 113"/>
                <a:gd name="T58" fmla="*/ 69 w 94"/>
                <a:gd name="T59" fmla="*/ 2 h 113"/>
                <a:gd name="T60" fmla="*/ 66 w 94"/>
                <a:gd name="T61" fmla="*/ 3 h 113"/>
                <a:gd name="T62" fmla="*/ 42 w 94"/>
                <a:gd name="T63" fmla="*/ 12 h 113"/>
                <a:gd name="T64" fmla="*/ 39 w 94"/>
                <a:gd name="T65" fmla="*/ 4 h 113"/>
                <a:gd name="T66" fmla="*/ 37 w 94"/>
                <a:gd name="T67" fmla="*/ 2 h 113"/>
                <a:gd name="T68" fmla="*/ 25 w 94"/>
                <a:gd name="T69" fmla="*/ 7 h 113"/>
                <a:gd name="T70" fmla="*/ 21 w 94"/>
                <a:gd name="T71" fmla="*/ 10 h 113"/>
                <a:gd name="T72" fmla="*/ 20 w 94"/>
                <a:gd name="T73" fmla="*/ 14 h 113"/>
                <a:gd name="T74" fmla="*/ 4 w 94"/>
                <a:gd name="T75" fmla="*/ 27 h 113"/>
                <a:gd name="T76" fmla="*/ 2 w 94"/>
                <a:gd name="T77" fmla="*/ 26 h 113"/>
                <a:gd name="T78" fmla="*/ 0 w 94"/>
                <a:gd name="T79" fmla="*/ 29 h 113"/>
                <a:gd name="T80" fmla="*/ 5 w 94"/>
                <a:gd name="T81" fmla="*/ 104 h 113"/>
                <a:gd name="T82" fmla="*/ 7 w 94"/>
                <a:gd name="T83" fmla="*/ 106 h 113"/>
                <a:gd name="T84" fmla="*/ 21 w 94"/>
                <a:gd name="T85" fmla="*/ 101 h 113"/>
                <a:gd name="T86" fmla="*/ 22 w 94"/>
                <a:gd name="T87" fmla="*/ 112 h 113"/>
                <a:gd name="T88" fmla="*/ 24 w 94"/>
                <a:gd name="T89" fmla="*/ 112 h 113"/>
                <a:gd name="T90" fmla="*/ 86 w 94"/>
                <a:gd name="T91" fmla="*/ 97 h 113"/>
                <a:gd name="T92" fmla="*/ 88 w 94"/>
                <a:gd name="T93" fmla="*/ 98 h 113"/>
                <a:gd name="T94" fmla="*/ 94 w 94"/>
                <a:gd name="T95" fmla="*/ 95 h 113"/>
                <a:gd name="T96" fmla="*/ 86 w 94"/>
                <a:gd name="T97" fmla="*/ 21 h 113"/>
                <a:gd name="T98" fmla="*/ 86 w 94"/>
                <a:gd name="T99" fmla="*/ 10 h 113"/>
                <a:gd name="T100" fmla="*/ 84 w 94"/>
                <a:gd name="T101" fmla="*/ 10 h 113"/>
                <a:gd name="T102" fmla="*/ 73 w 94"/>
                <a:gd name="T103" fmla="*/ 12 h 113"/>
                <a:gd name="T104" fmla="*/ 73 w 94"/>
                <a:gd name="T105" fmla="*/ 5 h 113"/>
                <a:gd name="T106" fmla="*/ 73 w 94"/>
                <a:gd name="T107" fmla="*/ 3 h 113"/>
                <a:gd name="T108" fmla="*/ 72 w 94"/>
                <a:gd name="T109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" h="113">
                  <a:moveTo>
                    <a:pt x="24" y="107"/>
                  </a:moveTo>
                  <a:cubicBezTo>
                    <a:pt x="24" y="105"/>
                    <a:pt x="24" y="102"/>
                    <a:pt x="24" y="100"/>
                  </a:cubicBezTo>
                  <a:cubicBezTo>
                    <a:pt x="45" y="93"/>
                    <a:pt x="67" y="88"/>
                    <a:pt x="90" y="85"/>
                  </a:cubicBezTo>
                  <a:cubicBezTo>
                    <a:pt x="90" y="88"/>
                    <a:pt x="90" y="91"/>
                    <a:pt x="91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89" y="94"/>
                    <a:pt x="89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7" y="94"/>
                    <a:pt x="86" y="94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4" y="93"/>
                    <a:pt x="84" y="93"/>
                    <a:pt x="8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8" y="97"/>
                    <a:pt x="53" y="100"/>
                    <a:pt x="38" y="103"/>
                  </a:cubicBezTo>
                  <a:cubicBezTo>
                    <a:pt x="34" y="104"/>
                    <a:pt x="29" y="105"/>
                    <a:pt x="24" y="107"/>
                  </a:cubicBezTo>
                  <a:moveTo>
                    <a:pt x="88" y="72"/>
                  </a:moveTo>
                  <a:cubicBezTo>
                    <a:pt x="81" y="54"/>
                    <a:pt x="77" y="35"/>
                    <a:pt x="74" y="15"/>
                  </a:cubicBezTo>
                  <a:cubicBezTo>
                    <a:pt x="77" y="15"/>
                    <a:pt x="80" y="15"/>
                    <a:pt x="83" y="14"/>
                  </a:cubicBezTo>
                  <a:cubicBezTo>
                    <a:pt x="82" y="16"/>
                    <a:pt x="82" y="19"/>
                    <a:pt x="82" y="21"/>
                  </a:cubicBezTo>
                  <a:cubicBezTo>
                    <a:pt x="82" y="26"/>
                    <a:pt x="83" y="32"/>
                    <a:pt x="83" y="37"/>
                  </a:cubicBezTo>
                  <a:cubicBezTo>
                    <a:pt x="85" y="49"/>
                    <a:pt x="86" y="60"/>
                    <a:pt x="88" y="72"/>
                  </a:cubicBezTo>
                  <a:moveTo>
                    <a:pt x="28" y="34"/>
                  </a:moveTo>
                  <a:cubicBezTo>
                    <a:pt x="28" y="26"/>
                    <a:pt x="25" y="18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30" y="9"/>
                    <a:pt x="33" y="7"/>
                    <a:pt x="36" y="6"/>
                  </a:cubicBezTo>
                  <a:cubicBezTo>
                    <a:pt x="36" y="7"/>
                    <a:pt x="37" y="8"/>
                    <a:pt x="37" y="9"/>
                  </a:cubicBezTo>
                  <a:cubicBezTo>
                    <a:pt x="38" y="13"/>
                    <a:pt x="39" y="17"/>
                    <a:pt x="41" y="20"/>
                  </a:cubicBezTo>
                  <a:cubicBezTo>
                    <a:pt x="41" y="22"/>
                    <a:pt x="42" y="23"/>
                    <a:pt x="42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39" y="31"/>
                    <a:pt x="36" y="32"/>
                  </a:cubicBezTo>
                  <a:cubicBezTo>
                    <a:pt x="33" y="33"/>
                    <a:pt x="30" y="34"/>
                    <a:pt x="28" y="34"/>
                  </a:cubicBezTo>
                  <a:moveTo>
                    <a:pt x="27" y="38"/>
                  </a:moveTo>
                  <a:cubicBezTo>
                    <a:pt x="30" y="38"/>
                    <a:pt x="35" y="37"/>
                    <a:pt x="38" y="35"/>
                  </a:cubicBezTo>
                  <a:cubicBezTo>
                    <a:pt x="40" y="34"/>
                    <a:pt x="42" y="33"/>
                    <a:pt x="43" y="32"/>
                  </a:cubicBezTo>
                  <a:cubicBezTo>
                    <a:pt x="44" y="32"/>
                    <a:pt x="45" y="31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6"/>
                    <a:pt x="46" y="24"/>
                    <a:pt x="45" y="22"/>
                  </a:cubicBezTo>
                  <a:cubicBezTo>
                    <a:pt x="45" y="21"/>
                    <a:pt x="44" y="19"/>
                    <a:pt x="44" y="17"/>
                  </a:cubicBezTo>
                  <a:cubicBezTo>
                    <a:pt x="52" y="14"/>
                    <a:pt x="60" y="10"/>
                    <a:pt x="67" y="6"/>
                  </a:cubicBezTo>
                  <a:cubicBezTo>
                    <a:pt x="68" y="6"/>
                    <a:pt x="68" y="6"/>
                    <a:pt x="69" y="5"/>
                  </a:cubicBezTo>
                  <a:cubicBezTo>
                    <a:pt x="72" y="31"/>
                    <a:pt x="78" y="57"/>
                    <a:pt x="88" y="81"/>
                  </a:cubicBezTo>
                  <a:cubicBezTo>
                    <a:pt x="66" y="84"/>
                    <a:pt x="44" y="89"/>
                    <a:pt x="24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1" y="96"/>
                    <a:pt x="21" y="97"/>
                  </a:cubicBezTo>
                  <a:cubicBezTo>
                    <a:pt x="17" y="99"/>
                    <a:pt x="13" y="100"/>
                    <a:pt x="9" y="102"/>
                  </a:cubicBezTo>
                  <a:cubicBezTo>
                    <a:pt x="9" y="96"/>
                    <a:pt x="9" y="91"/>
                    <a:pt x="9" y="86"/>
                  </a:cubicBezTo>
                  <a:cubicBezTo>
                    <a:pt x="9" y="67"/>
                    <a:pt x="7" y="4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29"/>
                    <a:pt x="17" y="27"/>
                    <a:pt x="23" y="25"/>
                  </a:cubicBezTo>
                  <a:cubicBezTo>
                    <a:pt x="24" y="29"/>
                    <a:pt x="25" y="32"/>
                    <a:pt x="25" y="36"/>
                  </a:cubicBezTo>
                  <a:cubicBezTo>
                    <a:pt x="25" y="37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71" y="0"/>
                  </a:moveTo>
                  <a:cubicBezTo>
                    <a:pt x="70" y="0"/>
                    <a:pt x="70" y="1"/>
                    <a:pt x="69" y="1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7" y="2"/>
                    <a:pt x="66" y="3"/>
                  </a:cubicBezTo>
                  <a:cubicBezTo>
                    <a:pt x="58" y="7"/>
                    <a:pt x="50" y="11"/>
                    <a:pt x="42" y="14"/>
                  </a:cubicBezTo>
                  <a:cubicBezTo>
                    <a:pt x="42" y="13"/>
                    <a:pt x="42" y="12"/>
                    <a:pt x="42" y="12"/>
                  </a:cubicBezTo>
                  <a:cubicBezTo>
                    <a:pt x="41" y="10"/>
                    <a:pt x="40" y="8"/>
                    <a:pt x="40" y="7"/>
                  </a:cubicBezTo>
                  <a:cubicBezTo>
                    <a:pt x="40" y="5"/>
                    <a:pt x="39" y="4"/>
                    <a:pt x="39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3" y="4"/>
                    <a:pt x="29" y="5"/>
                    <a:pt x="25" y="7"/>
                  </a:cubicBezTo>
                  <a:cubicBezTo>
                    <a:pt x="24" y="7"/>
                    <a:pt x="24" y="7"/>
                    <a:pt x="23" y="8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1" y="16"/>
                    <a:pt x="22" y="19"/>
                    <a:pt x="22" y="21"/>
                  </a:cubicBezTo>
                  <a:cubicBezTo>
                    <a:pt x="16" y="23"/>
                    <a:pt x="10" y="25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4" y="47"/>
                    <a:pt x="6" y="66"/>
                    <a:pt x="6" y="86"/>
                  </a:cubicBezTo>
                  <a:cubicBezTo>
                    <a:pt x="6" y="92"/>
                    <a:pt x="5" y="98"/>
                    <a:pt x="5" y="104"/>
                  </a:cubicBezTo>
                  <a:cubicBezTo>
                    <a:pt x="5" y="105"/>
                    <a:pt x="5" y="105"/>
                    <a:pt x="6" y="106"/>
                  </a:cubicBezTo>
                  <a:cubicBezTo>
                    <a:pt x="6" y="106"/>
                    <a:pt x="6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2" y="104"/>
                    <a:pt x="16" y="103"/>
                    <a:pt x="21" y="101"/>
                  </a:cubicBezTo>
                  <a:cubicBezTo>
                    <a:pt x="21" y="104"/>
                    <a:pt x="21" y="108"/>
                    <a:pt x="21" y="111"/>
                  </a:cubicBezTo>
                  <a:cubicBezTo>
                    <a:pt x="21" y="112"/>
                    <a:pt x="21" y="112"/>
                    <a:pt x="22" y="112"/>
                  </a:cubicBezTo>
                  <a:cubicBezTo>
                    <a:pt x="22" y="113"/>
                    <a:pt x="22" y="113"/>
                    <a:pt x="23" y="113"/>
                  </a:cubicBezTo>
                  <a:cubicBezTo>
                    <a:pt x="23" y="113"/>
                    <a:pt x="23" y="112"/>
                    <a:pt x="24" y="112"/>
                  </a:cubicBezTo>
                  <a:cubicBezTo>
                    <a:pt x="28" y="109"/>
                    <a:pt x="33" y="107"/>
                    <a:pt x="39" y="106"/>
                  </a:cubicBezTo>
                  <a:cubicBezTo>
                    <a:pt x="55" y="103"/>
                    <a:pt x="70" y="100"/>
                    <a:pt x="86" y="97"/>
                  </a:cubicBezTo>
                  <a:cubicBezTo>
                    <a:pt x="87" y="98"/>
                    <a:pt x="87" y="98"/>
                    <a:pt x="88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0" y="98"/>
                    <a:pt x="92" y="97"/>
                    <a:pt x="93" y="97"/>
                  </a:cubicBezTo>
                  <a:cubicBezTo>
                    <a:pt x="94" y="96"/>
                    <a:pt x="94" y="96"/>
                    <a:pt x="94" y="95"/>
                  </a:cubicBezTo>
                  <a:cubicBezTo>
                    <a:pt x="92" y="75"/>
                    <a:pt x="89" y="56"/>
                    <a:pt x="87" y="36"/>
                  </a:cubicBezTo>
                  <a:cubicBezTo>
                    <a:pt x="86" y="31"/>
                    <a:pt x="86" y="26"/>
                    <a:pt x="86" y="21"/>
                  </a:cubicBezTo>
                  <a:cubicBezTo>
                    <a:pt x="86" y="18"/>
                    <a:pt x="86" y="15"/>
                    <a:pt x="87" y="12"/>
                  </a:cubicBezTo>
                  <a:cubicBezTo>
                    <a:pt x="87" y="11"/>
                    <a:pt x="86" y="10"/>
                    <a:pt x="86" y="10"/>
                  </a:cubicBezTo>
                  <a:cubicBezTo>
                    <a:pt x="86" y="9"/>
                    <a:pt x="85" y="9"/>
                    <a:pt x="85" y="9"/>
                  </a:cubicBezTo>
                  <a:cubicBezTo>
                    <a:pt x="85" y="9"/>
                    <a:pt x="84" y="9"/>
                    <a:pt x="84" y="10"/>
                  </a:cubicBezTo>
                  <a:cubicBezTo>
                    <a:pt x="81" y="11"/>
                    <a:pt x="77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0"/>
                    <a:pt x="73" y="7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3" y="3"/>
                    <a:pt x="73" y="3"/>
                  </a:cubicBezTo>
                  <a:cubicBezTo>
                    <a:pt x="73" y="2"/>
                    <a:pt x="73" y="2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818"/>
            <p:cNvSpPr>
              <a:spLocks/>
            </p:cNvSpPr>
            <p:nvPr/>
          </p:nvSpPr>
          <p:spPr bwMode="auto">
            <a:xfrm>
              <a:off x="2768" y="1438"/>
              <a:ext cx="118" cy="48"/>
            </a:xfrm>
            <a:custGeom>
              <a:avLst/>
              <a:gdLst>
                <a:gd name="T0" fmla="*/ 48 w 50"/>
                <a:gd name="T1" fmla="*/ 0 h 20"/>
                <a:gd name="T2" fmla="*/ 47 w 50"/>
                <a:gd name="T3" fmla="*/ 1 h 20"/>
                <a:gd name="T4" fmla="*/ 44 w 50"/>
                <a:gd name="T5" fmla="*/ 2 h 20"/>
                <a:gd name="T6" fmla="*/ 23 w 50"/>
                <a:gd name="T7" fmla="*/ 11 h 20"/>
                <a:gd name="T8" fmla="*/ 11 w 50"/>
                <a:gd name="T9" fmla="*/ 15 h 20"/>
                <a:gd name="T10" fmla="*/ 2 w 50"/>
                <a:gd name="T11" fmla="*/ 17 h 20"/>
                <a:gd name="T12" fmla="*/ 0 w 50"/>
                <a:gd name="T13" fmla="*/ 19 h 20"/>
                <a:gd name="T14" fmla="*/ 2 w 50"/>
                <a:gd name="T15" fmla="*/ 20 h 20"/>
                <a:gd name="T16" fmla="*/ 2 w 50"/>
                <a:gd name="T17" fmla="*/ 20 h 20"/>
                <a:gd name="T18" fmla="*/ 13 w 50"/>
                <a:gd name="T19" fmla="*/ 18 h 20"/>
                <a:gd name="T20" fmla="*/ 35 w 50"/>
                <a:gd name="T21" fmla="*/ 10 h 20"/>
                <a:gd name="T22" fmla="*/ 44 w 50"/>
                <a:gd name="T23" fmla="*/ 6 h 20"/>
                <a:gd name="T24" fmla="*/ 47 w 50"/>
                <a:gd name="T25" fmla="*/ 5 h 20"/>
                <a:gd name="T26" fmla="*/ 48 w 50"/>
                <a:gd name="T27" fmla="*/ 4 h 20"/>
                <a:gd name="T28" fmla="*/ 49 w 50"/>
                <a:gd name="T29" fmla="*/ 1 h 20"/>
                <a:gd name="T30" fmla="*/ 48 w 5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20">
                  <a:moveTo>
                    <a:pt x="48" y="0"/>
                  </a:moveTo>
                  <a:cubicBezTo>
                    <a:pt x="47" y="0"/>
                    <a:pt x="47" y="1"/>
                    <a:pt x="47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0" y="4"/>
                    <a:pt x="31" y="7"/>
                    <a:pt x="23" y="11"/>
                  </a:cubicBezTo>
                  <a:cubicBezTo>
                    <a:pt x="19" y="12"/>
                    <a:pt x="14" y="14"/>
                    <a:pt x="11" y="15"/>
                  </a:cubicBezTo>
                  <a:cubicBezTo>
                    <a:pt x="7" y="16"/>
                    <a:pt x="4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9" y="19"/>
                    <a:pt x="13" y="18"/>
                  </a:cubicBezTo>
                  <a:cubicBezTo>
                    <a:pt x="20" y="16"/>
                    <a:pt x="28" y="13"/>
                    <a:pt x="35" y="10"/>
                  </a:cubicBezTo>
                  <a:cubicBezTo>
                    <a:pt x="38" y="8"/>
                    <a:pt x="41" y="7"/>
                    <a:pt x="44" y="6"/>
                  </a:cubicBezTo>
                  <a:cubicBezTo>
                    <a:pt x="45" y="6"/>
                    <a:pt x="46" y="5"/>
                    <a:pt x="47" y="5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9" y="3"/>
                    <a:pt x="50" y="2"/>
                    <a:pt x="49" y="1"/>
                  </a:cubicBezTo>
                  <a:cubicBezTo>
                    <a:pt x="49" y="1"/>
                    <a:pt x="48" y="0"/>
                    <a:pt x="4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819"/>
            <p:cNvSpPr>
              <a:spLocks/>
            </p:cNvSpPr>
            <p:nvPr/>
          </p:nvSpPr>
          <p:spPr bwMode="auto">
            <a:xfrm>
              <a:off x="2777" y="1471"/>
              <a:ext cx="109" cy="38"/>
            </a:xfrm>
            <a:custGeom>
              <a:avLst/>
              <a:gdLst>
                <a:gd name="T0" fmla="*/ 43 w 46"/>
                <a:gd name="T1" fmla="*/ 0 h 16"/>
                <a:gd name="T2" fmla="*/ 40 w 46"/>
                <a:gd name="T3" fmla="*/ 1 h 16"/>
                <a:gd name="T4" fmla="*/ 20 w 46"/>
                <a:gd name="T5" fmla="*/ 7 h 16"/>
                <a:gd name="T6" fmla="*/ 1 w 46"/>
                <a:gd name="T7" fmla="*/ 12 h 16"/>
                <a:gd name="T8" fmla="*/ 0 w 46"/>
                <a:gd name="T9" fmla="*/ 14 h 16"/>
                <a:gd name="T10" fmla="*/ 2 w 46"/>
                <a:gd name="T11" fmla="*/ 16 h 16"/>
                <a:gd name="T12" fmla="*/ 2 w 46"/>
                <a:gd name="T13" fmla="*/ 16 h 16"/>
                <a:gd name="T14" fmla="*/ 24 w 46"/>
                <a:gd name="T15" fmla="*/ 9 h 16"/>
                <a:gd name="T16" fmla="*/ 37 w 46"/>
                <a:gd name="T17" fmla="*/ 5 h 16"/>
                <a:gd name="T18" fmla="*/ 41 w 46"/>
                <a:gd name="T19" fmla="*/ 4 h 16"/>
                <a:gd name="T20" fmla="*/ 43 w 46"/>
                <a:gd name="T21" fmla="*/ 4 h 16"/>
                <a:gd name="T22" fmla="*/ 43 w 46"/>
                <a:gd name="T23" fmla="*/ 4 h 16"/>
                <a:gd name="T24" fmla="*/ 43 w 46"/>
                <a:gd name="T25" fmla="*/ 4 h 16"/>
                <a:gd name="T26" fmla="*/ 44 w 46"/>
                <a:gd name="T27" fmla="*/ 4 h 16"/>
                <a:gd name="T28" fmla="*/ 45 w 46"/>
                <a:gd name="T29" fmla="*/ 3 h 16"/>
                <a:gd name="T30" fmla="*/ 44 w 46"/>
                <a:gd name="T31" fmla="*/ 0 h 16"/>
                <a:gd name="T32" fmla="*/ 43 w 4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16">
                  <a:moveTo>
                    <a:pt x="43" y="0"/>
                  </a:moveTo>
                  <a:cubicBezTo>
                    <a:pt x="42" y="0"/>
                    <a:pt x="42" y="0"/>
                    <a:pt x="40" y="1"/>
                  </a:cubicBezTo>
                  <a:cubicBezTo>
                    <a:pt x="36" y="2"/>
                    <a:pt x="28" y="4"/>
                    <a:pt x="20" y="7"/>
                  </a:cubicBezTo>
                  <a:cubicBezTo>
                    <a:pt x="12" y="9"/>
                    <a:pt x="4" y="11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5"/>
                    <a:pt x="15" y="12"/>
                    <a:pt x="24" y="9"/>
                  </a:cubicBezTo>
                  <a:cubicBezTo>
                    <a:pt x="29" y="8"/>
                    <a:pt x="33" y="6"/>
                    <a:pt x="37" y="5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6" y="2"/>
                    <a:pt x="45" y="1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820"/>
            <p:cNvSpPr>
              <a:spLocks/>
            </p:cNvSpPr>
            <p:nvPr/>
          </p:nvSpPr>
          <p:spPr bwMode="auto">
            <a:xfrm>
              <a:off x="2779" y="1519"/>
              <a:ext cx="31" cy="14"/>
            </a:xfrm>
            <a:custGeom>
              <a:avLst/>
              <a:gdLst>
                <a:gd name="T0" fmla="*/ 10 w 13"/>
                <a:gd name="T1" fmla="*/ 0 h 6"/>
                <a:gd name="T2" fmla="*/ 10 w 13"/>
                <a:gd name="T3" fmla="*/ 0 h 6"/>
                <a:gd name="T4" fmla="*/ 6 w 13"/>
                <a:gd name="T5" fmla="*/ 1 h 6"/>
                <a:gd name="T6" fmla="*/ 3 w 13"/>
                <a:gd name="T7" fmla="*/ 2 h 6"/>
                <a:gd name="T8" fmla="*/ 3 w 13"/>
                <a:gd name="T9" fmla="*/ 2 h 6"/>
                <a:gd name="T10" fmla="*/ 3 w 13"/>
                <a:gd name="T11" fmla="*/ 2 h 6"/>
                <a:gd name="T12" fmla="*/ 2 w 13"/>
                <a:gd name="T13" fmla="*/ 2 h 6"/>
                <a:gd name="T14" fmla="*/ 0 w 13"/>
                <a:gd name="T15" fmla="*/ 3 h 6"/>
                <a:gd name="T16" fmla="*/ 1 w 13"/>
                <a:gd name="T17" fmla="*/ 5 h 6"/>
                <a:gd name="T18" fmla="*/ 3 w 13"/>
                <a:gd name="T19" fmla="*/ 6 h 6"/>
                <a:gd name="T20" fmla="*/ 3 w 13"/>
                <a:gd name="T21" fmla="*/ 6 h 6"/>
                <a:gd name="T22" fmla="*/ 7 w 13"/>
                <a:gd name="T23" fmla="*/ 4 h 6"/>
                <a:gd name="T24" fmla="*/ 10 w 13"/>
                <a:gd name="T25" fmla="*/ 3 h 6"/>
                <a:gd name="T26" fmla="*/ 10 w 13"/>
                <a:gd name="T27" fmla="*/ 3 h 6"/>
                <a:gd name="T28" fmla="*/ 11 w 13"/>
                <a:gd name="T29" fmla="*/ 3 h 6"/>
                <a:gd name="T30" fmla="*/ 11 w 13"/>
                <a:gd name="T31" fmla="*/ 4 h 6"/>
                <a:gd name="T32" fmla="*/ 13 w 13"/>
                <a:gd name="T33" fmla="*/ 3 h 6"/>
                <a:gd name="T34" fmla="*/ 12 w 13"/>
                <a:gd name="T35" fmla="*/ 0 h 6"/>
                <a:gd name="T36" fmla="*/ 10 w 13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821"/>
            <p:cNvSpPr>
              <a:spLocks/>
            </p:cNvSpPr>
            <p:nvPr/>
          </p:nvSpPr>
          <p:spPr bwMode="auto">
            <a:xfrm>
              <a:off x="4903" y="3445"/>
              <a:ext cx="137" cy="33"/>
            </a:xfrm>
            <a:custGeom>
              <a:avLst/>
              <a:gdLst>
                <a:gd name="T0" fmla="*/ 2 w 58"/>
                <a:gd name="T1" fmla="*/ 0 h 14"/>
                <a:gd name="T2" fmla="*/ 0 w 58"/>
                <a:gd name="T3" fmla="*/ 1 h 14"/>
                <a:gd name="T4" fmla="*/ 1 w 58"/>
                <a:gd name="T5" fmla="*/ 4 h 14"/>
                <a:gd name="T6" fmla="*/ 13 w 58"/>
                <a:gd name="T7" fmla="*/ 8 h 14"/>
                <a:gd name="T8" fmla="*/ 39 w 58"/>
                <a:gd name="T9" fmla="*/ 12 h 14"/>
                <a:gd name="T10" fmla="*/ 50 w 58"/>
                <a:gd name="T11" fmla="*/ 14 h 14"/>
                <a:gd name="T12" fmla="*/ 56 w 58"/>
                <a:gd name="T13" fmla="*/ 14 h 14"/>
                <a:gd name="T14" fmla="*/ 56 w 58"/>
                <a:gd name="T15" fmla="*/ 14 h 14"/>
                <a:gd name="T16" fmla="*/ 58 w 58"/>
                <a:gd name="T17" fmla="*/ 12 h 14"/>
                <a:gd name="T18" fmla="*/ 56 w 58"/>
                <a:gd name="T19" fmla="*/ 10 h 14"/>
                <a:gd name="T20" fmla="*/ 56 w 58"/>
                <a:gd name="T21" fmla="*/ 10 h 14"/>
                <a:gd name="T22" fmla="*/ 56 w 58"/>
                <a:gd name="T23" fmla="*/ 10 h 14"/>
                <a:gd name="T24" fmla="*/ 56 w 58"/>
                <a:gd name="T25" fmla="*/ 10 h 14"/>
                <a:gd name="T26" fmla="*/ 47 w 58"/>
                <a:gd name="T27" fmla="*/ 9 h 14"/>
                <a:gd name="T28" fmla="*/ 22 w 58"/>
                <a:gd name="T29" fmla="*/ 5 h 14"/>
                <a:gd name="T30" fmla="*/ 10 w 58"/>
                <a:gd name="T31" fmla="*/ 3 h 14"/>
                <a:gd name="T32" fmla="*/ 3 w 58"/>
                <a:gd name="T33" fmla="*/ 0 h 14"/>
                <a:gd name="T34" fmla="*/ 2 w 58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1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5"/>
                    <a:pt x="8" y="6"/>
                    <a:pt x="13" y="8"/>
                  </a:cubicBezTo>
                  <a:cubicBezTo>
                    <a:pt x="21" y="9"/>
                    <a:pt x="31" y="11"/>
                    <a:pt x="39" y="12"/>
                  </a:cubicBezTo>
                  <a:cubicBezTo>
                    <a:pt x="43" y="13"/>
                    <a:pt x="47" y="13"/>
                    <a:pt x="50" y="14"/>
                  </a:cubicBezTo>
                  <a:cubicBezTo>
                    <a:pt x="53" y="14"/>
                    <a:pt x="55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8" y="13"/>
                    <a:pt x="58" y="12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1" y="10"/>
                    <a:pt x="47" y="9"/>
                  </a:cubicBezTo>
                  <a:cubicBezTo>
                    <a:pt x="40" y="8"/>
                    <a:pt x="31" y="7"/>
                    <a:pt x="22" y="5"/>
                  </a:cubicBezTo>
                  <a:cubicBezTo>
                    <a:pt x="18" y="4"/>
                    <a:pt x="14" y="4"/>
                    <a:pt x="10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822"/>
            <p:cNvSpPr>
              <a:spLocks/>
            </p:cNvSpPr>
            <p:nvPr/>
          </p:nvSpPr>
          <p:spPr bwMode="auto">
            <a:xfrm>
              <a:off x="4898" y="3471"/>
              <a:ext cx="123" cy="40"/>
            </a:xfrm>
            <a:custGeom>
              <a:avLst/>
              <a:gdLst>
                <a:gd name="T0" fmla="*/ 2 w 52"/>
                <a:gd name="T1" fmla="*/ 0 h 17"/>
                <a:gd name="T2" fmla="*/ 0 w 52"/>
                <a:gd name="T3" fmla="*/ 1 h 17"/>
                <a:gd name="T4" fmla="*/ 1 w 52"/>
                <a:gd name="T5" fmla="*/ 4 h 17"/>
                <a:gd name="T6" fmla="*/ 12 w 52"/>
                <a:gd name="T7" fmla="*/ 7 h 17"/>
                <a:gd name="T8" fmla="*/ 36 w 52"/>
                <a:gd name="T9" fmla="*/ 12 h 17"/>
                <a:gd name="T10" fmla="*/ 45 w 52"/>
                <a:gd name="T11" fmla="*/ 15 h 17"/>
                <a:gd name="T12" fmla="*/ 48 w 52"/>
                <a:gd name="T13" fmla="*/ 16 h 17"/>
                <a:gd name="T14" fmla="*/ 49 w 52"/>
                <a:gd name="T15" fmla="*/ 16 h 17"/>
                <a:gd name="T16" fmla="*/ 49 w 52"/>
                <a:gd name="T17" fmla="*/ 16 h 17"/>
                <a:gd name="T18" fmla="*/ 49 w 52"/>
                <a:gd name="T19" fmla="*/ 16 h 17"/>
                <a:gd name="T20" fmla="*/ 50 w 52"/>
                <a:gd name="T21" fmla="*/ 17 h 17"/>
                <a:gd name="T22" fmla="*/ 52 w 52"/>
                <a:gd name="T23" fmla="*/ 16 h 17"/>
                <a:gd name="T24" fmla="*/ 52 w 52"/>
                <a:gd name="T25" fmla="*/ 13 h 17"/>
                <a:gd name="T26" fmla="*/ 50 w 52"/>
                <a:gd name="T27" fmla="*/ 12 h 17"/>
                <a:gd name="T28" fmla="*/ 41 w 52"/>
                <a:gd name="T29" fmla="*/ 10 h 17"/>
                <a:gd name="T30" fmla="*/ 19 w 52"/>
                <a:gd name="T31" fmla="*/ 4 h 17"/>
                <a:gd name="T32" fmla="*/ 3 w 52"/>
                <a:gd name="T33" fmla="*/ 0 h 17"/>
                <a:gd name="T34" fmla="*/ 2 w 5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5"/>
                    <a:pt x="7" y="6"/>
                    <a:pt x="12" y="7"/>
                  </a:cubicBezTo>
                  <a:cubicBezTo>
                    <a:pt x="19" y="9"/>
                    <a:pt x="28" y="11"/>
                    <a:pt x="36" y="12"/>
                  </a:cubicBezTo>
                  <a:cubicBezTo>
                    <a:pt x="39" y="13"/>
                    <a:pt x="43" y="14"/>
                    <a:pt x="45" y="15"/>
                  </a:cubicBezTo>
                  <a:cubicBezTo>
                    <a:pt x="46" y="15"/>
                    <a:pt x="47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50" y="17"/>
                    <a:pt x="50" y="17"/>
                  </a:cubicBezTo>
                  <a:cubicBezTo>
                    <a:pt x="51" y="17"/>
                    <a:pt x="51" y="16"/>
                    <a:pt x="52" y="16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49" y="12"/>
                    <a:pt x="45" y="11"/>
                    <a:pt x="41" y="10"/>
                  </a:cubicBezTo>
                  <a:cubicBezTo>
                    <a:pt x="35" y="8"/>
                    <a:pt x="27" y="6"/>
                    <a:pt x="19" y="4"/>
                  </a:cubicBezTo>
                  <a:cubicBezTo>
                    <a:pt x="12" y="3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823"/>
            <p:cNvSpPr>
              <a:spLocks/>
            </p:cNvSpPr>
            <p:nvPr/>
          </p:nvSpPr>
          <p:spPr bwMode="auto">
            <a:xfrm>
              <a:off x="4886" y="3495"/>
              <a:ext cx="36" cy="19"/>
            </a:xfrm>
            <a:custGeom>
              <a:avLst/>
              <a:gdLst>
                <a:gd name="T0" fmla="*/ 2 w 15"/>
                <a:gd name="T1" fmla="*/ 0 h 8"/>
                <a:gd name="T2" fmla="*/ 1 w 15"/>
                <a:gd name="T3" fmla="*/ 1 h 8"/>
                <a:gd name="T4" fmla="*/ 1 w 15"/>
                <a:gd name="T5" fmla="*/ 3 h 8"/>
                <a:gd name="T6" fmla="*/ 4 w 15"/>
                <a:gd name="T7" fmla="*/ 6 h 8"/>
                <a:gd name="T8" fmla="*/ 9 w 15"/>
                <a:gd name="T9" fmla="*/ 6 h 8"/>
                <a:gd name="T10" fmla="*/ 11 w 15"/>
                <a:gd name="T11" fmla="*/ 7 h 8"/>
                <a:gd name="T12" fmla="*/ 11 w 15"/>
                <a:gd name="T13" fmla="*/ 7 h 8"/>
                <a:gd name="T14" fmla="*/ 13 w 15"/>
                <a:gd name="T15" fmla="*/ 8 h 8"/>
                <a:gd name="T16" fmla="*/ 14 w 15"/>
                <a:gd name="T17" fmla="*/ 8 h 8"/>
                <a:gd name="T18" fmla="*/ 15 w 15"/>
                <a:gd name="T19" fmla="*/ 5 h 8"/>
                <a:gd name="T20" fmla="*/ 11 w 15"/>
                <a:gd name="T21" fmla="*/ 3 h 8"/>
                <a:gd name="T22" fmla="*/ 6 w 15"/>
                <a:gd name="T23" fmla="*/ 2 h 8"/>
                <a:gd name="T24" fmla="*/ 5 w 15"/>
                <a:gd name="T25" fmla="*/ 2 h 8"/>
                <a:gd name="T26" fmla="*/ 4 w 15"/>
                <a:gd name="T27" fmla="*/ 1 h 8"/>
                <a:gd name="T28" fmla="*/ 2 w 15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8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4"/>
                    <a:pt x="12" y="3"/>
                    <a:pt x="11" y="3"/>
                  </a:cubicBezTo>
                  <a:cubicBezTo>
                    <a:pt x="9" y="2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824"/>
            <p:cNvSpPr>
              <a:spLocks noEditPoints="1"/>
            </p:cNvSpPr>
            <p:nvPr/>
          </p:nvSpPr>
          <p:spPr bwMode="auto">
            <a:xfrm>
              <a:off x="4820" y="3339"/>
              <a:ext cx="320" cy="303"/>
            </a:xfrm>
            <a:custGeom>
              <a:avLst/>
              <a:gdLst>
                <a:gd name="T0" fmla="*/ 22 w 135"/>
                <a:gd name="T1" fmla="*/ 91 h 128"/>
                <a:gd name="T2" fmla="*/ 91 w 135"/>
                <a:gd name="T3" fmla="*/ 124 h 128"/>
                <a:gd name="T4" fmla="*/ 88 w 135"/>
                <a:gd name="T5" fmla="*/ 122 h 128"/>
                <a:gd name="T6" fmla="*/ 86 w 135"/>
                <a:gd name="T7" fmla="*/ 121 h 128"/>
                <a:gd name="T8" fmla="*/ 84 w 135"/>
                <a:gd name="T9" fmla="*/ 119 h 128"/>
                <a:gd name="T10" fmla="*/ 34 w 135"/>
                <a:gd name="T11" fmla="*/ 102 h 128"/>
                <a:gd name="T12" fmla="*/ 17 w 135"/>
                <a:gd name="T13" fmla="*/ 99 h 128"/>
                <a:gd name="T14" fmla="*/ 119 w 135"/>
                <a:gd name="T15" fmla="*/ 37 h 128"/>
                <a:gd name="T16" fmla="*/ 116 w 135"/>
                <a:gd name="T17" fmla="*/ 63 h 128"/>
                <a:gd name="T18" fmla="*/ 20 w 135"/>
                <a:gd name="T19" fmla="*/ 87 h 128"/>
                <a:gd name="T20" fmla="*/ 42 w 135"/>
                <a:gd name="T21" fmla="*/ 11 h 128"/>
                <a:gd name="T22" fmla="*/ 64 w 135"/>
                <a:gd name="T23" fmla="*/ 17 h 128"/>
                <a:gd name="T24" fmla="*/ 60 w 135"/>
                <a:gd name="T25" fmla="*/ 31 h 128"/>
                <a:gd name="T26" fmla="*/ 77 w 135"/>
                <a:gd name="T27" fmla="*/ 36 h 128"/>
                <a:gd name="T28" fmla="*/ 85 w 135"/>
                <a:gd name="T29" fmla="*/ 33 h 128"/>
                <a:gd name="T30" fmla="*/ 88 w 135"/>
                <a:gd name="T31" fmla="*/ 21 h 128"/>
                <a:gd name="T32" fmla="*/ 118 w 135"/>
                <a:gd name="T33" fmla="*/ 24 h 128"/>
                <a:gd name="T34" fmla="*/ 95 w 135"/>
                <a:gd name="T35" fmla="*/ 110 h 128"/>
                <a:gd name="T36" fmla="*/ 22 w 135"/>
                <a:gd name="T37" fmla="*/ 86 h 128"/>
                <a:gd name="T38" fmla="*/ 20 w 135"/>
                <a:gd name="T39" fmla="*/ 87 h 128"/>
                <a:gd name="T40" fmla="*/ 74 w 135"/>
                <a:gd name="T41" fmla="*/ 4 h 128"/>
                <a:gd name="T42" fmla="*/ 87 w 135"/>
                <a:gd name="T43" fmla="*/ 6 h 128"/>
                <a:gd name="T44" fmla="*/ 84 w 135"/>
                <a:gd name="T45" fmla="*/ 23 h 128"/>
                <a:gd name="T46" fmla="*/ 81 w 135"/>
                <a:gd name="T47" fmla="*/ 31 h 128"/>
                <a:gd name="T48" fmla="*/ 77 w 135"/>
                <a:gd name="T49" fmla="*/ 32 h 128"/>
                <a:gd name="T50" fmla="*/ 77 w 135"/>
                <a:gd name="T51" fmla="*/ 32 h 128"/>
                <a:gd name="T52" fmla="*/ 64 w 135"/>
                <a:gd name="T53" fmla="*/ 29 h 128"/>
                <a:gd name="T54" fmla="*/ 72 w 135"/>
                <a:gd name="T55" fmla="*/ 4 h 128"/>
                <a:gd name="T56" fmla="*/ 74 w 135"/>
                <a:gd name="T57" fmla="*/ 0 h 128"/>
                <a:gd name="T58" fmla="*/ 67 w 135"/>
                <a:gd name="T59" fmla="*/ 5 h 128"/>
                <a:gd name="T60" fmla="*/ 44 w 135"/>
                <a:gd name="T61" fmla="*/ 7 h 128"/>
                <a:gd name="T62" fmla="*/ 42 w 135"/>
                <a:gd name="T63" fmla="*/ 6 h 128"/>
                <a:gd name="T64" fmla="*/ 39 w 135"/>
                <a:gd name="T65" fmla="*/ 7 h 128"/>
                <a:gd name="T66" fmla="*/ 0 w 135"/>
                <a:gd name="T67" fmla="*/ 86 h 128"/>
                <a:gd name="T68" fmla="*/ 17 w 135"/>
                <a:gd name="T69" fmla="*/ 90 h 128"/>
                <a:gd name="T70" fmla="*/ 12 w 135"/>
                <a:gd name="T71" fmla="*/ 102 h 128"/>
                <a:gd name="T72" fmla="*/ 14 w 135"/>
                <a:gd name="T73" fmla="*/ 103 h 128"/>
                <a:gd name="T74" fmla="*/ 17 w 135"/>
                <a:gd name="T75" fmla="*/ 103 h 128"/>
                <a:gd name="T76" fmla="*/ 84 w 135"/>
                <a:gd name="T77" fmla="*/ 125 h 128"/>
                <a:gd name="T78" fmla="*/ 91 w 135"/>
                <a:gd name="T79" fmla="*/ 128 h 128"/>
                <a:gd name="T80" fmla="*/ 94 w 135"/>
                <a:gd name="T81" fmla="*/ 127 h 128"/>
                <a:gd name="T82" fmla="*/ 134 w 135"/>
                <a:gd name="T83" fmla="*/ 40 h 128"/>
                <a:gd name="T84" fmla="*/ 133 w 135"/>
                <a:gd name="T85" fmla="*/ 37 h 128"/>
                <a:gd name="T86" fmla="*/ 124 w 135"/>
                <a:gd name="T87" fmla="*/ 26 h 128"/>
                <a:gd name="T88" fmla="*/ 125 w 135"/>
                <a:gd name="T89" fmla="*/ 24 h 128"/>
                <a:gd name="T90" fmla="*/ 126 w 135"/>
                <a:gd name="T91" fmla="*/ 22 h 128"/>
                <a:gd name="T92" fmla="*/ 124 w 135"/>
                <a:gd name="T93" fmla="*/ 20 h 128"/>
                <a:gd name="T94" fmla="*/ 122 w 135"/>
                <a:gd name="T95" fmla="*/ 20 h 128"/>
                <a:gd name="T96" fmla="*/ 119 w 135"/>
                <a:gd name="T97" fmla="*/ 20 h 128"/>
                <a:gd name="T98" fmla="*/ 89 w 135"/>
                <a:gd name="T99" fmla="*/ 17 h 128"/>
                <a:gd name="T100" fmla="*/ 92 w 135"/>
                <a:gd name="T101" fmla="*/ 5 h 128"/>
                <a:gd name="T102" fmla="*/ 90 w 135"/>
                <a:gd name="T103" fmla="*/ 2 h 128"/>
                <a:gd name="T104" fmla="*/ 74 w 135"/>
                <a:gd name="T10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5" h="128">
                  <a:moveTo>
                    <a:pt x="17" y="99"/>
                  </a:moveTo>
                  <a:cubicBezTo>
                    <a:pt x="19" y="96"/>
                    <a:pt x="20" y="94"/>
                    <a:pt x="22" y="91"/>
                  </a:cubicBezTo>
                  <a:cubicBezTo>
                    <a:pt x="47" y="96"/>
                    <a:pt x="71" y="104"/>
                    <a:pt x="95" y="114"/>
                  </a:cubicBezTo>
                  <a:cubicBezTo>
                    <a:pt x="93" y="117"/>
                    <a:pt x="92" y="120"/>
                    <a:pt x="91" y="124"/>
                  </a:cubicBezTo>
                  <a:cubicBezTo>
                    <a:pt x="90" y="123"/>
                    <a:pt x="90" y="123"/>
                    <a:pt x="89" y="123"/>
                  </a:cubicBezTo>
                  <a:cubicBezTo>
                    <a:pt x="89" y="123"/>
                    <a:pt x="89" y="122"/>
                    <a:pt x="88" y="122"/>
                  </a:cubicBezTo>
                  <a:cubicBezTo>
                    <a:pt x="88" y="122"/>
                    <a:pt x="87" y="121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6" y="120"/>
                    <a:pt x="85" y="119"/>
                    <a:pt x="84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67" y="114"/>
                    <a:pt x="50" y="108"/>
                    <a:pt x="34" y="102"/>
                  </a:cubicBezTo>
                  <a:cubicBezTo>
                    <a:pt x="29" y="101"/>
                    <a:pt x="23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moveTo>
                    <a:pt x="100" y="101"/>
                  </a:moveTo>
                  <a:cubicBezTo>
                    <a:pt x="104" y="79"/>
                    <a:pt x="111" y="57"/>
                    <a:pt x="119" y="37"/>
                  </a:cubicBezTo>
                  <a:cubicBezTo>
                    <a:pt x="122" y="38"/>
                    <a:pt x="125" y="40"/>
                    <a:pt x="129" y="40"/>
                  </a:cubicBezTo>
                  <a:cubicBezTo>
                    <a:pt x="123" y="47"/>
                    <a:pt x="120" y="55"/>
                    <a:pt x="116" y="63"/>
                  </a:cubicBezTo>
                  <a:cubicBezTo>
                    <a:pt x="111" y="76"/>
                    <a:pt x="106" y="88"/>
                    <a:pt x="100" y="101"/>
                  </a:cubicBezTo>
                  <a:moveTo>
                    <a:pt x="20" y="87"/>
                  </a:moveTo>
                  <a:cubicBezTo>
                    <a:pt x="15" y="86"/>
                    <a:pt x="10" y="85"/>
                    <a:pt x="5" y="84"/>
                  </a:cubicBezTo>
                  <a:cubicBezTo>
                    <a:pt x="20" y="61"/>
                    <a:pt x="33" y="37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0" y="13"/>
                    <a:pt x="57" y="15"/>
                    <a:pt x="64" y="17"/>
                  </a:cubicBezTo>
                  <a:cubicBezTo>
                    <a:pt x="63" y="21"/>
                    <a:pt x="61" y="25"/>
                    <a:pt x="59" y="29"/>
                  </a:cubicBezTo>
                  <a:cubicBezTo>
                    <a:pt x="59" y="30"/>
                    <a:pt x="59" y="31"/>
                    <a:pt x="60" y="31"/>
                  </a:cubicBezTo>
                  <a:cubicBezTo>
                    <a:pt x="61" y="33"/>
                    <a:pt x="64" y="34"/>
                    <a:pt x="67" y="35"/>
                  </a:cubicBezTo>
                  <a:cubicBezTo>
                    <a:pt x="71" y="35"/>
                    <a:pt x="74" y="36"/>
                    <a:pt x="77" y="36"/>
                  </a:cubicBezTo>
                  <a:cubicBezTo>
                    <a:pt x="79" y="36"/>
                    <a:pt x="80" y="36"/>
                    <a:pt x="81" y="36"/>
                  </a:cubicBezTo>
                  <a:cubicBezTo>
                    <a:pt x="83" y="35"/>
                    <a:pt x="84" y="35"/>
                    <a:pt x="85" y="33"/>
                  </a:cubicBezTo>
                  <a:cubicBezTo>
                    <a:pt x="85" y="33"/>
                    <a:pt x="86" y="32"/>
                    <a:pt x="86" y="31"/>
                  </a:cubicBezTo>
                  <a:cubicBezTo>
                    <a:pt x="87" y="28"/>
                    <a:pt x="88" y="25"/>
                    <a:pt x="88" y="21"/>
                  </a:cubicBezTo>
                  <a:cubicBezTo>
                    <a:pt x="98" y="23"/>
                    <a:pt x="108" y="23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9" y="24"/>
                    <a:pt x="119" y="24"/>
                    <a:pt x="120" y="24"/>
                  </a:cubicBezTo>
                  <a:cubicBezTo>
                    <a:pt x="108" y="51"/>
                    <a:pt x="99" y="80"/>
                    <a:pt x="95" y="110"/>
                  </a:cubicBezTo>
                  <a:cubicBezTo>
                    <a:pt x="71" y="100"/>
                    <a:pt x="47" y="92"/>
                    <a:pt x="23" y="87"/>
                  </a:cubicBezTo>
                  <a:cubicBezTo>
                    <a:pt x="23" y="87"/>
                    <a:pt x="23" y="87"/>
                    <a:pt x="22" y="86"/>
                  </a:cubicBezTo>
                  <a:cubicBezTo>
                    <a:pt x="22" y="86"/>
                    <a:pt x="21" y="86"/>
                    <a:pt x="21" y="86"/>
                  </a:cubicBezTo>
                  <a:cubicBezTo>
                    <a:pt x="21" y="86"/>
                    <a:pt x="20" y="86"/>
                    <a:pt x="20" y="87"/>
                  </a:cubicBezTo>
                  <a:moveTo>
                    <a:pt x="72" y="4"/>
                  </a:moveTo>
                  <a:cubicBezTo>
                    <a:pt x="73" y="4"/>
                    <a:pt x="73" y="4"/>
                    <a:pt x="74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80" y="5"/>
                    <a:pt x="83" y="5"/>
                    <a:pt x="87" y="6"/>
                  </a:cubicBezTo>
                  <a:cubicBezTo>
                    <a:pt x="87" y="7"/>
                    <a:pt x="87" y="8"/>
                    <a:pt x="86" y="10"/>
                  </a:cubicBezTo>
                  <a:cubicBezTo>
                    <a:pt x="85" y="14"/>
                    <a:pt x="85" y="18"/>
                    <a:pt x="84" y="23"/>
                  </a:cubicBezTo>
                  <a:cubicBezTo>
                    <a:pt x="83" y="25"/>
                    <a:pt x="83" y="27"/>
                    <a:pt x="82" y="28"/>
                  </a:cubicBezTo>
                  <a:cubicBezTo>
                    <a:pt x="82" y="30"/>
                    <a:pt x="82" y="31"/>
                    <a:pt x="81" y="31"/>
                  </a:cubicBezTo>
                  <a:cubicBezTo>
                    <a:pt x="81" y="31"/>
                    <a:pt x="81" y="31"/>
                    <a:pt x="80" y="32"/>
                  </a:cubicBezTo>
                  <a:cubicBezTo>
                    <a:pt x="80" y="32"/>
                    <a:pt x="79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5" y="32"/>
                    <a:pt x="71" y="31"/>
                    <a:pt x="69" y="31"/>
                  </a:cubicBezTo>
                  <a:cubicBezTo>
                    <a:pt x="67" y="30"/>
                    <a:pt x="65" y="29"/>
                    <a:pt x="64" y="29"/>
                  </a:cubicBezTo>
                  <a:cubicBezTo>
                    <a:pt x="67" y="21"/>
                    <a:pt x="70" y="11"/>
                    <a:pt x="71" y="5"/>
                  </a:cubicBezTo>
                  <a:cubicBezTo>
                    <a:pt x="71" y="5"/>
                    <a:pt x="72" y="5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moveTo>
                    <a:pt x="74" y="0"/>
                  </a:moveTo>
                  <a:cubicBezTo>
                    <a:pt x="73" y="0"/>
                    <a:pt x="71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7" y="7"/>
                    <a:pt x="66" y="10"/>
                    <a:pt x="65" y="13"/>
                  </a:cubicBezTo>
                  <a:cubicBezTo>
                    <a:pt x="58" y="11"/>
                    <a:pt x="51" y="9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29" y="34"/>
                    <a:pt x="16" y="60"/>
                    <a:pt x="0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1" y="88"/>
                    <a:pt x="1" y="88"/>
                  </a:cubicBezTo>
                  <a:cubicBezTo>
                    <a:pt x="7" y="88"/>
                    <a:pt x="12" y="89"/>
                    <a:pt x="17" y="90"/>
                  </a:cubicBezTo>
                  <a:cubicBezTo>
                    <a:pt x="15" y="94"/>
                    <a:pt x="14" y="97"/>
                    <a:pt x="12" y="100"/>
                  </a:cubicBezTo>
                  <a:cubicBezTo>
                    <a:pt x="11" y="101"/>
                    <a:pt x="11" y="102"/>
                    <a:pt x="12" y="102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5" y="103"/>
                    <a:pt x="16" y="103"/>
                    <a:pt x="17" y="10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22" y="103"/>
                    <a:pt x="27" y="105"/>
                    <a:pt x="32" y="106"/>
                  </a:cubicBezTo>
                  <a:cubicBezTo>
                    <a:pt x="50" y="112"/>
                    <a:pt x="67" y="118"/>
                    <a:pt x="84" y="125"/>
                  </a:cubicBezTo>
                  <a:cubicBezTo>
                    <a:pt x="85" y="125"/>
                    <a:pt x="85" y="126"/>
                    <a:pt x="86" y="126"/>
                  </a:cubicBezTo>
                  <a:cubicBezTo>
                    <a:pt x="88" y="127"/>
                    <a:pt x="90" y="128"/>
                    <a:pt x="91" y="128"/>
                  </a:cubicBezTo>
                  <a:cubicBezTo>
                    <a:pt x="91" y="128"/>
                    <a:pt x="92" y="128"/>
                    <a:pt x="92" y="128"/>
                  </a:cubicBezTo>
                  <a:cubicBezTo>
                    <a:pt x="93" y="128"/>
                    <a:pt x="93" y="128"/>
                    <a:pt x="94" y="127"/>
                  </a:cubicBezTo>
                  <a:cubicBezTo>
                    <a:pt x="102" y="106"/>
                    <a:pt x="111" y="86"/>
                    <a:pt x="120" y="65"/>
                  </a:cubicBezTo>
                  <a:cubicBezTo>
                    <a:pt x="124" y="56"/>
                    <a:pt x="128" y="47"/>
                    <a:pt x="134" y="40"/>
                  </a:cubicBezTo>
                  <a:cubicBezTo>
                    <a:pt x="135" y="40"/>
                    <a:pt x="135" y="39"/>
                    <a:pt x="134" y="38"/>
                  </a:cubicBezTo>
                  <a:cubicBezTo>
                    <a:pt x="134" y="37"/>
                    <a:pt x="133" y="37"/>
                    <a:pt x="133" y="37"/>
                  </a:cubicBezTo>
                  <a:cubicBezTo>
                    <a:pt x="129" y="36"/>
                    <a:pt x="125" y="35"/>
                    <a:pt x="121" y="33"/>
                  </a:cubicBezTo>
                  <a:cubicBezTo>
                    <a:pt x="122" y="30"/>
                    <a:pt x="123" y="28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5" y="24"/>
                    <a:pt x="125" y="24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1"/>
                    <a:pt x="126" y="21"/>
                  </a:cubicBezTo>
                  <a:cubicBezTo>
                    <a:pt x="125" y="20"/>
                    <a:pt x="124" y="20"/>
                    <a:pt x="124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1" y="20"/>
                  </a:cubicBezTo>
                  <a:cubicBezTo>
                    <a:pt x="120" y="20"/>
                    <a:pt x="120" y="20"/>
                    <a:pt x="119" y="20"/>
                  </a:cubicBezTo>
                  <a:cubicBezTo>
                    <a:pt x="108" y="19"/>
                    <a:pt x="99" y="19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4"/>
                    <a:pt x="90" y="12"/>
                    <a:pt x="91" y="10"/>
                  </a:cubicBezTo>
                  <a:cubicBezTo>
                    <a:pt x="91" y="8"/>
                    <a:pt x="92" y="6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92" y="3"/>
                    <a:pt x="91" y="2"/>
                    <a:pt x="90" y="2"/>
                  </a:cubicBezTo>
                  <a:cubicBezTo>
                    <a:pt x="86" y="1"/>
                    <a:pt x="81" y="1"/>
                    <a:pt x="76" y="0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825"/>
            <p:cNvSpPr>
              <a:spLocks noEditPoints="1"/>
            </p:cNvSpPr>
            <p:nvPr/>
          </p:nvSpPr>
          <p:spPr bwMode="auto">
            <a:xfrm>
              <a:off x="3269" y="2690"/>
              <a:ext cx="408" cy="377"/>
            </a:xfrm>
            <a:custGeom>
              <a:avLst/>
              <a:gdLst>
                <a:gd name="T0" fmla="*/ 167 w 172"/>
                <a:gd name="T1" fmla="*/ 113 h 159"/>
                <a:gd name="T2" fmla="*/ 152 w 172"/>
                <a:gd name="T3" fmla="*/ 152 h 159"/>
                <a:gd name="T4" fmla="*/ 130 w 172"/>
                <a:gd name="T5" fmla="*/ 117 h 159"/>
                <a:gd name="T6" fmla="*/ 142 w 172"/>
                <a:gd name="T7" fmla="*/ 102 h 159"/>
                <a:gd name="T8" fmla="*/ 146 w 172"/>
                <a:gd name="T9" fmla="*/ 102 h 159"/>
                <a:gd name="T10" fmla="*/ 140 w 172"/>
                <a:gd name="T11" fmla="*/ 78 h 159"/>
                <a:gd name="T12" fmla="*/ 140 w 172"/>
                <a:gd name="T13" fmla="*/ 100 h 159"/>
                <a:gd name="T14" fmla="*/ 97 w 172"/>
                <a:gd name="T15" fmla="*/ 91 h 159"/>
                <a:gd name="T16" fmla="*/ 114 w 172"/>
                <a:gd name="T17" fmla="*/ 77 h 159"/>
                <a:gd name="T18" fmla="*/ 119 w 172"/>
                <a:gd name="T19" fmla="*/ 92 h 159"/>
                <a:gd name="T20" fmla="*/ 92 w 172"/>
                <a:gd name="T21" fmla="*/ 68 h 159"/>
                <a:gd name="T22" fmla="*/ 110 w 172"/>
                <a:gd name="T23" fmla="*/ 76 h 159"/>
                <a:gd name="T24" fmla="*/ 83 w 172"/>
                <a:gd name="T25" fmla="*/ 55 h 159"/>
                <a:gd name="T26" fmla="*/ 79 w 172"/>
                <a:gd name="T27" fmla="*/ 65 h 159"/>
                <a:gd name="T28" fmla="*/ 64 w 172"/>
                <a:gd name="T29" fmla="*/ 46 h 159"/>
                <a:gd name="T30" fmla="*/ 83 w 172"/>
                <a:gd name="T31" fmla="*/ 42 h 159"/>
                <a:gd name="T32" fmla="*/ 61 w 172"/>
                <a:gd name="T33" fmla="*/ 29 h 159"/>
                <a:gd name="T34" fmla="*/ 45 w 172"/>
                <a:gd name="T35" fmla="*/ 41 h 159"/>
                <a:gd name="T36" fmla="*/ 5 w 172"/>
                <a:gd name="T37" fmla="*/ 155 h 159"/>
                <a:gd name="T38" fmla="*/ 24 w 172"/>
                <a:gd name="T39" fmla="*/ 23 h 159"/>
                <a:gd name="T40" fmla="*/ 35 w 172"/>
                <a:gd name="T41" fmla="*/ 46 h 159"/>
                <a:gd name="T42" fmla="*/ 60 w 172"/>
                <a:gd name="T43" fmla="*/ 47 h 159"/>
                <a:gd name="T44" fmla="*/ 62 w 172"/>
                <a:gd name="T45" fmla="*/ 69 h 159"/>
                <a:gd name="T46" fmla="*/ 62 w 172"/>
                <a:gd name="T47" fmla="*/ 70 h 159"/>
                <a:gd name="T48" fmla="*/ 63 w 172"/>
                <a:gd name="T49" fmla="*/ 70 h 159"/>
                <a:gd name="T50" fmla="*/ 79 w 172"/>
                <a:gd name="T51" fmla="*/ 69 h 159"/>
                <a:gd name="T52" fmla="*/ 92 w 172"/>
                <a:gd name="T53" fmla="*/ 95 h 159"/>
                <a:gd name="T54" fmla="*/ 120 w 172"/>
                <a:gd name="T55" fmla="*/ 118 h 159"/>
                <a:gd name="T56" fmla="*/ 130 w 172"/>
                <a:gd name="T57" fmla="*/ 121 h 159"/>
                <a:gd name="T58" fmla="*/ 5 w 172"/>
                <a:gd name="T59" fmla="*/ 155 h 159"/>
                <a:gd name="T60" fmla="*/ 56 w 172"/>
                <a:gd name="T61" fmla="*/ 13 h 159"/>
                <a:gd name="T62" fmla="*/ 8 w 172"/>
                <a:gd name="T63" fmla="*/ 19 h 159"/>
                <a:gd name="T64" fmla="*/ 51 w 172"/>
                <a:gd name="T65" fmla="*/ 4 h 159"/>
                <a:gd name="T66" fmla="*/ 58 w 172"/>
                <a:gd name="T67" fmla="*/ 0 h 159"/>
                <a:gd name="T68" fmla="*/ 29 w 172"/>
                <a:gd name="T69" fmla="*/ 2 h 159"/>
                <a:gd name="T70" fmla="*/ 2 w 172"/>
                <a:gd name="T71" fmla="*/ 20 h 159"/>
                <a:gd name="T72" fmla="*/ 1 w 172"/>
                <a:gd name="T73" fmla="*/ 21 h 159"/>
                <a:gd name="T74" fmla="*/ 0 w 172"/>
                <a:gd name="T75" fmla="*/ 157 h 159"/>
                <a:gd name="T76" fmla="*/ 149 w 172"/>
                <a:gd name="T77" fmla="*/ 157 h 159"/>
                <a:gd name="T78" fmla="*/ 152 w 172"/>
                <a:gd name="T79" fmla="*/ 158 h 159"/>
                <a:gd name="T80" fmla="*/ 155 w 172"/>
                <a:gd name="T81" fmla="*/ 154 h 159"/>
                <a:gd name="T82" fmla="*/ 171 w 172"/>
                <a:gd name="T83" fmla="*/ 131 h 159"/>
                <a:gd name="T84" fmla="*/ 171 w 172"/>
                <a:gd name="T85" fmla="*/ 99 h 159"/>
                <a:gd name="T86" fmla="*/ 171 w 172"/>
                <a:gd name="T87" fmla="*/ 98 h 159"/>
                <a:gd name="T88" fmla="*/ 152 w 172"/>
                <a:gd name="T89" fmla="*/ 98 h 159"/>
                <a:gd name="T90" fmla="*/ 143 w 172"/>
                <a:gd name="T91" fmla="*/ 99 h 159"/>
                <a:gd name="T92" fmla="*/ 144 w 172"/>
                <a:gd name="T93" fmla="*/ 74 h 159"/>
                <a:gd name="T94" fmla="*/ 143 w 172"/>
                <a:gd name="T95" fmla="*/ 73 h 159"/>
                <a:gd name="T96" fmla="*/ 126 w 172"/>
                <a:gd name="T97" fmla="*/ 73 h 159"/>
                <a:gd name="T98" fmla="*/ 114 w 172"/>
                <a:gd name="T99" fmla="*/ 48 h 159"/>
                <a:gd name="T100" fmla="*/ 113 w 172"/>
                <a:gd name="T101" fmla="*/ 47 h 159"/>
                <a:gd name="T102" fmla="*/ 112 w 172"/>
                <a:gd name="T103" fmla="*/ 46 h 159"/>
                <a:gd name="T104" fmla="*/ 87 w 172"/>
                <a:gd name="T105" fmla="*/ 26 h 159"/>
                <a:gd name="T106" fmla="*/ 86 w 172"/>
                <a:gd name="T107" fmla="*/ 25 h 159"/>
                <a:gd name="T108" fmla="*/ 85 w 172"/>
                <a:gd name="T109" fmla="*/ 24 h 159"/>
                <a:gd name="T110" fmla="*/ 59 w 172"/>
                <a:gd name="T111" fmla="*/ 13 h 159"/>
                <a:gd name="T112" fmla="*/ 59 w 172"/>
                <a:gd name="T113" fmla="*/ 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2" h="159">
                  <a:moveTo>
                    <a:pt x="152" y="152"/>
                  </a:moveTo>
                  <a:cubicBezTo>
                    <a:pt x="151" y="141"/>
                    <a:pt x="150" y="130"/>
                    <a:pt x="150" y="119"/>
                  </a:cubicBezTo>
                  <a:cubicBezTo>
                    <a:pt x="156" y="113"/>
                    <a:pt x="161" y="108"/>
                    <a:pt x="168" y="103"/>
                  </a:cubicBezTo>
                  <a:cubicBezTo>
                    <a:pt x="168" y="106"/>
                    <a:pt x="167" y="110"/>
                    <a:pt x="167" y="113"/>
                  </a:cubicBezTo>
                  <a:cubicBezTo>
                    <a:pt x="167" y="116"/>
                    <a:pt x="167" y="118"/>
                    <a:pt x="167" y="120"/>
                  </a:cubicBezTo>
                  <a:cubicBezTo>
                    <a:pt x="167" y="124"/>
                    <a:pt x="167" y="128"/>
                    <a:pt x="167" y="131"/>
                  </a:cubicBezTo>
                  <a:cubicBezTo>
                    <a:pt x="167" y="131"/>
                    <a:pt x="168" y="132"/>
                    <a:pt x="168" y="132"/>
                  </a:cubicBezTo>
                  <a:cubicBezTo>
                    <a:pt x="163" y="139"/>
                    <a:pt x="158" y="146"/>
                    <a:pt x="152" y="152"/>
                  </a:cubicBezTo>
                  <a:moveTo>
                    <a:pt x="152" y="102"/>
                  </a:moveTo>
                  <a:cubicBezTo>
                    <a:pt x="156" y="102"/>
                    <a:pt x="159" y="102"/>
                    <a:pt x="163" y="102"/>
                  </a:cubicBezTo>
                  <a:cubicBezTo>
                    <a:pt x="157" y="106"/>
                    <a:pt x="152" y="112"/>
                    <a:pt x="147" y="117"/>
                  </a:cubicBezTo>
                  <a:cubicBezTo>
                    <a:pt x="139" y="117"/>
                    <a:pt x="136" y="117"/>
                    <a:pt x="130" y="117"/>
                  </a:cubicBezTo>
                  <a:cubicBezTo>
                    <a:pt x="129" y="117"/>
                    <a:pt x="128" y="117"/>
                    <a:pt x="126" y="117"/>
                  </a:cubicBezTo>
                  <a:cubicBezTo>
                    <a:pt x="128" y="116"/>
                    <a:pt x="131" y="113"/>
                    <a:pt x="133" y="111"/>
                  </a:cubicBezTo>
                  <a:cubicBezTo>
                    <a:pt x="136" y="108"/>
                    <a:pt x="139" y="105"/>
                    <a:pt x="141" y="103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102"/>
                    <a:pt x="142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5" y="102"/>
                    <a:pt x="146" y="102"/>
                  </a:cubicBezTo>
                  <a:cubicBezTo>
                    <a:pt x="148" y="102"/>
                    <a:pt x="150" y="102"/>
                    <a:pt x="152" y="102"/>
                  </a:cubicBezTo>
                  <a:moveTo>
                    <a:pt x="123" y="115"/>
                  </a:moveTo>
                  <a:cubicBezTo>
                    <a:pt x="123" y="107"/>
                    <a:pt x="123" y="104"/>
                    <a:pt x="122" y="94"/>
                  </a:cubicBezTo>
                  <a:cubicBezTo>
                    <a:pt x="128" y="88"/>
                    <a:pt x="133" y="83"/>
                    <a:pt x="140" y="78"/>
                  </a:cubicBezTo>
                  <a:cubicBezTo>
                    <a:pt x="140" y="80"/>
                    <a:pt x="140" y="83"/>
                    <a:pt x="140" y="86"/>
                  </a:cubicBezTo>
                  <a:cubicBezTo>
                    <a:pt x="140" y="87"/>
                    <a:pt x="140" y="89"/>
                    <a:pt x="140" y="91"/>
                  </a:cubicBezTo>
                  <a:cubicBezTo>
                    <a:pt x="140" y="93"/>
                    <a:pt x="140" y="96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7" y="102"/>
                    <a:pt x="134" y="105"/>
                    <a:pt x="130" y="109"/>
                  </a:cubicBezTo>
                  <a:cubicBezTo>
                    <a:pt x="128" y="111"/>
                    <a:pt x="126" y="113"/>
                    <a:pt x="123" y="115"/>
                  </a:cubicBezTo>
                  <a:moveTo>
                    <a:pt x="97" y="91"/>
                  </a:moveTo>
                  <a:cubicBezTo>
                    <a:pt x="100" y="89"/>
                    <a:pt x="103" y="87"/>
                    <a:pt x="106" y="84"/>
                  </a:cubicBezTo>
                  <a:cubicBezTo>
                    <a:pt x="108" y="83"/>
                    <a:pt x="110" y="81"/>
                    <a:pt x="111" y="80"/>
                  </a:cubicBezTo>
                  <a:cubicBezTo>
                    <a:pt x="112" y="79"/>
                    <a:pt x="113" y="78"/>
                    <a:pt x="113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7" y="77"/>
                    <a:pt x="121" y="77"/>
                    <a:pt x="126" y="77"/>
                  </a:cubicBezTo>
                  <a:cubicBezTo>
                    <a:pt x="129" y="77"/>
                    <a:pt x="133" y="77"/>
                    <a:pt x="136" y="77"/>
                  </a:cubicBezTo>
                  <a:cubicBezTo>
                    <a:pt x="130" y="81"/>
                    <a:pt x="125" y="87"/>
                    <a:pt x="119" y="92"/>
                  </a:cubicBezTo>
                  <a:cubicBezTo>
                    <a:pt x="114" y="91"/>
                    <a:pt x="110" y="91"/>
                    <a:pt x="106" y="91"/>
                  </a:cubicBezTo>
                  <a:cubicBezTo>
                    <a:pt x="103" y="91"/>
                    <a:pt x="101" y="91"/>
                    <a:pt x="97" y="91"/>
                  </a:cubicBezTo>
                  <a:moveTo>
                    <a:pt x="93" y="90"/>
                  </a:moveTo>
                  <a:cubicBezTo>
                    <a:pt x="93" y="81"/>
                    <a:pt x="92" y="77"/>
                    <a:pt x="92" y="68"/>
                  </a:cubicBezTo>
                  <a:cubicBezTo>
                    <a:pt x="98" y="62"/>
                    <a:pt x="103" y="56"/>
                    <a:pt x="110" y="52"/>
                  </a:cubicBezTo>
                  <a:cubicBezTo>
                    <a:pt x="110" y="52"/>
                    <a:pt x="110" y="53"/>
                    <a:pt x="110" y="54"/>
                  </a:cubicBezTo>
                  <a:cubicBezTo>
                    <a:pt x="110" y="59"/>
                    <a:pt x="110" y="66"/>
                    <a:pt x="110" y="72"/>
                  </a:cubicBezTo>
                  <a:cubicBezTo>
                    <a:pt x="110" y="73"/>
                    <a:pt x="110" y="74"/>
                    <a:pt x="110" y="76"/>
                  </a:cubicBezTo>
                  <a:cubicBezTo>
                    <a:pt x="108" y="77"/>
                    <a:pt x="105" y="80"/>
                    <a:pt x="102" y="83"/>
                  </a:cubicBezTo>
                  <a:cubicBezTo>
                    <a:pt x="99" y="86"/>
                    <a:pt x="96" y="88"/>
                    <a:pt x="93" y="90"/>
                  </a:cubicBezTo>
                  <a:moveTo>
                    <a:pt x="70" y="65"/>
                  </a:moveTo>
                  <a:cubicBezTo>
                    <a:pt x="75" y="62"/>
                    <a:pt x="80" y="58"/>
                    <a:pt x="83" y="55"/>
                  </a:cubicBezTo>
                  <a:cubicBezTo>
                    <a:pt x="85" y="53"/>
                    <a:pt x="85" y="53"/>
                    <a:pt x="87" y="52"/>
                  </a:cubicBezTo>
                  <a:cubicBezTo>
                    <a:pt x="91" y="51"/>
                    <a:pt x="98" y="51"/>
                    <a:pt x="105" y="51"/>
                  </a:cubicBezTo>
                  <a:cubicBezTo>
                    <a:pt x="100" y="55"/>
                    <a:pt x="95" y="60"/>
                    <a:pt x="89" y="65"/>
                  </a:cubicBezTo>
                  <a:cubicBezTo>
                    <a:pt x="85" y="65"/>
                    <a:pt x="82" y="65"/>
                    <a:pt x="79" y="65"/>
                  </a:cubicBezTo>
                  <a:cubicBezTo>
                    <a:pt x="76" y="65"/>
                    <a:pt x="73" y="65"/>
                    <a:pt x="70" y="65"/>
                  </a:cubicBezTo>
                  <a:moveTo>
                    <a:pt x="65" y="65"/>
                  </a:moveTo>
                  <a:cubicBezTo>
                    <a:pt x="64" y="59"/>
                    <a:pt x="63" y="57"/>
                    <a:pt x="63" y="53"/>
                  </a:cubicBezTo>
                  <a:cubicBezTo>
                    <a:pt x="63" y="51"/>
                    <a:pt x="64" y="49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1" y="40"/>
                    <a:pt x="76" y="34"/>
                    <a:pt x="83" y="29"/>
                  </a:cubicBezTo>
                  <a:cubicBezTo>
                    <a:pt x="83" y="32"/>
                    <a:pt x="83" y="34"/>
                    <a:pt x="83" y="37"/>
                  </a:cubicBezTo>
                  <a:cubicBezTo>
                    <a:pt x="83" y="39"/>
                    <a:pt x="83" y="40"/>
                    <a:pt x="83" y="42"/>
                  </a:cubicBezTo>
                  <a:cubicBezTo>
                    <a:pt x="83" y="45"/>
                    <a:pt x="83" y="47"/>
                    <a:pt x="83" y="50"/>
                  </a:cubicBezTo>
                  <a:cubicBezTo>
                    <a:pt x="82" y="51"/>
                    <a:pt x="81" y="51"/>
                    <a:pt x="80" y="52"/>
                  </a:cubicBezTo>
                  <a:cubicBezTo>
                    <a:pt x="77" y="56"/>
                    <a:pt x="70" y="61"/>
                    <a:pt x="65" y="65"/>
                  </a:cubicBezTo>
                  <a:moveTo>
                    <a:pt x="61" y="29"/>
                  </a:moveTo>
                  <a:cubicBezTo>
                    <a:pt x="66" y="29"/>
                    <a:pt x="72" y="28"/>
                    <a:pt x="79" y="28"/>
                  </a:cubicBezTo>
                  <a:cubicBezTo>
                    <a:pt x="72" y="33"/>
                    <a:pt x="68" y="38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6" y="42"/>
                    <a:pt x="51" y="41"/>
                    <a:pt x="45" y="41"/>
                  </a:cubicBezTo>
                  <a:cubicBezTo>
                    <a:pt x="44" y="41"/>
                    <a:pt x="42" y="41"/>
                    <a:pt x="41" y="41"/>
                  </a:cubicBezTo>
                  <a:cubicBezTo>
                    <a:pt x="46" y="37"/>
                    <a:pt x="52" y="33"/>
                    <a:pt x="58" y="29"/>
                  </a:cubicBezTo>
                  <a:cubicBezTo>
                    <a:pt x="59" y="29"/>
                    <a:pt x="60" y="29"/>
                    <a:pt x="61" y="29"/>
                  </a:cubicBezTo>
                  <a:moveTo>
                    <a:pt x="5" y="155"/>
                  </a:moveTo>
                  <a:cubicBezTo>
                    <a:pt x="5" y="143"/>
                    <a:pt x="6" y="133"/>
                    <a:pt x="6" y="124"/>
                  </a:cubicBezTo>
                  <a:cubicBezTo>
                    <a:pt x="6" y="98"/>
                    <a:pt x="5" y="78"/>
                    <a:pt x="5" y="52"/>
                  </a:cubicBezTo>
                  <a:cubicBezTo>
                    <a:pt x="5" y="43"/>
                    <a:pt x="5" y="34"/>
                    <a:pt x="5" y="23"/>
                  </a:cubicBezTo>
                  <a:cubicBezTo>
                    <a:pt x="12" y="23"/>
                    <a:pt x="18" y="23"/>
                    <a:pt x="24" y="23"/>
                  </a:cubicBezTo>
                  <a:cubicBezTo>
                    <a:pt x="27" y="23"/>
                    <a:pt x="29" y="23"/>
                    <a:pt x="32" y="23"/>
                  </a:cubicBezTo>
                  <a:cubicBezTo>
                    <a:pt x="33" y="31"/>
                    <a:pt x="33" y="35"/>
                    <a:pt x="34" y="43"/>
                  </a:cubicBezTo>
                  <a:cubicBezTo>
                    <a:pt x="34" y="44"/>
                    <a:pt x="34" y="45"/>
                    <a:pt x="34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9" y="45"/>
                    <a:pt x="42" y="45"/>
                    <a:pt x="45" y="45"/>
                  </a:cubicBezTo>
                  <a:cubicBezTo>
                    <a:pt x="50" y="45"/>
                    <a:pt x="55" y="45"/>
                    <a:pt x="60" y="47"/>
                  </a:cubicBezTo>
                  <a:cubicBezTo>
                    <a:pt x="60" y="49"/>
                    <a:pt x="60" y="51"/>
                    <a:pt x="60" y="53"/>
                  </a:cubicBezTo>
                  <a:cubicBezTo>
                    <a:pt x="60" y="58"/>
                    <a:pt x="60" y="61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0" y="69"/>
                    <a:pt x="74" y="69"/>
                    <a:pt x="79" y="69"/>
                  </a:cubicBezTo>
                  <a:cubicBezTo>
                    <a:pt x="82" y="69"/>
                    <a:pt x="85" y="69"/>
                    <a:pt x="88" y="69"/>
                  </a:cubicBezTo>
                  <a:cubicBezTo>
                    <a:pt x="89" y="79"/>
                    <a:pt x="89" y="83"/>
                    <a:pt x="90" y="94"/>
                  </a:cubicBezTo>
                  <a:cubicBezTo>
                    <a:pt x="90" y="94"/>
                    <a:pt x="90" y="95"/>
                    <a:pt x="91" y="95"/>
                  </a:cubicBezTo>
                  <a:cubicBezTo>
                    <a:pt x="91" y="95"/>
                    <a:pt x="91" y="95"/>
                    <a:pt x="92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8" y="95"/>
                    <a:pt x="102" y="95"/>
                    <a:pt x="106" y="95"/>
                  </a:cubicBezTo>
                  <a:cubicBezTo>
                    <a:pt x="110" y="95"/>
                    <a:pt x="113" y="95"/>
                    <a:pt x="118" y="95"/>
                  </a:cubicBezTo>
                  <a:cubicBezTo>
                    <a:pt x="119" y="105"/>
                    <a:pt x="120" y="108"/>
                    <a:pt x="120" y="118"/>
                  </a:cubicBezTo>
                  <a:cubicBezTo>
                    <a:pt x="120" y="118"/>
                    <a:pt x="120" y="119"/>
                    <a:pt x="120" y="119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1"/>
                    <a:pt x="122" y="121"/>
                  </a:cubicBezTo>
                  <a:cubicBezTo>
                    <a:pt x="125" y="121"/>
                    <a:pt x="128" y="121"/>
                    <a:pt x="130" y="121"/>
                  </a:cubicBezTo>
                  <a:cubicBezTo>
                    <a:pt x="135" y="121"/>
                    <a:pt x="139" y="121"/>
                    <a:pt x="146" y="120"/>
                  </a:cubicBezTo>
                  <a:cubicBezTo>
                    <a:pt x="147" y="132"/>
                    <a:pt x="148" y="143"/>
                    <a:pt x="148" y="154"/>
                  </a:cubicBezTo>
                  <a:cubicBezTo>
                    <a:pt x="124" y="153"/>
                    <a:pt x="104" y="152"/>
                    <a:pt x="84" y="152"/>
                  </a:cubicBezTo>
                  <a:cubicBezTo>
                    <a:pt x="59" y="152"/>
                    <a:pt x="35" y="153"/>
                    <a:pt x="5" y="155"/>
                  </a:cubicBezTo>
                  <a:moveTo>
                    <a:pt x="37" y="40"/>
                  </a:moveTo>
                  <a:cubicBezTo>
                    <a:pt x="37" y="33"/>
                    <a:pt x="36" y="29"/>
                    <a:pt x="35" y="21"/>
                  </a:cubicBezTo>
                  <a:cubicBezTo>
                    <a:pt x="42" y="15"/>
                    <a:pt x="49" y="10"/>
                    <a:pt x="56" y="6"/>
                  </a:cubicBezTo>
                  <a:cubicBezTo>
                    <a:pt x="56" y="8"/>
                    <a:pt x="56" y="10"/>
                    <a:pt x="56" y="13"/>
                  </a:cubicBezTo>
                  <a:cubicBezTo>
                    <a:pt x="56" y="15"/>
                    <a:pt x="56" y="16"/>
                    <a:pt x="56" y="18"/>
                  </a:cubicBezTo>
                  <a:cubicBezTo>
                    <a:pt x="56" y="21"/>
                    <a:pt x="55" y="23"/>
                    <a:pt x="55" y="26"/>
                  </a:cubicBezTo>
                  <a:cubicBezTo>
                    <a:pt x="49" y="30"/>
                    <a:pt x="43" y="35"/>
                    <a:pt x="37" y="40"/>
                  </a:cubicBezTo>
                  <a:moveTo>
                    <a:pt x="8" y="19"/>
                  </a:moveTo>
                  <a:cubicBezTo>
                    <a:pt x="13" y="16"/>
                    <a:pt x="18" y="13"/>
                    <a:pt x="24" y="9"/>
                  </a:cubicBezTo>
                  <a:cubicBezTo>
                    <a:pt x="26" y="8"/>
                    <a:pt x="28" y="7"/>
                    <a:pt x="30" y="6"/>
                  </a:cubicBezTo>
                  <a:cubicBezTo>
                    <a:pt x="32" y="5"/>
                    <a:pt x="37" y="5"/>
                    <a:pt x="42" y="5"/>
                  </a:cubicBezTo>
                  <a:cubicBezTo>
                    <a:pt x="45" y="5"/>
                    <a:pt x="48" y="4"/>
                    <a:pt x="51" y="4"/>
                  </a:cubicBezTo>
                  <a:cubicBezTo>
                    <a:pt x="44" y="9"/>
                    <a:pt x="37" y="14"/>
                    <a:pt x="32" y="19"/>
                  </a:cubicBezTo>
                  <a:cubicBezTo>
                    <a:pt x="29" y="19"/>
                    <a:pt x="27" y="19"/>
                    <a:pt x="24" y="19"/>
                  </a:cubicBezTo>
                  <a:cubicBezTo>
                    <a:pt x="19" y="19"/>
                    <a:pt x="14" y="19"/>
                    <a:pt x="8" y="19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1"/>
                    <a:pt x="47" y="1"/>
                    <a:pt x="42" y="1"/>
                  </a:cubicBezTo>
                  <a:cubicBezTo>
                    <a:pt x="37" y="1"/>
                    <a:pt x="32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4" y="5"/>
                    <a:pt x="22" y="6"/>
                  </a:cubicBezTo>
                  <a:cubicBezTo>
                    <a:pt x="15" y="10"/>
                    <a:pt x="9" y="14"/>
                    <a:pt x="3" y="18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33"/>
                    <a:pt x="1" y="43"/>
                    <a:pt x="1" y="52"/>
                  </a:cubicBezTo>
                  <a:cubicBezTo>
                    <a:pt x="1" y="78"/>
                    <a:pt x="2" y="98"/>
                    <a:pt x="2" y="124"/>
                  </a:cubicBezTo>
                  <a:cubicBezTo>
                    <a:pt x="2" y="133"/>
                    <a:pt x="2" y="143"/>
                    <a:pt x="2" y="155"/>
                  </a:cubicBezTo>
                  <a:cubicBezTo>
                    <a:pt x="1" y="155"/>
                    <a:pt x="0" y="156"/>
                    <a:pt x="0" y="157"/>
                  </a:cubicBezTo>
                  <a:cubicBezTo>
                    <a:pt x="0" y="158"/>
                    <a:pt x="1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33" y="157"/>
                    <a:pt x="58" y="156"/>
                    <a:pt x="84" y="156"/>
                  </a:cubicBezTo>
                  <a:cubicBezTo>
                    <a:pt x="104" y="156"/>
                    <a:pt x="125" y="157"/>
                    <a:pt x="149" y="157"/>
                  </a:cubicBezTo>
                  <a:cubicBezTo>
                    <a:pt x="149" y="158"/>
                    <a:pt x="150" y="159"/>
                    <a:pt x="150" y="159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1" y="159"/>
                    <a:pt x="152" y="158"/>
                    <a:pt x="152" y="158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3" y="158"/>
                    <a:pt x="153" y="158"/>
                    <a:pt x="154" y="158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5" y="158"/>
                    <a:pt x="156" y="157"/>
                    <a:pt x="156" y="156"/>
                  </a:cubicBezTo>
                  <a:cubicBezTo>
                    <a:pt x="156" y="155"/>
                    <a:pt x="155" y="155"/>
                    <a:pt x="155" y="154"/>
                  </a:cubicBezTo>
                  <a:cubicBezTo>
                    <a:pt x="161" y="148"/>
                    <a:pt x="167" y="141"/>
                    <a:pt x="172" y="133"/>
                  </a:cubicBezTo>
                  <a:cubicBezTo>
                    <a:pt x="172" y="133"/>
                    <a:pt x="172" y="132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28"/>
                    <a:pt x="171" y="124"/>
                    <a:pt x="171" y="120"/>
                  </a:cubicBezTo>
                  <a:cubicBezTo>
                    <a:pt x="171" y="118"/>
                    <a:pt x="171" y="116"/>
                    <a:pt x="171" y="113"/>
                  </a:cubicBezTo>
                  <a:cubicBezTo>
                    <a:pt x="171" y="108"/>
                    <a:pt x="171" y="103"/>
                    <a:pt x="171" y="100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3" y="98"/>
                    <a:pt x="157" y="98"/>
                    <a:pt x="152" y="98"/>
                  </a:cubicBezTo>
                  <a:cubicBezTo>
                    <a:pt x="150" y="98"/>
                    <a:pt x="148" y="98"/>
                    <a:pt x="146" y="98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44" y="99"/>
                    <a:pt x="144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6"/>
                    <a:pt x="143" y="93"/>
                    <a:pt x="143" y="91"/>
                  </a:cubicBezTo>
                  <a:cubicBezTo>
                    <a:pt x="143" y="89"/>
                    <a:pt x="143" y="87"/>
                    <a:pt x="143" y="86"/>
                  </a:cubicBezTo>
                  <a:cubicBezTo>
                    <a:pt x="143" y="82"/>
                    <a:pt x="143" y="78"/>
                    <a:pt x="144" y="75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37" y="73"/>
                    <a:pt x="131" y="73"/>
                    <a:pt x="126" y="73"/>
                  </a:cubicBezTo>
                  <a:cubicBezTo>
                    <a:pt x="121" y="73"/>
                    <a:pt x="117" y="73"/>
                    <a:pt x="114" y="74"/>
                  </a:cubicBezTo>
                  <a:cubicBezTo>
                    <a:pt x="114" y="73"/>
                    <a:pt x="114" y="73"/>
                    <a:pt x="114" y="72"/>
                  </a:cubicBezTo>
                  <a:cubicBezTo>
                    <a:pt x="114" y="66"/>
                    <a:pt x="114" y="59"/>
                    <a:pt x="114" y="54"/>
                  </a:cubicBezTo>
                  <a:cubicBezTo>
                    <a:pt x="114" y="52"/>
                    <a:pt x="114" y="50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03" y="47"/>
                    <a:pt x="92" y="47"/>
                    <a:pt x="86" y="49"/>
                  </a:cubicBezTo>
                  <a:cubicBezTo>
                    <a:pt x="86" y="46"/>
                    <a:pt x="86" y="44"/>
                    <a:pt x="86" y="42"/>
                  </a:cubicBezTo>
                  <a:cubicBezTo>
                    <a:pt x="86" y="40"/>
                    <a:pt x="86" y="39"/>
                    <a:pt x="86" y="37"/>
                  </a:cubicBezTo>
                  <a:cubicBezTo>
                    <a:pt x="86" y="33"/>
                    <a:pt x="86" y="29"/>
                    <a:pt x="87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77" y="25"/>
                    <a:pt x="67" y="25"/>
                    <a:pt x="61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3"/>
                    <a:pt x="59" y="20"/>
                    <a:pt x="59" y="18"/>
                  </a:cubicBezTo>
                  <a:cubicBezTo>
                    <a:pt x="59" y="16"/>
                    <a:pt x="59" y="15"/>
                    <a:pt x="59" y="13"/>
                  </a:cubicBezTo>
                  <a:cubicBezTo>
                    <a:pt x="59" y="9"/>
                    <a:pt x="59" y="6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826"/>
            <p:cNvSpPr>
              <a:spLocks noEditPoints="1"/>
            </p:cNvSpPr>
            <p:nvPr/>
          </p:nvSpPr>
          <p:spPr bwMode="auto">
            <a:xfrm>
              <a:off x="3558" y="2981"/>
              <a:ext cx="52" cy="64"/>
            </a:xfrm>
            <a:custGeom>
              <a:avLst/>
              <a:gdLst>
                <a:gd name="T0" fmla="*/ 6 w 22"/>
                <a:gd name="T1" fmla="*/ 14 h 27"/>
                <a:gd name="T2" fmla="*/ 6 w 22"/>
                <a:gd name="T3" fmla="*/ 4 h 27"/>
                <a:gd name="T4" fmla="*/ 10 w 22"/>
                <a:gd name="T5" fmla="*/ 3 h 27"/>
                <a:gd name="T6" fmla="*/ 16 w 22"/>
                <a:gd name="T7" fmla="*/ 3 h 27"/>
                <a:gd name="T8" fmla="*/ 17 w 22"/>
                <a:gd name="T9" fmla="*/ 3 h 27"/>
                <a:gd name="T10" fmla="*/ 18 w 22"/>
                <a:gd name="T11" fmla="*/ 4 h 27"/>
                <a:gd name="T12" fmla="*/ 16 w 22"/>
                <a:gd name="T13" fmla="*/ 7 h 27"/>
                <a:gd name="T14" fmla="*/ 12 w 22"/>
                <a:gd name="T15" fmla="*/ 7 h 27"/>
                <a:gd name="T16" fmla="*/ 10 w 22"/>
                <a:gd name="T17" fmla="*/ 11 h 27"/>
                <a:gd name="T18" fmla="*/ 11 w 22"/>
                <a:gd name="T19" fmla="*/ 11 h 27"/>
                <a:gd name="T20" fmla="*/ 15 w 22"/>
                <a:gd name="T21" fmla="*/ 23 h 27"/>
                <a:gd name="T22" fmla="*/ 9 w 22"/>
                <a:gd name="T23" fmla="*/ 24 h 27"/>
                <a:gd name="T24" fmla="*/ 4 w 22"/>
                <a:gd name="T25" fmla="*/ 24 h 27"/>
                <a:gd name="T26" fmla="*/ 5 w 22"/>
                <a:gd name="T27" fmla="*/ 21 h 27"/>
                <a:gd name="T28" fmla="*/ 5 w 22"/>
                <a:gd name="T29" fmla="*/ 21 h 27"/>
                <a:gd name="T30" fmla="*/ 9 w 22"/>
                <a:gd name="T31" fmla="*/ 21 h 27"/>
                <a:gd name="T32" fmla="*/ 13 w 22"/>
                <a:gd name="T33" fmla="*/ 15 h 27"/>
                <a:gd name="T34" fmla="*/ 8 w 22"/>
                <a:gd name="T35" fmla="*/ 14 h 27"/>
                <a:gd name="T36" fmla="*/ 6 w 22"/>
                <a:gd name="T37" fmla="*/ 14 h 27"/>
                <a:gd name="T38" fmla="*/ 10 w 22"/>
                <a:gd name="T39" fmla="*/ 0 h 27"/>
                <a:gd name="T40" fmla="*/ 3 w 22"/>
                <a:gd name="T41" fmla="*/ 4 h 27"/>
                <a:gd name="T42" fmla="*/ 3 w 22"/>
                <a:gd name="T43" fmla="*/ 14 h 27"/>
                <a:gd name="T44" fmla="*/ 4 w 22"/>
                <a:gd name="T45" fmla="*/ 16 h 27"/>
                <a:gd name="T46" fmla="*/ 6 w 22"/>
                <a:gd name="T47" fmla="*/ 17 h 27"/>
                <a:gd name="T48" fmla="*/ 6 w 22"/>
                <a:gd name="T49" fmla="*/ 17 h 27"/>
                <a:gd name="T50" fmla="*/ 8 w 22"/>
                <a:gd name="T51" fmla="*/ 17 h 27"/>
                <a:gd name="T52" fmla="*/ 11 w 22"/>
                <a:gd name="T53" fmla="*/ 17 h 27"/>
                <a:gd name="T54" fmla="*/ 9 w 22"/>
                <a:gd name="T55" fmla="*/ 18 h 27"/>
                <a:gd name="T56" fmla="*/ 8 w 22"/>
                <a:gd name="T57" fmla="*/ 18 h 27"/>
                <a:gd name="T58" fmla="*/ 5 w 22"/>
                <a:gd name="T59" fmla="*/ 18 h 27"/>
                <a:gd name="T60" fmla="*/ 2 w 22"/>
                <a:gd name="T61" fmla="*/ 20 h 27"/>
                <a:gd name="T62" fmla="*/ 2 w 22"/>
                <a:gd name="T63" fmla="*/ 20 h 27"/>
                <a:gd name="T64" fmla="*/ 1 w 22"/>
                <a:gd name="T65" fmla="*/ 25 h 27"/>
                <a:gd name="T66" fmla="*/ 3 w 22"/>
                <a:gd name="T67" fmla="*/ 26 h 27"/>
                <a:gd name="T68" fmla="*/ 9 w 22"/>
                <a:gd name="T69" fmla="*/ 27 h 27"/>
                <a:gd name="T70" fmla="*/ 16 w 22"/>
                <a:gd name="T71" fmla="*/ 26 h 27"/>
                <a:gd name="T72" fmla="*/ 22 w 22"/>
                <a:gd name="T73" fmla="*/ 16 h 27"/>
                <a:gd name="T74" fmla="*/ 17 w 22"/>
                <a:gd name="T75" fmla="*/ 10 h 27"/>
                <a:gd name="T76" fmla="*/ 20 w 22"/>
                <a:gd name="T77" fmla="*/ 8 h 27"/>
                <a:gd name="T78" fmla="*/ 21 w 22"/>
                <a:gd name="T79" fmla="*/ 5 h 27"/>
                <a:gd name="T80" fmla="*/ 21 w 22"/>
                <a:gd name="T81" fmla="*/ 4 h 27"/>
                <a:gd name="T82" fmla="*/ 17 w 22"/>
                <a:gd name="T83" fmla="*/ 0 h 27"/>
                <a:gd name="T84" fmla="*/ 16 w 22"/>
                <a:gd name="T85" fmla="*/ 0 h 27"/>
                <a:gd name="T86" fmla="*/ 16 w 22"/>
                <a:gd name="T87" fmla="*/ 0 h 27"/>
                <a:gd name="T88" fmla="*/ 14 w 22"/>
                <a:gd name="T89" fmla="*/ 0 h 27"/>
                <a:gd name="T90" fmla="*/ 10 w 22"/>
                <a:gd name="T9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27">
                  <a:moveTo>
                    <a:pt x="6" y="14"/>
                  </a:moveTo>
                  <a:cubicBezTo>
                    <a:pt x="6" y="11"/>
                    <a:pt x="6" y="7"/>
                    <a:pt x="6" y="4"/>
                  </a:cubicBezTo>
                  <a:cubicBezTo>
                    <a:pt x="6" y="3"/>
                    <a:pt x="7" y="3"/>
                    <a:pt x="10" y="3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6"/>
                    <a:pt x="19" y="7"/>
                    <a:pt x="16" y="7"/>
                  </a:cubicBezTo>
                  <a:cubicBezTo>
                    <a:pt x="15" y="7"/>
                    <a:pt x="13" y="7"/>
                    <a:pt x="12" y="7"/>
                  </a:cubicBezTo>
                  <a:cubicBezTo>
                    <a:pt x="10" y="7"/>
                    <a:pt x="10" y="7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9" y="11"/>
                    <a:pt x="22" y="20"/>
                    <a:pt x="15" y="23"/>
                  </a:cubicBezTo>
                  <a:cubicBezTo>
                    <a:pt x="13" y="24"/>
                    <a:pt x="11" y="24"/>
                    <a:pt x="9" y="24"/>
                  </a:cubicBezTo>
                  <a:cubicBezTo>
                    <a:pt x="7" y="24"/>
                    <a:pt x="5" y="24"/>
                    <a:pt x="4" y="24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8" y="21"/>
                    <a:pt x="9" y="21"/>
                  </a:cubicBezTo>
                  <a:cubicBezTo>
                    <a:pt x="13" y="21"/>
                    <a:pt x="17" y="17"/>
                    <a:pt x="13" y="15"/>
                  </a:cubicBezTo>
                  <a:cubicBezTo>
                    <a:pt x="11" y="14"/>
                    <a:pt x="10" y="14"/>
                    <a:pt x="8" y="14"/>
                  </a:cubicBezTo>
                  <a:cubicBezTo>
                    <a:pt x="7" y="14"/>
                    <a:pt x="6" y="14"/>
                    <a:pt x="6" y="14"/>
                  </a:cubicBezTo>
                  <a:moveTo>
                    <a:pt x="10" y="0"/>
                  </a:moveTo>
                  <a:cubicBezTo>
                    <a:pt x="4" y="0"/>
                    <a:pt x="3" y="2"/>
                    <a:pt x="3" y="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4" y="16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2"/>
                    <a:pt x="0" y="23"/>
                    <a:pt x="1" y="25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5" y="27"/>
                    <a:pt x="7" y="27"/>
                    <a:pt x="9" y="27"/>
                  </a:cubicBezTo>
                  <a:cubicBezTo>
                    <a:pt x="12" y="27"/>
                    <a:pt x="14" y="27"/>
                    <a:pt x="16" y="26"/>
                  </a:cubicBezTo>
                  <a:cubicBezTo>
                    <a:pt x="20" y="24"/>
                    <a:pt x="22" y="20"/>
                    <a:pt x="22" y="16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827"/>
            <p:cNvSpPr>
              <a:spLocks noEditPoints="1"/>
            </p:cNvSpPr>
            <p:nvPr/>
          </p:nvSpPr>
          <p:spPr bwMode="auto">
            <a:xfrm>
              <a:off x="3293" y="2771"/>
              <a:ext cx="57" cy="75"/>
            </a:xfrm>
            <a:custGeom>
              <a:avLst/>
              <a:gdLst>
                <a:gd name="T0" fmla="*/ 5 w 24"/>
                <a:gd name="T1" fmla="*/ 14 h 32"/>
                <a:gd name="T2" fmla="*/ 5 w 24"/>
                <a:gd name="T3" fmla="*/ 14 h 32"/>
                <a:gd name="T4" fmla="*/ 5 w 24"/>
                <a:gd name="T5" fmla="*/ 14 h 32"/>
                <a:gd name="T6" fmla="*/ 3 w 24"/>
                <a:gd name="T7" fmla="*/ 10 h 32"/>
                <a:gd name="T8" fmla="*/ 13 w 24"/>
                <a:gd name="T9" fmla="*/ 3 h 32"/>
                <a:gd name="T10" fmla="*/ 13 w 24"/>
                <a:gd name="T11" fmla="*/ 3 h 32"/>
                <a:gd name="T12" fmla="*/ 14 w 24"/>
                <a:gd name="T13" fmla="*/ 4 h 32"/>
                <a:gd name="T14" fmla="*/ 15 w 24"/>
                <a:gd name="T15" fmla="*/ 5 h 32"/>
                <a:gd name="T16" fmla="*/ 15 w 24"/>
                <a:gd name="T17" fmla="*/ 24 h 32"/>
                <a:gd name="T18" fmla="*/ 18 w 24"/>
                <a:gd name="T19" fmla="*/ 24 h 32"/>
                <a:gd name="T20" fmla="*/ 21 w 24"/>
                <a:gd name="T21" fmla="*/ 25 h 32"/>
                <a:gd name="T22" fmla="*/ 21 w 24"/>
                <a:gd name="T23" fmla="*/ 29 h 32"/>
                <a:gd name="T24" fmla="*/ 21 w 24"/>
                <a:gd name="T25" fmla="*/ 29 h 32"/>
                <a:gd name="T26" fmla="*/ 21 w 24"/>
                <a:gd name="T27" fmla="*/ 29 h 32"/>
                <a:gd name="T28" fmla="*/ 21 w 24"/>
                <a:gd name="T29" fmla="*/ 29 h 32"/>
                <a:gd name="T30" fmla="*/ 4 w 24"/>
                <a:gd name="T31" fmla="*/ 29 h 32"/>
                <a:gd name="T32" fmla="*/ 4 w 24"/>
                <a:gd name="T33" fmla="*/ 25 h 32"/>
                <a:gd name="T34" fmla="*/ 5 w 24"/>
                <a:gd name="T35" fmla="*/ 25 h 32"/>
                <a:gd name="T36" fmla="*/ 10 w 24"/>
                <a:gd name="T37" fmla="*/ 25 h 32"/>
                <a:gd name="T38" fmla="*/ 11 w 24"/>
                <a:gd name="T39" fmla="*/ 11 h 32"/>
                <a:gd name="T40" fmla="*/ 5 w 24"/>
                <a:gd name="T41" fmla="*/ 14 h 32"/>
                <a:gd name="T42" fmla="*/ 5 w 24"/>
                <a:gd name="T43" fmla="*/ 14 h 32"/>
                <a:gd name="T44" fmla="*/ 13 w 24"/>
                <a:gd name="T45" fmla="*/ 0 h 32"/>
                <a:gd name="T46" fmla="*/ 10 w 24"/>
                <a:gd name="T47" fmla="*/ 2 h 32"/>
                <a:gd name="T48" fmla="*/ 2 w 24"/>
                <a:gd name="T49" fmla="*/ 7 h 32"/>
                <a:gd name="T50" fmla="*/ 0 w 24"/>
                <a:gd name="T51" fmla="*/ 8 h 32"/>
                <a:gd name="T52" fmla="*/ 0 w 24"/>
                <a:gd name="T53" fmla="*/ 11 h 32"/>
                <a:gd name="T54" fmla="*/ 2 w 24"/>
                <a:gd name="T55" fmla="*/ 15 h 32"/>
                <a:gd name="T56" fmla="*/ 4 w 24"/>
                <a:gd name="T57" fmla="*/ 17 h 32"/>
                <a:gd name="T58" fmla="*/ 5 w 24"/>
                <a:gd name="T59" fmla="*/ 17 h 32"/>
                <a:gd name="T60" fmla="*/ 7 w 24"/>
                <a:gd name="T61" fmla="*/ 17 h 32"/>
                <a:gd name="T62" fmla="*/ 8 w 24"/>
                <a:gd name="T63" fmla="*/ 16 h 32"/>
                <a:gd name="T64" fmla="*/ 8 w 24"/>
                <a:gd name="T65" fmla="*/ 18 h 32"/>
                <a:gd name="T66" fmla="*/ 7 w 24"/>
                <a:gd name="T67" fmla="*/ 22 h 32"/>
                <a:gd name="T68" fmla="*/ 5 w 24"/>
                <a:gd name="T69" fmla="*/ 22 h 32"/>
                <a:gd name="T70" fmla="*/ 4 w 24"/>
                <a:gd name="T71" fmla="*/ 22 h 32"/>
                <a:gd name="T72" fmla="*/ 2 w 24"/>
                <a:gd name="T73" fmla="*/ 25 h 32"/>
                <a:gd name="T74" fmla="*/ 2 w 24"/>
                <a:gd name="T75" fmla="*/ 27 h 32"/>
                <a:gd name="T76" fmla="*/ 2 w 24"/>
                <a:gd name="T77" fmla="*/ 29 h 32"/>
                <a:gd name="T78" fmla="*/ 4 w 24"/>
                <a:gd name="T79" fmla="*/ 31 h 32"/>
                <a:gd name="T80" fmla="*/ 12 w 24"/>
                <a:gd name="T81" fmla="*/ 32 h 32"/>
                <a:gd name="T82" fmla="*/ 21 w 24"/>
                <a:gd name="T83" fmla="*/ 32 h 32"/>
                <a:gd name="T84" fmla="*/ 23 w 24"/>
                <a:gd name="T85" fmla="*/ 31 h 32"/>
                <a:gd name="T86" fmla="*/ 24 w 24"/>
                <a:gd name="T87" fmla="*/ 29 h 32"/>
                <a:gd name="T88" fmla="*/ 24 w 24"/>
                <a:gd name="T89" fmla="*/ 25 h 32"/>
                <a:gd name="T90" fmla="*/ 21 w 24"/>
                <a:gd name="T91" fmla="*/ 22 h 32"/>
                <a:gd name="T92" fmla="*/ 18 w 24"/>
                <a:gd name="T93" fmla="*/ 21 h 32"/>
                <a:gd name="T94" fmla="*/ 18 w 24"/>
                <a:gd name="T95" fmla="*/ 21 h 32"/>
                <a:gd name="T96" fmla="*/ 18 w 24"/>
                <a:gd name="T97" fmla="*/ 6 h 32"/>
                <a:gd name="T98" fmla="*/ 18 w 24"/>
                <a:gd name="T99" fmla="*/ 3 h 32"/>
                <a:gd name="T100" fmla="*/ 17 w 24"/>
                <a:gd name="T101" fmla="*/ 3 h 32"/>
                <a:gd name="T102" fmla="*/ 16 w 24"/>
                <a:gd name="T103" fmla="*/ 2 h 32"/>
                <a:gd name="T104" fmla="*/ 14 w 24"/>
                <a:gd name="T105" fmla="*/ 1 h 32"/>
                <a:gd name="T106" fmla="*/ 13 w 24"/>
                <a:gd name="T10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" h="32"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3" y="11"/>
                    <a:pt x="3" y="10"/>
                  </a:cubicBezTo>
                  <a:cubicBezTo>
                    <a:pt x="6" y="8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5" y="12"/>
                    <a:pt x="15" y="18"/>
                    <a:pt x="15" y="24"/>
                  </a:cubicBezTo>
                  <a:cubicBezTo>
                    <a:pt x="16" y="24"/>
                    <a:pt x="17" y="24"/>
                    <a:pt x="18" y="24"/>
                  </a:cubicBezTo>
                  <a:cubicBezTo>
                    <a:pt x="19" y="24"/>
                    <a:pt x="20" y="24"/>
                    <a:pt x="21" y="25"/>
                  </a:cubicBezTo>
                  <a:cubicBezTo>
                    <a:pt x="21" y="26"/>
                    <a:pt x="21" y="27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5" y="29"/>
                    <a:pt x="10" y="29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7" y="25"/>
                    <a:pt x="9" y="25"/>
                    <a:pt x="10" y="25"/>
                  </a:cubicBezTo>
                  <a:cubicBezTo>
                    <a:pt x="10" y="20"/>
                    <a:pt x="11" y="15"/>
                    <a:pt x="11" y="11"/>
                  </a:cubicBezTo>
                  <a:cubicBezTo>
                    <a:pt x="9" y="12"/>
                    <a:pt x="7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moveTo>
                    <a:pt x="13" y="0"/>
                  </a:moveTo>
                  <a:cubicBezTo>
                    <a:pt x="12" y="0"/>
                    <a:pt x="12" y="1"/>
                    <a:pt x="10" y="2"/>
                  </a:cubicBezTo>
                  <a:cubicBezTo>
                    <a:pt x="8" y="3"/>
                    <a:pt x="4" y="6"/>
                    <a:pt x="2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3" y="16"/>
                    <a:pt x="3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7" y="19"/>
                    <a:pt x="7" y="20"/>
                    <a:pt x="7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1"/>
                    <a:pt x="4" y="31"/>
                  </a:cubicBezTo>
                  <a:cubicBezTo>
                    <a:pt x="7" y="31"/>
                    <a:pt x="10" y="32"/>
                    <a:pt x="12" y="32"/>
                  </a:cubicBezTo>
                  <a:cubicBezTo>
                    <a:pt x="15" y="32"/>
                    <a:pt x="18" y="32"/>
                    <a:pt x="21" y="32"/>
                  </a:cubicBezTo>
                  <a:cubicBezTo>
                    <a:pt x="22" y="32"/>
                    <a:pt x="22" y="32"/>
                    <a:pt x="23" y="31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3"/>
                    <a:pt x="23" y="22"/>
                    <a:pt x="21" y="22"/>
                  </a:cubicBezTo>
                  <a:cubicBezTo>
                    <a:pt x="21" y="21"/>
                    <a:pt x="20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6"/>
                    <a:pt x="18" y="11"/>
                    <a:pt x="18" y="6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828"/>
            <p:cNvSpPr>
              <a:spLocks noEditPoints="1"/>
            </p:cNvSpPr>
            <p:nvPr/>
          </p:nvSpPr>
          <p:spPr bwMode="auto">
            <a:xfrm>
              <a:off x="3357" y="2818"/>
              <a:ext cx="52" cy="73"/>
            </a:xfrm>
            <a:custGeom>
              <a:avLst/>
              <a:gdLst>
                <a:gd name="T0" fmla="*/ 3 w 22"/>
                <a:gd name="T1" fmla="*/ 4 h 31"/>
                <a:gd name="T2" fmla="*/ 10 w 22"/>
                <a:gd name="T3" fmla="*/ 2 h 31"/>
                <a:gd name="T4" fmla="*/ 10 w 22"/>
                <a:gd name="T5" fmla="*/ 2 h 31"/>
                <a:gd name="T6" fmla="*/ 17 w 22"/>
                <a:gd name="T7" fmla="*/ 9 h 31"/>
                <a:gd name="T8" fmla="*/ 10 w 22"/>
                <a:gd name="T9" fmla="*/ 22 h 31"/>
                <a:gd name="T10" fmla="*/ 11 w 22"/>
                <a:gd name="T11" fmla="*/ 24 h 31"/>
                <a:gd name="T12" fmla="*/ 19 w 22"/>
                <a:gd name="T13" fmla="*/ 27 h 31"/>
                <a:gd name="T14" fmla="*/ 9 w 22"/>
                <a:gd name="T15" fmla="*/ 27 h 31"/>
                <a:gd name="T16" fmla="*/ 4 w 22"/>
                <a:gd name="T17" fmla="*/ 24 h 31"/>
                <a:gd name="T18" fmla="*/ 4 w 22"/>
                <a:gd name="T19" fmla="*/ 24 h 31"/>
                <a:gd name="T20" fmla="*/ 12 w 22"/>
                <a:gd name="T21" fmla="*/ 16 h 31"/>
                <a:gd name="T22" fmla="*/ 13 w 22"/>
                <a:gd name="T23" fmla="*/ 12 h 31"/>
                <a:gd name="T24" fmla="*/ 11 w 22"/>
                <a:gd name="T25" fmla="*/ 8 h 31"/>
                <a:gd name="T26" fmla="*/ 11 w 22"/>
                <a:gd name="T27" fmla="*/ 8 h 31"/>
                <a:gd name="T28" fmla="*/ 8 w 22"/>
                <a:gd name="T29" fmla="*/ 7 h 31"/>
                <a:gd name="T30" fmla="*/ 4 w 22"/>
                <a:gd name="T31" fmla="*/ 8 h 31"/>
                <a:gd name="T32" fmla="*/ 10 w 22"/>
                <a:gd name="T33" fmla="*/ 0 h 31"/>
                <a:gd name="T34" fmla="*/ 10 w 22"/>
                <a:gd name="T35" fmla="*/ 0 h 31"/>
                <a:gd name="T36" fmla="*/ 0 w 22"/>
                <a:gd name="T37" fmla="*/ 4 h 31"/>
                <a:gd name="T38" fmla="*/ 2 w 22"/>
                <a:gd name="T39" fmla="*/ 11 h 31"/>
                <a:gd name="T40" fmla="*/ 4 w 22"/>
                <a:gd name="T41" fmla="*/ 11 h 31"/>
                <a:gd name="T42" fmla="*/ 8 w 22"/>
                <a:gd name="T43" fmla="*/ 10 h 31"/>
                <a:gd name="T44" fmla="*/ 10 w 22"/>
                <a:gd name="T45" fmla="*/ 10 h 31"/>
                <a:gd name="T46" fmla="*/ 10 w 22"/>
                <a:gd name="T47" fmla="*/ 12 h 31"/>
                <a:gd name="T48" fmla="*/ 3 w 22"/>
                <a:gd name="T49" fmla="*/ 21 h 31"/>
                <a:gd name="T50" fmla="*/ 1 w 22"/>
                <a:gd name="T51" fmla="*/ 24 h 31"/>
                <a:gd name="T52" fmla="*/ 1 w 22"/>
                <a:gd name="T53" fmla="*/ 29 h 31"/>
                <a:gd name="T54" fmla="*/ 2 w 22"/>
                <a:gd name="T55" fmla="*/ 31 h 31"/>
                <a:gd name="T56" fmla="*/ 9 w 22"/>
                <a:gd name="T57" fmla="*/ 30 h 31"/>
                <a:gd name="T58" fmla="*/ 21 w 22"/>
                <a:gd name="T59" fmla="*/ 31 h 31"/>
                <a:gd name="T60" fmla="*/ 22 w 22"/>
                <a:gd name="T61" fmla="*/ 29 h 31"/>
                <a:gd name="T62" fmla="*/ 22 w 22"/>
                <a:gd name="T63" fmla="*/ 23 h 31"/>
                <a:gd name="T64" fmla="*/ 21 w 22"/>
                <a:gd name="T65" fmla="*/ 22 h 31"/>
                <a:gd name="T66" fmla="*/ 17 w 22"/>
                <a:gd name="T67" fmla="*/ 18 h 31"/>
                <a:gd name="T68" fmla="*/ 19 w 22"/>
                <a:gd name="T6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31">
                  <a:moveTo>
                    <a:pt x="4" y="8"/>
                  </a:moveTo>
                  <a:cubicBezTo>
                    <a:pt x="4" y="7"/>
                    <a:pt x="3" y="6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5" y="4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1"/>
                    <a:pt x="16" y="14"/>
                    <a:pt x="15" y="16"/>
                  </a:cubicBezTo>
                  <a:cubicBezTo>
                    <a:pt x="13" y="19"/>
                    <a:pt x="11" y="21"/>
                    <a:pt x="10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7" y="24"/>
                    <a:pt x="19" y="24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28"/>
                    <a:pt x="12" y="27"/>
                    <a:pt x="9" y="27"/>
                  </a:cubicBezTo>
                  <a:cubicBezTo>
                    <a:pt x="7" y="27"/>
                    <a:pt x="6" y="28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22"/>
                    <a:pt x="10" y="19"/>
                    <a:pt x="12" y="16"/>
                  </a:cubicBezTo>
                  <a:cubicBezTo>
                    <a:pt x="13" y="15"/>
                    <a:pt x="13" y="14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5" y="7"/>
                    <a:pt x="4" y="8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8" y="17"/>
                    <a:pt x="6" y="19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7"/>
                    <a:pt x="1" y="29"/>
                  </a:cubicBezTo>
                  <a:cubicBezTo>
                    <a:pt x="1" y="29"/>
                    <a:pt x="1" y="30"/>
                    <a:pt x="1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0"/>
                    <a:pt x="7" y="30"/>
                    <a:pt x="9" y="30"/>
                  </a:cubicBezTo>
                  <a:cubicBezTo>
                    <a:pt x="13" y="30"/>
                    <a:pt x="17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4"/>
                    <a:pt x="22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19" y="22"/>
                    <a:pt x="17" y="21"/>
                    <a:pt x="15" y="21"/>
                  </a:cubicBezTo>
                  <a:cubicBezTo>
                    <a:pt x="15" y="20"/>
                    <a:pt x="16" y="19"/>
                    <a:pt x="17" y="18"/>
                  </a:cubicBezTo>
                  <a:cubicBezTo>
                    <a:pt x="19" y="15"/>
                    <a:pt x="20" y="12"/>
                    <a:pt x="20" y="9"/>
                  </a:cubicBezTo>
                  <a:cubicBezTo>
                    <a:pt x="20" y="7"/>
                    <a:pt x="20" y="6"/>
                    <a:pt x="19" y="4"/>
                  </a:cubicBezTo>
                  <a:cubicBezTo>
                    <a:pt x="17" y="1"/>
                    <a:pt x="14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Rectangle 829"/>
            <p:cNvSpPr>
              <a:spLocks noChangeArrowheads="1"/>
            </p:cNvSpPr>
            <p:nvPr/>
          </p:nvSpPr>
          <p:spPr bwMode="auto">
            <a:xfrm>
              <a:off x="3383" y="2837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Rectangle 830"/>
            <p:cNvSpPr>
              <a:spLocks noChangeArrowheads="1"/>
            </p:cNvSpPr>
            <p:nvPr/>
          </p:nvSpPr>
          <p:spPr bwMode="auto">
            <a:xfrm>
              <a:off x="3383" y="2837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831"/>
            <p:cNvSpPr>
              <a:spLocks noEditPoints="1"/>
            </p:cNvSpPr>
            <p:nvPr/>
          </p:nvSpPr>
          <p:spPr bwMode="auto">
            <a:xfrm>
              <a:off x="3423" y="2870"/>
              <a:ext cx="55" cy="76"/>
            </a:xfrm>
            <a:custGeom>
              <a:avLst/>
              <a:gdLst>
                <a:gd name="T0" fmla="*/ 5 w 23"/>
                <a:gd name="T1" fmla="*/ 4 h 32"/>
                <a:gd name="T2" fmla="*/ 5 w 23"/>
                <a:gd name="T3" fmla="*/ 4 h 32"/>
                <a:gd name="T4" fmla="*/ 11 w 23"/>
                <a:gd name="T5" fmla="*/ 3 h 32"/>
                <a:gd name="T6" fmla="*/ 17 w 23"/>
                <a:gd name="T7" fmla="*/ 8 h 32"/>
                <a:gd name="T8" fmla="*/ 13 w 23"/>
                <a:gd name="T9" fmla="*/ 13 h 32"/>
                <a:gd name="T10" fmla="*/ 14 w 23"/>
                <a:gd name="T11" fmla="*/ 16 h 32"/>
                <a:gd name="T12" fmla="*/ 20 w 23"/>
                <a:gd name="T13" fmla="*/ 23 h 32"/>
                <a:gd name="T14" fmla="*/ 13 w 23"/>
                <a:gd name="T15" fmla="*/ 29 h 32"/>
                <a:gd name="T16" fmla="*/ 11 w 23"/>
                <a:gd name="T17" fmla="*/ 29 h 32"/>
                <a:gd name="T18" fmla="*/ 4 w 23"/>
                <a:gd name="T19" fmla="*/ 28 h 32"/>
                <a:gd name="T20" fmla="*/ 9 w 23"/>
                <a:gd name="T21" fmla="*/ 26 h 32"/>
                <a:gd name="T22" fmla="*/ 15 w 23"/>
                <a:gd name="T23" fmla="*/ 24 h 32"/>
                <a:gd name="T24" fmla="*/ 12 w 23"/>
                <a:gd name="T25" fmla="*/ 17 h 32"/>
                <a:gd name="T26" fmla="*/ 8 w 23"/>
                <a:gd name="T27" fmla="*/ 17 h 32"/>
                <a:gd name="T28" fmla="*/ 11 w 23"/>
                <a:gd name="T29" fmla="*/ 14 h 32"/>
                <a:gd name="T30" fmla="*/ 13 w 23"/>
                <a:gd name="T31" fmla="*/ 9 h 32"/>
                <a:gd name="T32" fmla="*/ 8 w 23"/>
                <a:gd name="T33" fmla="*/ 6 h 32"/>
                <a:gd name="T34" fmla="*/ 5 w 23"/>
                <a:gd name="T35" fmla="*/ 6 h 32"/>
                <a:gd name="T36" fmla="*/ 11 w 23"/>
                <a:gd name="T37" fmla="*/ 0 h 32"/>
                <a:gd name="T38" fmla="*/ 2 w 23"/>
                <a:gd name="T39" fmla="*/ 2 h 32"/>
                <a:gd name="T40" fmla="*/ 2 w 23"/>
                <a:gd name="T41" fmla="*/ 4 h 32"/>
                <a:gd name="T42" fmla="*/ 2 w 23"/>
                <a:gd name="T43" fmla="*/ 8 h 32"/>
                <a:gd name="T44" fmla="*/ 3 w 23"/>
                <a:gd name="T45" fmla="*/ 9 h 32"/>
                <a:gd name="T46" fmla="*/ 5 w 23"/>
                <a:gd name="T47" fmla="*/ 9 h 32"/>
                <a:gd name="T48" fmla="*/ 8 w 23"/>
                <a:gd name="T49" fmla="*/ 9 h 32"/>
                <a:gd name="T50" fmla="*/ 10 w 23"/>
                <a:gd name="T51" fmla="*/ 10 h 32"/>
                <a:gd name="T52" fmla="*/ 10 w 23"/>
                <a:gd name="T53" fmla="*/ 11 h 32"/>
                <a:gd name="T54" fmla="*/ 7 w 23"/>
                <a:gd name="T55" fmla="*/ 12 h 32"/>
                <a:gd name="T56" fmla="*/ 7 w 23"/>
                <a:gd name="T57" fmla="*/ 12 h 32"/>
                <a:gd name="T58" fmla="*/ 6 w 23"/>
                <a:gd name="T59" fmla="*/ 11 h 32"/>
                <a:gd name="T60" fmla="*/ 5 w 23"/>
                <a:gd name="T61" fmla="*/ 13 h 32"/>
                <a:gd name="T62" fmla="*/ 5 w 23"/>
                <a:gd name="T63" fmla="*/ 18 h 32"/>
                <a:gd name="T64" fmla="*/ 5 w 23"/>
                <a:gd name="T65" fmla="*/ 19 h 32"/>
                <a:gd name="T66" fmla="*/ 6 w 23"/>
                <a:gd name="T67" fmla="*/ 20 h 32"/>
                <a:gd name="T68" fmla="*/ 11 w 23"/>
                <a:gd name="T69" fmla="*/ 20 h 32"/>
                <a:gd name="T70" fmla="*/ 12 w 23"/>
                <a:gd name="T71" fmla="*/ 22 h 32"/>
                <a:gd name="T72" fmla="*/ 9 w 23"/>
                <a:gd name="T73" fmla="*/ 23 h 32"/>
                <a:gd name="T74" fmla="*/ 4 w 23"/>
                <a:gd name="T75" fmla="*/ 22 h 32"/>
                <a:gd name="T76" fmla="*/ 0 w 23"/>
                <a:gd name="T77" fmla="*/ 29 h 32"/>
                <a:gd name="T78" fmla="*/ 11 w 23"/>
                <a:gd name="T79" fmla="*/ 32 h 32"/>
                <a:gd name="T80" fmla="*/ 20 w 23"/>
                <a:gd name="T81" fmla="*/ 29 h 32"/>
                <a:gd name="T82" fmla="*/ 23 w 23"/>
                <a:gd name="T83" fmla="*/ 23 h 32"/>
                <a:gd name="T84" fmla="*/ 18 w 23"/>
                <a:gd name="T85" fmla="*/ 12 h 32"/>
                <a:gd name="T86" fmla="*/ 18 w 23"/>
                <a:gd name="T8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" h="32"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3"/>
                    <a:pt x="15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6"/>
                    <a:pt x="14" y="16"/>
                  </a:cubicBezTo>
                  <a:cubicBezTo>
                    <a:pt x="18" y="17"/>
                    <a:pt x="20" y="20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5"/>
                    <a:pt x="19" y="26"/>
                    <a:pt x="18" y="27"/>
                  </a:cubicBezTo>
                  <a:cubicBezTo>
                    <a:pt x="17" y="28"/>
                    <a:pt x="15" y="29"/>
                    <a:pt x="13" y="29"/>
                  </a:cubicBezTo>
                  <a:cubicBezTo>
                    <a:pt x="13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9"/>
                    <a:pt x="5" y="29"/>
                    <a:pt x="4" y="28"/>
                  </a:cubicBezTo>
                  <a:cubicBezTo>
                    <a:pt x="4" y="27"/>
                    <a:pt x="4" y="26"/>
                    <a:pt x="5" y="25"/>
                  </a:cubicBezTo>
                  <a:cubicBezTo>
                    <a:pt x="6" y="26"/>
                    <a:pt x="7" y="26"/>
                    <a:pt x="9" y="26"/>
                  </a:cubicBezTo>
                  <a:cubicBezTo>
                    <a:pt x="10" y="26"/>
                    <a:pt x="11" y="26"/>
                    <a:pt x="12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0"/>
                    <a:pt x="14" y="18"/>
                    <a:pt x="12" y="17"/>
                  </a:cubicBezTo>
                  <a:cubicBezTo>
                    <a:pt x="11" y="17"/>
                    <a:pt x="10" y="16"/>
                    <a:pt x="9" y="16"/>
                  </a:cubicBezTo>
                  <a:cubicBezTo>
                    <a:pt x="9" y="16"/>
                    <a:pt x="8" y="16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10" y="19"/>
                    <a:pt x="11" y="19"/>
                    <a:pt x="11" y="20"/>
                  </a:cubicBezTo>
                  <a:cubicBezTo>
                    <a:pt x="12" y="20"/>
                    <a:pt x="12" y="21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1" y="23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7" y="23"/>
                    <a:pt x="6" y="23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ubicBezTo>
                    <a:pt x="2" y="24"/>
                    <a:pt x="1" y="26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2"/>
                    <a:pt x="8" y="32"/>
                    <a:pt x="11" y="32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6" y="31"/>
                    <a:pt x="18" y="31"/>
                    <a:pt x="20" y="29"/>
                  </a:cubicBezTo>
                  <a:cubicBezTo>
                    <a:pt x="21" y="28"/>
                    <a:pt x="22" y="26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19"/>
                    <a:pt x="21" y="16"/>
                    <a:pt x="17" y="14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9" y="11"/>
                    <a:pt x="20" y="9"/>
                    <a:pt x="20" y="8"/>
                  </a:cubicBezTo>
                  <a:cubicBezTo>
                    <a:pt x="20" y="6"/>
                    <a:pt x="19" y="4"/>
                    <a:pt x="18" y="2"/>
                  </a:cubicBezTo>
                  <a:cubicBezTo>
                    <a:pt x="16" y="0"/>
                    <a:pt x="13" y="0"/>
                    <a:pt x="11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832"/>
            <p:cNvSpPr>
              <a:spLocks noEditPoints="1"/>
            </p:cNvSpPr>
            <p:nvPr/>
          </p:nvSpPr>
          <p:spPr bwMode="auto">
            <a:xfrm>
              <a:off x="3499" y="2941"/>
              <a:ext cx="24" cy="26"/>
            </a:xfrm>
            <a:custGeom>
              <a:avLst/>
              <a:gdLst>
                <a:gd name="T0" fmla="*/ 7 w 10"/>
                <a:gd name="T1" fmla="*/ 8 h 11"/>
                <a:gd name="T2" fmla="*/ 5 w 10"/>
                <a:gd name="T3" fmla="*/ 7 h 11"/>
                <a:gd name="T4" fmla="*/ 7 w 10"/>
                <a:gd name="T5" fmla="*/ 5 h 11"/>
                <a:gd name="T6" fmla="*/ 7 w 10"/>
                <a:gd name="T7" fmla="*/ 8 h 11"/>
                <a:gd name="T8" fmla="*/ 9 w 10"/>
                <a:gd name="T9" fmla="*/ 0 h 11"/>
                <a:gd name="T10" fmla="*/ 8 w 10"/>
                <a:gd name="T11" fmla="*/ 0 h 11"/>
                <a:gd name="T12" fmla="*/ 8 w 10"/>
                <a:gd name="T13" fmla="*/ 0 h 11"/>
                <a:gd name="T14" fmla="*/ 7 w 10"/>
                <a:gd name="T15" fmla="*/ 1 h 11"/>
                <a:gd name="T16" fmla="*/ 0 w 10"/>
                <a:gd name="T17" fmla="*/ 8 h 11"/>
                <a:gd name="T18" fmla="*/ 0 w 10"/>
                <a:gd name="T19" fmla="*/ 10 h 11"/>
                <a:gd name="T20" fmla="*/ 1 w 10"/>
                <a:gd name="T21" fmla="*/ 11 h 11"/>
                <a:gd name="T22" fmla="*/ 1 w 10"/>
                <a:gd name="T23" fmla="*/ 11 h 11"/>
                <a:gd name="T24" fmla="*/ 4 w 10"/>
                <a:gd name="T25" fmla="*/ 10 h 11"/>
                <a:gd name="T26" fmla="*/ 8 w 10"/>
                <a:gd name="T27" fmla="*/ 11 h 11"/>
                <a:gd name="T28" fmla="*/ 8 w 10"/>
                <a:gd name="T29" fmla="*/ 11 h 11"/>
                <a:gd name="T30" fmla="*/ 9 w 10"/>
                <a:gd name="T31" fmla="*/ 9 h 11"/>
                <a:gd name="T32" fmla="*/ 10 w 10"/>
                <a:gd name="T33" fmla="*/ 2 h 11"/>
                <a:gd name="T34" fmla="*/ 9 w 10"/>
                <a:gd name="T35" fmla="*/ 0 h 11"/>
                <a:gd name="T36" fmla="*/ 9 w 10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7" y="8"/>
                  </a:move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3"/>
                    <a:pt x="2" y="5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10" y="7"/>
                    <a:pt x="10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833"/>
            <p:cNvSpPr>
              <a:spLocks noEditPoints="1"/>
            </p:cNvSpPr>
            <p:nvPr/>
          </p:nvSpPr>
          <p:spPr bwMode="auto">
            <a:xfrm>
              <a:off x="3485" y="2925"/>
              <a:ext cx="61" cy="75"/>
            </a:xfrm>
            <a:custGeom>
              <a:avLst/>
              <a:gdLst>
                <a:gd name="T0" fmla="*/ 19 w 26"/>
                <a:gd name="T1" fmla="*/ 3 h 32"/>
                <a:gd name="T2" fmla="*/ 18 w 26"/>
                <a:gd name="T3" fmla="*/ 15 h 32"/>
                <a:gd name="T4" fmla="*/ 18 w 26"/>
                <a:gd name="T5" fmla="*/ 17 h 32"/>
                <a:gd name="T6" fmla="*/ 20 w 26"/>
                <a:gd name="T7" fmla="*/ 18 h 32"/>
                <a:gd name="T8" fmla="*/ 23 w 26"/>
                <a:gd name="T9" fmla="*/ 18 h 32"/>
                <a:gd name="T10" fmla="*/ 23 w 26"/>
                <a:gd name="T11" fmla="*/ 20 h 32"/>
                <a:gd name="T12" fmla="*/ 19 w 26"/>
                <a:gd name="T13" fmla="*/ 20 h 32"/>
                <a:gd name="T14" fmla="*/ 18 w 26"/>
                <a:gd name="T15" fmla="*/ 21 h 32"/>
                <a:gd name="T16" fmla="*/ 17 w 26"/>
                <a:gd name="T17" fmla="*/ 27 h 32"/>
                <a:gd name="T18" fmla="*/ 15 w 26"/>
                <a:gd name="T19" fmla="*/ 29 h 32"/>
                <a:gd name="T20" fmla="*/ 14 w 26"/>
                <a:gd name="T21" fmla="*/ 20 h 32"/>
                <a:gd name="T22" fmla="*/ 13 w 26"/>
                <a:gd name="T23" fmla="*/ 20 h 32"/>
                <a:gd name="T24" fmla="*/ 5 w 26"/>
                <a:gd name="T25" fmla="*/ 20 h 32"/>
                <a:gd name="T26" fmla="*/ 3 w 26"/>
                <a:gd name="T27" fmla="*/ 20 h 32"/>
                <a:gd name="T28" fmla="*/ 3 w 26"/>
                <a:gd name="T29" fmla="*/ 17 h 32"/>
                <a:gd name="T30" fmla="*/ 15 w 26"/>
                <a:gd name="T31" fmla="*/ 3 h 32"/>
                <a:gd name="T32" fmla="*/ 20 w 26"/>
                <a:gd name="T33" fmla="*/ 0 h 32"/>
                <a:gd name="T34" fmla="*/ 17 w 26"/>
                <a:gd name="T35" fmla="*/ 0 h 32"/>
                <a:gd name="T36" fmla="*/ 15 w 26"/>
                <a:gd name="T37" fmla="*/ 0 h 32"/>
                <a:gd name="T38" fmla="*/ 14 w 26"/>
                <a:gd name="T39" fmla="*/ 0 h 32"/>
                <a:gd name="T40" fmla="*/ 13 w 26"/>
                <a:gd name="T41" fmla="*/ 0 h 32"/>
                <a:gd name="T42" fmla="*/ 13 w 26"/>
                <a:gd name="T43" fmla="*/ 1 h 32"/>
                <a:gd name="T44" fmla="*/ 2 w 26"/>
                <a:gd name="T45" fmla="*/ 14 h 32"/>
                <a:gd name="T46" fmla="*/ 0 w 26"/>
                <a:gd name="T47" fmla="*/ 18 h 32"/>
                <a:gd name="T48" fmla="*/ 0 w 26"/>
                <a:gd name="T49" fmla="*/ 22 h 32"/>
                <a:gd name="T50" fmla="*/ 5 w 26"/>
                <a:gd name="T51" fmla="*/ 23 h 32"/>
                <a:gd name="T52" fmla="*/ 12 w 26"/>
                <a:gd name="T53" fmla="*/ 30 h 32"/>
                <a:gd name="T54" fmla="*/ 12 w 26"/>
                <a:gd name="T55" fmla="*/ 32 h 32"/>
                <a:gd name="T56" fmla="*/ 13 w 26"/>
                <a:gd name="T57" fmla="*/ 32 h 32"/>
                <a:gd name="T58" fmla="*/ 20 w 26"/>
                <a:gd name="T59" fmla="*/ 30 h 32"/>
                <a:gd name="T60" fmla="*/ 20 w 26"/>
                <a:gd name="T61" fmla="*/ 27 h 32"/>
                <a:gd name="T62" fmla="*/ 23 w 26"/>
                <a:gd name="T63" fmla="*/ 23 h 32"/>
                <a:gd name="T64" fmla="*/ 26 w 26"/>
                <a:gd name="T65" fmla="*/ 22 h 32"/>
                <a:gd name="T66" fmla="*/ 26 w 26"/>
                <a:gd name="T67" fmla="*/ 15 h 32"/>
                <a:gd name="T68" fmla="*/ 25 w 26"/>
                <a:gd name="T69" fmla="*/ 15 h 32"/>
                <a:gd name="T70" fmla="*/ 21 w 26"/>
                <a:gd name="T71" fmla="*/ 15 h 32"/>
                <a:gd name="T72" fmla="*/ 22 w 26"/>
                <a:gd name="T73" fmla="*/ 2 h 32"/>
                <a:gd name="T74" fmla="*/ 20 w 26"/>
                <a:gd name="T7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" h="32">
                  <a:moveTo>
                    <a:pt x="17" y="3"/>
                  </a:moveTo>
                  <a:cubicBezTo>
                    <a:pt x="17" y="3"/>
                    <a:pt x="18" y="3"/>
                    <a:pt x="19" y="3"/>
                  </a:cubicBezTo>
                  <a:cubicBezTo>
                    <a:pt x="18" y="7"/>
                    <a:pt x="18" y="9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2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4"/>
                    <a:pt x="18" y="26"/>
                    <a:pt x="17" y="27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7"/>
                    <a:pt x="15" y="25"/>
                    <a:pt x="15" y="22"/>
                  </a:cubicBezTo>
                  <a:cubicBezTo>
                    <a:pt x="15" y="21"/>
                    <a:pt x="15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20"/>
                    <a:pt x="8" y="20"/>
                    <a:pt x="5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5" y="14"/>
                    <a:pt x="11" y="7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7" y="3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3"/>
                    <a:pt x="7" y="7"/>
                    <a:pt x="5" y="10"/>
                  </a:cubicBezTo>
                  <a:cubicBezTo>
                    <a:pt x="4" y="11"/>
                    <a:pt x="2" y="13"/>
                    <a:pt x="2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7" y="23"/>
                    <a:pt x="10" y="23"/>
                    <a:pt x="12" y="23"/>
                  </a:cubicBezTo>
                  <a:cubicBezTo>
                    <a:pt x="12" y="25"/>
                    <a:pt x="12" y="27"/>
                    <a:pt x="12" y="30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5" y="32"/>
                    <a:pt x="17" y="32"/>
                    <a:pt x="19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1"/>
                    <a:pt x="26" y="18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9"/>
                    <a:pt x="21" y="6"/>
                    <a:pt x="22" y="2"/>
                  </a:cubicBezTo>
                  <a:cubicBezTo>
                    <a:pt x="22" y="1"/>
                    <a:pt x="21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Rectangle 834"/>
            <p:cNvSpPr>
              <a:spLocks noChangeArrowheads="1"/>
            </p:cNvSpPr>
            <p:nvPr/>
          </p:nvSpPr>
          <p:spPr bwMode="auto">
            <a:xfrm>
              <a:off x="2517" y="2605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835"/>
            <p:cNvSpPr>
              <a:spLocks/>
            </p:cNvSpPr>
            <p:nvPr/>
          </p:nvSpPr>
          <p:spPr bwMode="auto">
            <a:xfrm>
              <a:off x="2517" y="26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Rectangle 836"/>
            <p:cNvSpPr>
              <a:spLocks noChangeArrowheads="1"/>
            </p:cNvSpPr>
            <p:nvPr/>
          </p:nvSpPr>
          <p:spPr bwMode="auto">
            <a:xfrm>
              <a:off x="2557" y="2752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Rectangle 837"/>
            <p:cNvSpPr>
              <a:spLocks noChangeArrowheads="1"/>
            </p:cNvSpPr>
            <p:nvPr/>
          </p:nvSpPr>
          <p:spPr bwMode="auto">
            <a:xfrm>
              <a:off x="2557" y="2752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838"/>
            <p:cNvSpPr>
              <a:spLocks noEditPoints="1"/>
            </p:cNvSpPr>
            <p:nvPr/>
          </p:nvSpPr>
          <p:spPr bwMode="auto">
            <a:xfrm>
              <a:off x="2372" y="2541"/>
              <a:ext cx="620" cy="346"/>
            </a:xfrm>
            <a:custGeom>
              <a:avLst/>
              <a:gdLst>
                <a:gd name="T0" fmla="*/ 119 w 262"/>
                <a:gd name="T1" fmla="*/ 120 h 146"/>
                <a:gd name="T2" fmla="*/ 116 w 262"/>
                <a:gd name="T3" fmla="*/ 139 h 146"/>
                <a:gd name="T4" fmla="*/ 105 w 262"/>
                <a:gd name="T5" fmla="*/ 107 h 146"/>
                <a:gd name="T6" fmla="*/ 106 w 262"/>
                <a:gd name="T7" fmla="*/ 132 h 146"/>
                <a:gd name="T8" fmla="*/ 83 w 262"/>
                <a:gd name="T9" fmla="*/ 116 h 146"/>
                <a:gd name="T10" fmla="*/ 96 w 262"/>
                <a:gd name="T11" fmla="*/ 97 h 146"/>
                <a:gd name="T12" fmla="*/ 75 w 262"/>
                <a:gd name="T13" fmla="*/ 112 h 146"/>
                <a:gd name="T14" fmla="*/ 79 w 262"/>
                <a:gd name="T15" fmla="*/ 93 h 146"/>
                <a:gd name="T16" fmla="*/ 78 w 262"/>
                <a:gd name="T17" fmla="*/ 110 h 146"/>
                <a:gd name="T18" fmla="*/ 36 w 262"/>
                <a:gd name="T19" fmla="*/ 90 h 146"/>
                <a:gd name="T20" fmla="*/ 213 w 262"/>
                <a:gd name="T21" fmla="*/ 87 h 146"/>
                <a:gd name="T22" fmla="*/ 31 w 262"/>
                <a:gd name="T23" fmla="*/ 88 h 146"/>
                <a:gd name="T24" fmla="*/ 205 w 262"/>
                <a:gd name="T25" fmla="*/ 82 h 146"/>
                <a:gd name="T26" fmla="*/ 32 w 262"/>
                <a:gd name="T27" fmla="*/ 79 h 146"/>
                <a:gd name="T28" fmla="*/ 63 w 262"/>
                <a:gd name="T29" fmla="*/ 32 h 146"/>
                <a:gd name="T30" fmla="*/ 108 w 262"/>
                <a:gd name="T31" fmla="*/ 47 h 146"/>
                <a:gd name="T32" fmla="*/ 196 w 262"/>
                <a:gd name="T33" fmla="*/ 90 h 146"/>
                <a:gd name="T34" fmla="*/ 147 w 262"/>
                <a:gd name="T35" fmla="*/ 83 h 146"/>
                <a:gd name="T36" fmla="*/ 145 w 262"/>
                <a:gd name="T37" fmla="*/ 102 h 146"/>
                <a:gd name="T38" fmla="*/ 167 w 262"/>
                <a:gd name="T39" fmla="*/ 122 h 146"/>
                <a:gd name="T40" fmla="*/ 133 w 262"/>
                <a:gd name="T41" fmla="*/ 120 h 146"/>
                <a:gd name="T42" fmla="*/ 143 w 262"/>
                <a:gd name="T43" fmla="*/ 141 h 146"/>
                <a:gd name="T44" fmla="*/ 123 w 262"/>
                <a:gd name="T45" fmla="*/ 116 h 146"/>
                <a:gd name="T46" fmla="*/ 110 w 262"/>
                <a:gd name="T47" fmla="*/ 100 h 146"/>
                <a:gd name="T48" fmla="*/ 78 w 262"/>
                <a:gd name="T49" fmla="*/ 89 h 146"/>
                <a:gd name="T50" fmla="*/ 75 w 262"/>
                <a:gd name="T51" fmla="*/ 48 h 146"/>
                <a:gd name="T52" fmla="*/ 176 w 262"/>
                <a:gd name="T53" fmla="*/ 34 h 146"/>
                <a:gd name="T54" fmla="*/ 129 w 262"/>
                <a:gd name="T55" fmla="*/ 39 h 146"/>
                <a:gd name="T56" fmla="*/ 38 w 262"/>
                <a:gd name="T57" fmla="*/ 79 h 146"/>
                <a:gd name="T58" fmla="*/ 61 w 262"/>
                <a:gd name="T59" fmla="*/ 27 h 146"/>
                <a:gd name="T60" fmla="*/ 39 w 262"/>
                <a:gd name="T61" fmla="*/ 85 h 146"/>
                <a:gd name="T62" fmla="*/ 219 w 262"/>
                <a:gd name="T63" fmla="*/ 71 h 146"/>
                <a:gd name="T64" fmla="*/ 213 w 262"/>
                <a:gd name="T65" fmla="*/ 78 h 146"/>
                <a:gd name="T66" fmla="*/ 190 w 262"/>
                <a:gd name="T67" fmla="*/ 24 h 146"/>
                <a:gd name="T68" fmla="*/ 198 w 262"/>
                <a:gd name="T69" fmla="*/ 9 h 146"/>
                <a:gd name="T70" fmla="*/ 184 w 262"/>
                <a:gd name="T71" fmla="*/ 23 h 146"/>
                <a:gd name="T72" fmla="*/ 98 w 262"/>
                <a:gd name="T73" fmla="*/ 22 h 146"/>
                <a:gd name="T74" fmla="*/ 64 w 262"/>
                <a:gd name="T75" fmla="*/ 17 h 146"/>
                <a:gd name="T76" fmla="*/ 52 w 262"/>
                <a:gd name="T77" fmla="*/ 16 h 146"/>
                <a:gd name="T78" fmla="*/ 30 w 262"/>
                <a:gd name="T79" fmla="*/ 70 h 146"/>
                <a:gd name="T80" fmla="*/ 22 w 262"/>
                <a:gd name="T81" fmla="*/ 68 h 146"/>
                <a:gd name="T82" fmla="*/ 19 w 262"/>
                <a:gd name="T83" fmla="*/ 62 h 146"/>
                <a:gd name="T84" fmla="*/ 13 w 262"/>
                <a:gd name="T85" fmla="*/ 60 h 146"/>
                <a:gd name="T86" fmla="*/ 9 w 262"/>
                <a:gd name="T87" fmla="*/ 55 h 146"/>
                <a:gd name="T88" fmla="*/ 2 w 262"/>
                <a:gd name="T89" fmla="*/ 79 h 146"/>
                <a:gd name="T90" fmla="*/ 52 w 262"/>
                <a:gd name="T91" fmla="*/ 84 h 146"/>
                <a:gd name="T92" fmla="*/ 78 w 262"/>
                <a:gd name="T93" fmla="*/ 117 h 146"/>
                <a:gd name="T94" fmla="*/ 95 w 262"/>
                <a:gd name="T95" fmla="*/ 132 h 146"/>
                <a:gd name="T96" fmla="*/ 124 w 262"/>
                <a:gd name="T97" fmla="*/ 137 h 146"/>
                <a:gd name="T98" fmla="*/ 155 w 262"/>
                <a:gd name="T99" fmla="*/ 134 h 146"/>
                <a:gd name="T100" fmla="*/ 192 w 262"/>
                <a:gd name="T101" fmla="*/ 110 h 146"/>
                <a:gd name="T102" fmla="*/ 206 w 262"/>
                <a:gd name="T103" fmla="*/ 89 h 146"/>
                <a:gd name="T104" fmla="*/ 262 w 262"/>
                <a:gd name="T105" fmla="*/ 55 h 146"/>
                <a:gd name="T106" fmla="*/ 254 w 262"/>
                <a:gd name="T107" fmla="*/ 56 h 146"/>
                <a:gd name="T108" fmla="*/ 238 w 262"/>
                <a:gd name="T109" fmla="*/ 77 h 146"/>
                <a:gd name="T110" fmla="*/ 241 w 262"/>
                <a:gd name="T111" fmla="*/ 59 h 146"/>
                <a:gd name="T112" fmla="*/ 232 w 262"/>
                <a:gd name="T113" fmla="*/ 61 h 146"/>
                <a:gd name="T114" fmla="*/ 224 w 262"/>
                <a:gd name="T115" fmla="*/ 72 h 146"/>
                <a:gd name="T116" fmla="*/ 197 w 262"/>
                <a:gd name="T117" fmla="*/ 1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2" h="146">
                  <a:moveTo>
                    <a:pt x="116" y="139"/>
                  </a:moveTo>
                  <a:cubicBezTo>
                    <a:pt x="114" y="139"/>
                    <a:pt x="114" y="139"/>
                    <a:pt x="113" y="139"/>
                  </a:cubicBezTo>
                  <a:cubicBezTo>
                    <a:pt x="112" y="138"/>
                    <a:pt x="111" y="135"/>
                    <a:pt x="111" y="133"/>
                  </a:cubicBezTo>
                  <a:cubicBezTo>
                    <a:pt x="111" y="133"/>
                    <a:pt x="112" y="132"/>
                    <a:pt x="112" y="131"/>
                  </a:cubicBezTo>
                  <a:cubicBezTo>
                    <a:pt x="113" y="129"/>
                    <a:pt x="114" y="125"/>
                    <a:pt x="115" y="123"/>
                  </a:cubicBezTo>
                  <a:cubicBezTo>
                    <a:pt x="115" y="122"/>
                    <a:pt x="115" y="122"/>
                    <a:pt x="116" y="122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16" y="121"/>
                    <a:pt x="116" y="121"/>
                    <a:pt x="117" y="120"/>
                  </a:cubicBezTo>
                  <a:cubicBezTo>
                    <a:pt x="118" y="120"/>
                    <a:pt x="118" y="120"/>
                    <a:pt x="119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19" y="120"/>
                    <a:pt x="120" y="120"/>
                    <a:pt x="121" y="120"/>
                  </a:cubicBezTo>
                  <a:cubicBezTo>
                    <a:pt x="122" y="121"/>
                    <a:pt x="123" y="122"/>
                    <a:pt x="123" y="122"/>
                  </a:cubicBezTo>
                  <a:cubicBezTo>
                    <a:pt x="124" y="123"/>
                    <a:pt x="124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5"/>
                    <a:pt x="124" y="126"/>
                    <a:pt x="123" y="128"/>
                  </a:cubicBezTo>
                  <a:cubicBezTo>
                    <a:pt x="122" y="131"/>
                    <a:pt x="120" y="135"/>
                    <a:pt x="118" y="138"/>
                  </a:cubicBezTo>
                  <a:cubicBezTo>
                    <a:pt x="118" y="139"/>
                    <a:pt x="117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moveTo>
                    <a:pt x="104" y="133"/>
                  </a:moveTo>
                  <a:cubicBezTo>
                    <a:pt x="102" y="133"/>
                    <a:pt x="100" y="131"/>
                    <a:pt x="99" y="130"/>
                  </a:cubicBezTo>
                  <a:cubicBezTo>
                    <a:pt x="98" y="129"/>
                    <a:pt x="98" y="127"/>
                    <a:pt x="98" y="126"/>
                  </a:cubicBezTo>
                  <a:cubicBezTo>
                    <a:pt x="98" y="125"/>
                    <a:pt x="98" y="124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1"/>
                    <a:pt x="100" y="120"/>
                    <a:pt x="100" y="119"/>
                  </a:cubicBezTo>
                  <a:cubicBezTo>
                    <a:pt x="102" y="116"/>
                    <a:pt x="103" y="113"/>
                    <a:pt x="104" y="110"/>
                  </a:cubicBezTo>
                  <a:cubicBezTo>
                    <a:pt x="104" y="109"/>
                    <a:pt x="104" y="108"/>
                    <a:pt x="105" y="107"/>
                  </a:cubicBezTo>
                  <a:cubicBezTo>
                    <a:pt x="105" y="106"/>
                    <a:pt x="107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7"/>
                    <a:pt x="113" y="109"/>
                  </a:cubicBezTo>
                  <a:cubicBezTo>
                    <a:pt x="113" y="109"/>
                    <a:pt x="113" y="109"/>
                    <a:pt x="113" y="110"/>
                  </a:cubicBezTo>
                  <a:cubicBezTo>
                    <a:pt x="113" y="111"/>
                    <a:pt x="113" y="112"/>
                    <a:pt x="112" y="114"/>
                  </a:cubicBezTo>
                  <a:cubicBezTo>
                    <a:pt x="111" y="119"/>
                    <a:pt x="109" y="125"/>
                    <a:pt x="107" y="130"/>
                  </a:cubicBezTo>
                  <a:cubicBezTo>
                    <a:pt x="107" y="132"/>
                    <a:pt x="106" y="132"/>
                    <a:pt x="106" y="132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4" y="133"/>
                    <a:pt x="104" y="133"/>
                    <a:pt x="104" y="133"/>
                  </a:cubicBezTo>
                  <a:cubicBezTo>
                    <a:pt x="104" y="133"/>
                    <a:pt x="104" y="133"/>
                    <a:pt x="104" y="133"/>
                  </a:cubicBezTo>
                  <a:moveTo>
                    <a:pt x="89" y="124"/>
                  </a:moveTo>
                  <a:cubicBezTo>
                    <a:pt x="89" y="124"/>
                    <a:pt x="89" y="124"/>
                    <a:pt x="89" y="124"/>
                  </a:cubicBezTo>
                  <a:cubicBezTo>
                    <a:pt x="88" y="124"/>
                    <a:pt x="86" y="124"/>
                    <a:pt x="86" y="123"/>
                  </a:cubicBezTo>
                  <a:cubicBezTo>
                    <a:pt x="85" y="123"/>
                    <a:pt x="84" y="123"/>
                    <a:pt x="84" y="122"/>
                  </a:cubicBezTo>
                  <a:cubicBezTo>
                    <a:pt x="84" y="122"/>
                    <a:pt x="84" y="121"/>
                    <a:pt x="83" y="121"/>
                  </a:cubicBezTo>
                  <a:cubicBezTo>
                    <a:pt x="83" y="119"/>
                    <a:pt x="83" y="11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3"/>
                    <a:pt x="84" y="110"/>
                    <a:pt x="86" y="106"/>
                  </a:cubicBezTo>
                  <a:cubicBezTo>
                    <a:pt x="87" y="105"/>
                    <a:pt x="87" y="104"/>
                    <a:pt x="87" y="104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9" y="101"/>
                    <a:pt x="89" y="100"/>
                    <a:pt x="90" y="99"/>
                  </a:cubicBezTo>
                  <a:cubicBezTo>
                    <a:pt x="91" y="98"/>
                    <a:pt x="93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5" y="97"/>
                    <a:pt x="96" y="97"/>
                    <a:pt x="96" y="97"/>
                  </a:cubicBezTo>
                  <a:cubicBezTo>
                    <a:pt x="97" y="97"/>
                    <a:pt x="98" y="98"/>
                    <a:pt x="99" y="99"/>
                  </a:cubicBezTo>
                  <a:cubicBezTo>
                    <a:pt x="99" y="101"/>
                    <a:pt x="100" y="102"/>
                    <a:pt x="100" y="104"/>
                  </a:cubicBezTo>
                  <a:cubicBezTo>
                    <a:pt x="100" y="104"/>
                    <a:pt x="100" y="105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7"/>
                    <a:pt x="100" y="107"/>
                    <a:pt x="99" y="108"/>
                  </a:cubicBezTo>
                  <a:cubicBezTo>
                    <a:pt x="98" y="111"/>
                    <a:pt x="97" y="114"/>
                    <a:pt x="96" y="117"/>
                  </a:cubicBezTo>
                  <a:cubicBezTo>
                    <a:pt x="94" y="120"/>
                    <a:pt x="93" y="122"/>
                    <a:pt x="91" y="123"/>
                  </a:cubicBezTo>
                  <a:cubicBezTo>
                    <a:pt x="90" y="124"/>
                    <a:pt x="90" y="124"/>
                    <a:pt x="89" y="124"/>
                  </a:cubicBezTo>
                  <a:moveTo>
                    <a:pt x="75" y="112"/>
                  </a:move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4" y="112"/>
                    <a:pt x="73" y="112"/>
                    <a:pt x="72" y="111"/>
                  </a:cubicBezTo>
                  <a:cubicBezTo>
                    <a:pt x="72" y="110"/>
                    <a:pt x="72" y="110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8"/>
                    <a:pt x="72" y="108"/>
                    <a:pt x="72" y="107"/>
                  </a:cubicBezTo>
                  <a:cubicBezTo>
                    <a:pt x="73" y="103"/>
                    <a:pt x="74" y="100"/>
                    <a:pt x="76" y="97"/>
                  </a:cubicBezTo>
                  <a:cubicBezTo>
                    <a:pt x="76" y="96"/>
                    <a:pt x="77" y="95"/>
                    <a:pt x="77" y="94"/>
                  </a:cubicBezTo>
                  <a:cubicBezTo>
                    <a:pt x="78" y="94"/>
                    <a:pt x="78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80" y="93"/>
                    <a:pt x="81" y="94"/>
                    <a:pt x="82" y="94"/>
                  </a:cubicBezTo>
                  <a:cubicBezTo>
                    <a:pt x="83" y="95"/>
                    <a:pt x="84" y="96"/>
                    <a:pt x="84" y="98"/>
                  </a:cubicBezTo>
                  <a:cubicBezTo>
                    <a:pt x="84" y="99"/>
                    <a:pt x="84" y="100"/>
                    <a:pt x="83" y="101"/>
                  </a:cubicBezTo>
                  <a:cubicBezTo>
                    <a:pt x="83" y="102"/>
                    <a:pt x="82" y="103"/>
                    <a:pt x="82" y="104"/>
                  </a:cubicBezTo>
                  <a:cubicBezTo>
                    <a:pt x="81" y="106"/>
                    <a:pt x="80" y="107"/>
                    <a:pt x="79" y="109"/>
                  </a:cubicBezTo>
                  <a:cubicBezTo>
                    <a:pt x="79" y="109"/>
                    <a:pt x="78" y="110"/>
                    <a:pt x="78" y="110"/>
                  </a:cubicBezTo>
                  <a:cubicBezTo>
                    <a:pt x="78" y="111"/>
                    <a:pt x="76" y="112"/>
                    <a:pt x="75" y="112"/>
                  </a:cubicBezTo>
                  <a:moveTo>
                    <a:pt x="36" y="90"/>
                  </a:moveTo>
                  <a:cubicBezTo>
                    <a:pt x="36" y="90"/>
                    <a:pt x="35" y="90"/>
                    <a:pt x="34" y="90"/>
                  </a:cubicBezTo>
                  <a:cubicBezTo>
                    <a:pt x="34" y="90"/>
                    <a:pt x="34" y="90"/>
                    <a:pt x="33" y="89"/>
                  </a:cubicBezTo>
                  <a:cubicBezTo>
                    <a:pt x="34" y="89"/>
                    <a:pt x="34" y="88"/>
                    <a:pt x="34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6" y="89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moveTo>
                    <a:pt x="213" y="87"/>
                  </a:moveTo>
                  <a:cubicBezTo>
                    <a:pt x="212" y="87"/>
                    <a:pt x="212" y="87"/>
                    <a:pt x="211" y="87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3" y="86"/>
                    <a:pt x="213" y="86"/>
                    <a:pt x="214" y="86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6"/>
                    <a:pt x="213" y="87"/>
                    <a:pt x="213" y="87"/>
                  </a:cubicBezTo>
                  <a:moveTo>
                    <a:pt x="209" y="85"/>
                  </a:moveTo>
                  <a:cubicBezTo>
                    <a:pt x="208" y="85"/>
                    <a:pt x="208" y="85"/>
                    <a:pt x="208" y="8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9" y="84"/>
                    <a:pt x="209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09" y="85"/>
                    <a:pt x="209" y="85"/>
                    <a:pt x="209" y="85"/>
                  </a:cubicBezTo>
                  <a:moveTo>
                    <a:pt x="31" y="88"/>
                  </a:move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0" y="88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1" y="85"/>
                    <a:pt x="32" y="83"/>
                    <a:pt x="33" y="82"/>
                  </a:cubicBezTo>
                  <a:cubicBezTo>
                    <a:pt x="33" y="82"/>
                    <a:pt x="33" y="83"/>
                    <a:pt x="33" y="83"/>
                  </a:cubicBezTo>
                  <a:cubicBezTo>
                    <a:pt x="33" y="84"/>
                    <a:pt x="33" y="84"/>
                    <a:pt x="33" y="85"/>
                  </a:cubicBezTo>
                  <a:cubicBezTo>
                    <a:pt x="32" y="86"/>
                    <a:pt x="32" y="87"/>
                    <a:pt x="31" y="88"/>
                  </a:cubicBezTo>
                  <a:moveTo>
                    <a:pt x="206" y="83"/>
                  </a:moveTo>
                  <a:cubicBezTo>
                    <a:pt x="206" y="82"/>
                    <a:pt x="205" y="82"/>
                    <a:pt x="205" y="82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06" y="83"/>
                    <a:pt x="206" y="83"/>
                    <a:pt x="206" y="83"/>
                  </a:cubicBezTo>
                  <a:moveTo>
                    <a:pt x="27" y="86"/>
                  </a:moveTo>
                  <a:cubicBezTo>
                    <a:pt x="27" y="86"/>
                    <a:pt x="26" y="86"/>
                    <a:pt x="26" y="85"/>
                  </a:cubicBezTo>
                  <a:cubicBezTo>
                    <a:pt x="28" y="82"/>
                    <a:pt x="30" y="78"/>
                    <a:pt x="33" y="75"/>
                  </a:cubicBezTo>
                  <a:cubicBezTo>
                    <a:pt x="33" y="76"/>
                    <a:pt x="33" y="77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0" y="81"/>
                    <a:pt x="29" y="84"/>
                    <a:pt x="27" y="86"/>
                  </a:cubicBezTo>
                  <a:moveTo>
                    <a:pt x="71" y="95"/>
                  </a:moveTo>
                  <a:cubicBezTo>
                    <a:pt x="65" y="86"/>
                    <a:pt x="56" y="80"/>
                    <a:pt x="45" y="76"/>
                  </a:cubicBezTo>
                  <a:cubicBezTo>
                    <a:pt x="46" y="61"/>
                    <a:pt x="51" y="45"/>
                    <a:pt x="61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4" y="32"/>
                  </a:cubicBezTo>
                  <a:cubicBezTo>
                    <a:pt x="69" y="33"/>
                    <a:pt x="74" y="34"/>
                    <a:pt x="80" y="36"/>
                  </a:cubicBezTo>
                  <a:cubicBezTo>
                    <a:pt x="78" y="38"/>
                    <a:pt x="76" y="39"/>
                    <a:pt x="73" y="41"/>
                  </a:cubicBezTo>
                  <a:cubicBezTo>
                    <a:pt x="71" y="43"/>
                    <a:pt x="70" y="45"/>
                    <a:pt x="70" y="48"/>
                  </a:cubicBezTo>
                  <a:cubicBezTo>
                    <a:pt x="70" y="50"/>
                    <a:pt x="70" y="51"/>
                    <a:pt x="71" y="53"/>
                  </a:cubicBezTo>
                  <a:cubicBezTo>
                    <a:pt x="72" y="54"/>
                    <a:pt x="74" y="56"/>
                    <a:pt x="76" y="56"/>
                  </a:cubicBezTo>
                  <a:cubicBezTo>
                    <a:pt x="78" y="57"/>
                    <a:pt x="81" y="57"/>
                    <a:pt x="83" y="57"/>
                  </a:cubicBezTo>
                  <a:cubicBezTo>
                    <a:pt x="85" y="57"/>
                    <a:pt x="87" y="57"/>
                    <a:pt x="88" y="57"/>
                  </a:cubicBezTo>
                  <a:cubicBezTo>
                    <a:pt x="96" y="55"/>
                    <a:pt x="102" y="50"/>
                    <a:pt x="108" y="47"/>
                  </a:cubicBezTo>
                  <a:cubicBezTo>
                    <a:pt x="112" y="44"/>
                    <a:pt x="118" y="42"/>
                    <a:pt x="122" y="42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5" y="42"/>
                    <a:pt x="127" y="43"/>
                    <a:pt x="12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31" y="48"/>
                    <a:pt x="134" y="52"/>
                    <a:pt x="138" y="55"/>
                  </a:cubicBezTo>
                  <a:cubicBezTo>
                    <a:pt x="142" y="57"/>
                    <a:pt x="146" y="59"/>
                    <a:pt x="149" y="61"/>
                  </a:cubicBezTo>
                  <a:cubicBezTo>
                    <a:pt x="164" y="68"/>
                    <a:pt x="177" y="76"/>
                    <a:pt x="190" y="86"/>
                  </a:cubicBezTo>
                  <a:cubicBezTo>
                    <a:pt x="190" y="86"/>
                    <a:pt x="191" y="86"/>
                    <a:pt x="191" y="87"/>
                  </a:cubicBezTo>
                  <a:cubicBezTo>
                    <a:pt x="193" y="88"/>
                    <a:pt x="194" y="89"/>
                    <a:pt x="196" y="90"/>
                  </a:cubicBezTo>
                  <a:cubicBezTo>
                    <a:pt x="197" y="91"/>
                    <a:pt x="198" y="92"/>
                    <a:pt x="199" y="93"/>
                  </a:cubicBezTo>
                  <a:cubicBezTo>
                    <a:pt x="200" y="95"/>
                    <a:pt x="200" y="96"/>
                    <a:pt x="200" y="97"/>
                  </a:cubicBezTo>
                  <a:cubicBezTo>
                    <a:pt x="200" y="99"/>
                    <a:pt x="200" y="100"/>
                    <a:pt x="199" y="101"/>
                  </a:cubicBezTo>
                  <a:cubicBezTo>
                    <a:pt x="198" y="103"/>
                    <a:pt x="195" y="105"/>
                    <a:pt x="193" y="10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1" y="105"/>
                    <a:pt x="189" y="104"/>
                    <a:pt x="188" y="103"/>
                  </a:cubicBezTo>
                  <a:cubicBezTo>
                    <a:pt x="174" y="98"/>
                    <a:pt x="161" y="91"/>
                    <a:pt x="148" y="84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83"/>
                    <a:pt x="145" y="84"/>
                    <a:pt x="145" y="84"/>
                  </a:cubicBezTo>
                  <a:cubicBezTo>
                    <a:pt x="144" y="86"/>
                    <a:pt x="144" y="87"/>
                    <a:pt x="145" y="88"/>
                  </a:cubicBezTo>
                  <a:cubicBezTo>
                    <a:pt x="158" y="95"/>
                    <a:pt x="171" y="102"/>
                    <a:pt x="185" y="107"/>
                  </a:cubicBezTo>
                  <a:cubicBezTo>
                    <a:pt x="185" y="108"/>
                    <a:pt x="185" y="109"/>
                    <a:pt x="185" y="109"/>
                  </a:cubicBezTo>
                  <a:cubicBezTo>
                    <a:pt x="185" y="112"/>
                    <a:pt x="183" y="115"/>
                    <a:pt x="180" y="116"/>
                  </a:cubicBezTo>
                  <a:cubicBezTo>
                    <a:pt x="179" y="117"/>
                    <a:pt x="177" y="118"/>
                    <a:pt x="175" y="118"/>
                  </a:cubicBezTo>
                  <a:cubicBezTo>
                    <a:pt x="173" y="118"/>
                    <a:pt x="172" y="117"/>
                    <a:pt x="170" y="117"/>
                  </a:cubicBezTo>
                  <a:cubicBezTo>
                    <a:pt x="167" y="116"/>
                    <a:pt x="163" y="114"/>
                    <a:pt x="160" y="112"/>
                  </a:cubicBezTo>
                  <a:cubicBezTo>
                    <a:pt x="155" y="109"/>
                    <a:pt x="150" y="105"/>
                    <a:pt x="145" y="102"/>
                  </a:cubicBezTo>
                  <a:cubicBezTo>
                    <a:pt x="146" y="101"/>
                    <a:pt x="146" y="100"/>
                    <a:pt x="145" y="100"/>
                  </a:cubicBezTo>
                  <a:cubicBezTo>
                    <a:pt x="145" y="99"/>
                    <a:pt x="144" y="99"/>
                    <a:pt x="143" y="99"/>
                  </a:cubicBezTo>
                  <a:cubicBezTo>
                    <a:pt x="143" y="99"/>
                    <a:pt x="142" y="99"/>
                    <a:pt x="142" y="99"/>
                  </a:cubicBezTo>
                  <a:cubicBezTo>
                    <a:pt x="141" y="99"/>
                    <a:pt x="140" y="100"/>
                    <a:pt x="140" y="100"/>
                  </a:cubicBezTo>
                  <a:cubicBezTo>
                    <a:pt x="139" y="101"/>
                    <a:pt x="139" y="102"/>
                    <a:pt x="139" y="102"/>
                  </a:cubicBezTo>
                  <a:cubicBezTo>
                    <a:pt x="139" y="103"/>
                    <a:pt x="139" y="104"/>
                    <a:pt x="140" y="104"/>
                  </a:cubicBezTo>
                  <a:cubicBezTo>
                    <a:pt x="146" y="108"/>
                    <a:pt x="151" y="112"/>
                    <a:pt x="157" y="116"/>
                  </a:cubicBezTo>
                  <a:cubicBezTo>
                    <a:pt x="160" y="118"/>
                    <a:pt x="164" y="120"/>
                    <a:pt x="167" y="121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3"/>
                    <a:pt x="167" y="124"/>
                    <a:pt x="167" y="125"/>
                  </a:cubicBezTo>
                  <a:cubicBezTo>
                    <a:pt x="167" y="126"/>
                    <a:pt x="166" y="126"/>
                    <a:pt x="165" y="127"/>
                  </a:cubicBezTo>
                  <a:cubicBezTo>
                    <a:pt x="164" y="129"/>
                    <a:pt x="162" y="130"/>
                    <a:pt x="159" y="130"/>
                  </a:cubicBezTo>
                  <a:cubicBezTo>
                    <a:pt x="158" y="130"/>
                    <a:pt x="157" y="130"/>
                    <a:pt x="157" y="129"/>
                  </a:cubicBezTo>
                  <a:cubicBezTo>
                    <a:pt x="153" y="129"/>
                    <a:pt x="150" y="126"/>
                    <a:pt x="147" y="124"/>
                  </a:cubicBezTo>
                  <a:cubicBezTo>
                    <a:pt x="143" y="121"/>
                    <a:pt x="139" y="119"/>
                    <a:pt x="136" y="116"/>
                  </a:cubicBezTo>
                  <a:cubicBezTo>
                    <a:pt x="135" y="116"/>
                    <a:pt x="135" y="116"/>
                    <a:pt x="134" y="116"/>
                  </a:cubicBezTo>
                  <a:cubicBezTo>
                    <a:pt x="134" y="116"/>
                    <a:pt x="133" y="116"/>
                    <a:pt x="132" y="117"/>
                  </a:cubicBezTo>
                  <a:cubicBezTo>
                    <a:pt x="132" y="118"/>
                    <a:pt x="132" y="119"/>
                    <a:pt x="133" y="120"/>
                  </a:cubicBezTo>
                  <a:cubicBezTo>
                    <a:pt x="137" y="123"/>
                    <a:pt x="140" y="125"/>
                    <a:pt x="144" y="128"/>
                  </a:cubicBezTo>
                  <a:cubicBezTo>
                    <a:pt x="145" y="129"/>
                    <a:pt x="146" y="129"/>
                    <a:pt x="147" y="130"/>
                  </a:cubicBezTo>
                  <a:cubicBezTo>
                    <a:pt x="148" y="131"/>
                    <a:pt x="148" y="132"/>
                    <a:pt x="149" y="133"/>
                  </a:cubicBezTo>
                  <a:cubicBezTo>
                    <a:pt x="149" y="134"/>
                    <a:pt x="149" y="135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8"/>
                    <a:pt x="148" y="139"/>
                    <a:pt x="147" y="140"/>
                  </a:cubicBezTo>
                  <a:cubicBezTo>
                    <a:pt x="146" y="140"/>
                    <a:pt x="145" y="141"/>
                    <a:pt x="144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1"/>
                    <a:pt x="141" y="141"/>
                    <a:pt x="140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4" y="138"/>
                    <a:pt x="132" y="136"/>
                    <a:pt x="126" y="133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7" y="132"/>
                    <a:pt x="127" y="131"/>
                    <a:pt x="128" y="129"/>
                  </a:cubicBezTo>
                  <a:cubicBezTo>
                    <a:pt x="128" y="128"/>
                    <a:pt x="129" y="126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3"/>
                    <a:pt x="128" y="121"/>
                    <a:pt x="127" y="119"/>
                  </a:cubicBezTo>
                  <a:cubicBezTo>
                    <a:pt x="126" y="118"/>
                    <a:pt x="125" y="117"/>
                    <a:pt x="123" y="116"/>
                  </a:cubicBezTo>
                  <a:cubicBezTo>
                    <a:pt x="122" y="115"/>
                    <a:pt x="120" y="115"/>
                    <a:pt x="119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8" y="115"/>
                    <a:pt x="118" y="115"/>
                    <a:pt x="117" y="115"/>
                  </a:cubicBezTo>
                  <a:cubicBezTo>
                    <a:pt x="118" y="113"/>
                    <a:pt x="118" y="112"/>
                    <a:pt x="118" y="110"/>
                  </a:cubicBezTo>
                  <a:cubicBezTo>
                    <a:pt x="118" y="109"/>
                    <a:pt x="118" y="108"/>
                    <a:pt x="118" y="108"/>
                  </a:cubicBezTo>
                  <a:cubicBezTo>
                    <a:pt x="117" y="104"/>
                    <a:pt x="114" y="101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7" y="100"/>
                    <a:pt x="106" y="100"/>
                    <a:pt x="105" y="101"/>
                  </a:cubicBezTo>
                  <a:cubicBezTo>
                    <a:pt x="104" y="99"/>
                    <a:pt x="103" y="98"/>
                    <a:pt x="102" y="96"/>
                  </a:cubicBezTo>
                  <a:cubicBezTo>
                    <a:pt x="101" y="95"/>
                    <a:pt x="99" y="94"/>
                    <a:pt x="98" y="93"/>
                  </a:cubicBezTo>
                  <a:cubicBezTo>
                    <a:pt x="97" y="92"/>
                    <a:pt x="96" y="92"/>
                    <a:pt x="94" y="92"/>
                  </a:cubicBezTo>
                  <a:cubicBezTo>
                    <a:pt x="92" y="92"/>
                    <a:pt x="90" y="93"/>
                    <a:pt x="88" y="95"/>
                  </a:cubicBezTo>
                  <a:cubicBezTo>
                    <a:pt x="87" y="93"/>
                    <a:pt x="86" y="91"/>
                    <a:pt x="85" y="90"/>
                  </a:cubicBezTo>
                  <a:cubicBezTo>
                    <a:pt x="83" y="89"/>
                    <a:pt x="81" y="88"/>
                    <a:pt x="79" y="88"/>
                  </a:cubicBezTo>
                  <a:cubicBezTo>
                    <a:pt x="79" y="88"/>
                    <a:pt x="78" y="88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6" y="89"/>
                    <a:pt x="75" y="90"/>
                    <a:pt x="74" y="91"/>
                  </a:cubicBezTo>
                  <a:cubicBezTo>
                    <a:pt x="73" y="92"/>
                    <a:pt x="72" y="94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moveTo>
                    <a:pt x="83" y="53"/>
                  </a:moveTo>
                  <a:cubicBezTo>
                    <a:pt x="81" y="53"/>
                    <a:pt x="79" y="52"/>
                    <a:pt x="77" y="52"/>
                  </a:cubicBezTo>
                  <a:cubicBezTo>
                    <a:pt x="76" y="51"/>
                    <a:pt x="76" y="51"/>
                    <a:pt x="75" y="50"/>
                  </a:cubicBezTo>
                  <a:cubicBezTo>
                    <a:pt x="75" y="50"/>
                    <a:pt x="75" y="49"/>
                    <a:pt x="75" y="48"/>
                  </a:cubicBezTo>
                  <a:cubicBezTo>
                    <a:pt x="75" y="47"/>
                    <a:pt x="75" y="46"/>
                    <a:pt x="76" y="45"/>
                  </a:cubicBezTo>
                  <a:cubicBezTo>
                    <a:pt x="81" y="41"/>
                    <a:pt x="85" y="38"/>
                    <a:pt x="88" y="34"/>
                  </a:cubicBezTo>
                  <a:cubicBezTo>
                    <a:pt x="90" y="32"/>
                    <a:pt x="92" y="30"/>
                    <a:pt x="94" y="29"/>
                  </a:cubicBezTo>
                  <a:cubicBezTo>
                    <a:pt x="95" y="28"/>
                    <a:pt x="97" y="27"/>
                    <a:pt x="99" y="26"/>
                  </a:cubicBezTo>
                  <a:cubicBezTo>
                    <a:pt x="108" y="24"/>
                    <a:pt x="117" y="22"/>
                    <a:pt x="125" y="22"/>
                  </a:cubicBezTo>
                  <a:cubicBezTo>
                    <a:pt x="136" y="22"/>
                    <a:pt x="147" y="24"/>
                    <a:pt x="157" y="28"/>
                  </a:cubicBezTo>
                  <a:cubicBezTo>
                    <a:pt x="162" y="31"/>
                    <a:pt x="168" y="33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5" y="34"/>
                    <a:pt x="176" y="34"/>
                    <a:pt x="176" y="34"/>
                  </a:cubicBezTo>
                  <a:cubicBezTo>
                    <a:pt x="182" y="34"/>
                    <a:pt x="188" y="32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7" y="34"/>
                    <a:pt x="201" y="41"/>
                    <a:pt x="204" y="48"/>
                  </a:cubicBezTo>
                  <a:cubicBezTo>
                    <a:pt x="207" y="56"/>
                    <a:pt x="209" y="65"/>
                    <a:pt x="210" y="74"/>
                  </a:cubicBezTo>
                  <a:cubicBezTo>
                    <a:pt x="204" y="77"/>
                    <a:pt x="198" y="79"/>
                    <a:pt x="193" y="82"/>
                  </a:cubicBezTo>
                  <a:cubicBezTo>
                    <a:pt x="180" y="72"/>
                    <a:pt x="166" y="63"/>
                    <a:pt x="151" y="56"/>
                  </a:cubicBezTo>
                  <a:cubicBezTo>
                    <a:pt x="148" y="55"/>
                    <a:pt x="144" y="53"/>
                    <a:pt x="141" y="51"/>
                  </a:cubicBezTo>
                  <a:cubicBezTo>
                    <a:pt x="137" y="48"/>
                    <a:pt x="134" y="44"/>
                    <a:pt x="131" y="40"/>
                  </a:cubicBezTo>
                  <a:cubicBezTo>
                    <a:pt x="131" y="39"/>
                    <a:pt x="130" y="39"/>
                    <a:pt x="129" y="39"/>
                  </a:cubicBezTo>
                  <a:cubicBezTo>
                    <a:pt x="127" y="38"/>
                    <a:pt x="125" y="37"/>
                    <a:pt x="123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17" y="37"/>
                    <a:pt x="111" y="40"/>
                    <a:pt x="106" y="42"/>
                  </a:cubicBezTo>
                  <a:cubicBezTo>
                    <a:pt x="99" y="46"/>
                    <a:pt x="93" y="51"/>
                    <a:pt x="87" y="52"/>
                  </a:cubicBezTo>
                  <a:cubicBezTo>
                    <a:pt x="86" y="53"/>
                    <a:pt x="85" y="53"/>
                    <a:pt x="83" y="53"/>
                  </a:cubicBezTo>
                  <a:moveTo>
                    <a:pt x="38" y="85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8" y="83"/>
                    <a:pt x="38" y="83"/>
                  </a:cubicBezTo>
                  <a:cubicBezTo>
                    <a:pt x="38" y="81"/>
                    <a:pt x="38" y="80"/>
                    <a:pt x="38" y="79"/>
                  </a:cubicBezTo>
                  <a:cubicBezTo>
                    <a:pt x="38" y="60"/>
                    <a:pt x="44" y="42"/>
                    <a:pt x="54" y="27"/>
                  </a:cubicBezTo>
                  <a:cubicBezTo>
                    <a:pt x="56" y="25"/>
                    <a:pt x="57" y="23"/>
                    <a:pt x="59" y="23"/>
                  </a:cubicBezTo>
                  <a:cubicBezTo>
                    <a:pt x="59" y="22"/>
                    <a:pt x="60" y="22"/>
                    <a:pt x="61" y="22"/>
                  </a:cubicBezTo>
                  <a:cubicBezTo>
                    <a:pt x="62" y="22"/>
                    <a:pt x="63" y="23"/>
                    <a:pt x="63" y="23"/>
                  </a:cubicBezTo>
                  <a:cubicBezTo>
                    <a:pt x="63" y="24"/>
                    <a:pt x="64" y="24"/>
                    <a:pt x="64" y="26"/>
                  </a:cubicBezTo>
                  <a:cubicBezTo>
                    <a:pt x="64" y="26"/>
                    <a:pt x="64" y="26"/>
                    <a:pt x="64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7"/>
                    <a:pt x="59" y="28"/>
                    <a:pt x="59" y="28"/>
                  </a:cubicBezTo>
                  <a:cubicBezTo>
                    <a:pt x="58" y="29"/>
                    <a:pt x="58" y="29"/>
                    <a:pt x="57" y="30"/>
                  </a:cubicBezTo>
                  <a:cubicBezTo>
                    <a:pt x="46" y="43"/>
                    <a:pt x="40" y="61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41" y="80"/>
                    <a:pt x="42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2"/>
                    <a:pt x="41" y="83"/>
                    <a:pt x="40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8" y="85"/>
                    <a:pt x="38" y="85"/>
                    <a:pt x="38" y="85"/>
                  </a:cubicBezTo>
                  <a:moveTo>
                    <a:pt x="189" y="24"/>
                  </a:moveTo>
                  <a:cubicBezTo>
                    <a:pt x="189" y="24"/>
                    <a:pt x="189" y="24"/>
                    <a:pt x="189" y="23"/>
                  </a:cubicBezTo>
                  <a:cubicBezTo>
                    <a:pt x="189" y="22"/>
                    <a:pt x="189" y="21"/>
                    <a:pt x="190" y="20"/>
                  </a:cubicBezTo>
                  <a:cubicBezTo>
                    <a:pt x="190" y="19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2" y="18"/>
                    <a:pt x="193" y="18"/>
                    <a:pt x="195" y="19"/>
                  </a:cubicBezTo>
                  <a:cubicBezTo>
                    <a:pt x="201" y="22"/>
                    <a:pt x="211" y="34"/>
                    <a:pt x="218" y="65"/>
                  </a:cubicBezTo>
                  <a:cubicBezTo>
                    <a:pt x="219" y="67"/>
                    <a:pt x="219" y="69"/>
                    <a:pt x="219" y="71"/>
                  </a:cubicBezTo>
                  <a:cubicBezTo>
                    <a:pt x="219" y="74"/>
                    <a:pt x="219" y="77"/>
                    <a:pt x="218" y="79"/>
                  </a:cubicBezTo>
                  <a:cubicBezTo>
                    <a:pt x="217" y="80"/>
                    <a:pt x="217" y="80"/>
                    <a:pt x="217" y="80"/>
                  </a:cubicBezTo>
                  <a:cubicBezTo>
                    <a:pt x="217" y="80"/>
                    <a:pt x="216" y="81"/>
                    <a:pt x="216" y="81"/>
                  </a:cubicBezTo>
                  <a:cubicBezTo>
                    <a:pt x="215" y="81"/>
                    <a:pt x="214" y="81"/>
                    <a:pt x="214" y="81"/>
                  </a:cubicBezTo>
                  <a:cubicBezTo>
                    <a:pt x="213" y="81"/>
                    <a:pt x="213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1" y="80"/>
                    <a:pt x="211" y="80"/>
                    <a:pt x="210" y="79"/>
                  </a:cubicBezTo>
                  <a:cubicBezTo>
                    <a:pt x="211" y="79"/>
                    <a:pt x="212" y="79"/>
                    <a:pt x="213" y="78"/>
                  </a:cubicBezTo>
                  <a:cubicBezTo>
                    <a:pt x="213" y="78"/>
                    <a:pt x="213" y="78"/>
                    <a:pt x="213" y="78"/>
                  </a:cubicBezTo>
                  <a:cubicBezTo>
                    <a:pt x="214" y="78"/>
                    <a:pt x="215" y="77"/>
                    <a:pt x="215" y="76"/>
                  </a:cubicBezTo>
                  <a:cubicBezTo>
                    <a:pt x="214" y="66"/>
                    <a:pt x="212" y="56"/>
                    <a:pt x="208" y="46"/>
                  </a:cubicBezTo>
                  <a:cubicBezTo>
                    <a:pt x="205" y="38"/>
                    <a:pt x="201" y="30"/>
                    <a:pt x="194" y="24"/>
                  </a:cubicBezTo>
                  <a:cubicBezTo>
                    <a:pt x="194" y="23"/>
                    <a:pt x="193" y="23"/>
                    <a:pt x="193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1" y="23"/>
                    <a:pt x="190" y="23"/>
                    <a:pt x="190" y="24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89" y="24"/>
                    <a:pt x="189" y="24"/>
                    <a:pt x="189" y="24"/>
                  </a:cubicBezTo>
                  <a:moveTo>
                    <a:pt x="192" y="13"/>
                  </a:moveTo>
                  <a:cubicBezTo>
                    <a:pt x="192" y="12"/>
                    <a:pt x="192" y="12"/>
                    <a:pt x="192" y="12"/>
                  </a:cubicBezTo>
                  <a:cubicBezTo>
                    <a:pt x="192" y="13"/>
                    <a:pt x="192" y="13"/>
                    <a:pt x="192" y="13"/>
                  </a:cubicBezTo>
                  <a:moveTo>
                    <a:pt x="219" y="0"/>
                  </a:moveTo>
                  <a:cubicBezTo>
                    <a:pt x="219" y="0"/>
                    <a:pt x="218" y="0"/>
                    <a:pt x="218" y="0"/>
                  </a:cubicBezTo>
                  <a:cubicBezTo>
                    <a:pt x="217" y="1"/>
                    <a:pt x="215" y="2"/>
                    <a:pt x="212" y="3"/>
                  </a:cubicBezTo>
                  <a:cubicBezTo>
                    <a:pt x="208" y="5"/>
                    <a:pt x="202" y="8"/>
                    <a:pt x="198" y="9"/>
                  </a:cubicBezTo>
                  <a:cubicBezTo>
                    <a:pt x="196" y="10"/>
                    <a:pt x="194" y="11"/>
                    <a:pt x="193" y="12"/>
                  </a:cubicBezTo>
                  <a:cubicBezTo>
                    <a:pt x="192" y="12"/>
                    <a:pt x="191" y="12"/>
                    <a:pt x="191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7" y="14"/>
                    <a:pt x="186" y="16"/>
                    <a:pt x="185" y="18"/>
                  </a:cubicBezTo>
                  <a:cubicBezTo>
                    <a:pt x="185" y="19"/>
                    <a:pt x="184" y="21"/>
                    <a:pt x="184" y="23"/>
                  </a:cubicBezTo>
                  <a:cubicBezTo>
                    <a:pt x="184" y="24"/>
                    <a:pt x="185" y="25"/>
                    <a:pt x="185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2" y="28"/>
                    <a:pt x="179" y="29"/>
                    <a:pt x="176" y="29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6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69" y="29"/>
                    <a:pt x="164" y="26"/>
                    <a:pt x="159" y="24"/>
                  </a:cubicBezTo>
                  <a:cubicBezTo>
                    <a:pt x="148" y="20"/>
                    <a:pt x="137" y="18"/>
                    <a:pt x="125" y="18"/>
                  </a:cubicBezTo>
                  <a:cubicBezTo>
                    <a:pt x="116" y="18"/>
                    <a:pt x="107" y="19"/>
                    <a:pt x="98" y="22"/>
                  </a:cubicBezTo>
                  <a:cubicBezTo>
                    <a:pt x="96" y="23"/>
                    <a:pt x="93" y="23"/>
                    <a:pt x="91" y="25"/>
                  </a:cubicBezTo>
                  <a:cubicBezTo>
                    <a:pt x="89" y="27"/>
                    <a:pt x="87" y="29"/>
                    <a:pt x="85" y="31"/>
                  </a:cubicBezTo>
                  <a:cubicBezTo>
                    <a:pt x="84" y="31"/>
                    <a:pt x="84" y="31"/>
                    <a:pt x="84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8" y="30"/>
                    <a:pt x="73" y="29"/>
                    <a:pt x="68" y="28"/>
                  </a:cubicBezTo>
                  <a:cubicBezTo>
                    <a:pt x="68" y="27"/>
                    <a:pt x="68" y="26"/>
                    <a:pt x="68" y="26"/>
                  </a:cubicBezTo>
                  <a:cubicBezTo>
                    <a:pt x="68" y="24"/>
                    <a:pt x="68" y="22"/>
                    <a:pt x="67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8"/>
                    <a:pt x="65" y="18"/>
                    <a:pt x="64" y="17"/>
                  </a:cubicBezTo>
                  <a:cubicBezTo>
                    <a:pt x="64" y="17"/>
                    <a:pt x="62" y="16"/>
                    <a:pt x="61" y="15"/>
                  </a:cubicBezTo>
                  <a:cubicBezTo>
                    <a:pt x="55" y="12"/>
                    <a:pt x="46" y="7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8" y="4"/>
                    <a:pt x="37" y="4"/>
                    <a:pt x="37" y="5"/>
                  </a:cubicBezTo>
                  <a:cubicBezTo>
                    <a:pt x="36" y="6"/>
                    <a:pt x="36" y="7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10"/>
                    <a:pt x="47" y="13"/>
                    <a:pt x="52" y="16"/>
                  </a:cubicBezTo>
                  <a:cubicBezTo>
                    <a:pt x="53" y="17"/>
                    <a:pt x="55" y="18"/>
                    <a:pt x="56" y="18"/>
                  </a:cubicBezTo>
                  <a:cubicBezTo>
                    <a:pt x="53" y="20"/>
                    <a:pt x="52" y="22"/>
                    <a:pt x="50" y="24"/>
                  </a:cubicBezTo>
                  <a:cubicBezTo>
                    <a:pt x="40" y="39"/>
                    <a:pt x="34" y="56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3" y="73"/>
                    <a:pt x="32" y="73"/>
                  </a:cubicBezTo>
                  <a:cubicBezTo>
                    <a:pt x="32" y="73"/>
                    <a:pt x="32" y="73"/>
                    <a:pt x="31" y="73"/>
                  </a:cubicBezTo>
                  <a:cubicBezTo>
                    <a:pt x="28" y="76"/>
                    <a:pt x="26" y="80"/>
                    <a:pt x="23" y="84"/>
                  </a:cubicBezTo>
                  <a:cubicBezTo>
                    <a:pt x="22" y="84"/>
                    <a:pt x="21" y="83"/>
                    <a:pt x="20" y="83"/>
                  </a:cubicBezTo>
                  <a:cubicBezTo>
                    <a:pt x="23" y="78"/>
                    <a:pt x="26" y="74"/>
                    <a:pt x="30" y="70"/>
                  </a:cubicBezTo>
                  <a:cubicBezTo>
                    <a:pt x="30" y="70"/>
                    <a:pt x="30" y="69"/>
                    <a:pt x="29" y="69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8" y="68"/>
                    <a:pt x="28" y="68"/>
                    <a:pt x="28" y="69"/>
                  </a:cubicBezTo>
                  <a:cubicBezTo>
                    <a:pt x="24" y="73"/>
                    <a:pt x="21" y="77"/>
                    <a:pt x="18" y="81"/>
                  </a:cubicBezTo>
                  <a:cubicBezTo>
                    <a:pt x="17" y="81"/>
                    <a:pt x="16" y="81"/>
                    <a:pt x="16" y="80"/>
                  </a:cubicBezTo>
                  <a:cubicBezTo>
                    <a:pt x="18" y="77"/>
                    <a:pt x="21" y="73"/>
                    <a:pt x="24" y="69"/>
                  </a:cubicBezTo>
                  <a:cubicBezTo>
                    <a:pt x="24" y="68"/>
                    <a:pt x="24" y="68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2" y="67"/>
                    <a:pt x="22" y="67"/>
                    <a:pt x="22" y="68"/>
                  </a:cubicBezTo>
                  <a:cubicBezTo>
                    <a:pt x="19" y="72"/>
                    <a:pt x="16" y="75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3" y="78"/>
                    <a:pt x="13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5" y="72"/>
                    <a:pt x="18" y="68"/>
                    <a:pt x="21" y="63"/>
                  </a:cubicBezTo>
                  <a:cubicBezTo>
                    <a:pt x="22" y="63"/>
                    <a:pt x="22" y="62"/>
                    <a:pt x="21" y="62"/>
                  </a:cubicBezTo>
                  <a:cubicBezTo>
                    <a:pt x="21" y="62"/>
                    <a:pt x="21" y="61"/>
                    <a:pt x="20" y="61"/>
                  </a:cubicBezTo>
                  <a:cubicBezTo>
                    <a:pt x="20" y="61"/>
                    <a:pt x="20" y="62"/>
                    <a:pt x="19" y="62"/>
                  </a:cubicBezTo>
                  <a:cubicBezTo>
                    <a:pt x="16" y="66"/>
                    <a:pt x="13" y="71"/>
                    <a:pt x="10" y="75"/>
                  </a:cubicBezTo>
                  <a:cubicBezTo>
                    <a:pt x="10" y="76"/>
                    <a:pt x="10" y="76"/>
                    <a:pt x="9" y="77"/>
                  </a:cubicBezTo>
                  <a:cubicBezTo>
                    <a:pt x="8" y="76"/>
                    <a:pt x="7" y="76"/>
                    <a:pt x="6" y="75"/>
                  </a:cubicBezTo>
                  <a:cubicBezTo>
                    <a:pt x="9" y="71"/>
                    <a:pt x="12" y="66"/>
                    <a:pt x="15" y="62"/>
                  </a:cubicBezTo>
                  <a:cubicBezTo>
                    <a:pt x="16" y="61"/>
                    <a:pt x="16" y="61"/>
                    <a:pt x="16" y="60"/>
                  </a:cubicBezTo>
                  <a:cubicBezTo>
                    <a:pt x="17" y="60"/>
                    <a:pt x="16" y="59"/>
                    <a:pt x="16" y="59"/>
                  </a:cubicBezTo>
                  <a:cubicBezTo>
                    <a:pt x="16" y="58"/>
                    <a:pt x="15" y="58"/>
                    <a:pt x="15" y="58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0" y="65"/>
                    <a:pt x="7" y="69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67"/>
                    <a:pt x="9" y="62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0" y="55"/>
                    <a:pt x="10" y="55"/>
                  </a:cubicBezTo>
                  <a:cubicBezTo>
                    <a:pt x="10" y="55"/>
                    <a:pt x="9" y="55"/>
                    <a:pt x="9" y="55"/>
                  </a:cubicBezTo>
                  <a:cubicBezTo>
                    <a:pt x="9" y="55"/>
                    <a:pt x="9" y="56"/>
                    <a:pt x="9" y="57"/>
                  </a:cubicBezTo>
                  <a:cubicBezTo>
                    <a:pt x="6" y="62"/>
                    <a:pt x="4" y="67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11" y="83"/>
                    <a:pt x="17" y="87"/>
                    <a:pt x="26" y="91"/>
                  </a:cubicBezTo>
                  <a:cubicBezTo>
                    <a:pt x="27" y="91"/>
                    <a:pt x="28" y="92"/>
                    <a:pt x="30" y="93"/>
                  </a:cubicBezTo>
                  <a:cubicBezTo>
                    <a:pt x="31" y="94"/>
                    <a:pt x="32" y="94"/>
                    <a:pt x="33" y="94"/>
                  </a:cubicBezTo>
                  <a:cubicBezTo>
                    <a:pt x="34" y="95"/>
                    <a:pt x="35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8" y="95"/>
                    <a:pt x="41" y="94"/>
                    <a:pt x="44" y="92"/>
                  </a:cubicBezTo>
                  <a:cubicBezTo>
                    <a:pt x="46" y="91"/>
                    <a:pt x="49" y="88"/>
                    <a:pt x="52" y="84"/>
                  </a:cubicBezTo>
                  <a:cubicBezTo>
                    <a:pt x="59" y="88"/>
                    <a:pt x="65" y="94"/>
                    <a:pt x="69" y="100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9" y="102"/>
                    <a:pt x="68" y="104"/>
                    <a:pt x="68" y="105"/>
                  </a:cubicBezTo>
                  <a:cubicBezTo>
                    <a:pt x="67" y="106"/>
                    <a:pt x="67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11"/>
                    <a:pt x="68" y="113"/>
                    <a:pt x="69" y="114"/>
                  </a:cubicBezTo>
                  <a:cubicBezTo>
                    <a:pt x="70" y="116"/>
                    <a:pt x="71" y="117"/>
                    <a:pt x="73" y="117"/>
                  </a:cubicBezTo>
                  <a:cubicBezTo>
                    <a:pt x="74" y="117"/>
                    <a:pt x="74" y="117"/>
                    <a:pt x="75" y="117"/>
                  </a:cubicBezTo>
                  <a:cubicBezTo>
                    <a:pt x="76" y="117"/>
                    <a:pt x="77" y="117"/>
                    <a:pt x="78" y="117"/>
                  </a:cubicBezTo>
                  <a:cubicBezTo>
                    <a:pt x="78" y="119"/>
                    <a:pt x="78" y="120"/>
                    <a:pt x="79" y="122"/>
                  </a:cubicBezTo>
                  <a:cubicBezTo>
                    <a:pt x="79" y="123"/>
                    <a:pt x="79" y="124"/>
                    <a:pt x="80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26"/>
                    <a:pt x="83" y="127"/>
                    <a:pt x="84" y="128"/>
                  </a:cubicBezTo>
                  <a:cubicBezTo>
                    <a:pt x="85" y="128"/>
                    <a:pt x="87" y="129"/>
                    <a:pt x="89" y="129"/>
                  </a:cubicBezTo>
                  <a:cubicBezTo>
                    <a:pt x="90" y="129"/>
                    <a:pt x="92" y="128"/>
                    <a:pt x="93" y="128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9"/>
                    <a:pt x="94" y="131"/>
                    <a:pt x="95" y="132"/>
                  </a:cubicBezTo>
                  <a:cubicBezTo>
                    <a:pt x="97" y="135"/>
                    <a:pt x="100" y="138"/>
                    <a:pt x="104" y="138"/>
                  </a:cubicBezTo>
                  <a:cubicBezTo>
                    <a:pt x="104" y="138"/>
                    <a:pt x="105" y="138"/>
                    <a:pt x="105" y="138"/>
                  </a:cubicBezTo>
                  <a:cubicBezTo>
                    <a:pt x="105" y="138"/>
                    <a:pt x="106" y="137"/>
                    <a:pt x="107" y="137"/>
                  </a:cubicBezTo>
                  <a:cubicBezTo>
                    <a:pt x="107" y="139"/>
                    <a:pt x="108" y="141"/>
                    <a:pt x="110" y="142"/>
                  </a:cubicBezTo>
                  <a:cubicBezTo>
                    <a:pt x="112" y="144"/>
                    <a:pt x="114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8" y="144"/>
                    <a:pt x="121" y="143"/>
                    <a:pt x="122" y="140"/>
                  </a:cubicBezTo>
                  <a:cubicBezTo>
                    <a:pt x="123" y="139"/>
                    <a:pt x="124" y="138"/>
                    <a:pt x="124" y="137"/>
                  </a:cubicBezTo>
                  <a:cubicBezTo>
                    <a:pt x="129" y="141"/>
                    <a:pt x="132" y="143"/>
                    <a:pt x="138" y="145"/>
                  </a:cubicBezTo>
                  <a:cubicBezTo>
                    <a:pt x="140" y="145"/>
                    <a:pt x="141" y="146"/>
                    <a:pt x="143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6" y="145"/>
                    <a:pt x="148" y="145"/>
                    <a:pt x="150" y="144"/>
                  </a:cubicBezTo>
                  <a:cubicBezTo>
                    <a:pt x="152" y="142"/>
                    <a:pt x="153" y="140"/>
                    <a:pt x="154" y="138"/>
                  </a:cubicBezTo>
                  <a:cubicBezTo>
                    <a:pt x="154" y="137"/>
                    <a:pt x="154" y="136"/>
                    <a:pt x="154" y="135"/>
                  </a:cubicBezTo>
                  <a:cubicBezTo>
                    <a:pt x="154" y="135"/>
                    <a:pt x="154" y="134"/>
                    <a:pt x="154" y="134"/>
                  </a:cubicBezTo>
                  <a:cubicBezTo>
                    <a:pt x="154" y="134"/>
                    <a:pt x="155" y="134"/>
                    <a:pt x="155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7" y="134"/>
                    <a:pt x="158" y="135"/>
                    <a:pt x="159" y="135"/>
                  </a:cubicBezTo>
                  <a:cubicBezTo>
                    <a:pt x="163" y="135"/>
                    <a:pt x="167" y="133"/>
                    <a:pt x="169" y="130"/>
                  </a:cubicBezTo>
                  <a:cubicBezTo>
                    <a:pt x="170" y="129"/>
                    <a:pt x="171" y="128"/>
                    <a:pt x="172" y="126"/>
                  </a:cubicBezTo>
                  <a:cubicBezTo>
                    <a:pt x="172" y="125"/>
                    <a:pt x="172" y="124"/>
                    <a:pt x="172" y="122"/>
                  </a:cubicBezTo>
                  <a:cubicBezTo>
                    <a:pt x="173" y="122"/>
                    <a:pt x="174" y="123"/>
                    <a:pt x="175" y="123"/>
                  </a:cubicBezTo>
                  <a:cubicBezTo>
                    <a:pt x="178" y="123"/>
                    <a:pt x="180" y="122"/>
                    <a:pt x="183" y="120"/>
                  </a:cubicBezTo>
                  <a:cubicBezTo>
                    <a:pt x="187" y="118"/>
                    <a:pt x="190" y="114"/>
                    <a:pt x="190" y="109"/>
                  </a:cubicBezTo>
                  <a:cubicBezTo>
                    <a:pt x="190" y="109"/>
                    <a:pt x="191" y="110"/>
                    <a:pt x="192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3" y="110"/>
                    <a:pt x="193" y="110"/>
                  </a:cubicBezTo>
                  <a:cubicBezTo>
                    <a:pt x="197" y="110"/>
                    <a:pt x="201" y="107"/>
                    <a:pt x="203" y="104"/>
                  </a:cubicBezTo>
                  <a:cubicBezTo>
                    <a:pt x="205" y="102"/>
                    <a:pt x="205" y="100"/>
                    <a:pt x="205" y="97"/>
                  </a:cubicBezTo>
                  <a:cubicBezTo>
                    <a:pt x="205" y="95"/>
                    <a:pt x="205" y="93"/>
                    <a:pt x="203" y="91"/>
                  </a:cubicBezTo>
                  <a:cubicBezTo>
                    <a:pt x="202" y="89"/>
                    <a:pt x="200" y="87"/>
                    <a:pt x="199" y="86"/>
                  </a:cubicBezTo>
                  <a:cubicBezTo>
                    <a:pt x="198" y="86"/>
                    <a:pt x="198" y="85"/>
                    <a:pt x="197" y="85"/>
                  </a:cubicBezTo>
                  <a:cubicBezTo>
                    <a:pt x="198" y="84"/>
                    <a:pt x="199" y="84"/>
                    <a:pt x="200" y="84"/>
                  </a:cubicBezTo>
                  <a:cubicBezTo>
                    <a:pt x="201" y="85"/>
                    <a:pt x="203" y="87"/>
                    <a:pt x="206" y="89"/>
                  </a:cubicBezTo>
                  <a:cubicBezTo>
                    <a:pt x="209" y="91"/>
                    <a:pt x="212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6" y="93"/>
                    <a:pt x="217" y="93"/>
                    <a:pt x="217" y="93"/>
                  </a:cubicBezTo>
                  <a:cubicBezTo>
                    <a:pt x="218" y="93"/>
                    <a:pt x="220" y="92"/>
                    <a:pt x="221" y="91"/>
                  </a:cubicBezTo>
                  <a:cubicBezTo>
                    <a:pt x="223" y="90"/>
                    <a:pt x="224" y="90"/>
                    <a:pt x="224" y="90"/>
                  </a:cubicBezTo>
                  <a:cubicBezTo>
                    <a:pt x="234" y="85"/>
                    <a:pt x="241" y="81"/>
                    <a:pt x="251" y="76"/>
                  </a:cubicBezTo>
                  <a:cubicBezTo>
                    <a:pt x="251" y="76"/>
                    <a:pt x="252" y="75"/>
                    <a:pt x="252" y="74"/>
                  </a:cubicBezTo>
                  <a:cubicBezTo>
                    <a:pt x="255" y="68"/>
                    <a:pt x="259" y="62"/>
                    <a:pt x="262" y="55"/>
                  </a:cubicBezTo>
                  <a:cubicBezTo>
                    <a:pt x="262" y="55"/>
                    <a:pt x="262" y="54"/>
                    <a:pt x="261" y="54"/>
                  </a:cubicBezTo>
                  <a:cubicBezTo>
                    <a:pt x="261" y="53"/>
                    <a:pt x="261" y="53"/>
                    <a:pt x="261" y="53"/>
                  </a:cubicBezTo>
                  <a:cubicBezTo>
                    <a:pt x="260" y="53"/>
                    <a:pt x="260" y="54"/>
                    <a:pt x="260" y="54"/>
                  </a:cubicBezTo>
                  <a:cubicBezTo>
                    <a:pt x="257" y="60"/>
                    <a:pt x="254" y="66"/>
                    <a:pt x="251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49" y="71"/>
                    <a:pt x="249" y="71"/>
                    <a:pt x="249" y="72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67"/>
                    <a:pt x="253" y="63"/>
                    <a:pt x="255" y="58"/>
                  </a:cubicBezTo>
                  <a:cubicBezTo>
                    <a:pt x="255" y="57"/>
                    <a:pt x="255" y="57"/>
                    <a:pt x="254" y="56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4" y="56"/>
                    <a:pt x="253" y="57"/>
                    <a:pt x="253" y="57"/>
                  </a:cubicBezTo>
                  <a:cubicBezTo>
                    <a:pt x="250" y="63"/>
                    <a:pt x="247" y="68"/>
                    <a:pt x="244" y="74"/>
                  </a:cubicBezTo>
                  <a:cubicBezTo>
                    <a:pt x="244" y="74"/>
                    <a:pt x="243" y="74"/>
                    <a:pt x="242" y="75"/>
                  </a:cubicBezTo>
                  <a:cubicBezTo>
                    <a:pt x="246" y="69"/>
                    <a:pt x="248" y="63"/>
                    <a:pt x="251" y="56"/>
                  </a:cubicBezTo>
                  <a:cubicBezTo>
                    <a:pt x="251" y="55"/>
                    <a:pt x="251" y="55"/>
                    <a:pt x="250" y="54"/>
                  </a:cubicBezTo>
                  <a:cubicBezTo>
                    <a:pt x="250" y="54"/>
                    <a:pt x="250" y="54"/>
                    <a:pt x="250" y="54"/>
                  </a:cubicBezTo>
                  <a:cubicBezTo>
                    <a:pt x="249" y="54"/>
                    <a:pt x="249" y="55"/>
                    <a:pt x="249" y="55"/>
                  </a:cubicBezTo>
                  <a:cubicBezTo>
                    <a:pt x="246" y="63"/>
                    <a:pt x="242" y="70"/>
                    <a:pt x="238" y="77"/>
                  </a:cubicBezTo>
                  <a:cubicBezTo>
                    <a:pt x="237" y="77"/>
                    <a:pt x="236" y="78"/>
                    <a:pt x="235" y="78"/>
                  </a:cubicBezTo>
                  <a:cubicBezTo>
                    <a:pt x="240" y="72"/>
                    <a:pt x="243" y="64"/>
                    <a:pt x="246" y="57"/>
                  </a:cubicBezTo>
                  <a:cubicBezTo>
                    <a:pt x="246" y="56"/>
                    <a:pt x="246" y="55"/>
                    <a:pt x="245" y="55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44" y="55"/>
                    <a:pt x="244" y="55"/>
                    <a:pt x="244" y="56"/>
                  </a:cubicBezTo>
                  <a:cubicBezTo>
                    <a:pt x="241" y="64"/>
                    <a:pt x="237" y="72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1" y="81"/>
                    <a:pt x="230" y="81"/>
                    <a:pt x="230" y="81"/>
                  </a:cubicBezTo>
                  <a:cubicBezTo>
                    <a:pt x="234" y="74"/>
                    <a:pt x="238" y="67"/>
                    <a:pt x="241" y="59"/>
                  </a:cubicBezTo>
                  <a:cubicBezTo>
                    <a:pt x="241" y="58"/>
                    <a:pt x="241" y="57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39" y="57"/>
                    <a:pt x="239" y="57"/>
                    <a:pt x="239" y="58"/>
                  </a:cubicBezTo>
                  <a:cubicBezTo>
                    <a:pt x="235" y="67"/>
                    <a:pt x="231" y="75"/>
                    <a:pt x="226" y="83"/>
                  </a:cubicBezTo>
                  <a:cubicBezTo>
                    <a:pt x="225" y="84"/>
                    <a:pt x="224" y="84"/>
                    <a:pt x="223" y="85"/>
                  </a:cubicBezTo>
                  <a:cubicBezTo>
                    <a:pt x="227" y="77"/>
                    <a:pt x="232" y="70"/>
                    <a:pt x="235" y="62"/>
                  </a:cubicBezTo>
                  <a:cubicBezTo>
                    <a:pt x="235" y="61"/>
                    <a:pt x="234" y="60"/>
                    <a:pt x="234" y="60"/>
                  </a:cubicBezTo>
                  <a:cubicBezTo>
                    <a:pt x="234" y="60"/>
                    <a:pt x="233" y="60"/>
                    <a:pt x="233" y="60"/>
                  </a:cubicBezTo>
                  <a:cubicBezTo>
                    <a:pt x="233" y="60"/>
                    <a:pt x="232" y="60"/>
                    <a:pt x="232" y="61"/>
                  </a:cubicBezTo>
                  <a:cubicBezTo>
                    <a:pt x="230" y="70"/>
                    <a:pt x="224" y="77"/>
                    <a:pt x="220" y="86"/>
                  </a:cubicBezTo>
                  <a:cubicBezTo>
                    <a:pt x="220" y="87"/>
                    <a:pt x="219" y="87"/>
                    <a:pt x="219" y="87"/>
                  </a:cubicBezTo>
                  <a:cubicBezTo>
                    <a:pt x="218" y="87"/>
                    <a:pt x="217" y="88"/>
                    <a:pt x="216" y="88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5" y="88"/>
                    <a:pt x="215" y="88"/>
                    <a:pt x="215" y="88"/>
                  </a:cubicBezTo>
                  <a:cubicBezTo>
                    <a:pt x="216" y="87"/>
                    <a:pt x="217" y="86"/>
                    <a:pt x="218" y="85"/>
                  </a:cubicBezTo>
                  <a:cubicBezTo>
                    <a:pt x="218" y="85"/>
                    <a:pt x="219" y="85"/>
                    <a:pt x="220" y="84"/>
                  </a:cubicBezTo>
                  <a:cubicBezTo>
                    <a:pt x="221" y="83"/>
                    <a:pt x="222" y="82"/>
                    <a:pt x="222" y="81"/>
                  </a:cubicBezTo>
                  <a:cubicBezTo>
                    <a:pt x="223" y="78"/>
                    <a:pt x="224" y="75"/>
                    <a:pt x="224" y="72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5" y="70"/>
                    <a:pt x="226" y="67"/>
                    <a:pt x="227" y="64"/>
                  </a:cubicBezTo>
                  <a:cubicBezTo>
                    <a:pt x="227" y="64"/>
                    <a:pt x="227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5" y="63"/>
                    <a:pt x="225" y="64"/>
                  </a:cubicBezTo>
                  <a:cubicBezTo>
                    <a:pt x="225" y="65"/>
                    <a:pt x="224" y="66"/>
                    <a:pt x="224" y="67"/>
                  </a:cubicBezTo>
                  <a:cubicBezTo>
                    <a:pt x="224" y="66"/>
                    <a:pt x="223" y="65"/>
                    <a:pt x="223" y="64"/>
                  </a:cubicBezTo>
                  <a:cubicBezTo>
                    <a:pt x="218" y="43"/>
                    <a:pt x="212" y="30"/>
                    <a:pt x="206" y="22"/>
                  </a:cubicBezTo>
                  <a:cubicBezTo>
                    <a:pt x="203" y="19"/>
                    <a:pt x="200" y="16"/>
                    <a:pt x="197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200" y="14"/>
                    <a:pt x="203" y="13"/>
                    <a:pt x="206" y="11"/>
                  </a:cubicBezTo>
                  <a:cubicBezTo>
                    <a:pt x="209" y="10"/>
                    <a:pt x="212" y="9"/>
                    <a:pt x="215" y="7"/>
                  </a:cubicBezTo>
                  <a:cubicBezTo>
                    <a:pt x="217" y="6"/>
                    <a:pt x="219" y="5"/>
                    <a:pt x="220" y="4"/>
                  </a:cubicBezTo>
                  <a:cubicBezTo>
                    <a:pt x="222" y="4"/>
                    <a:pt x="222" y="2"/>
                    <a:pt x="221" y="1"/>
                  </a:cubicBezTo>
                  <a:cubicBezTo>
                    <a:pt x="221" y="0"/>
                    <a:pt x="220" y="0"/>
                    <a:pt x="21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Rectangle 839"/>
            <p:cNvSpPr>
              <a:spLocks noChangeArrowheads="1"/>
            </p:cNvSpPr>
            <p:nvPr/>
          </p:nvSpPr>
          <p:spPr bwMode="auto">
            <a:xfrm>
              <a:off x="2633" y="2778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Rectangle 840"/>
            <p:cNvSpPr>
              <a:spLocks noChangeArrowheads="1"/>
            </p:cNvSpPr>
            <p:nvPr/>
          </p:nvSpPr>
          <p:spPr bwMode="auto">
            <a:xfrm>
              <a:off x="2633" y="2778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841"/>
            <p:cNvSpPr>
              <a:spLocks/>
            </p:cNvSpPr>
            <p:nvPr/>
          </p:nvSpPr>
          <p:spPr bwMode="auto">
            <a:xfrm>
              <a:off x="2820" y="2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842"/>
            <p:cNvSpPr>
              <a:spLocks/>
            </p:cNvSpPr>
            <p:nvPr/>
          </p:nvSpPr>
          <p:spPr bwMode="auto">
            <a:xfrm>
              <a:off x="2820" y="2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843"/>
            <p:cNvSpPr>
              <a:spLocks noEditPoints="1"/>
            </p:cNvSpPr>
            <p:nvPr/>
          </p:nvSpPr>
          <p:spPr bwMode="auto">
            <a:xfrm>
              <a:off x="4993" y="2200"/>
              <a:ext cx="393" cy="533"/>
            </a:xfrm>
            <a:custGeom>
              <a:avLst/>
              <a:gdLst>
                <a:gd name="T0" fmla="*/ 67 w 166"/>
                <a:gd name="T1" fmla="*/ 201 h 225"/>
                <a:gd name="T2" fmla="*/ 50 w 166"/>
                <a:gd name="T3" fmla="*/ 81 h 225"/>
                <a:gd name="T4" fmla="*/ 60 w 166"/>
                <a:gd name="T5" fmla="*/ 211 h 225"/>
                <a:gd name="T6" fmla="*/ 51 w 166"/>
                <a:gd name="T7" fmla="*/ 219 h 225"/>
                <a:gd name="T8" fmla="*/ 18 w 166"/>
                <a:gd name="T9" fmla="*/ 215 h 225"/>
                <a:gd name="T10" fmla="*/ 91 w 166"/>
                <a:gd name="T11" fmla="*/ 85 h 225"/>
                <a:gd name="T12" fmla="*/ 113 w 166"/>
                <a:gd name="T13" fmla="*/ 211 h 225"/>
                <a:gd name="T14" fmla="*/ 104 w 166"/>
                <a:gd name="T15" fmla="*/ 219 h 225"/>
                <a:gd name="T16" fmla="*/ 72 w 166"/>
                <a:gd name="T17" fmla="*/ 215 h 225"/>
                <a:gd name="T18" fmla="*/ 111 w 166"/>
                <a:gd name="T19" fmla="*/ 73 h 225"/>
                <a:gd name="T20" fmla="*/ 117 w 166"/>
                <a:gd name="T21" fmla="*/ 206 h 225"/>
                <a:gd name="T22" fmla="*/ 66 w 166"/>
                <a:gd name="T23" fmla="*/ 75 h 225"/>
                <a:gd name="T24" fmla="*/ 67 w 166"/>
                <a:gd name="T25" fmla="*/ 82 h 225"/>
                <a:gd name="T26" fmla="*/ 14 w 166"/>
                <a:gd name="T27" fmla="*/ 82 h 225"/>
                <a:gd name="T28" fmla="*/ 11 w 166"/>
                <a:gd name="T29" fmla="*/ 78 h 225"/>
                <a:gd name="T30" fmla="*/ 14 w 166"/>
                <a:gd name="T31" fmla="*/ 81 h 225"/>
                <a:gd name="T32" fmla="*/ 72 w 166"/>
                <a:gd name="T33" fmla="*/ 83 h 225"/>
                <a:gd name="T34" fmla="*/ 123 w 166"/>
                <a:gd name="T35" fmla="*/ 20 h 225"/>
                <a:gd name="T36" fmla="*/ 80 w 166"/>
                <a:gd name="T37" fmla="*/ 78 h 225"/>
                <a:gd name="T38" fmla="*/ 133 w 166"/>
                <a:gd name="T39" fmla="*/ 22 h 225"/>
                <a:gd name="T40" fmla="*/ 95 w 166"/>
                <a:gd name="T41" fmla="*/ 74 h 225"/>
                <a:gd name="T42" fmla="*/ 115 w 166"/>
                <a:gd name="T43" fmla="*/ 62 h 225"/>
                <a:gd name="T44" fmla="*/ 107 w 166"/>
                <a:gd name="T45" fmla="*/ 70 h 225"/>
                <a:gd name="T46" fmla="*/ 40 w 166"/>
                <a:gd name="T47" fmla="*/ 75 h 225"/>
                <a:gd name="T48" fmla="*/ 89 w 166"/>
                <a:gd name="T49" fmla="*/ 20 h 225"/>
                <a:gd name="T50" fmla="*/ 57 w 166"/>
                <a:gd name="T51" fmla="*/ 70 h 225"/>
                <a:gd name="T52" fmla="*/ 47 w 166"/>
                <a:gd name="T53" fmla="*/ 78 h 225"/>
                <a:gd name="T54" fmla="*/ 19 w 166"/>
                <a:gd name="T55" fmla="*/ 83 h 225"/>
                <a:gd name="T56" fmla="*/ 70 w 166"/>
                <a:gd name="T57" fmla="*/ 20 h 225"/>
                <a:gd name="T58" fmla="*/ 27 w 166"/>
                <a:gd name="T59" fmla="*/ 78 h 225"/>
                <a:gd name="T60" fmla="*/ 79 w 166"/>
                <a:gd name="T61" fmla="*/ 22 h 225"/>
                <a:gd name="T62" fmla="*/ 45 w 166"/>
                <a:gd name="T63" fmla="*/ 40 h 225"/>
                <a:gd name="T64" fmla="*/ 45 w 166"/>
                <a:gd name="T65" fmla="*/ 40 h 225"/>
                <a:gd name="T66" fmla="*/ 120 w 166"/>
                <a:gd name="T67" fmla="*/ 18 h 225"/>
                <a:gd name="T68" fmla="*/ 118 w 166"/>
                <a:gd name="T69" fmla="*/ 64 h 225"/>
                <a:gd name="T70" fmla="*/ 123 w 166"/>
                <a:gd name="T71" fmla="*/ 197 h 225"/>
                <a:gd name="T72" fmla="*/ 87 w 166"/>
                <a:gd name="T73" fmla="*/ 32 h 225"/>
                <a:gd name="T74" fmla="*/ 5 w 166"/>
                <a:gd name="T75" fmla="*/ 78 h 225"/>
                <a:gd name="T76" fmla="*/ 64 w 166"/>
                <a:gd name="T77" fmla="*/ 6 h 225"/>
                <a:gd name="T78" fmla="*/ 9 w 166"/>
                <a:gd name="T79" fmla="*/ 79 h 225"/>
                <a:gd name="T80" fmla="*/ 59 w 166"/>
                <a:gd name="T81" fmla="*/ 78 h 225"/>
                <a:gd name="T82" fmla="*/ 100 w 166"/>
                <a:gd name="T83" fmla="*/ 23 h 225"/>
                <a:gd name="T84" fmla="*/ 65 w 166"/>
                <a:gd name="T85" fmla="*/ 74 h 225"/>
                <a:gd name="T86" fmla="*/ 118 w 166"/>
                <a:gd name="T87" fmla="*/ 0 h 225"/>
                <a:gd name="T88" fmla="*/ 98 w 166"/>
                <a:gd name="T89" fmla="*/ 7 h 225"/>
                <a:gd name="T90" fmla="*/ 91 w 166"/>
                <a:gd name="T91" fmla="*/ 15 h 225"/>
                <a:gd name="T92" fmla="*/ 79 w 166"/>
                <a:gd name="T93" fmla="*/ 18 h 225"/>
                <a:gd name="T94" fmla="*/ 75 w 166"/>
                <a:gd name="T95" fmla="*/ 17 h 225"/>
                <a:gd name="T96" fmla="*/ 67 w 166"/>
                <a:gd name="T97" fmla="*/ 1 h 225"/>
                <a:gd name="T98" fmla="*/ 2 w 166"/>
                <a:gd name="T99" fmla="*/ 74 h 225"/>
                <a:gd name="T100" fmla="*/ 3 w 166"/>
                <a:gd name="T101" fmla="*/ 81 h 225"/>
                <a:gd name="T102" fmla="*/ 14 w 166"/>
                <a:gd name="T103" fmla="*/ 216 h 225"/>
                <a:gd name="T104" fmla="*/ 40 w 166"/>
                <a:gd name="T105" fmla="*/ 225 h 225"/>
                <a:gd name="T106" fmla="*/ 62 w 166"/>
                <a:gd name="T107" fmla="*/ 217 h 225"/>
                <a:gd name="T108" fmla="*/ 68 w 166"/>
                <a:gd name="T109" fmla="*/ 216 h 225"/>
                <a:gd name="T110" fmla="*/ 68 w 166"/>
                <a:gd name="T111" fmla="*/ 217 h 225"/>
                <a:gd name="T112" fmla="*/ 114 w 166"/>
                <a:gd name="T113" fmla="*/ 217 h 225"/>
                <a:gd name="T114" fmla="*/ 163 w 166"/>
                <a:gd name="T115" fmla="*/ 154 h 225"/>
                <a:gd name="T116" fmla="*/ 149 w 166"/>
                <a:gd name="T117" fmla="*/ 7 h 225"/>
                <a:gd name="T118" fmla="*/ 132 w 166"/>
                <a:gd name="T119" fmla="*/ 18 h 225"/>
                <a:gd name="T120" fmla="*/ 130 w 166"/>
                <a:gd name="T121" fmla="*/ 16 h 225"/>
                <a:gd name="T122" fmla="*/ 123 w 166"/>
                <a:gd name="T123" fmla="*/ 13 h 225"/>
                <a:gd name="T124" fmla="*/ 118 w 166"/>
                <a:gd name="T12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225">
                  <a:moveTo>
                    <a:pt x="63" y="206"/>
                  </a:moveTo>
                  <a:cubicBezTo>
                    <a:pt x="62" y="171"/>
                    <a:pt x="61" y="140"/>
                    <a:pt x="59" y="107"/>
                  </a:cubicBezTo>
                  <a:cubicBezTo>
                    <a:pt x="64" y="138"/>
                    <a:pt x="66" y="169"/>
                    <a:pt x="67" y="200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6" y="202"/>
                    <a:pt x="64" y="204"/>
                    <a:pt x="63" y="206"/>
                  </a:cubicBezTo>
                  <a:moveTo>
                    <a:pt x="22" y="87"/>
                  </a:moveTo>
                  <a:cubicBezTo>
                    <a:pt x="27" y="87"/>
                    <a:pt x="33" y="86"/>
                    <a:pt x="38" y="85"/>
                  </a:cubicBezTo>
                  <a:cubicBezTo>
                    <a:pt x="42" y="84"/>
                    <a:pt x="46" y="83"/>
                    <a:pt x="50" y="81"/>
                  </a:cubicBezTo>
                  <a:cubicBezTo>
                    <a:pt x="51" y="80"/>
                    <a:pt x="53" y="79"/>
                    <a:pt x="54" y="77"/>
                  </a:cubicBezTo>
                  <a:cubicBezTo>
                    <a:pt x="54" y="78"/>
                    <a:pt x="54" y="78"/>
                    <a:pt x="54" y="79"/>
                  </a:cubicBezTo>
                  <a:cubicBezTo>
                    <a:pt x="56" y="124"/>
                    <a:pt x="57" y="164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59" y="211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7" y="215"/>
                    <a:pt x="54" y="218"/>
                    <a:pt x="51" y="219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32" y="221"/>
                    <a:pt x="24" y="219"/>
                    <a:pt x="18" y="215"/>
                  </a:cubicBezTo>
                  <a:cubicBezTo>
                    <a:pt x="18" y="171"/>
                    <a:pt x="14" y="127"/>
                    <a:pt x="6" y="84"/>
                  </a:cubicBezTo>
                  <a:cubicBezTo>
                    <a:pt x="11" y="86"/>
                    <a:pt x="16" y="87"/>
                    <a:pt x="22" y="87"/>
                  </a:cubicBezTo>
                  <a:moveTo>
                    <a:pt x="75" y="87"/>
                  </a:moveTo>
                  <a:cubicBezTo>
                    <a:pt x="80" y="87"/>
                    <a:pt x="86" y="86"/>
                    <a:pt x="91" y="85"/>
                  </a:cubicBezTo>
                  <a:cubicBezTo>
                    <a:pt x="95" y="84"/>
                    <a:pt x="99" y="83"/>
                    <a:pt x="103" y="81"/>
                  </a:cubicBezTo>
                  <a:cubicBezTo>
                    <a:pt x="104" y="80"/>
                    <a:pt x="106" y="79"/>
                    <a:pt x="107" y="77"/>
                  </a:cubicBezTo>
                  <a:cubicBezTo>
                    <a:pt x="109" y="124"/>
                    <a:pt x="111" y="163"/>
                    <a:pt x="113" y="210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3" y="211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0" y="215"/>
                    <a:pt x="108" y="218"/>
                    <a:pt x="104" y="219"/>
                  </a:cubicBezTo>
                  <a:cubicBezTo>
                    <a:pt x="101" y="221"/>
                    <a:pt x="97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85" y="221"/>
                    <a:pt x="77" y="219"/>
                    <a:pt x="72" y="215"/>
                  </a:cubicBezTo>
                  <a:cubicBezTo>
                    <a:pt x="71" y="171"/>
                    <a:pt x="67" y="127"/>
                    <a:pt x="60" y="84"/>
                  </a:cubicBezTo>
                  <a:cubicBezTo>
                    <a:pt x="64" y="86"/>
                    <a:pt x="70" y="87"/>
                    <a:pt x="75" y="87"/>
                  </a:cubicBezTo>
                  <a:moveTo>
                    <a:pt x="117" y="206"/>
                  </a:moveTo>
                  <a:cubicBezTo>
                    <a:pt x="115" y="159"/>
                    <a:pt x="113" y="120"/>
                    <a:pt x="111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4" y="116"/>
                    <a:pt x="116" y="158"/>
                    <a:pt x="119" y="202"/>
                  </a:cubicBezTo>
                  <a:cubicBezTo>
                    <a:pt x="119" y="202"/>
                    <a:pt x="119" y="202"/>
                    <a:pt x="119" y="202"/>
                  </a:cubicBezTo>
                  <a:cubicBezTo>
                    <a:pt x="118" y="204"/>
                    <a:pt x="117" y="205"/>
                    <a:pt x="117" y="206"/>
                  </a:cubicBezTo>
                  <a:moveTo>
                    <a:pt x="66" y="82"/>
                  </a:moveTo>
                  <a:cubicBezTo>
                    <a:pt x="65" y="82"/>
                    <a:pt x="64" y="80"/>
                    <a:pt x="64" y="7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5" y="77"/>
                    <a:pt x="65" y="76"/>
                    <a:pt x="66" y="75"/>
                  </a:cubicBezTo>
                  <a:cubicBezTo>
                    <a:pt x="74" y="67"/>
                    <a:pt x="81" y="58"/>
                    <a:pt x="89" y="50"/>
                  </a:cubicBezTo>
                  <a:cubicBezTo>
                    <a:pt x="83" y="57"/>
                    <a:pt x="76" y="64"/>
                    <a:pt x="70" y="72"/>
                  </a:cubicBezTo>
                  <a:cubicBezTo>
                    <a:pt x="69" y="74"/>
                    <a:pt x="67" y="77"/>
                    <a:pt x="67" y="81"/>
                  </a:cubicBezTo>
                  <a:cubicBezTo>
                    <a:pt x="67" y="81"/>
                    <a:pt x="67" y="82"/>
                    <a:pt x="67" y="82"/>
                  </a:cubicBezTo>
                  <a:cubicBezTo>
                    <a:pt x="67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moveTo>
                    <a:pt x="14" y="82"/>
                  </a:moveTo>
                  <a:cubicBezTo>
                    <a:pt x="13" y="82"/>
                    <a:pt x="13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2"/>
                    <a:pt x="11" y="80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7"/>
                    <a:pt x="12" y="76"/>
                    <a:pt x="13" y="75"/>
                  </a:cubicBezTo>
                  <a:cubicBezTo>
                    <a:pt x="20" y="67"/>
                    <a:pt x="28" y="58"/>
                    <a:pt x="36" y="50"/>
                  </a:cubicBezTo>
                  <a:cubicBezTo>
                    <a:pt x="29" y="57"/>
                    <a:pt x="23" y="64"/>
                    <a:pt x="17" y="72"/>
                  </a:cubicBezTo>
                  <a:cubicBezTo>
                    <a:pt x="15" y="74"/>
                    <a:pt x="14" y="77"/>
                    <a:pt x="14" y="81"/>
                  </a:cubicBezTo>
                  <a:cubicBezTo>
                    <a:pt x="13" y="81"/>
                    <a:pt x="14" y="82"/>
                    <a:pt x="14" y="82"/>
                  </a:cubicBezTo>
                  <a:moveTo>
                    <a:pt x="75" y="83"/>
                  </a:moveTo>
                  <a:cubicBezTo>
                    <a:pt x="75" y="83"/>
                    <a:pt x="75" y="83"/>
                    <a:pt x="75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1" y="82"/>
                    <a:pt x="71" y="82"/>
                    <a:pt x="71" y="81"/>
                  </a:cubicBezTo>
                  <a:cubicBezTo>
                    <a:pt x="71" y="79"/>
                    <a:pt x="72" y="76"/>
                    <a:pt x="74" y="75"/>
                  </a:cubicBezTo>
                  <a:cubicBezTo>
                    <a:pt x="88" y="55"/>
                    <a:pt x="105" y="37"/>
                    <a:pt x="123" y="20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09" y="38"/>
                    <a:pt x="93" y="56"/>
                    <a:pt x="79" y="74"/>
                  </a:cubicBezTo>
                  <a:cubicBezTo>
                    <a:pt x="78" y="75"/>
                    <a:pt x="78" y="76"/>
                    <a:pt x="79" y="77"/>
                  </a:cubicBezTo>
                  <a:cubicBezTo>
                    <a:pt x="80" y="77"/>
                    <a:pt x="80" y="78"/>
                    <a:pt x="80" y="78"/>
                  </a:cubicBezTo>
                  <a:cubicBezTo>
                    <a:pt x="81" y="78"/>
                    <a:pt x="82" y="77"/>
                    <a:pt x="82" y="77"/>
                  </a:cubicBezTo>
                  <a:cubicBezTo>
                    <a:pt x="97" y="57"/>
                    <a:pt x="113" y="39"/>
                    <a:pt x="130" y="21"/>
                  </a:cubicBezTo>
                  <a:cubicBezTo>
                    <a:pt x="131" y="21"/>
                    <a:pt x="131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19" y="38"/>
                    <a:pt x="105" y="55"/>
                    <a:pt x="92" y="72"/>
                  </a:cubicBezTo>
                  <a:cubicBezTo>
                    <a:pt x="91" y="72"/>
                    <a:pt x="91" y="74"/>
                    <a:pt x="92" y="74"/>
                  </a:cubicBezTo>
                  <a:cubicBezTo>
                    <a:pt x="92" y="75"/>
                    <a:pt x="93" y="75"/>
                    <a:pt x="93" y="75"/>
                  </a:cubicBezTo>
                  <a:cubicBezTo>
                    <a:pt x="94" y="75"/>
                    <a:pt x="95" y="75"/>
                    <a:pt x="95" y="74"/>
                  </a:cubicBezTo>
                  <a:cubicBezTo>
                    <a:pt x="109" y="56"/>
                    <a:pt x="124" y="39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9" y="21"/>
                    <a:pt x="140" y="21"/>
                    <a:pt x="140" y="21"/>
                  </a:cubicBezTo>
                  <a:cubicBezTo>
                    <a:pt x="133" y="35"/>
                    <a:pt x="124" y="49"/>
                    <a:pt x="115" y="62"/>
                  </a:cubicBezTo>
                  <a:cubicBezTo>
                    <a:pt x="113" y="64"/>
                    <a:pt x="111" y="66"/>
                    <a:pt x="110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7" y="69"/>
                    <a:pt x="107" y="70"/>
                  </a:cubicBezTo>
                  <a:cubicBezTo>
                    <a:pt x="106" y="73"/>
                    <a:pt x="104" y="76"/>
                    <a:pt x="101" y="78"/>
                  </a:cubicBezTo>
                  <a:cubicBezTo>
                    <a:pt x="98" y="80"/>
                    <a:pt x="94" y="81"/>
                    <a:pt x="90" y="81"/>
                  </a:cubicBezTo>
                  <a:cubicBezTo>
                    <a:pt x="85" y="82"/>
                    <a:pt x="80" y="83"/>
                    <a:pt x="75" y="83"/>
                  </a:cubicBezTo>
                  <a:moveTo>
                    <a:pt x="40" y="75"/>
                  </a:moveTo>
                  <a:cubicBezTo>
                    <a:pt x="41" y="75"/>
                    <a:pt x="41" y="75"/>
                    <a:pt x="42" y="74"/>
                  </a:cubicBezTo>
                  <a:cubicBezTo>
                    <a:pt x="56" y="56"/>
                    <a:pt x="70" y="39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1"/>
                    <a:pt x="88" y="20"/>
                    <a:pt x="89" y="20"/>
                  </a:cubicBezTo>
                  <a:cubicBezTo>
                    <a:pt x="84" y="30"/>
                    <a:pt x="78" y="39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67" y="56"/>
                    <a:pt x="62" y="63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69"/>
                    <a:pt x="56" y="68"/>
                    <a:pt x="56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3" y="69"/>
                    <a:pt x="53" y="70"/>
                  </a:cubicBezTo>
                  <a:cubicBezTo>
                    <a:pt x="53" y="73"/>
                    <a:pt x="50" y="76"/>
                    <a:pt x="47" y="78"/>
                  </a:cubicBezTo>
                  <a:cubicBezTo>
                    <a:pt x="44" y="80"/>
                    <a:pt x="41" y="81"/>
                    <a:pt x="37" y="81"/>
                  </a:cubicBezTo>
                  <a:cubicBezTo>
                    <a:pt x="32" y="82"/>
                    <a:pt x="27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3"/>
                    <a:pt x="20" y="83"/>
                    <a:pt x="19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2"/>
                    <a:pt x="18" y="82"/>
                    <a:pt x="18" y="81"/>
                  </a:cubicBezTo>
                  <a:cubicBezTo>
                    <a:pt x="17" y="79"/>
                    <a:pt x="19" y="76"/>
                    <a:pt x="20" y="75"/>
                  </a:cubicBezTo>
                  <a:cubicBezTo>
                    <a:pt x="35" y="55"/>
                    <a:pt x="52" y="37"/>
                    <a:pt x="70" y="20"/>
                  </a:cubicBezTo>
                  <a:cubicBezTo>
                    <a:pt x="70" y="21"/>
                    <a:pt x="71" y="21"/>
                    <a:pt x="72" y="21"/>
                  </a:cubicBezTo>
                  <a:cubicBezTo>
                    <a:pt x="55" y="38"/>
                    <a:pt x="40" y="56"/>
                    <a:pt x="26" y="74"/>
                  </a:cubicBezTo>
                  <a:cubicBezTo>
                    <a:pt x="25" y="75"/>
                    <a:pt x="25" y="76"/>
                    <a:pt x="26" y="77"/>
                  </a:cubicBezTo>
                  <a:cubicBezTo>
                    <a:pt x="26" y="77"/>
                    <a:pt x="27" y="78"/>
                    <a:pt x="27" y="78"/>
                  </a:cubicBezTo>
                  <a:cubicBezTo>
                    <a:pt x="28" y="78"/>
                    <a:pt x="28" y="77"/>
                    <a:pt x="29" y="77"/>
                  </a:cubicBezTo>
                  <a:cubicBezTo>
                    <a:pt x="44" y="57"/>
                    <a:pt x="60" y="39"/>
                    <a:pt x="77" y="21"/>
                  </a:cubicBezTo>
                  <a:cubicBezTo>
                    <a:pt x="77" y="21"/>
                    <a:pt x="78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66" y="38"/>
                    <a:pt x="52" y="55"/>
                    <a:pt x="38" y="72"/>
                  </a:cubicBezTo>
                  <a:cubicBezTo>
                    <a:pt x="38" y="72"/>
                    <a:pt x="38" y="74"/>
                    <a:pt x="39" y="74"/>
                  </a:cubicBezTo>
                  <a:cubicBezTo>
                    <a:pt x="39" y="75"/>
                    <a:pt x="40" y="75"/>
                    <a:pt x="40" y="75"/>
                  </a:cubicBezTo>
                  <a:moveTo>
                    <a:pt x="45" y="40"/>
                  </a:moveTo>
                  <a:cubicBezTo>
                    <a:pt x="52" y="32"/>
                    <a:pt x="59" y="24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59" y="25"/>
                    <a:pt x="52" y="32"/>
                    <a:pt x="45" y="40"/>
                  </a:cubicBezTo>
                  <a:moveTo>
                    <a:pt x="98" y="40"/>
                  </a:moveTo>
                  <a:cubicBezTo>
                    <a:pt x="105" y="32"/>
                    <a:pt x="112" y="24"/>
                    <a:pt x="119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2" y="25"/>
                    <a:pt x="105" y="32"/>
                    <a:pt x="98" y="40"/>
                  </a:cubicBezTo>
                  <a:moveTo>
                    <a:pt x="123" y="197"/>
                  </a:moveTo>
                  <a:cubicBezTo>
                    <a:pt x="120" y="153"/>
                    <a:pt x="118" y="112"/>
                    <a:pt x="116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30" y="49"/>
                    <a:pt x="139" y="32"/>
                    <a:pt x="148" y="15"/>
                  </a:cubicBezTo>
                  <a:cubicBezTo>
                    <a:pt x="155" y="60"/>
                    <a:pt x="161" y="105"/>
                    <a:pt x="162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48" y="165"/>
                    <a:pt x="135" y="181"/>
                    <a:pt x="123" y="197"/>
                  </a:cubicBezTo>
                  <a:moveTo>
                    <a:pt x="87" y="32"/>
                  </a:moveTo>
                  <a:cubicBezTo>
                    <a:pt x="90" y="27"/>
                    <a:pt x="93" y="21"/>
                    <a:pt x="96" y="15"/>
                  </a:cubicBezTo>
                  <a:cubicBezTo>
                    <a:pt x="96" y="17"/>
                    <a:pt x="97" y="19"/>
                    <a:pt x="97" y="21"/>
                  </a:cubicBezTo>
                  <a:cubicBezTo>
                    <a:pt x="93" y="24"/>
                    <a:pt x="90" y="28"/>
                    <a:pt x="87" y="32"/>
                  </a:cubicBezTo>
                  <a:moveTo>
                    <a:pt x="9" y="80"/>
                  </a:moveTo>
                  <a:cubicBezTo>
                    <a:pt x="8" y="80"/>
                    <a:pt x="8" y="80"/>
                    <a:pt x="8" y="80"/>
                  </a:cubicBezTo>
                  <a:cubicBezTo>
                    <a:pt x="7" y="80"/>
                    <a:pt x="6" y="79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7"/>
                    <a:pt x="5" y="76"/>
                    <a:pt x="5" y="76"/>
                  </a:cubicBezTo>
                  <a:cubicBezTo>
                    <a:pt x="22" y="50"/>
                    <a:pt x="42" y="27"/>
                    <a:pt x="64" y="6"/>
                  </a:cubicBezTo>
                  <a:cubicBezTo>
                    <a:pt x="64" y="9"/>
                    <a:pt x="65" y="11"/>
                    <a:pt x="66" y="14"/>
                  </a:cubicBezTo>
                  <a:cubicBezTo>
                    <a:pt x="47" y="34"/>
                    <a:pt x="29" y="54"/>
                    <a:pt x="11" y="74"/>
                  </a:cubicBezTo>
                  <a:cubicBezTo>
                    <a:pt x="10" y="75"/>
                    <a:pt x="9" y="76"/>
                    <a:pt x="9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9" y="80"/>
                    <a:pt x="9" y="80"/>
                    <a:pt x="9" y="80"/>
                  </a:cubicBezTo>
                  <a:moveTo>
                    <a:pt x="62" y="80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1" y="80"/>
                    <a:pt x="59" y="79"/>
                    <a:pt x="59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71" y="57"/>
                    <a:pt x="85" y="40"/>
                    <a:pt x="100" y="23"/>
                  </a:cubicBezTo>
                  <a:cubicBezTo>
                    <a:pt x="101" y="23"/>
                    <a:pt x="101" y="23"/>
                    <a:pt x="101" y="22"/>
                  </a:cubicBezTo>
                  <a:cubicBezTo>
                    <a:pt x="106" y="17"/>
                    <a:pt x="112" y="11"/>
                    <a:pt x="117" y="6"/>
                  </a:cubicBezTo>
                  <a:cubicBezTo>
                    <a:pt x="118" y="9"/>
                    <a:pt x="118" y="11"/>
                    <a:pt x="119" y="14"/>
                  </a:cubicBezTo>
                  <a:cubicBezTo>
                    <a:pt x="100" y="34"/>
                    <a:pt x="82" y="54"/>
                    <a:pt x="65" y="74"/>
                  </a:cubicBezTo>
                  <a:cubicBezTo>
                    <a:pt x="64" y="75"/>
                    <a:pt x="63" y="76"/>
                    <a:pt x="62" y="78"/>
                  </a:cubicBezTo>
                  <a:cubicBezTo>
                    <a:pt x="62" y="78"/>
                    <a:pt x="62" y="79"/>
                    <a:pt x="62" y="79"/>
                  </a:cubicBezTo>
                  <a:cubicBezTo>
                    <a:pt x="62" y="80"/>
                    <a:pt x="62" y="80"/>
                    <a:pt x="62" y="80"/>
                  </a:cubicBezTo>
                  <a:moveTo>
                    <a:pt x="118" y="0"/>
                  </a:moveTo>
                  <a:cubicBezTo>
                    <a:pt x="118" y="0"/>
                    <a:pt x="117" y="0"/>
                    <a:pt x="117" y="0"/>
                  </a:cubicBezTo>
                  <a:cubicBezTo>
                    <a:pt x="111" y="6"/>
                    <a:pt x="106" y="11"/>
                    <a:pt x="100" y="17"/>
                  </a:cubicBezTo>
                  <a:cubicBezTo>
                    <a:pt x="100" y="14"/>
                    <a:pt x="100" y="11"/>
                    <a:pt x="99" y="9"/>
                  </a:cubicBezTo>
                  <a:cubicBezTo>
                    <a:pt x="99" y="8"/>
                    <a:pt x="98" y="7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7"/>
                    <a:pt x="96" y="7"/>
                    <a:pt x="95" y="8"/>
                  </a:cubicBezTo>
                  <a:cubicBezTo>
                    <a:pt x="94" y="10"/>
                    <a:pt x="93" y="13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0" y="15"/>
                    <a:pt x="90" y="15"/>
                  </a:cubicBezTo>
                  <a:cubicBezTo>
                    <a:pt x="87" y="17"/>
                    <a:pt x="83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6"/>
                    <a:pt x="76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3" y="17"/>
                    <a:pt x="72" y="17"/>
                    <a:pt x="70" y="16"/>
                  </a:cubicBezTo>
                  <a:cubicBezTo>
                    <a:pt x="70" y="15"/>
                    <a:pt x="70" y="14"/>
                    <a:pt x="69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8" y="9"/>
                    <a:pt x="68" y="5"/>
                    <a:pt x="67" y="1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22"/>
                    <a:pt x="20" y="47"/>
                    <a:pt x="2" y="74"/>
                  </a:cubicBezTo>
                  <a:cubicBezTo>
                    <a:pt x="1" y="74"/>
                    <a:pt x="1" y="75"/>
                    <a:pt x="1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9"/>
                    <a:pt x="1" y="80"/>
                  </a:cubicBezTo>
                  <a:cubicBezTo>
                    <a:pt x="2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2"/>
                    <a:pt x="2" y="83"/>
                    <a:pt x="2" y="83"/>
                  </a:cubicBezTo>
                  <a:cubicBezTo>
                    <a:pt x="10" y="127"/>
                    <a:pt x="14" y="171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22" y="223"/>
                    <a:pt x="31" y="225"/>
                    <a:pt x="40" y="225"/>
                  </a:cubicBezTo>
                  <a:cubicBezTo>
                    <a:pt x="44" y="225"/>
                    <a:pt x="49" y="225"/>
                    <a:pt x="53" y="223"/>
                  </a:cubicBezTo>
                  <a:cubicBezTo>
                    <a:pt x="56" y="221"/>
                    <a:pt x="58" y="219"/>
                    <a:pt x="60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1" y="217"/>
                    <a:pt x="61" y="217"/>
                    <a:pt x="62" y="217"/>
                  </a:cubicBezTo>
                  <a:cubicBezTo>
                    <a:pt x="63" y="216"/>
                    <a:pt x="63" y="215"/>
                    <a:pt x="63" y="214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4" y="211"/>
                    <a:pt x="66" y="209"/>
                    <a:pt x="67" y="207"/>
                  </a:cubicBezTo>
                  <a:cubicBezTo>
                    <a:pt x="68" y="210"/>
                    <a:pt x="68" y="213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75" y="223"/>
                    <a:pt x="84" y="225"/>
                    <a:pt x="93" y="225"/>
                  </a:cubicBezTo>
                  <a:cubicBezTo>
                    <a:pt x="98" y="225"/>
                    <a:pt x="102" y="225"/>
                    <a:pt x="106" y="223"/>
                  </a:cubicBezTo>
                  <a:cubicBezTo>
                    <a:pt x="109" y="221"/>
                    <a:pt x="112" y="219"/>
                    <a:pt x="114" y="217"/>
                  </a:cubicBezTo>
                  <a:cubicBezTo>
                    <a:pt x="114" y="217"/>
                    <a:pt x="114" y="217"/>
                    <a:pt x="114" y="217"/>
                  </a:cubicBezTo>
                  <a:cubicBezTo>
                    <a:pt x="114" y="217"/>
                    <a:pt x="115" y="217"/>
                    <a:pt x="115" y="217"/>
                  </a:cubicBezTo>
                  <a:cubicBezTo>
                    <a:pt x="116" y="216"/>
                    <a:pt x="116" y="215"/>
                    <a:pt x="116" y="214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30" y="193"/>
                    <a:pt x="146" y="173"/>
                    <a:pt x="163" y="154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65" y="155"/>
                    <a:pt x="166" y="154"/>
                    <a:pt x="166" y="153"/>
                  </a:cubicBezTo>
                  <a:cubicBezTo>
                    <a:pt x="165" y="105"/>
                    <a:pt x="159" y="56"/>
                    <a:pt x="151" y="9"/>
                  </a:cubicBezTo>
                  <a:cubicBezTo>
                    <a:pt x="151" y="8"/>
                    <a:pt x="150" y="7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8" y="7"/>
                    <a:pt x="148" y="7"/>
                    <a:pt x="147" y="8"/>
                  </a:cubicBezTo>
                  <a:cubicBezTo>
                    <a:pt x="146" y="10"/>
                    <a:pt x="145" y="13"/>
                    <a:pt x="143" y="15"/>
                  </a:cubicBezTo>
                  <a:cubicBezTo>
                    <a:pt x="140" y="17"/>
                    <a:pt x="136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6"/>
                    <a:pt x="130" y="16"/>
                  </a:cubicBezTo>
                  <a:cubicBezTo>
                    <a:pt x="130" y="16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7" y="17"/>
                    <a:pt x="125" y="17"/>
                    <a:pt x="123" y="16"/>
                  </a:cubicBezTo>
                  <a:cubicBezTo>
                    <a:pt x="123" y="15"/>
                    <a:pt x="123" y="14"/>
                    <a:pt x="123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9"/>
                    <a:pt x="121" y="5"/>
                    <a:pt x="120" y="1"/>
                  </a:cubicBezTo>
                  <a:cubicBezTo>
                    <a:pt x="120" y="1"/>
                    <a:pt x="120" y="0"/>
                    <a:pt x="119" y="0"/>
                  </a:cubicBezTo>
                  <a:cubicBezTo>
                    <a:pt x="119" y="0"/>
                    <a:pt x="118" y="0"/>
                    <a:pt x="11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844"/>
            <p:cNvSpPr>
              <a:spLocks noEditPoints="1"/>
            </p:cNvSpPr>
            <p:nvPr/>
          </p:nvSpPr>
          <p:spPr bwMode="auto">
            <a:xfrm>
              <a:off x="5282" y="2338"/>
              <a:ext cx="83" cy="161"/>
            </a:xfrm>
            <a:custGeom>
              <a:avLst/>
              <a:gdLst>
                <a:gd name="T0" fmla="*/ 5 w 35"/>
                <a:gd name="T1" fmla="*/ 30 h 68"/>
                <a:gd name="T2" fmla="*/ 8 w 35"/>
                <a:gd name="T3" fmla="*/ 26 h 68"/>
                <a:gd name="T4" fmla="*/ 27 w 35"/>
                <a:gd name="T5" fmla="*/ 7 h 68"/>
                <a:gd name="T6" fmla="*/ 31 w 35"/>
                <a:gd name="T7" fmla="*/ 34 h 68"/>
                <a:gd name="T8" fmla="*/ 6 w 35"/>
                <a:gd name="T9" fmla="*/ 61 h 68"/>
                <a:gd name="T10" fmla="*/ 4 w 35"/>
                <a:gd name="T11" fmla="*/ 34 h 68"/>
                <a:gd name="T12" fmla="*/ 4 w 35"/>
                <a:gd name="T13" fmla="*/ 33 h 68"/>
                <a:gd name="T14" fmla="*/ 5 w 35"/>
                <a:gd name="T15" fmla="*/ 30 h 68"/>
                <a:gd name="T16" fmla="*/ 3 w 35"/>
                <a:gd name="T17" fmla="*/ 29 h 68"/>
                <a:gd name="T18" fmla="*/ 5 w 35"/>
                <a:gd name="T19" fmla="*/ 30 h 68"/>
                <a:gd name="T20" fmla="*/ 28 w 35"/>
                <a:gd name="T21" fmla="*/ 0 h 68"/>
                <a:gd name="T22" fmla="*/ 27 w 35"/>
                <a:gd name="T23" fmla="*/ 1 h 68"/>
                <a:gd name="T24" fmla="*/ 6 w 35"/>
                <a:gd name="T25" fmla="*/ 23 h 68"/>
                <a:gd name="T26" fmla="*/ 1 w 35"/>
                <a:gd name="T27" fmla="*/ 28 h 68"/>
                <a:gd name="T28" fmla="*/ 0 w 35"/>
                <a:gd name="T29" fmla="*/ 33 h 68"/>
                <a:gd name="T30" fmla="*/ 0 w 35"/>
                <a:gd name="T31" fmla="*/ 34 h 68"/>
                <a:gd name="T32" fmla="*/ 2 w 35"/>
                <a:gd name="T33" fmla="*/ 66 h 68"/>
                <a:gd name="T34" fmla="*/ 4 w 35"/>
                <a:gd name="T35" fmla="*/ 68 h 68"/>
                <a:gd name="T36" fmla="*/ 4 w 35"/>
                <a:gd name="T37" fmla="*/ 68 h 68"/>
                <a:gd name="T38" fmla="*/ 6 w 35"/>
                <a:gd name="T39" fmla="*/ 67 h 68"/>
                <a:gd name="T40" fmla="*/ 34 w 35"/>
                <a:gd name="T41" fmla="*/ 36 h 68"/>
                <a:gd name="T42" fmla="*/ 35 w 35"/>
                <a:gd name="T43" fmla="*/ 34 h 68"/>
                <a:gd name="T44" fmla="*/ 30 w 35"/>
                <a:gd name="T45" fmla="*/ 2 h 68"/>
                <a:gd name="T46" fmla="*/ 29 w 35"/>
                <a:gd name="T47" fmla="*/ 0 h 68"/>
                <a:gd name="T48" fmla="*/ 28 w 35"/>
                <a:gd name="T4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68">
                  <a:moveTo>
                    <a:pt x="5" y="30"/>
                  </a:moveTo>
                  <a:cubicBezTo>
                    <a:pt x="5" y="29"/>
                    <a:pt x="7" y="27"/>
                    <a:pt x="8" y="26"/>
                  </a:cubicBezTo>
                  <a:cubicBezTo>
                    <a:pt x="15" y="20"/>
                    <a:pt x="21" y="14"/>
                    <a:pt x="27" y="7"/>
                  </a:cubicBezTo>
                  <a:cubicBezTo>
                    <a:pt x="27" y="16"/>
                    <a:pt x="29" y="25"/>
                    <a:pt x="31" y="34"/>
                  </a:cubicBezTo>
                  <a:cubicBezTo>
                    <a:pt x="22" y="42"/>
                    <a:pt x="13" y="51"/>
                    <a:pt x="6" y="61"/>
                  </a:cubicBezTo>
                  <a:cubicBezTo>
                    <a:pt x="5" y="52"/>
                    <a:pt x="5" y="43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2"/>
                    <a:pt x="4" y="31"/>
                    <a:pt x="5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1"/>
                  </a:cubicBezTo>
                  <a:cubicBezTo>
                    <a:pt x="21" y="9"/>
                    <a:pt x="14" y="16"/>
                    <a:pt x="6" y="23"/>
                  </a:cubicBezTo>
                  <a:cubicBezTo>
                    <a:pt x="4" y="24"/>
                    <a:pt x="2" y="26"/>
                    <a:pt x="1" y="28"/>
                  </a:cubicBezTo>
                  <a:cubicBezTo>
                    <a:pt x="0" y="30"/>
                    <a:pt x="0" y="32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5"/>
                    <a:pt x="1" y="56"/>
                    <a:pt x="2" y="66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6" y="68"/>
                    <a:pt x="6" y="67"/>
                  </a:cubicBezTo>
                  <a:cubicBezTo>
                    <a:pt x="14" y="56"/>
                    <a:pt x="24" y="46"/>
                    <a:pt x="34" y="36"/>
                  </a:cubicBezTo>
                  <a:cubicBezTo>
                    <a:pt x="35" y="36"/>
                    <a:pt x="35" y="35"/>
                    <a:pt x="35" y="34"/>
                  </a:cubicBezTo>
                  <a:cubicBezTo>
                    <a:pt x="32" y="24"/>
                    <a:pt x="31" y="13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845"/>
            <p:cNvSpPr>
              <a:spLocks/>
            </p:cNvSpPr>
            <p:nvPr/>
          </p:nvSpPr>
          <p:spPr bwMode="auto">
            <a:xfrm>
              <a:off x="5173" y="2532"/>
              <a:ext cx="59" cy="161"/>
            </a:xfrm>
            <a:custGeom>
              <a:avLst/>
              <a:gdLst>
                <a:gd name="T0" fmla="*/ 7 w 25"/>
                <a:gd name="T1" fmla="*/ 0 h 68"/>
                <a:gd name="T2" fmla="*/ 0 w 25"/>
                <a:gd name="T3" fmla="*/ 15 h 68"/>
                <a:gd name="T4" fmla="*/ 5 w 25"/>
                <a:gd name="T5" fmla="*/ 23 h 68"/>
                <a:gd name="T6" fmla="*/ 10 w 25"/>
                <a:gd name="T7" fmla="*/ 21 h 68"/>
                <a:gd name="T8" fmla="*/ 5 w 25"/>
                <a:gd name="T9" fmla="*/ 29 h 68"/>
                <a:gd name="T10" fmla="*/ 3 w 25"/>
                <a:gd name="T11" fmla="*/ 36 h 68"/>
                <a:gd name="T12" fmla="*/ 8 w 25"/>
                <a:gd name="T13" fmla="*/ 39 h 68"/>
                <a:gd name="T14" fmla="*/ 6 w 25"/>
                <a:gd name="T15" fmla="*/ 49 h 68"/>
                <a:gd name="T16" fmla="*/ 17 w 25"/>
                <a:gd name="T17" fmla="*/ 49 h 68"/>
                <a:gd name="T18" fmla="*/ 8 w 25"/>
                <a:gd name="T19" fmla="*/ 63 h 68"/>
                <a:gd name="T20" fmla="*/ 10 w 25"/>
                <a:gd name="T21" fmla="*/ 67 h 68"/>
                <a:gd name="T22" fmla="*/ 15 w 25"/>
                <a:gd name="T23" fmla="*/ 68 h 68"/>
                <a:gd name="T24" fmla="*/ 20 w 25"/>
                <a:gd name="T25" fmla="*/ 66 h 68"/>
                <a:gd name="T26" fmla="*/ 20 w 25"/>
                <a:gd name="T27" fmla="*/ 66 h 68"/>
                <a:gd name="T28" fmla="*/ 21 w 25"/>
                <a:gd name="T29" fmla="*/ 63 h 68"/>
                <a:gd name="T30" fmla="*/ 14 w 25"/>
                <a:gd name="T31" fmla="*/ 64 h 68"/>
                <a:gd name="T32" fmla="*/ 14 w 25"/>
                <a:gd name="T33" fmla="*/ 64 h 68"/>
                <a:gd name="T34" fmla="*/ 12 w 25"/>
                <a:gd name="T35" fmla="*/ 63 h 68"/>
                <a:gd name="T36" fmla="*/ 24 w 25"/>
                <a:gd name="T37" fmla="*/ 46 h 68"/>
                <a:gd name="T38" fmla="*/ 23 w 25"/>
                <a:gd name="T39" fmla="*/ 43 h 68"/>
                <a:gd name="T40" fmla="*/ 12 w 25"/>
                <a:gd name="T41" fmla="*/ 46 h 68"/>
                <a:gd name="T42" fmla="*/ 14 w 25"/>
                <a:gd name="T43" fmla="*/ 39 h 68"/>
                <a:gd name="T44" fmla="*/ 23 w 25"/>
                <a:gd name="T45" fmla="*/ 32 h 68"/>
                <a:gd name="T46" fmla="*/ 21 w 25"/>
                <a:gd name="T47" fmla="*/ 31 h 68"/>
                <a:gd name="T48" fmla="*/ 11 w 25"/>
                <a:gd name="T49" fmla="*/ 35 h 68"/>
                <a:gd name="T50" fmla="*/ 9 w 25"/>
                <a:gd name="T51" fmla="*/ 35 h 68"/>
                <a:gd name="T52" fmla="*/ 7 w 25"/>
                <a:gd name="T53" fmla="*/ 34 h 68"/>
                <a:gd name="T54" fmla="*/ 8 w 25"/>
                <a:gd name="T55" fmla="*/ 32 h 68"/>
                <a:gd name="T56" fmla="*/ 22 w 25"/>
                <a:gd name="T57" fmla="*/ 12 h 68"/>
                <a:gd name="T58" fmla="*/ 19 w 25"/>
                <a:gd name="T59" fmla="*/ 11 h 68"/>
                <a:gd name="T60" fmla="*/ 6 w 25"/>
                <a:gd name="T61" fmla="*/ 19 h 68"/>
                <a:gd name="T62" fmla="*/ 5 w 25"/>
                <a:gd name="T63" fmla="*/ 19 h 68"/>
                <a:gd name="T64" fmla="*/ 4 w 25"/>
                <a:gd name="T65" fmla="*/ 15 h 68"/>
                <a:gd name="T66" fmla="*/ 10 w 25"/>
                <a:gd name="T67" fmla="*/ 3 h 68"/>
                <a:gd name="T68" fmla="*/ 8 w 25"/>
                <a:gd name="T6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6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4" y="4"/>
                    <a:pt x="1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1" y="20"/>
                  </a:cubicBezTo>
                  <a:cubicBezTo>
                    <a:pt x="1" y="21"/>
                    <a:pt x="3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2"/>
                    <a:pt x="10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0" y="23"/>
                    <a:pt x="8" y="26"/>
                    <a:pt x="5" y="29"/>
                  </a:cubicBezTo>
                  <a:cubicBezTo>
                    <a:pt x="4" y="30"/>
                    <a:pt x="3" y="32"/>
                    <a:pt x="3" y="34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4" y="37"/>
                    <a:pt x="5" y="38"/>
                    <a:pt x="6" y="38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7" y="41"/>
                    <a:pt x="6" y="44"/>
                    <a:pt x="5" y="47"/>
                  </a:cubicBezTo>
                  <a:cubicBezTo>
                    <a:pt x="5" y="48"/>
                    <a:pt x="5" y="49"/>
                    <a:pt x="6" y="49"/>
                  </a:cubicBezTo>
                  <a:cubicBezTo>
                    <a:pt x="8" y="50"/>
                    <a:pt x="10" y="50"/>
                    <a:pt x="12" y="50"/>
                  </a:cubicBezTo>
                  <a:cubicBezTo>
                    <a:pt x="13" y="50"/>
                    <a:pt x="15" y="50"/>
                    <a:pt x="17" y="49"/>
                  </a:cubicBezTo>
                  <a:cubicBezTo>
                    <a:pt x="15" y="53"/>
                    <a:pt x="12" y="56"/>
                    <a:pt x="9" y="60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5"/>
                    <a:pt x="9" y="66"/>
                    <a:pt x="10" y="67"/>
                  </a:cubicBezTo>
                  <a:cubicBezTo>
                    <a:pt x="11" y="67"/>
                    <a:pt x="13" y="68"/>
                    <a:pt x="14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7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2" y="66"/>
                    <a:pt x="22" y="65"/>
                  </a:cubicBezTo>
                  <a:cubicBezTo>
                    <a:pt x="23" y="64"/>
                    <a:pt x="22" y="63"/>
                    <a:pt x="21" y="63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7" y="62"/>
                    <a:pt x="16" y="63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3" y="63"/>
                    <a:pt x="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3" y="62"/>
                  </a:cubicBezTo>
                  <a:cubicBezTo>
                    <a:pt x="17" y="57"/>
                    <a:pt x="20" y="51"/>
                    <a:pt x="24" y="46"/>
                  </a:cubicBezTo>
                  <a:cubicBezTo>
                    <a:pt x="25" y="45"/>
                    <a:pt x="25" y="44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45"/>
                    <a:pt x="15" y="46"/>
                    <a:pt x="12" y="46"/>
                  </a:cubicBezTo>
                  <a:cubicBezTo>
                    <a:pt x="11" y="46"/>
                    <a:pt x="10" y="46"/>
                    <a:pt x="9" y="46"/>
                  </a:cubicBezTo>
                  <a:cubicBezTo>
                    <a:pt x="10" y="43"/>
                    <a:pt x="12" y="41"/>
                    <a:pt x="14" y="39"/>
                  </a:cubicBezTo>
                  <a:cubicBezTo>
                    <a:pt x="17" y="38"/>
                    <a:pt x="20" y="37"/>
                    <a:pt x="23" y="34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2" y="31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7" y="32"/>
                    <a:pt x="15" y="33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13" y="26"/>
                    <a:pt x="17" y="20"/>
                    <a:pt x="22" y="14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6" y="13"/>
                    <a:pt x="12" y="16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0"/>
                    <a:pt x="7" y="6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846"/>
            <p:cNvSpPr>
              <a:spLocks/>
            </p:cNvSpPr>
            <p:nvPr/>
          </p:nvSpPr>
          <p:spPr bwMode="auto">
            <a:xfrm>
              <a:off x="5045" y="2532"/>
              <a:ext cx="59" cy="161"/>
            </a:xfrm>
            <a:custGeom>
              <a:avLst/>
              <a:gdLst>
                <a:gd name="T0" fmla="*/ 7 w 25"/>
                <a:gd name="T1" fmla="*/ 0 h 68"/>
                <a:gd name="T2" fmla="*/ 0 w 25"/>
                <a:gd name="T3" fmla="*/ 15 h 68"/>
                <a:gd name="T4" fmla="*/ 5 w 25"/>
                <a:gd name="T5" fmla="*/ 23 h 68"/>
                <a:gd name="T6" fmla="*/ 11 w 25"/>
                <a:gd name="T7" fmla="*/ 21 h 68"/>
                <a:gd name="T8" fmla="*/ 6 w 25"/>
                <a:gd name="T9" fmla="*/ 29 h 68"/>
                <a:gd name="T10" fmla="*/ 4 w 25"/>
                <a:gd name="T11" fmla="*/ 36 h 68"/>
                <a:gd name="T12" fmla="*/ 9 w 25"/>
                <a:gd name="T13" fmla="*/ 39 h 68"/>
                <a:gd name="T14" fmla="*/ 7 w 25"/>
                <a:gd name="T15" fmla="*/ 49 h 68"/>
                <a:gd name="T16" fmla="*/ 18 w 25"/>
                <a:gd name="T17" fmla="*/ 49 h 68"/>
                <a:gd name="T18" fmla="*/ 9 w 25"/>
                <a:gd name="T19" fmla="*/ 63 h 68"/>
                <a:gd name="T20" fmla="*/ 11 w 25"/>
                <a:gd name="T21" fmla="*/ 67 h 68"/>
                <a:gd name="T22" fmla="*/ 16 w 25"/>
                <a:gd name="T23" fmla="*/ 68 h 68"/>
                <a:gd name="T24" fmla="*/ 20 w 25"/>
                <a:gd name="T25" fmla="*/ 66 h 68"/>
                <a:gd name="T26" fmla="*/ 21 w 25"/>
                <a:gd name="T27" fmla="*/ 66 h 68"/>
                <a:gd name="T28" fmla="*/ 21 w 25"/>
                <a:gd name="T29" fmla="*/ 63 h 68"/>
                <a:gd name="T30" fmla="*/ 15 w 25"/>
                <a:gd name="T31" fmla="*/ 64 h 68"/>
                <a:gd name="T32" fmla="*/ 15 w 25"/>
                <a:gd name="T33" fmla="*/ 64 h 68"/>
                <a:gd name="T34" fmla="*/ 13 w 25"/>
                <a:gd name="T35" fmla="*/ 63 h 68"/>
                <a:gd name="T36" fmla="*/ 25 w 25"/>
                <a:gd name="T37" fmla="*/ 46 h 68"/>
                <a:gd name="T38" fmla="*/ 23 w 25"/>
                <a:gd name="T39" fmla="*/ 43 h 68"/>
                <a:gd name="T40" fmla="*/ 12 w 25"/>
                <a:gd name="T41" fmla="*/ 46 h 68"/>
                <a:gd name="T42" fmla="*/ 14 w 25"/>
                <a:gd name="T43" fmla="*/ 39 h 68"/>
                <a:gd name="T44" fmla="*/ 23 w 25"/>
                <a:gd name="T45" fmla="*/ 32 h 68"/>
                <a:gd name="T46" fmla="*/ 21 w 25"/>
                <a:gd name="T47" fmla="*/ 31 h 68"/>
                <a:gd name="T48" fmla="*/ 11 w 25"/>
                <a:gd name="T49" fmla="*/ 35 h 68"/>
                <a:gd name="T50" fmla="*/ 10 w 25"/>
                <a:gd name="T51" fmla="*/ 35 h 68"/>
                <a:gd name="T52" fmla="*/ 8 w 25"/>
                <a:gd name="T53" fmla="*/ 34 h 68"/>
                <a:gd name="T54" fmla="*/ 9 w 25"/>
                <a:gd name="T55" fmla="*/ 32 h 68"/>
                <a:gd name="T56" fmla="*/ 22 w 25"/>
                <a:gd name="T57" fmla="*/ 12 h 68"/>
                <a:gd name="T58" fmla="*/ 20 w 25"/>
                <a:gd name="T59" fmla="*/ 11 h 68"/>
                <a:gd name="T60" fmla="*/ 6 w 25"/>
                <a:gd name="T61" fmla="*/ 19 h 68"/>
                <a:gd name="T62" fmla="*/ 6 w 25"/>
                <a:gd name="T63" fmla="*/ 19 h 68"/>
                <a:gd name="T64" fmla="*/ 4 w 25"/>
                <a:gd name="T65" fmla="*/ 15 h 68"/>
                <a:gd name="T66" fmla="*/ 10 w 25"/>
                <a:gd name="T67" fmla="*/ 3 h 68"/>
                <a:gd name="T68" fmla="*/ 9 w 25"/>
                <a:gd name="T6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68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18"/>
                    <a:pt x="1" y="20"/>
                  </a:cubicBezTo>
                  <a:cubicBezTo>
                    <a:pt x="2" y="21"/>
                    <a:pt x="4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23"/>
                    <a:pt x="10" y="22"/>
                    <a:pt x="11" y="21"/>
                  </a:cubicBezTo>
                  <a:cubicBezTo>
                    <a:pt x="12" y="21"/>
                    <a:pt x="12" y="20"/>
                    <a:pt x="13" y="20"/>
                  </a:cubicBezTo>
                  <a:cubicBezTo>
                    <a:pt x="11" y="23"/>
                    <a:pt x="8" y="26"/>
                    <a:pt x="6" y="29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5" y="37"/>
                    <a:pt x="6" y="38"/>
                    <a:pt x="6" y="38"/>
                  </a:cubicBezTo>
                  <a:cubicBezTo>
                    <a:pt x="7" y="39"/>
                    <a:pt x="8" y="39"/>
                    <a:pt x="9" y="39"/>
                  </a:cubicBezTo>
                  <a:cubicBezTo>
                    <a:pt x="7" y="41"/>
                    <a:pt x="6" y="44"/>
                    <a:pt x="6" y="47"/>
                  </a:cubicBezTo>
                  <a:cubicBezTo>
                    <a:pt x="5" y="48"/>
                    <a:pt x="6" y="49"/>
                    <a:pt x="7" y="49"/>
                  </a:cubicBezTo>
                  <a:cubicBezTo>
                    <a:pt x="9" y="50"/>
                    <a:pt x="11" y="50"/>
                    <a:pt x="12" y="50"/>
                  </a:cubicBezTo>
                  <a:cubicBezTo>
                    <a:pt x="14" y="50"/>
                    <a:pt x="16" y="50"/>
                    <a:pt x="18" y="49"/>
                  </a:cubicBezTo>
                  <a:cubicBezTo>
                    <a:pt x="15" y="53"/>
                    <a:pt x="13" y="56"/>
                    <a:pt x="10" y="60"/>
                  </a:cubicBezTo>
                  <a:cubicBezTo>
                    <a:pt x="10" y="60"/>
                    <a:pt x="9" y="61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5"/>
                    <a:pt x="10" y="66"/>
                    <a:pt x="11" y="67"/>
                  </a:cubicBezTo>
                  <a:cubicBezTo>
                    <a:pt x="12" y="67"/>
                    <a:pt x="13" y="68"/>
                    <a:pt x="15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6"/>
                    <a:pt x="23" y="65"/>
                  </a:cubicBezTo>
                  <a:cubicBezTo>
                    <a:pt x="23" y="64"/>
                    <a:pt x="23" y="63"/>
                    <a:pt x="21" y="63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18" y="62"/>
                    <a:pt x="16" y="63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2"/>
                  </a:cubicBezTo>
                  <a:cubicBezTo>
                    <a:pt x="17" y="57"/>
                    <a:pt x="21" y="51"/>
                    <a:pt x="25" y="46"/>
                  </a:cubicBezTo>
                  <a:cubicBezTo>
                    <a:pt x="25" y="45"/>
                    <a:pt x="25" y="44"/>
                    <a:pt x="25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19" y="45"/>
                    <a:pt x="16" y="46"/>
                    <a:pt x="12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1" y="43"/>
                    <a:pt x="13" y="41"/>
                    <a:pt x="14" y="39"/>
                  </a:cubicBezTo>
                  <a:cubicBezTo>
                    <a:pt x="18" y="38"/>
                    <a:pt x="21" y="37"/>
                    <a:pt x="23" y="34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18" y="32"/>
                    <a:pt x="15" y="33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0" y="35"/>
                    <a:pt x="10" y="35"/>
                  </a:cubicBezTo>
                  <a:cubicBezTo>
                    <a:pt x="9" y="35"/>
                    <a:pt x="9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3" y="26"/>
                    <a:pt x="18" y="20"/>
                    <a:pt x="23" y="14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2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16" y="13"/>
                    <a:pt x="12" y="16"/>
                    <a:pt x="9" y="18"/>
                  </a:cubicBezTo>
                  <a:cubicBezTo>
                    <a:pt x="8" y="18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10"/>
                    <a:pt x="8" y="6"/>
                    <a:pt x="10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847"/>
            <p:cNvSpPr>
              <a:spLocks noEditPoints="1"/>
            </p:cNvSpPr>
            <p:nvPr/>
          </p:nvSpPr>
          <p:spPr bwMode="auto">
            <a:xfrm>
              <a:off x="2742" y="2913"/>
              <a:ext cx="236" cy="225"/>
            </a:xfrm>
            <a:custGeom>
              <a:avLst/>
              <a:gdLst>
                <a:gd name="T0" fmla="*/ 51 w 100"/>
                <a:gd name="T1" fmla="*/ 88 h 95"/>
                <a:gd name="T2" fmla="*/ 11 w 100"/>
                <a:gd name="T3" fmla="*/ 35 h 95"/>
                <a:gd name="T4" fmla="*/ 49 w 100"/>
                <a:gd name="T5" fmla="*/ 6 h 95"/>
                <a:gd name="T6" fmla="*/ 89 w 100"/>
                <a:gd name="T7" fmla="*/ 59 h 95"/>
                <a:gd name="T8" fmla="*/ 51 w 100"/>
                <a:gd name="T9" fmla="*/ 88 h 95"/>
                <a:gd name="T10" fmla="*/ 49 w 100"/>
                <a:gd name="T11" fmla="*/ 0 h 95"/>
                <a:gd name="T12" fmla="*/ 5 w 100"/>
                <a:gd name="T13" fmla="*/ 33 h 95"/>
                <a:gd name="T14" fmla="*/ 11 w 100"/>
                <a:gd name="T15" fmla="*/ 75 h 95"/>
                <a:gd name="T16" fmla="*/ 51 w 100"/>
                <a:gd name="T17" fmla="*/ 95 h 95"/>
                <a:gd name="T18" fmla="*/ 95 w 100"/>
                <a:gd name="T19" fmla="*/ 61 h 95"/>
                <a:gd name="T20" fmla="*/ 89 w 100"/>
                <a:gd name="T21" fmla="*/ 19 h 95"/>
                <a:gd name="T22" fmla="*/ 49 w 100"/>
                <a:gd name="T2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95">
                  <a:moveTo>
                    <a:pt x="51" y="88"/>
                  </a:moveTo>
                  <a:cubicBezTo>
                    <a:pt x="26" y="88"/>
                    <a:pt x="1" y="67"/>
                    <a:pt x="11" y="35"/>
                  </a:cubicBezTo>
                  <a:cubicBezTo>
                    <a:pt x="17" y="14"/>
                    <a:pt x="33" y="6"/>
                    <a:pt x="49" y="6"/>
                  </a:cubicBezTo>
                  <a:cubicBezTo>
                    <a:pt x="74" y="6"/>
                    <a:pt x="99" y="27"/>
                    <a:pt x="89" y="59"/>
                  </a:cubicBezTo>
                  <a:cubicBezTo>
                    <a:pt x="83" y="80"/>
                    <a:pt x="67" y="88"/>
                    <a:pt x="51" y="88"/>
                  </a:cubicBezTo>
                  <a:moveTo>
                    <a:pt x="49" y="0"/>
                  </a:moveTo>
                  <a:cubicBezTo>
                    <a:pt x="28" y="0"/>
                    <a:pt x="11" y="12"/>
                    <a:pt x="5" y="33"/>
                  </a:cubicBezTo>
                  <a:cubicBezTo>
                    <a:pt x="0" y="48"/>
                    <a:pt x="2" y="63"/>
                    <a:pt x="11" y="75"/>
                  </a:cubicBezTo>
                  <a:cubicBezTo>
                    <a:pt x="20" y="87"/>
                    <a:pt x="35" y="95"/>
                    <a:pt x="51" y="95"/>
                  </a:cubicBezTo>
                  <a:cubicBezTo>
                    <a:pt x="72" y="95"/>
                    <a:pt x="88" y="82"/>
                    <a:pt x="95" y="61"/>
                  </a:cubicBezTo>
                  <a:cubicBezTo>
                    <a:pt x="100" y="46"/>
                    <a:pt x="98" y="31"/>
                    <a:pt x="89" y="19"/>
                  </a:cubicBezTo>
                  <a:cubicBezTo>
                    <a:pt x="80" y="7"/>
                    <a:pt x="65" y="0"/>
                    <a:pt x="4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848"/>
            <p:cNvSpPr>
              <a:spLocks noEditPoints="1"/>
            </p:cNvSpPr>
            <p:nvPr/>
          </p:nvSpPr>
          <p:spPr bwMode="auto">
            <a:xfrm>
              <a:off x="2661" y="2875"/>
              <a:ext cx="369" cy="473"/>
            </a:xfrm>
            <a:custGeom>
              <a:avLst/>
              <a:gdLst>
                <a:gd name="T0" fmla="*/ 13 w 156"/>
                <a:gd name="T1" fmla="*/ 191 h 200"/>
                <a:gd name="T2" fmla="*/ 15 w 156"/>
                <a:gd name="T3" fmla="*/ 191 h 200"/>
                <a:gd name="T4" fmla="*/ 21 w 156"/>
                <a:gd name="T5" fmla="*/ 194 h 200"/>
                <a:gd name="T6" fmla="*/ 21 w 156"/>
                <a:gd name="T7" fmla="*/ 162 h 200"/>
                <a:gd name="T8" fmla="*/ 33 w 156"/>
                <a:gd name="T9" fmla="*/ 141 h 200"/>
                <a:gd name="T10" fmla="*/ 44 w 156"/>
                <a:gd name="T11" fmla="*/ 144 h 200"/>
                <a:gd name="T12" fmla="*/ 40 w 156"/>
                <a:gd name="T13" fmla="*/ 146 h 200"/>
                <a:gd name="T14" fmla="*/ 47 w 156"/>
                <a:gd name="T15" fmla="*/ 146 h 200"/>
                <a:gd name="T16" fmla="*/ 49 w 156"/>
                <a:gd name="T17" fmla="*/ 148 h 200"/>
                <a:gd name="T18" fmla="*/ 48 w 156"/>
                <a:gd name="T19" fmla="*/ 148 h 200"/>
                <a:gd name="T20" fmla="*/ 39 w 156"/>
                <a:gd name="T21" fmla="*/ 155 h 200"/>
                <a:gd name="T22" fmla="*/ 45 w 156"/>
                <a:gd name="T23" fmla="*/ 156 h 200"/>
                <a:gd name="T24" fmla="*/ 35 w 156"/>
                <a:gd name="T25" fmla="*/ 159 h 200"/>
                <a:gd name="T26" fmla="*/ 43 w 156"/>
                <a:gd name="T27" fmla="*/ 159 h 200"/>
                <a:gd name="T28" fmla="*/ 40 w 156"/>
                <a:gd name="T29" fmla="*/ 161 h 200"/>
                <a:gd name="T30" fmla="*/ 32 w 156"/>
                <a:gd name="T31" fmla="*/ 169 h 200"/>
                <a:gd name="T32" fmla="*/ 38 w 156"/>
                <a:gd name="T33" fmla="*/ 169 h 200"/>
                <a:gd name="T34" fmla="*/ 27 w 156"/>
                <a:gd name="T35" fmla="*/ 173 h 200"/>
                <a:gd name="T36" fmla="*/ 37 w 156"/>
                <a:gd name="T37" fmla="*/ 171 h 200"/>
                <a:gd name="T38" fmla="*/ 34 w 156"/>
                <a:gd name="T39" fmla="*/ 177 h 200"/>
                <a:gd name="T40" fmla="*/ 24 w 156"/>
                <a:gd name="T41" fmla="*/ 180 h 200"/>
                <a:gd name="T42" fmla="*/ 33 w 156"/>
                <a:gd name="T43" fmla="*/ 179 h 200"/>
                <a:gd name="T44" fmla="*/ 30 w 156"/>
                <a:gd name="T45" fmla="*/ 183 h 200"/>
                <a:gd name="T46" fmla="*/ 21 w 156"/>
                <a:gd name="T47" fmla="*/ 189 h 200"/>
                <a:gd name="T48" fmla="*/ 28 w 156"/>
                <a:gd name="T49" fmla="*/ 188 h 200"/>
                <a:gd name="T50" fmla="*/ 25 w 156"/>
                <a:gd name="T51" fmla="*/ 193 h 200"/>
                <a:gd name="T52" fmla="*/ 24 w 156"/>
                <a:gd name="T53" fmla="*/ 193 h 200"/>
                <a:gd name="T54" fmla="*/ 15 w 156"/>
                <a:gd name="T55" fmla="*/ 187 h 200"/>
                <a:gd name="T56" fmla="*/ 7 w 156"/>
                <a:gd name="T57" fmla="*/ 187 h 200"/>
                <a:gd name="T58" fmla="*/ 7 w 156"/>
                <a:gd name="T59" fmla="*/ 188 h 200"/>
                <a:gd name="T60" fmla="*/ 7 w 156"/>
                <a:gd name="T61" fmla="*/ 185 h 200"/>
                <a:gd name="T62" fmla="*/ 7 w 156"/>
                <a:gd name="T63" fmla="*/ 185 h 200"/>
                <a:gd name="T64" fmla="*/ 43 w 156"/>
                <a:gd name="T65" fmla="*/ 137 h 200"/>
                <a:gd name="T66" fmla="*/ 46 w 156"/>
                <a:gd name="T67" fmla="*/ 123 h 200"/>
                <a:gd name="T68" fmla="*/ 49 w 156"/>
                <a:gd name="T69" fmla="*/ 115 h 200"/>
                <a:gd name="T70" fmla="*/ 49 w 156"/>
                <a:gd name="T71" fmla="*/ 140 h 200"/>
                <a:gd name="T72" fmla="*/ 50 w 156"/>
                <a:gd name="T73" fmla="*/ 108 h 200"/>
                <a:gd name="T74" fmla="*/ 50 w 156"/>
                <a:gd name="T75" fmla="*/ 108 h 200"/>
                <a:gd name="T76" fmla="*/ 82 w 156"/>
                <a:gd name="T77" fmla="*/ 6 h 200"/>
                <a:gd name="T78" fmla="*/ 86 w 156"/>
                <a:gd name="T79" fmla="*/ 120 h 200"/>
                <a:gd name="T80" fmla="*/ 28 w 156"/>
                <a:gd name="T81" fmla="*/ 35 h 200"/>
                <a:gd name="T82" fmla="*/ 44 w 156"/>
                <a:gd name="T83" fmla="*/ 111 h 200"/>
                <a:gd name="T84" fmla="*/ 33 w 156"/>
                <a:gd name="T85" fmla="*/ 135 h 200"/>
                <a:gd name="T86" fmla="*/ 27 w 156"/>
                <a:gd name="T87" fmla="*/ 136 h 200"/>
                <a:gd name="T88" fmla="*/ 27 w 156"/>
                <a:gd name="T89" fmla="*/ 136 h 200"/>
                <a:gd name="T90" fmla="*/ 27 w 156"/>
                <a:gd name="T91" fmla="*/ 137 h 200"/>
                <a:gd name="T92" fmla="*/ 3 w 156"/>
                <a:gd name="T93" fmla="*/ 179 h 200"/>
                <a:gd name="T94" fmla="*/ 2 w 156"/>
                <a:gd name="T95" fmla="*/ 182 h 200"/>
                <a:gd name="T96" fmla="*/ 0 w 156"/>
                <a:gd name="T97" fmla="*/ 188 h 200"/>
                <a:gd name="T98" fmla="*/ 1 w 156"/>
                <a:gd name="T99" fmla="*/ 190 h 200"/>
                <a:gd name="T100" fmla="*/ 13 w 156"/>
                <a:gd name="T101" fmla="*/ 198 h 200"/>
                <a:gd name="T102" fmla="*/ 28 w 156"/>
                <a:gd name="T103" fmla="*/ 199 h 200"/>
                <a:gd name="T104" fmla="*/ 32 w 156"/>
                <a:gd name="T105" fmla="*/ 194 h 200"/>
                <a:gd name="T106" fmla="*/ 56 w 156"/>
                <a:gd name="T107" fmla="*/ 148 h 200"/>
                <a:gd name="T108" fmla="*/ 56 w 156"/>
                <a:gd name="T109" fmla="*/ 148 h 200"/>
                <a:gd name="T110" fmla="*/ 56 w 156"/>
                <a:gd name="T111" fmla="*/ 148 h 200"/>
                <a:gd name="T112" fmla="*/ 66 w 156"/>
                <a:gd name="T113" fmla="*/ 123 h 200"/>
                <a:gd name="T114" fmla="*/ 140 w 156"/>
                <a:gd name="T115" fmla="*/ 91 h 200"/>
                <a:gd name="T116" fmla="*/ 82 w 156"/>
                <a:gd name="T11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200">
                  <a:moveTo>
                    <a:pt x="21" y="194"/>
                  </a:moveTo>
                  <a:cubicBezTo>
                    <a:pt x="18" y="194"/>
                    <a:pt x="15" y="193"/>
                    <a:pt x="13" y="191"/>
                  </a:cubicBezTo>
                  <a:cubicBezTo>
                    <a:pt x="12" y="191"/>
                    <a:pt x="11" y="190"/>
                    <a:pt x="10" y="190"/>
                  </a:cubicBezTo>
                  <a:cubicBezTo>
                    <a:pt x="12" y="190"/>
                    <a:pt x="13" y="190"/>
                    <a:pt x="15" y="191"/>
                  </a:cubicBezTo>
                  <a:cubicBezTo>
                    <a:pt x="16" y="191"/>
                    <a:pt x="17" y="191"/>
                    <a:pt x="18" y="191"/>
                  </a:cubicBezTo>
                  <a:cubicBezTo>
                    <a:pt x="19" y="192"/>
                    <a:pt x="20" y="193"/>
                    <a:pt x="21" y="194"/>
                  </a:cubicBezTo>
                  <a:moveTo>
                    <a:pt x="7" y="185"/>
                  </a:moveTo>
                  <a:cubicBezTo>
                    <a:pt x="13" y="175"/>
                    <a:pt x="17" y="169"/>
                    <a:pt x="21" y="162"/>
                  </a:cubicBezTo>
                  <a:cubicBezTo>
                    <a:pt x="25" y="156"/>
                    <a:pt x="28" y="150"/>
                    <a:pt x="32" y="141"/>
                  </a:cubicBezTo>
                  <a:cubicBezTo>
                    <a:pt x="32" y="141"/>
                    <a:pt x="33" y="141"/>
                    <a:pt x="33" y="141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36" y="141"/>
                    <a:pt x="40" y="142"/>
                    <a:pt x="44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5"/>
                    <a:pt x="41" y="146"/>
                    <a:pt x="40" y="146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3" y="148"/>
                    <a:pt x="45" y="147"/>
                    <a:pt x="47" y="146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8" y="147"/>
                    <a:pt x="49" y="148"/>
                    <a:pt x="49" y="148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4" y="149"/>
                    <a:pt x="41" y="151"/>
                    <a:pt x="37" y="152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1" y="154"/>
                    <a:pt x="44" y="153"/>
                    <a:pt x="47" y="151"/>
                  </a:cubicBezTo>
                  <a:cubicBezTo>
                    <a:pt x="46" y="153"/>
                    <a:pt x="45" y="154"/>
                    <a:pt x="45" y="156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1" y="156"/>
                    <a:pt x="38" y="158"/>
                    <a:pt x="35" y="159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8" y="161"/>
                    <a:pt x="41" y="160"/>
                    <a:pt x="43" y="159"/>
                  </a:cubicBezTo>
                  <a:cubicBezTo>
                    <a:pt x="42" y="160"/>
                    <a:pt x="42" y="162"/>
                    <a:pt x="41" y="163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7" y="163"/>
                    <a:pt x="33" y="164"/>
                    <a:pt x="30" y="166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4" y="167"/>
                    <a:pt x="37" y="166"/>
                    <a:pt x="40" y="165"/>
                  </a:cubicBezTo>
                  <a:cubicBezTo>
                    <a:pt x="40" y="166"/>
                    <a:pt x="39" y="167"/>
                    <a:pt x="38" y="169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4" y="168"/>
                    <a:pt x="30" y="170"/>
                    <a:pt x="27" y="173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1" y="173"/>
                    <a:pt x="34" y="172"/>
                    <a:pt x="37" y="171"/>
                  </a:cubicBezTo>
                  <a:cubicBezTo>
                    <a:pt x="36" y="172"/>
                    <a:pt x="36" y="174"/>
                    <a:pt x="35" y="175"/>
                  </a:cubicBezTo>
                  <a:cubicBezTo>
                    <a:pt x="35" y="176"/>
                    <a:pt x="34" y="176"/>
                    <a:pt x="34" y="177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0" y="177"/>
                    <a:pt x="27" y="178"/>
                    <a:pt x="24" y="180"/>
                  </a:cubicBezTo>
                  <a:cubicBezTo>
                    <a:pt x="26" y="183"/>
                    <a:pt x="26" y="183"/>
                    <a:pt x="26" y="183"/>
                  </a:cubicBezTo>
                  <a:cubicBezTo>
                    <a:pt x="28" y="181"/>
                    <a:pt x="31" y="180"/>
                    <a:pt x="33" y="179"/>
                  </a:cubicBezTo>
                  <a:cubicBezTo>
                    <a:pt x="32" y="181"/>
                    <a:pt x="31" y="183"/>
                    <a:pt x="30" y="185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6" y="184"/>
                    <a:pt x="23" y="185"/>
                    <a:pt x="20" y="186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4" y="188"/>
                    <a:pt x="27" y="187"/>
                    <a:pt x="29" y="186"/>
                  </a:cubicBezTo>
                  <a:cubicBezTo>
                    <a:pt x="29" y="187"/>
                    <a:pt x="28" y="187"/>
                    <a:pt x="28" y="188"/>
                  </a:cubicBezTo>
                  <a:cubicBezTo>
                    <a:pt x="27" y="190"/>
                    <a:pt x="26" y="191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3"/>
                    <a:pt x="24" y="193"/>
                    <a:pt x="24" y="193"/>
                  </a:cubicBezTo>
                  <a:cubicBezTo>
                    <a:pt x="23" y="192"/>
                    <a:pt x="22" y="190"/>
                    <a:pt x="20" y="188"/>
                  </a:cubicBezTo>
                  <a:cubicBezTo>
                    <a:pt x="18" y="188"/>
                    <a:pt x="16" y="188"/>
                    <a:pt x="15" y="187"/>
                  </a:cubicBezTo>
                  <a:cubicBezTo>
                    <a:pt x="13" y="187"/>
                    <a:pt x="11" y="187"/>
                    <a:pt x="8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6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moveTo>
                    <a:pt x="49" y="140"/>
                  </a:moveTo>
                  <a:cubicBezTo>
                    <a:pt x="47" y="139"/>
                    <a:pt x="45" y="138"/>
                    <a:pt x="43" y="137"/>
                  </a:cubicBezTo>
                  <a:cubicBezTo>
                    <a:pt x="42" y="136"/>
                    <a:pt x="41" y="136"/>
                    <a:pt x="40" y="136"/>
                  </a:cubicBezTo>
                  <a:cubicBezTo>
                    <a:pt x="42" y="132"/>
                    <a:pt x="44" y="127"/>
                    <a:pt x="46" y="123"/>
                  </a:cubicBezTo>
                  <a:cubicBezTo>
                    <a:pt x="47" y="120"/>
                    <a:pt x="49" y="117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53" y="117"/>
                    <a:pt x="56" y="119"/>
                    <a:pt x="60" y="121"/>
                  </a:cubicBezTo>
                  <a:cubicBezTo>
                    <a:pt x="56" y="127"/>
                    <a:pt x="52" y="133"/>
                    <a:pt x="49" y="140"/>
                  </a:cubicBezTo>
                  <a:moveTo>
                    <a:pt x="86" y="120"/>
                  </a:moveTo>
                  <a:cubicBezTo>
                    <a:pt x="73" y="120"/>
                    <a:pt x="61" y="115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0" y="94"/>
                    <a:pt x="19" y="67"/>
                    <a:pt x="34" y="38"/>
                  </a:cubicBezTo>
                  <a:cubicBezTo>
                    <a:pt x="45" y="16"/>
                    <a:pt x="63" y="6"/>
                    <a:pt x="82" y="6"/>
                  </a:cubicBezTo>
                  <a:cubicBezTo>
                    <a:pt x="119" y="6"/>
                    <a:pt x="156" y="43"/>
                    <a:pt x="134" y="88"/>
                  </a:cubicBezTo>
                  <a:cubicBezTo>
                    <a:pt x="123" y="110"/>
                    <a:pt x="104" y="120"/>
                    <a:pt x="86" y="120"/>
                  </a:cubicBezTo>
                  <a:moveTo>
                    <a:pt x="82" y="0"/>
                  </a:moveTo>
                  <a:cubicBezTo>
                    <a:pt x="59" y="0"/>
                    <a:pt x="39" y="13"/>
                    <a:pt x="28" y="35"/>
                  </a:cubicBezTo>
                  <a:cubicBezTo>
                    <a:pt x="18" y="56"/>
                    <a:pt x="18" y="77"/>
                    <a:pt x="29" y="95"/>
                  </a:cubicBezTo>
                  <a:cubicBezTo>
                    <a:pt x="33" y="101"/>
                    <a:pt x="38" y="107"/>
                    <a:pt x="44" y="111"/>
                  </a:cubicBezTo>
                  <a:cubicBezTo>
                    <a:pt x="43" y="114"/>
                    <a:pt x="42" y="117"/>
                    <a:pt x="40" y="121"/>
                  </a:cubicBezTo>
                  <a:cubicBezTo>
                    <a:pt x="38" y="126"/>
                    <a:pt x="35" y="131"/>
                    <a:pt x="33" y="135"/>
                  </a:cubicBezTo>
                  <a:cubicBezTo>
                    <a:pt x="32" y="135"/>
                    <a:pt x="31" y="135"/>
                    <a:pt x="30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3" y="147"/>
                    <a:pt x="19" y="153"/>
                    <a:pt x="16" y="159"/>
                  </a:cubicBezTo>
                  <a:cubicBezTo>
                    <a:pt x="12" y="165"/>
                    <a:pt x="8" y="171"/>
                    <a:pt x="3" y="179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2" y="180"/>
                    <a:pt x="2" y="181"/>
                    <a:pt x="2" y="182"/>
                  </a:cubicBezTo>
                  <a:cubicBezTo>
                    <a:pt x="1" y="182"/>
                    <a:pt x="1" y="184"/>
                    <a:pt x="1" y="185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8"/>
                    <a:pt x="0" y="189"/>
                  </a:cubicBezTo>
                  <a:cubicBezTo>
                    <a:pt x="1" y="189"/>
                    <a:pt x="1" y="190"/>
                    <a:pt x="1" y="190"/>
                  </a:cubicBezTo>
                  <a:cubicBezTo>
                    <a:pt x="2" y="192"/>
                    <a:pt x="3" y="193"/>
                    <a:pt x="5" y="194"/>
                  </a:cubicBezTo>
                  <a:cubicBezTo>
                    <a:pt x="7" y="196"/>
                    <a:pt x="10" y="197"/>
                    <a:pt x="13" y="198"/>
                  </a:cubicBezTo>
                  <a:cubicBezTo>
                    <a:pt x="16" y="199"/>
                    <a:pt x="19" y="200"/>
                    <a:pt x="22" y="200"/>
                  </a:cubicBezTo>
                  <a:cubicBezTo>
                    <a:pt x="24" y="200"/>
                    <a:pt x="26" y="200"/>
                    <a:pt x="28" y="199"/>
                  </a:cubicBezTo>
                  <a:cubicBezTo>
                    <a:pt x="29" y="198"/>
                    <a:pt x="29" y="198"/>
                    <a:pt x="29" y="197"/>
                  </a:cubicBezTo>
                  <a:cubicBezTo>
                    <a:pt x="30" y="196"/>
                    <a:pt x="31" y="195"/>
                    <a:pt x="32" y="194"/>
                  </a:cubicBezTo>
                  <a:cubicBezTo>
                    <a:pt x="35" y="189"/>
                    <a:pt x="39" y="181"/>
                    <a:pt x="43" y="172"/>
                  </a:cubicBezTo>
                  <a:cubicBezTo>
                    <a:pt x="48" y="164"/>
                    <a:pt x="52" y="155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5" y="147"/>
                    <a:pt x="55" y="145"/>
                    <a:pt x="54" y="144"/>
                  </a:cubicBezTo>
                  <a:cubicBezTo>
                    <a:pt x="58" y="136"/>
                    <a:pt x="61" y="130"/>
                    <a:pt x="66" y="123"/>
                  </a:cubicBezTo>
                  <a:cubicBezTo>
                    <a:pt x="72" y="125"/>
                    <a:pt x="79" y="126"/>
                    <a:pt x="86" y="126"/>
                  </a:cubicBezTo>
                  <a:cubicBezTo>
                    <a:pt x="109" y="126"/>
                    <a:pt x="129" y="113"/>
                    <a:pt x="140" y="91"/>
                  </a:cubicBezTo>
                  <a:cubicBezTo>
                    <a:pt x="150" y="70"/>
                    <a:pt x="149" y="49"/>
                    <a:pt x="138" y="31"/>
                  </a:cubicBezTo>
                  <a:cubicBezTo>
                    <a:pt x="127" y="12"/>
                    <a:pt x="105" y="0"/>
                    <a:pt x="8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Freeform 849"/>
            <p:cNvSpPr>
              <a:spLocks noEditPoints="1"/>
            </p:cNvSpPr>
            <p:nvPr/>
          </p:nvSpPr>
          <p:spPr bwMode="auto">
            <a:xfrm>
              <a:off x="2789" y="2946"/>
              <a:ext cx="111" cy="64"/>
            </a:xfrm>
            <a:custGeom>
              <a:avLst/>
              <a:gdLst>
                <a:gd name="T0" fmla="*/ 7 w 47"/>
                <a:gd name="T1" fmla="*/ 24 h 27"/>
                <a:gd name="T2" fmla="*/ 7 w 47"/>
                <a:gd name="T3" fmla="*/ 24 h 27"/>
                <a:gd name="T4" fmla="*/ 6 w 47"/>
                <a:gd name="T5" fmla="*/ 24 h 27"/>
                <a:gd name="T6" fmla="*/ 4 w 47"/>
                <a:gd name="T7" fmla="*/ 23 h 27"/>
                <a:gd name="T8" fmla="*/ 4 w 47"/>
                <a:gd name="T9" fmla="*/ 21 h 27"/>
                <a:gd name="T10" fmla="*/ 8 w 47"/>
                <a:gd name="T11" fmla="*/ 13 h 27"/>
                <a:gd name="T12" fmla="*/ 15 w 47"/>
                <a:gd name="T13" fmla="*/ 7 h 27"/>
                <a:gd name="T14" fmla="*/ 29 w 47"/>
                <a:gd name="T15" fmla="*/ 3 h 27"/>
                <a:gd name="T16" fmla="*/ 29 w 47"/>
                <a:gd name="T17" fmla="*/ 3 h 27"/>
                <a:gd name="T18" fmla="*/ 29 w 47"/>
                <a:gd name="T19" fmla="*/ 3 h 27"/>
                <a:gd name="T20" fmla="*/ 41 w 47"/>
                <a:gd name="T21" fmla="*/ 8 h 27"/>
                <a:gd name="T22" fmla="*/ 44 w 47"/>
                <a:gd name="T23" fmla="*/ 12 h 27"/>
                <a:gd name="T24" fmla="*/ 44 w 47"/>
                <a:gd name="T25" fmla="*/ 12 h 27"/>
                <a:gd name="T26" fmla="*/ 43 w 47"/>
                <a:gd name="T27" fmla="*/ 13 h 27"/>
                <a:gd name="T28" fmla="*/ 42 w 47"/>
                <a:gd name="T29" fmla="*/ 14 h 27"/>
                <a:gd name="T30" fmla="*/ 42 w 47"/>
                <a:gd name="T31" fmla="*/ 14 h 27"/>
                <a:gd name="T32" fmla="*/ 42 w 47"/>
                <a:gd name="T33" fmla="*/ 14 h 27"/>
                <a:gd name="T34" fmla="*/ 40 w 47"/>
                <a:gd name="T35" fmla="*/ 13 h 27"/>
                <a:gd name="T36" fmla="*/ 39 w 47"/>
                <a:gd name="T37" fmla="*/ 15 h 27"/>
                <a:gd name="T38" fmla="*/ 40 w 47"/>
                <a:gd name="T39" fmla="*/ 13 h 27"/>
                <a:gd name="T40" fmla="*/ 31 w 47"/>
                <a:gd name="T41" fmla="*/ 11 h 27"/>
                <a:gd name="T42" fmla="*/ 18 w 47"/>
                <a:gd name="T43" fmla="*/ 16 h 27"/>
                <a:gd name="T44" fmla="*/ 12 w 47"/>
                <a:gd name="T45" fmla="*/ 22 h 27"/>
                <a:gd name="T46" fmla="*/ 7 w 47"/>
                <a:gd name="T47" fmla="*/ 24 h 27"/>
                <a:gd name="T48" fmla="*/ 29 w 47"/>
                <a:gd name="T49" fmla="*/ 0 h 27"/>
                <a:gd name="T50" fmla="*/ 28 w 47"/>
                <a:gd name="T51" fmla="*/ 0 h 27"/>
                <a:gd name="T52" fmla="*/ 28 w 47"/>
                <a:gd name="T53" fmla="*/ 0 h 27"/>
                <a:gd name="T54" fmla="*/ 14 w 47"/>
                <a:gd name="T55" fmla="*/ 4 h 27"/>
                <a:gd name="T56" fmla="*/ 6 w 47"/>
                <a:gd name="T57" fmla="*/ 11 h 27"/>
                <a:gd name="T58" fmla="*/ 1 w 47"/>
                <a:gd name="T59" fmla="*/ 21 h 27"/>
                <a:gd name="T60" fmla="*/ 1 w 47"/>
                <a:gd name="T61" fmla="*/ 24 h 27"/>
                <a:gd name="T62" fmla="*/ 4 w 47"/>
                <a:gd name="T63" fmla="*/ 27 h 27"/>
                <a:gd name="T64" fmla="*/ 7 w 47"/>
                <a:gd name="T65" fmla="*/ 27 h 27"/>
                <a:gd name="T66" fmla="*/ 14 w 47"/>
                <a:gd name="T67" fmla="*/ 25 h 27"/>
                <a:gd name="T68" fmla="*/ 20 w 47"/>
                <a:gd name="T69" fmla="*/ 19 h 27"/>
                <a:gd name="T70" fmla="*/ 31 w 47"/>
                <a:gd name="T71" fmla="*/ 14 h 27"/>
                <a:gd name="T72" fmla="*/ 31 w 47"/>
                <a:gd name="T73" fmla="*/ 14 h 27"/>
                <a:gd name="T74" fmla="*/ 39 w 47"/>
                <a:gd name="T75" fmla="*/ 16 h 27"/>
                <a:gd name="T76" fmla="*/ 41 w 47"/>
                <a:gd name="T77" fmla="*/ 17 h 27"/>
                <a:gd name="T78" fmla="*/ 41 w 47"/>
                <a:gd name="T79" fmla="*/ 17 h 27"/>
                <a:gd name="T80" fmla="*/ 42 w 47"/>
                <a:gd name="T81" fmla="*/ 17 h 27"/>
                <a:gd name="T82" fmla="*/ 45 w 47"/>
                <a:gd name="T83" fmla="*/ 15 h 27"/>
                <a:gd name="T84" fmla="*/ 47 w 47"/>
                <a:gd name="T85" fmla="*/ 12 h 27"/>
                <a:gd name="T86" fmla="*/ 47 w 47"/>
                <a:gd name="T87" fmla="*/ 12 h 27"/>
                <a:gd name="T88" fmla="*/ 43 w 47"/>
                <a:gd name="T89" fmla="*/ 5 h 27"/>
                <a:gd name="T90" fmla="*/ 29 w 47"/>
                <a:gd name="T9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27"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19"/>
                    <a:pt x="6" y="15"/>
                    <a:pt x="8" y="13"/>
                  </a:cubicBezTo>
                  <a:cubicBezTo>
                    <a:pt x="11" y="10"/>
                    <a:pt x="14" y="8"/>
                    <a:pt x="15" y="7"/>
                  </a:cubicBezTo>
                  <a:cubicBezTo>
                    <a:pt x="19" y="5"/>
                    <a:pt x="24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3" y="3"/>
                    <a:pt x="38" y="5"/>
                    <a:pt x="41" y="8"/>
                  </a:cubicBezTo>
                  <a:cubicBezTo>
                    <a:pt x="43" y="9"/>
                    <a:pt x="44" y="10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3"/>
                    <a:pt x="43" y="13"/>
                  </a:cubicBezTo>
                  <a:cubicBezTo>
                    <a:pt x="43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2"/>
                    <a:pt x="34" y="11"/>
                    <a:pt x="31" y="11"/>
                  </a:cubicBezTo>
                  <a:cubicBezTo>
                    <a:pt x="26" y="11"/>
                    <a:pt x="21" y="13"/>
                    <a:pt x="18" y="16"/>
                  </a:cubicBezTo>
                  <a:cubicBezTo>
                    <a:pt x="16" y="18"/>
                    <a:pt x="14" y="21"/>
                    <a:pt x="12" y="22"/>
                  </a:cubicBezTo>
                  <a:cubicBezTo>
                    <a:pt x="10" y="23"/>
                    <a:pt x="8" y="24"/>
                    <a:pt x="7" y="24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9" y="8"/>
                    <a:pt x="6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6"/>
                    <a:pt x="4" y="27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10" y="27"/>
                    <a:pt x="12" y="26"/>
                    <a:pt x="14" y="25"/>
                  </a:cubicBezTo>
                  <a:cubicBezTo>
                    <a:pt x="16" y="23"/>
                    <a:pt x="18" y="20"/>
                    <a:pt x="20" y="19"/>
                  </a:cubicBezTo>
                  <a:cubicBezTo>
                    <a:pt x="23" y="16"/>
                    <a:pt x="27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6" y="15"/>
                    <a:pt x="39" y="16"/>
                  </a:cubicBezTo>
                  <a:cubicBezTo>
                    <a:pt x="39" y="16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5" y="16"/>
                    <a:pt x="45" y="15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5" y="7"/>
                    <a:pt x="43" y="5"/>
                  </a:cubicBezTo>
                  <a:cubicBezTo>
                    <a:pt x="39" y="2"/>
                    <a:pt x="34" y="0"/>
                    <a:pt x="2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Rectangle 850"/>
            <p:cNvSpPr>
              <a:spLocks noChangeArrowheads="1"/>
            </p:cNvSpPr>
            <p:nvPr/>
          </p:nvSpPr>
          <p:spPr bwMode="auto">
            <a:xfrm>
              <a:off x="2917" y="2979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851"/>
            <p:cNvSpPr>
              <a:spLocks/>
            </p:cNvSpPr>
            <p:nvPr/>
          </p:nvSpPr>
          <p:spPr bwMode="auto">
            <a:xfrm>
              <a:off x="2917" y="29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852"/>
            <p:cNvSpPr>
              <a:spLocks noEditPoints="1"/>
            </p:cNvSpPr>
            <p:nvPr/>
          </p:nvSpPr>
          <p:spPr bwMode="auto">
            <a:xfrm>
              <a:off x="2900" y="2979"/>
              <a:ext cx="31" cy="31"/>
            </a:xfrm>
            <a:custGeom>
              <a:avLst/>
              <a:gdLst>
                <a:gd name="T0" fmla="*/ 6 w 13"/>
                <a:gd name="T1" fmla="*/ 10 h 13"/>
                <a:gd name="T2" fmla="*/ 6 w 13"/>
                <a:gd name="T3" fmla="*/ 10 h 13"/>
                <a:gd name="T4" fmla="*/ 5 w 13"/>
                <a:gd name="T5" fmla="*/ 10 h 13"/>
                <a:gd name="T6" fmla="*/ 3 w 13"/>
                <a:gd name="T7" fmla="*/ 7 h 13"/>
                <a:gd name="T8" fmla="*/ 4 w 13"/>
                <a:gd name="T9" fmla="*/ 5 h 13"/>
                <a:gd name="T10" fmla="*/ 7 w 13"/>
                <a:gd name="T11" fmla="*/ 3 h 13"/>
                <a:gd name="T12" fmla="*/ 7 w 13"/>
                <a:gd name="T13" fmla="*/ 3 h 13"/>
                <a:gd name="T14" fmla="*/ 7 w 13"/>
                <a:gd name="T15" fmla="*/ 3 h 13"/>
                <a:gd name="T16" fmla="*/ 7 w 13"/>
                <a:gd name="T17" fmla="*/ 3 h 13"/>
                <a:gd name="T18" fmla="*/ 10 w 13"/>
                <a:gd name="T19" fmla="*/ 5 h 13"/>
                <a:gd name="T20" fmla="*/ 10 w 13"/>
                <a:gd name="T21" fmla="*/ 5 h 13"/>
                <a:gd name="T22" fmla="*/ 10 w 13"/>
                <a:gd name="T23" fmla="*/ 6 h 13"/>
                <a:gd name="T24" fmla="*/ 10 w 13"/>
                <a:gd name="T25" fmla="*/ 6 h 13"/>
                <a:gd name="T26" fmla="*/ 8 w 13"/>
                <a:gd name="T27" fmla="*/ 9 h 13"/>
                <a:gd name="T28" fmla="*/ 6 w 13"/>
                <a:gd name="T29" fmla="*/ 10 h 13"/>
                <a:gd name="T30" fmla="*/ 7 w 13"/>
                <a:gd name="T31" fmla="*/ 0 h 13"/>
                <a:gd name="T32" fmla="*/ 7 w 13"/>
                <a:gd name="T33" fmla="*/ 0 h 13"/>
                <a:gd name="T34" fmla="*/ 7 w 13"/>
                <a:gd name="T35" fmla="*/ 0 h 13"/>
                <a:gd name="T36" fmla="*/ 7 w 13"/>
                <a:gd name="T37" fmla="*/ 0 h 13"/>
                <a:gd name="T38" fmla="*/ 1 w 13"/>
                <a:gd name="T39" fmla="*/ 4 h 13"/>
                <a:gd name="T40" fmla="*/ 0 w 13"/>
                <a:gd name="T41" fmla="*/ 7 h 13"/>
                <a:gd name="T42" fmla="*/ 3 w 13"/>
                <a:gd name="T43" fmla="*/ 12 h 13"/>
                <a:gd name="T44" fmla="*/ 6 w 13"/>
                <a:gd name="T45" fmla="*/ 13 h 13"/>
                <a:gd name="T46" fmla="*/ 10 w 13"/>
                <a:gd name="T47" fmla="*/ 12 h 13"/>
                <a:gd name="T48" fmla="*/ 13 w 13"/>
                <a:gd name="T49" fmla="*/ 7 h 13"/>
                <a:gd name="T50" fmla="*/ 13 w 13"/>
                <a:gd name="T51" fmla="*/ 6 h 13"/>
                <a:gd name="T52" fmla="*/ 13 w 13"/>
                <a:gd name="T53" fmla="*/ 4 h 13"/>
                <a:gd name="T54" fmla="*/ 7 w 13"/>
                <a:gd name="T5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3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8" y="10"/>
                    <a:pt x="7" y="10"/>
                    <a:pt x="6" y="1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9" y="13"/>
                    <a:pt x="10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853"/>
            <p:cNvSpPr>
              <a:spLocks noEditPoints="1"/>
            </p:cNvSpPr>
            <p:nvPr/>
          </p:nvSpPr>
          <p:spPr bwMode="auto">
            <a:xfrm>
              <a:off x="5381" y="2456"/>
              <a:ext cx="190" cy="218"/>
            </a:xfrm>
            <a:custGeom>
              <a:avLst/>
              <a:gdLst>
                <a:gd name="T0" fmla="*/ 59 w 80"/>
                <a:gd name="T1" fmla="*/ 56 h 92"/>
                <a:gd name="T2" fmla="*/ 50 w 80"/>
                <a:gd name="T3" fmla="*/ 58 h 92"/>
                <a:gd name="T4" fmla="*/ 9 w 80"/>
                <a:gd name="T5" fmla="*/ 78 h 92"/>
                <a:gd name="T6" fmla="*/ 13 w 80"/>
                <a:gd name="T7" fmla="*/ 82 h 92"/>
                <a:gd name="T8" fmla="*/ 67 w 80"/>
                <a:gd name="T9" fmla="*/ 40 h 92"/>
                <a:gd name="T10" fmla="*/ 64 w 80"/>
                <a:gd name="T11" fmla="*/ 42 h 92"/>
                <a:gd name="T12" fmla="*/ 66 w 80"/>
                <a:gd name="T13" fmla="*/ 38 h 92"/>
                <a:gd name="T14" fmla="*/ 47 w 80"/>
                <a:gd name="T15" fmla="*/ 57 h 92"/>
                <a:gd name="T16" fmla="*/ 25 w 80"/>
                <a:gd name="T17" fmla="*/ 34 h 92"/>
                <a:gd name="T18" fmla="*/ 39 w 80"/>
                <a:gd name="T19" fmla="*/ 19 h 92"/>
                <a:gd name="T20" fmla="*/ 37 w 80"/>
                <a:gd name="T21" fmla="*/ 24 h 92"/>
                <a:gd name="T22" fmla="*/ 35 w 80"/>
                <a:gd name="T23" fmla="*/ 31 h 92"/>
                <a:gd name="T24" fmla="*/ 56 w 80"/>
                <a:gd name="T25" fmla="*/ 46 h 92"/>
                <a:gd name="T26" fmla="*/ 57 w 80"/>
                <a:gd name="T27" fmla="*/ 46 h 92"/>
                <a:gd name="T28" fmla="*/ 68 w 80"/>
                <a:gd name="T29" fmla="*/ 44 h 92"/>
                <a:gd name="T30" fmla="*/ 62 w 80"/>
                <a:gd name="T31" fmla="*/ 54 h 92"/>
                <a:gd name="T32" fmla="*/ 59 w 80"/>
                <a:gd name="T33" fmla="*/ 54 h 92"/>
                <a:gd name="T34" fmla="*/ 48 w 80"/>
                <a:gd name="T35" fmla="*/ 57 h 92"/>
                <a:gd name="T36" fmla="*/ 39 w 80"/>
                <a:gd name="T37" fmla="*/ 31 h 92"/>
                <a:gd name="T38" fmla="*/ 57 w 80"/>
                <a:gd name="T39" fmla="*/ 20 h 92"/>
                <a:gd name="T40" fmla="*/ 71 w 80"/>
                <a:gd name="T41" fmla="*/ 25 h 92"/>
                <a:gd name="T42" fmla="*/ 63 w 80"/>
                <a:gd name="T43" fmla="*/ 24 h 92"/>
                <a:gd name="T44" fmla="*/ 62 w 80"/>
                <a:gd name="T45" fmla="*/ 26 h 92"/>
                <a:gd name="T46" fmla="*/ 68 w 80"/>
                <a:gd name="T47" fmla="*/ 28 h 92"/>
                <a:gd name="T48" fmla="*/ 61 w 80"/>
                <a:gd name="T49" fmla="*/ 28 h 92"/>
                <a:gd name="T50" fmla="*/ 66 w 80"/>
                <a:gd name="T51" fmla="*/ 31 h 92"/>
                <a:gd name="T52" fmla="*/ 59 w 80"/>
                <a:gd name="T53" fmla="*/ 31 h 92"/>
                <a:gd name="T54" fmla="*/ 58 w 80"/>
                <a:gd name="T55" fmla="*/ 33 h 92"/>
                <a:gd name="T56" fmla="*/ 65 w 80"/>
                <a:gd name="T57" fmla="*/ 33 h 92"/>
                <a:gd name="T58" fmla="*/ 56 w 80"/>
                <a:gd name="T59" fmla="*/ 35 h 92"/>
                <a:gd name="T60" fmla="*/ 62 w 80"/>
                <a:gd name="T61" fmla="*/ 37 h 92"/>
                <a:gd name="T62" fmla="*/ 55 w 80"/>
                <a:gd name="T63" fmla="*/ 38 h 92"/>
                <a:gd name="T64" fmla="*/ 54 w 80"/>
                <a:gd name="T65" fmla="*/ 39 h 92"/>
                <a:gd name="T66" fmla="*/ 59 w 80"/>
                <a:gd name="T67" fmla="*/ 40 h 92"/>
                <a:gd name="T68" fmla="*/ 52 w 80"/>
                <a:gd name="T69" fmla="*/ 41 h 92"/>
                <a:gd name="T70" fmla="*/ 51 w 80"/>
                <a:gd name="T71" fmla="*/ 42 h 92"/>
                <a:gd name="T72" fmla="*/ 51 w 80"/>
                <a:gd name="T73" fmla="*/ 43 h 92"/>
                <a:gd name="T74" fmla="*/ 54 w 80"/>
                <a:gd name="T75" fmla="*/ 9 h 92"/>
                <a:gd name="T76" fmla="*/ 61 w 80"/>
                <a:gd name="T77" fmla="*/ 4 h 92"/>
                <a:gd name="T78" fmla="*/ 72 w 80"/>
                <a:gd name="T79" fmla="*/ 8 h 92"/>
                <a:gd name="T80" fmla="*/ 70 w 80"/>
                <a:gd name="T81" fmla="*/ 20 h 92"/>
                <a:gd name="T82" fmla="*/ 60 w 80"/>
                <a:gd name="T83" fmla="*/ 0 h 92"/>
                <a:gd name="T84" fmla="*/ 52 w 80"/>
                <a:gd name="T85" fmla="*/ 3 h 92"/>
                <a:gd name="T86" fmla="*/ 39 w 80"/>
                <a:gd name="T87" fmla="*/ 15 h 92"/>
                <a:gd name="T88" fmla="*/ 22 w 80"/>
                <a:gd name="T89" fmla="*/ 34 h 92"/>
                <a:gd name="T90" fmla="*/ 6 w 80"/>
                <a:gd name="T91" fmla="*/ 76 h 92"/>
                <a:gd name="T92" fmla="*/ 3 w 80"/>
                <a:gd name="T93" fmla="*/ 84 h 92"/>
                <a:gd name="T94" fmla="*/ 2 w 80"/>
                <a:gd name="T95" fmla="*/ 92 h 92"/>
                <a:gd name="T96" fmla="*/ 16 w 80"/>
                <a:gd name="T97" fmla="*/ 85 h 92"/>
                <a:gd name="T98" fmla="*/ 52 w 80"/>
                <a:gd name="T99" fmla="*/ 61 h 92"/>
                <a:gd name="T100" fmla="*/ 71 w 80"/>
                <a:gd name="T101" fmla="*/ 44 h 92"/>
                <a:gd name="T102" fmla="*/ 79 w 80"/>
                <a:gd name="T103" fmla="*/ 18 h 92"/>
                <a:gd name="T104" fmla="*/ 60 w 80"/>
                <a:gd name="T10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" h="92"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3" y="57"/>
                    <a:pt x="56" y="57"/>
                    <a:pt x="59" y="56"/>
                  </a:cubicBezTo>
                  <a:cubicBezTo>
                    <a:pt x="58" y="57"/>
                    <a:pt x="56" y="57"/>
                    <a:pt x="55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3" y="57"/>
                    <a:pt x="51" y="57"/>
                    <a:pt x="50" y="58"/>
                  </a:cubicBezTo>
                  <a:moveTo>
                    <a:pt x="6" y="86"/>
                  </a:moveTo>
                  <a:cubicBezTo>
                    <a:pt x="6" y="86"/>
                    <a:pt x="6" y="86"/>
                    <a:pt x="6" y="86"/>
                  </a:cubicBezTo>
                  <a:cubicBezTo>
                    <a:pt x="7" y="83"/>
                    <a:pt x="8" y="80"/>
                    <a:pt x="9" y="78"/>
                  </a:cubicBezTo>
                  <a:cubicBezTo>
                    <a:pt x="11" y="76"/>
                    <a:pt x="22" y="63"/>
                    <a:pt x="30" y="53"/>
                  </a:cubicBezTo>
                  <a:cubicBezTo>
                    <a:pt x="32" y="54"/>
                    <a:pt x="33" y="55"/>
                    <a:pt x="35" y="56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6" y="86"/>
                    <a:pt x="6" y="86"/>
                    <a:pt x="6" y="86"/>
                  </a:cubicBezTo>
                  <a:moveTo>
                    <a:pt x="64" y="42"/>
                  </a:moveTo>
                  <a:cubicBezTo>
                    <a:pt x="65" y="41"/>
                    <a:pt x="66" y="41"/>
                    <a:pt x="67" y="40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1"/>
                    <a:pt x="65" y="41"/>
                    <a:pt x="64" y="42"/>
                  </a:cubicBezTo>
                  <a:moveTo>
                    <a:pt x="65" y="39"/>
                  </a:moveTo>
                  <a:cubicBezTo>
                    <a:pt x="65" y="39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9"/>
                    <a:pt x="65" y="39"/>
                    <a:pt x="65" y="39"/>
                  </a:cubicBezTo>
                  <a:moveTo>
                    <a:pt x="48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1" y="56"/>
                    <a:pt x="34" y="52"/>
                    <a:pt x="31" y="48"/>
                  </a:cubicBezTo>
                  <a:cubicBezTo>
                    <a:pt x="27" y="44"/>
                    <a:pt x="25" y="39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29"/>
                    <a:pt x="27" y="24"/>
                    <a:pt x="31" y="22"/>
                  </a:cubicBezTo>
                  <a:cubicBezTo>
                    <a:pt x="33" y="20"/>
                    <a:pt x="36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40" y="19"/>
                    <a:pt x="40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7" y="23"/>
                    <a:pt x="37" y="23"/>
                    <a:pt x="37" y="24"/>
                  </a:cubicBezTo>
                  <a:cubicBezTo>
                    <a:pt x="37" y="24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5" y="35"/>
                    <a:pt x="37" y="40"/>
                    <a:pt x="40" y="43"/>
                  </a:cubicBezTo>
                  <a:cubicBezTo>
                    <a:pt x="43" y="46"/>
                    <a:pt x="47" y="47"/>
                    <a:pt x="51" y="47"/>
                  </a:cubicBezTo>
                  <a:cubicBezTo>
                    <a:pt x="53" y="47"/>
                    <a:pt x="54" y="47"/>
                    <a:pt x="56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1" y="45"/>
                    <a:pt x="64" y="44"/>
                    <a:pt x="67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3"/>
                    <a:pt x="68" y="43"/>
                    <a:pt x="68" y="44"/>
                  </a:cubicBezTo>
                  <a:cubicBezTo>
                    <a:pt x="68" y="48"/>
                    <a:pt x="66" y="52"/>
                    <a:pt x="63" y="54"/>
                  </a:cubicBezTo>
                  <a:cubicBezTo>
                    <a:pt x="63" y="54"/>
                    <a:pt x="63" y="54"/>
                    <a:pt x="62" y="55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0" y="54"/>
                    <a:pt x="60" y="54"/>
                    <a:pt x="59" y="54"/>
                  </a:cubicBezTo>
                  <a:cubicBezTo>
                    <a:pt x="56" y="55"/>
                    <a:pt x="52" y="56"/>
                    <a:pt x="48" y="56"/>
                  </a:cubicBezTo>
                  <a:cubicBezTo>
                    <a:pt x="48" y="56"/>
                    <a:pt x="47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moveTo>
                    <a:pt x="51" y="43"/>
                  </a:moveTo>
                  <a:cubicBezTo>
                    <a:pt x="48" y="43"/>
                    <a:pt x="45" y="42"/>
                    <a:pt x="42" y="40"/>
                  </a:cubicBezTo>
                  <a:cubicBezTo>
                    <a:pt x="40" y="38"/>
                    <a:pt x="39" y="34"/>
                    <a:pt x="39" y="31"/>
                  </a:cubicBezTo>
                  <a:cubicBezTo>
                    <a:pt x="39" y="30"/>
                    <a:pt x="39" y="28"/>
                    <a:pt x="40" y="27"/>
                  </a:cubicBezTo>
                  <a:cubicBezTo>
                    <a:pt x="44" y="21"/>
                    <a:pt x="47" y="16"/>
                    <a:pt x="51" y="10"/>
                  </a:cubicBezTo>
                  <a:cubicBezTo>
                    <a:pt x="51" y="14"/>
                    <a:pt x="54" y="17"/>
                    <a:pt x="57" y="20"/>
                  </a:cubicBezTo>
                  <a:cubicBezTo>
                    <a:pt x="61" y="23"/>
                    <a:pt x="66" y="24"/>
                    <a:pt x="70" y="24"/>
                  </a:cubicBezTo>
                  <a:cubicBezTo>
                    <a:pt x="70" y="24"/>
                    <a:pt x="71" y="24"/>
                    <a:pt x="72" y="24"/>
                  </a:cubicBezTo>
                  <a:cubicBezTo>
                    <a:pt x="71" y="24"/>
                    <a:pt x="71" y="25"/>
                    <a:pt x="71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9" y="25"/>
                    <a:pt x="69" y="25"/>
                    <a:pt x="68" y="25"/>
                  </a:cubicBezTo>
                  <a:cubicBezTo>
                    <a:pt x="66" y="25"/>
                    <a:pt x="65" y="25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5"/>
                    <a:pt x="62" y="25"/>
                  </a:cubicBezTo>
                  <a:cubicBezTo>
                    <a:pt x="62" y="25"/>
                    <a:pt x="62" y="26"/>
                    <a:pt x="62" y="26"/>
                  </a:cubicBezTo>
                  <a:cubicBezTo>
                    <a:pt x="64" y="26"/>
                    <a:pt x="66" y="27"/>
                    <a:pt x="68" y="27"/>
                  </a:cubicBezTo>
                  <a:cubicBezTo>
                    <a:pt x="69" y="27"/>
                    <a:pt x="69" y="27"/>
                    <a:pt x="70" y="27"/>
                  </a:cubicBezTo>
                  <a:cubicBezTo>
                    <a:pt x="69" y="27"/>
                    <a:pt x="69" y="28"/>
                    <a:pt x="68" y="28"/>
                  </a:cubicBezTo>
                  <a:cubicBezTo>
                    <a:pt x="66" y="28"/>
                    <a:pt x="64" y="28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7"/>
                    <a:pt x="61" y="27"/>
                    <a:pt x="61" y="28"/>
                  </a:cubicBezTo>
                  <a:cubicBezTo>
                    <a:pt x="61" y="28"/>
                    <a:pt x="61" y="29"/>
                    <a:pt x="61" y="29"/>
                  </a:cubicBezTo>
                  <a:cubicBezTo>
                    <a:pt x="63" y="29"/>
                    <a:pt x="65" y="30"/>
                    <a:pt x="67" y="30"/>
                  </a:cubicBezTo>
                  <a:cubicBezTo>
                    <a:pt x="67" y="30"/>
                    <a:pt x="67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5" y="31"/>
                    <a:pt x="64" y="31"/>
                    <a:pt x="63" y="31"/>
                  </a:cubicBezTo>
                  <a:cubicBezTo>
                    <a:pt x="62" y="31"/>
                    <a:pt x="60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2"/>
                  </a:cubicBezTo>
                  <a:cubicBezTo>
                    <a:pt x="58" y="32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33"/>
                    <a:pt x="62" y="33"/>
                    <a:pt x="63" y="33"/>
                  </a:cubicBezTo>
                  <a:cubicBezTo>
                    <a:pt x="64" y="33"/>
                    <a:pt x="64" y="33"/>
                    <a:pt x="65" y="33"/>
                  </a:cubicBezTo>
                  <a:cubicBezTo>
                    <a:pt x="64" y="34"/>
                    <a:pt x="64" y="35"/>
                    <a:pt x="63" y="35"/>
                  </a:cubicBezTo>
                  <a:cubicBezTo>
                    <a:pt x="61" y="35"/>
                    <a:pt x="59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5" y="35"/>
                    <a:pt x="55" y="36"/>
                  </a:cubicBezTo>
                  <a:cubicBezTo>
                    <a:pt x="55" y="36"/>
                    <a:pt x="55" y="36"/>
                    <a:pt x="56" y="37"/>
                  </a:cubicBezTo>
                  <a:cubicBezTo>
                    <a:pt x="58" y="37"/>
                    <a:pt x="60" y="37"/>
                    <a:pt x="62" y="37"/>
                  </a:cubicBezTo>
                  <a:cubicBezTo>
                    <a:pt x="61" y="38"/>
                    <a:pt x="61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9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7" y="40"/>
                    <a:pt x="59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5" y="42"/>
                    <a:pt x="53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3"/>
                    <a:pt x="53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moveTo>
                    <a:pt x="70" y="20"/>
                  </a:moveTo>
                  <a:cubicBezTo>
                    <a:pt x="67" y="20"/>
                    <a:pt x="63" y="19"/>
                    <a:pt x="59" y="17"/>
                  </a:cubicBezTo>
                  <a:cubicBezTo>
                    <a:pt x="56" y="15"/>
                    <a:pt x="54" y="12"/>
                    <a:pt x="54" y="9"/>
                  </a:cubicBezTo>
                  <a:cubicBezTo>
                    <a:pt x="54" y="7"/>
                    <a:pt x="55" y="6"/>
                    <a:pt x="55" y="5"/>
                  </a:cubicBezTo>
                  <a:cubicBezTo>
                    <a:pt x="57" y="4"/>
                    <a:pt x="59" y="4"/>
                    <a:pt x="60" y="4"/>
                  </a:cubicBezTo>
                  <a:cubicBezTo>
                    <a:pt x="60" y="4"/>
                    <a:pt x="61" y="4"/>
                    <a:pt x="61" y="4"/>
                  </a:cubicBezTo>
                  <a:cubicBezTo>
                    <a:pt x="65" y="4"/>
                    <a:pt x="69" y="5"/>
                    <a:pt x="72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11"/>
                    <a:pt x="76" y="14"/>
                    <a:pt x="76" y="15"/>
                  </a:cubicBezTo>
                  <a:cubicBezTo>
                    <a:pt x="76" y="17"/>
                    <a:pt x="75" y="19"/>
                    <a:pt x="74" y="19"/>
                  </a:cubicBezTo>
                  <a:cubicBezTo>
                    <a:pt x="73" y="20"/>
                    <a:pt x="72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60" y="0"/>
                  </a:moveTo>
                  <a:cubicBezTo>
                    <a:pt x="58" y="0"/>
                    <a:pt x="56" y="0"/>
                    <a:pt x="53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8"/>
                    <a:pt x="45" y="12"/>
                    <a:pt x="43" y="16"/>
                  </a:cubicBezTo>
                  <a:cubicBezTo>
                    <a:pt x="41" y="16"/>
                    <a:pt x="40" y="15"/>
                    <a:pt x="39" y="15"/>
                  </a:cubicBezTo>
                  <a:cubicBezTo>
                    <a:pt x="35" y="15"/>
                    <a:pt x="32" y="17"/>
                    <a:pt x="29" y="19"/>
                  </a:cubicBezTo>
                  <a:cubicBezTo>
                    <a:pt x="24" y="22"/>
                    <a:pt x="22" y="28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4" y="45"/>
                    <a:pt x="28" y="50"/>
                  </a:cubicBezTo>
                  <a:cubicBezTo>
                    <a:pt x="23" y="55"/>
                    <a:pt x="18" y="61"/>
                    <a:pt x="14" y="66"/>
                  </a:cubicBezTo>
                  <a:cubicBezTo>
                    <a:pt x="10" y="72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8"/>
                    <a:pt x="4" y="81"/>
                    <a:pt x="3" y="84"/>
                  </a:cubicBezTo>
                  <a:cubicBezTo>
                    <a:pt x="1" y="87"/>
                    <a:pt x="1" y="90"/>
                    <a:pt x="1" y="90"/>
                  </a:cubicBezTo>
                  <a:cubicBezTo>
                    <a:pt x="0" y="90"/>
                    <a:pt x="1" y="91"/>
                    <a:pt x="1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1" y="59"/>
                    <a:pt x="44" y="60"/>
                    <a:pt x="46" y="61"/>
                  </a:cubicBezTo>
                  <a:cubicBezTo>
                    <a:pt x="48" y="61"/>
                    <a:pt x="50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7" y="61"/>
                    <a:pt x="62" y="60"/>
                    <a:pt x="66" y="57"/>
                  </a:cubicBezTo>
                  <a:cubicBezTo>
                    <a:pt x="69" y="53"/>
                    <a:pt x="71" y="49"/>
                    <a:pt x="71" y="44"/>
                  </a:cubicBezTo>
                  <a:cubicBezTo>
                    <a:pt x="71" y="41"/>
                    <a:pt x="70" y="37"/>
                    <a:pt x="68" y="35"/>
                  </a:cubicBezTo>
                  <a:cubicBezTo>
                    <a:pt x="72" y="30"/>
                    <a:pt x="75" y="25"/>
                    <a:pt x="79" y="20"/>
                  </a:cubicBezTo>
                  <a:cubicBezTo>
                    <a:pt x="79" y="20"/>
                    <a:pt x="79" y="19"/>
                    <a:pt x="79" y="18"/>
                  </a:cubicBezTo>
                  <a:cubicBezTo>
                    <a:pt x="79" y="17"/>
                    <a:pt x="80" y="16"/>
                    <a:pt x="80" y="15"/>
                  </a:cubicBezTo>
                  <a:cubicBezTo>
                    <a:pt x="80" y="12"/>
                    <a:pt x="78" y="9"/>
                    <a:pt x="74" y="6"/>
                  </a:cubicBezTo>
                  <a:cubicBezTo>
                    <a:pt x="71" y="2"/>
                    <a:pt x="66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854"/>
            <p:cNvSpPr>
              <a:spLocks/>
            </p:cNvSpPr>
            <p:nvPr/>
          </p:nvSpPr>
          <p:spPr bwMode="auto">
            <a:xfrm>
              <a:off x="5507" y="2562"/>
              <a:ext cx="35" cy="10"/>
            </a:xfrm>
            <a:custGeom>
              <a:avLst/>
              <a:gdLst>
                <a:gd name="T0" fmla="*/ 14 w 15"/>
                <a:gd name="T1" fmla="*/ 0 h 4"/>
                <a:gd name="T2" fmla="*/ 13 w 15"/>
                <a:gd name="T3" fmla="*/ 0 h 4"/>
                <a:gd name="T4" fmla="*/ 1 w 15"/>
                <a:gd name="T5" fmla="*/ 3 h 4"/>
                <a:gd name="T6" fmla="*/ 0 w 15"/>
                <a:gd name="T7" fmla="*/ 4 h 4"/>
                <a:gd name="T8" fmla="*/ 1 w 15"/>
                <a:gd name="T9" fmla="*/ 4 h 4"/>
                <a:gd name="T10" fmla="*/ 1 w 15"/>
                <a:gd name="T11" fmla="*/ 4 h 4"/>
                <a:gd name="T12" fmla="*/ 14 w 15"/>
                <a:gd name="T13" fmla="*/ 1 h 4"/>
                <a:gd name="T14" fmla="*/ 14 w 15"/>
                <a:gd name="T15" fmla="*/ 0 h 4"/>
                <a:gd name="T16" fmla="*/ 14 w 1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10" y="3"/>
                    <a:pt x="14" y="1"/>
                  </a:cubicBezTo>
                  <a:cubicBezTo>
                    <a:pt x="14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855"/>
            <p:cNvSpPr>
              <a:spLocks/>
            </p:cNvSpPr>
            <p:nvPr/>
          </p:nvSpPr>
          <p:spPr bwMode="auto">
            <a:xfrm>
              <a:off x="5504" y="2572"/>
              <a:ext cx="34" cy="9"/>
            </a:xfrm>
            <a:custGeom>
              <a:avLst/>
              <a:gdLst>
                <a:gd name="T0" fmla="*/ 13 w 14"/>
                <a:gd name="T1" fmla="*/ 0 h 4"/>
                <a:gd name="T2" fmla="*/ 13 w 14"/>
                <a:gd name="T3" fmla="*/ 0 h 4"/>
                <a:gd name="T4" fmla="*/ 1 w 14"/>
                <a:gd name="T5" fmla="*/ 3 h 4"/>
                <a:gd name="T6" fmla="*/ 0 w 14"/>
                <a:gd name="T7" fmla="*/ 4 h 4"/>
                <a:gd name="T8" fmla="*/ 1 w 14"/>
                <a:gd name="T9" fmla="*/ 4 h 4"/>
                <a:gd name="T10" fmla="*/ 1 w 14"/>
                <a:gd name="T11" fmla="*/ 4 h 4"/>
                <a:gd name="T12" fmla="*/ 13 w 14"/>
                <a:gd name="T13" fmla="*/ 2 h 4"/>
                <a:gd name="T14" fmla="*/ 14 w 14"/>
                <a:gd name="T15" fmla="*/ 1 h 4"/>
                <a:gd name="T16" fmla="*/ 13 w 1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9" y="3"/>
                    <a:pt x="13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856"/>
            <p:cNvSpPr>
              <a:spLocks/>
            </p:cNvSpPr>
            <p:nvPr/>
          </p:nvSpPr>
          <p:spPr bwMode="auto">
            <a:xfrm>
              <a:off x="5445" y="17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857"/>
            <p:cNvSpPr>
              <a:spLocks/>
            </p:cNvSpPr>
            <p:nvPr/>
          </p:nvSpPr>
          <p:spPr bwMode="auto">
            <a:xfrm>
              <a:off x="5445" y="17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858"/>
            <p:cNvSpPr>
              <a:spLocks noEditPoints="1"/>
            </p:cNvSpPr>
            <p:nvPr/>
          </p:nvSpPr>
          <p:spPr bwMode="auto">
            <a:xfrm>
              <a:off x="5182" y="1649"/>
              <a:ext cx="296" cy="199"/>
            </a:xfrm>
            <a:custGeom>
              <a:avLst/>
              <a:gdLst>
                <a:gd name="T0" fmla="*/ 20 w 125"/>
                <a:gd name="T1" fmla="*/ 58 h 84"/>
                <a:gd name="T2" fmla="*/ 27 w 125"/>
                <a:gd name="T3" fmla="*/ 78 h 84"/>
                <a:gd name="T4" fmla="*/ 53 w 125"/>
                <a:gd name="T5" fmla="*/ 46 h 84"/>
                <a:gd name="T6" fmla="*/ 46 w 125"/>
                <a:gd name="T7" fmla="*/ 75 h 84"/>
                <a:gd name="T8" fmla="*/ 29 w 125"/>
                <a:gd name="T9" fmla="*/ 79 h 84"/>
                <a:gd name="T10" fmla="*/ 37 w 125"/>
                <a:gd name="T11" fmla="*/ 51 h 84"/>
                <a:gd name="T12" fmla="*/ 48 w 125"/>
                <a:gd name="T13" fmla="*/ 46 h 84"/>
                <a:gd name="T14" fmla="*/ 51 w 125"/>
                <a:gd name="T15" fmla="*/ 46 h 84"/>
                <a:gd name="T16" fmla="*/ 31 w 125"/>
                <a:gd name="T17" fmla="*/ 79 h 84"/>
                <a:gd name="T18" fmla="*/ 97 w 125"/>
                <a:gd name="T19" fmla="*/ 25 h 84"/>
                <a:gd name="T20" fmla="*/ 104 w 125"/>
                <a:gd name="T21" fmla="*/ 23 h 84"/>
                <a:gd name="T22" fmla="*/ 101 w 125"/>
                <a:gd name="T23" fmla="*/ 50 h 84"/>
                <a:gd name="T24" fmla="*/ 108 w 125"/>
                <a:gd name="T25" fmla="*/ 24 h 84"/>
                <a:gd name="T26" fmla="*/ 111 w 125"/>
                <a:gd name="T27" fmla="*/ 43 h 84"/>
                <a:gd name="T28" fmla="*/ 111 w 125"/>
                <a:gd name="T29" fmla="*/ 44 h 84"/>
                <a:gd name="T30" fmla="*/ 110 w 125"/>
                <a:gd name="T31" fmla="*/ 44 h 84"/>
                <a:gd name="T32" fmla="*/ 85 w 125"/>
                <a:gd name="T33" fmla="*/ 56 h 84"/>
                <a:gd name="T34" fmla="*/ 74 w 125"/>
                <a:gd name="T35" fmla="*/ 35 h 84"/>
                <a:gd name="T36" fmla="*/ 88 w 125"/>
                <a:gd name="T37" fmla="*/ 54 h 84"/>
                <a:gd name="T38" fmla="*/ 82 w 125"/>
                <a:gd name="T39" fmla="*/ 0 h 84"/>
                <a:gd name="T40" fmla="*/ 82 w 125"/>
                <a:gd name="T41" fmla="*/ 19 h 84"/>
                <a:gd name="T42" fmla="*/ 83 w 125"/>
                <a:gd name="T43" fmla="*/ 11 h 84"/>
                <a:gd name="T44" fmla="*/ 87 w 125"/>
                <a:gd name="T45" fmla="*/ 6 h 84"/>
                <a:gd name="T46" fmla="*/ 105 w 125"/>
                <a:gd name="T47" fmla="*/ 17 h 84"/>
                <a:gd name="T48" fmla="*/ 72 w 125"/>
                <a:gd name="T49" fmla="*/ 30 h 84"/>
                <a:gd name="T50" fmla="*/ 59 w 125"/>
                <a:gd name="T51" fmla="*/ 41 h 84"/>
                <a:gd name="T52" fmla="*/ 50 w 125"/>
                <a:gd name="T53" fmla="*/ 40 h 84"/>
                <a:gd name="T54" fmla="*/ 33 w 125"/>
                <a:gd name="T55" fmla="*/ 46 h 84"/>
                <a:gd name="T56" fmla="*/ 19 w 125"/>
                <a:gd name="T57" fmla="*/ 34 h 84"/>
                <a:gd name="T58" fmla="*/ 24 w 125"/>
                <a:gd name="T59" fmla="*/ 37 h 84"/>
                <a:gd name="T60" fmla="*/ 29 w 125"/>
                <a:gd name="T61" fmla="*/ 41 h 84"/>
                <a:gd name="T62" fmla="*/ 15 w 125"/>
                <a:gd name="T63" fmla="*/ 28 h 84"/>
                <a:gd name="T64" fmla="*/ 4 w 125"/>
                <a:gd name="T65" fmla="*/ 60 h 84"/>
                <a:gd name="T66" fmla="*/ 5 w 125"/>
                <a:gd name="T67" fmla="*/ 71 h 84"/>
                <a:gd name="T68" fmla="*/ 11 w 125"/>
                <a:gd name="T69" fmla="*/ 68 h 84"/>
                <a:gd name="T70" fmla="*/ 18 w 125"/>
                <a:gd name="T71" fmla="*/ 79 h 84"/>
                <a:gd name="T72" fmla="*/ 55 w 125"/>
                <a:gd name="T73" fmla="*/ 76 h 84"/>
                <a:gd name="T74" fmla="*/ 65 w 125"/>
                <a:gd name="T75" fmla="*/ 45 h 84"/>
                <a:gd name="T76" fmla="*/ 72 w 125"/>
                <a:gd name="T77" fmla="*/ 55 h 84"/>
                <a:gd name="T78" fmla="*/ 110 w 125"/>
                <a:gd name="T79" fmla="*/ 52 h 84"/>
                <a:gd name="T80" fmla="*/ 118 w 125"/>
                <a:gd name="T81" fmla="*/ 23 h 84"/>
                <a:gd name="T82" fmla="*/ 96 w 125"/>
                <a:gd name="T83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4">
                  <a:moveTo>
                    <a:pt x="27" y="78"/>
                  </a:moveTo>
                  <a:cubicBezTo>
                    <a:pt x="20" y="74"/>
                    <a:pt x="10" y="62"/>
                    <a:pt x="20" y="58"/>
                  </a:cubicBezTo>
                  <a:cubicBezTo>
                    <a:pt x="25" y="56"/>
                    <a:pt x="30" y="54"/>
                    <a:pt x="36" y="51"/>
                  </a:cubicBezTo>
                  <a:cubicBezTo>
                    <a:pt x="33" y="60"/>
                    <a:pt x="30" y="69"/>
                    <a:pt x="27" y="78"/>
                  </a:cubicBezTo>
                  <a:moveTo>
                    <a:pt x="46" y="75"/>
                  </a:moveTo>
                  <a:cubicBezTo>
                    <a:pt x="48" y="65"/>
                    <a:pt x="50" y="56"/>
                    <a:pt x="53" y="46"/>
                  </a:cubicBezTo>
                  <a:cubicBezTo>
                    <a:pt x="58" y="50"/>
                    <a:pt x="59" y="64"/>
                    <a:pt x="55" y="68"/>
                  </a:cubicBezTo>
                  <a:cubicBezTo>
                    <a:pt x="53" y="70"/>
                    <a:pt x="50" y="73"/>
                    <a:pt x="46" y="75"/>
                  </a:cubicBezTo>
                  <a:moveTo>
                    <a:pt x="31" y="79"/>
                  </a:moveTo>
                  <a:cubicBezTo>
                    <a:pt x="30" y="79"/>
                    <a:pt x="29" y="79"/>
                    <a:pt x="29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1" y="70"/>
                    <a:pt x="34" y="60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49"/>
                    <a:pt x="44" y="48"/>
                    <a:pt x="48" y="46"/>
                  </a:cubicBezTo>
                  <a:cubicBezTo>
                    <a:pt x="49" y="46"/>
                    <a:pt x="49" y="46"/>
                    <a:pt x="50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9" y="56"/>
                    <a:pt x="46" y="66"/>
                    <a:pt x="43" y="76"/>
                  </a:cubicBezTo>
                  <a:cubicBezTo>
                    <a:pt x="39" y="78"/>
                    <a:pt x="35" y="79"/>
                    <a:pt x="31" y="79"/>
                  </a:cubicBezTo>
                  <a:moveTo>
                    <a:pt x="89" y="55"/>
                  </a:moveTo>
                  <a:cubicBezTo>
                    <a:pt x="92" y="45"/>
                    <a:pt x="95" y="35"/>
                    <a:pt x="97" y="25"/>
                  </a:cubicBezTo>
                  <a:cubicBezTo>
                    <a:pt x="99" y="25"/>
                    <a:pt x="100" y="24"/>
                    <a:pt x="101" y="23"/>
                  </a:cubicBezTo>
                  <a:cubicBezTo>
                    <a:pt x="102" y="23"/>
                    <a:pt x="103" y="23"/>
                    <a:pt x="104" y="23"/>
                  </a:cubicBezTo>
                  <a:cubicBezTo>
                    <a:pt x="105" y="23"/>
                    <a:pt x="106" y="23"/>
                    <a:pt x="106" y="23"/>
                  </a:cubicBezTo>
                  <a:cubicBezTo>
                    <a:pt x="104" y="32"/>
                    <a:pt x="103" y="41"/>
                    <a:pt x="101" y="5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4" y="41"/>
                    <a:pt x="106" y="33"/>
                    <a:pt x="108" y="24"/>
                  </a:cubicBezTo>
                  <a:cubicBezTo>
                    <a:pt x="113" y="27"/>
                    <a:pt x="113" y="39"/>
                    <a:pt x="111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110" y="44"/>
                    <a:pt x="111" y="44"/>
                  </a:cubicBezTo>
                  <a:cubicBezTo>
                    <a:pt x="107" y="50"/>
                    <a:pt x="92" y="56"/>
                    <a:pt x="85" y="56"/>
                  </a:cubicBezTo>
                  <a:cubicBezTo>
                    <a:pt x="85" y="56"/>
                    <a:pt x="85" y="56"/>
                    <a:pt x="85" y="55"/>
                  </a:cubicBezTo>
                  <a:cubicBezTo>
                    <a:pt x="78" y="55"/>
                    <a:pt x="63" y="40"/>
                    <a:pt x="74" y="35"/>
                  </a:cubicBezTo>
                  <a:cubicBezTo>
                    <a:pt x="81" y="32"/>
                    <a:pt x="88" y="29"/>
                    <a:pt x="95" y="26"/>
                  </a:cubicBezTo>
                  <a:cubicBezTo>
                    <a:pt x="93" y="35"/>
                    <a:pt x="90" y="45"/>
                    <a:pt x="88" y="54"/>
                  </a:cubicBezTo>
                  <a:cubicBezTo>
                    <a:pt x="89" y="55"/>
                    <a:pt x="89" y="55"/>
                    <a:pt x="89" y="55"/>
                  </a:cubicBezTo>
                  <a:moveTo>
                    <a:pt x="82" y="0"/>
                  </a:moveTo>
                  <a:cubicBezTo>
                    <a:pt x="78" y="0"/>
                    <a:pt x="75" y="3"/>
                    <a:pt x="77" y="12"/>
                  </a:cubicBezTo>
                  <a:cubicBezTo>
                    <a:pt x="78" y="14"/>
                    <a:pt x="79" y="19"/>
                    <a:pt x="82" y="19"/>
                  </a:cubicBezTo>
                  <a:cubicBezTo>
                    <a:pt x="82" y="19"/>
                    <a:pt x="82" y="19"/>
                    <a:pt x="83" y="18"/>
                  </a:cubicBezTo>
                  <a:cubicBezTo>
                    <a:pt x="86" y="17"/>
                    <a:pt x="83" y="13"/>
                    <a:pt x="83" y="11"/>
                  </a:cubicBezTo>
                  <a:cubicBezTo>
                    <a:pt x="82" y="7"/>
                    <a:pt x="82" y="6"/>
                    <a:pt x="84" y="6"/>
                  </a:cubicBezTo>
                  <a:cubicBezTo>
                    <a:pt x="85" y="6"/>
                    <a:pt x="86" y="6"/>
                    <a:pt x="87" y="6"/>
                  </a:cubicBezTo>
                  <a:cubicBezTo>
                    <a:pt x="95" y="11"/>
                    <a:pt x="104" y="15"/>
                    <a:pt x="112" y="19"/>
                  </a:cubicBezTo>
                  <a:cubicBezTo>
                    <a:pt x="110" y="18"/>
                    <a:pt x="107" y="17"/>
                    <a:pt x="105" y="17"/>
                  </a:cubicBezTo>
                  <a:cubicBezTo>
                    <a:pt x="99" y="17"/>
                    <a:pt x="93" y="21"/>
                    <a:pt x="86" y="23"/>
                  </a:cubicBezTo>
                  <a:cubicBezTo>
                    <a:pt x="82" y="25"/>
                    <a:pt x="77" y="28"/>
                    <a:pt x="72" y="30"/>
                  </a:cubicBezTo>
                  <a:cubicBezTo>
                    <a:pt x="66" y="32"/>
                    <a:pt x="66" y="39"/>
                    <a:pt x="62" y="40"/>
                  </a:cubicBezTo>
                  <a:cubicBezTo>
                    <a:pt x="61" y="41"/>
                    <a:pt x="60" y="41"/>
                    <a:pt x="59" y="41"/>
                  </a:cubicBezTo>
                  <a:cubicBezTo>
                    <a:pt x="57" y="41"/>
                    <a:pt x="56" y="41"/>
                    <a:pt x="55" y="40"/>
                  </a:cubicBezTo>
                  <a:cubicBezTo>
                    <a:pt x="53" y="40"/>
                    <a:pt x="52" y="40"/>
                    <a:pt x="50" y="40"/>
                  </a:cubicBezTo>
                  <a:cubicBezTo>
                    <a:pt x="49" y="40"/>
                    <a:pt x="48" y="40"/>
                    <a:pt x="47" y="40"/>
                  </a:cubicBezTo>
                  <a:cubicBezTo>
                    <a:pt x="42" y="42"/>
                    <a:pt x="37" y="44"/>
                    <a:pt x="33" y="46"/>
                  </a:cubicBezTo>
                  <a:cubicBezTo>
                    <a:pt x="23" y="50"/>
                    <a:pt x="13" y="53"/>
                    <a:pt x="9" y="63"/>
                  </a:cubicBezTo>
                  <a:cubicBezTo>
                    <a:pt x="12" y="53"/>
                    <a:pt x="16" y="43"/>
                    <a:pt x="19" y="34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1" y="33"/>
                    <a:pt x="22" y="35"/>
                    <a:pt x="24" y="37"/>
                  </a:cubicBezTo>
                  <a:cubicBezTo>
                    <a:pt x="26" y="39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4" y="40"/>
                    <a:pt x="27" y="27"/>
                    <a:pt x="19" y="27"/>
                  </a:cubicBezTo>
                  <a:cubicBezTo>
                    <a:pt x="18" y="27"/>
                    <a:pt x="16" y="27"/>
                    <a:pt x="15" y="28"/>
                  </a:cubicBezTo>
                  <a:cubicBezTo>
                    <a:pt x="12" y="30"/>
                    <a:pt x="12" y="37"/>
                    <a:pt x="11" y="39"/>
                  </a:cubicBezTo>
                  <a:cubicBezTo>
                    <a:pt x="9" y="46"/>
                    <a:pt x="6" y="53"/>
                    <a:pt x="4" y="60"/>
                  </a:cubicBezTo>
                  <a:cubicBezTo>
                    <a:pt x="3" y="63"/>
                    <a:pt x="0" y="69"/>
                    <a:pt x="4" y="71"/>
                  </a:cubicBezTo>
                  <a:cubicBezTo>
                    <a:pt x="4" y="71"/>
                    <a:pt x="4" y="71"/>
                    <a:pt x="5" y="71"/>
                  </a:cubicBezTo>
                  <a:cubicBezTo>
                    <a:pt x="6" y="71"/>
                    <a:pt x="7" y="70"/>
                    <a:pt x="8" y="70"/>
                  </a:cubicBezTo>
                  <a:cubicBezTo>
                    <a:pt x="9" y="69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3" y="72"/>
                    <a:pt x="16" y="75"/>
                    <a:pt x="18" y="79"/>
                  </a:cubicBezTo>
                  <a:cubicBezTo>
                    <a:pt x="22" y="83"/>
                    <a:pt x="27" y="84"/>
                    <a:pt x="32" y="84"/>
                  </a:cubicBezTo>
                  <a:cubicBezTo>
                    <a:pt x="40" y="84"/>
                    <a:pt x="48" y="80"/>
                    <a:pt x="55" y="76"/>
                  </a:cubicBezTo>
                  <a:cubicBezTo>
                    <a:pt x="64" y="70"/>
                    <a:pt x="64" y="62"/>
                    <a:pt x="62" y="52"/>
                  </a:cubicBezTo>
                  <a:cubicBezTo>
                    <a:pt x="61" y="47"/>
                    <a:pt x="60" y="47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7" y="45"/>
                    <a:pt x="71" y="53"/>
                    <a:pt x="72" y="55"/>
                  </a:cubicBezTo>
                  <a:cubicBezTo>
                    <a:pt x="76" y="59"/>
                    <a:pt x="81" y="61"/>
                    <a:pt x="86" y="61"/>
                  </a:cubicBezTo>
                  <a:cubicBezTo>
                    <a:pt x="94" y="61"/>
                    <a:pt x="104" y="56"/>
                    <a:pt x="110" y="52"/>
                  </a:cubicBezTo>
                  <a:cubicBezTo>
                    <a:pt x="118" y="47"/>
                    <a:pt x="118" y="39"/>
                    <a:pt x="117" y="31"/>
                  </a:cubicBezTo>
                  <a:cubicBezTo>
                    <a:pt x="116" y="27"/>
                    <a:pt x="114" y="24"/>
                    <a:pt x="118" y="23"/>
                  </a:cubicBezTo>
                  <a:cubicBezTo>
                    <a:pt x="120" y="22"/>
                    <a:pt x="125" y="19"/>
                    <a:pt x="120" y="17"/>
                  </a:cubicBezTo>
                  <a:cubicBezTo>
                    <a:pt x="116" y="11"/>
                    <a:pt x="102" y="7"/>
                    <a:pt x="96" y="4"/>
                  </a:cubicBezTo>
                  <a:cubicBezTo>
                    <a:pt x="92" y="3"/>
                    <a:pt x="87" y="0"/>
                    <a:pt x="8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859"/>
            <p:cNvSpPr>
              <a:spLocks/>
            </p:cNvSpPr>
            <p:nvPr/>
          </p:nvSpPr>
          <p:spPr bwMode="auto">
            <a:xfrm>
              <a:off x="5466" y="168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860"/>
            <p:cNvSpPr>
              <a:spLocks noEditPoints="1"/>
            </p:cNvSpPr>
            <p:nvPr/>
          </p:nvSpPr>
          <p:spPr bwMode="auto">
            <a:xfrm>
              <a:off x="2389" y="873"/>
              <a:ext cx="258" cy="821"/>
            </a:xfrm>
            <a:custGeom>
              <a:avLst/>
              <a:gdLst>
                <a:gd name="T0" fmla="*/ 103 w 109"/>
                <a:gd name="T1" fmla="*/ 299 h 347"/>
                <a:gd name="T2" fmla="*/ 74 w 109"/>
                <a:gd name="T3" fmla="*/ 302 h 347"/>
                <a:gd name="T4" fmla="*/ 52 w 109"/>
                <a:gd name="T5" fmla="*/ 209 h 347"/>
                <a:gd name="T6" fmla="*/ 50 w 109"/>
                <a:gd name="T7" fmla="*/ 210 h 347"/>
                <a:gd name="T8" fmla="*/ 69 w 109"/>
                <a:gd name="T9" fmla="*/ 204 h 347"/>
                <a:gd name="T10" fmla="*/ 41 w 109"/>
                <a:gd name="T11" fmla="*/ 200 h 347"/>
                <a:gd name="T12" fmla="*/ 49 w 109"/>
                <a:gd name="T13" fmla="*/ 204 h 347"/>
                <a:gd name="T14" fmla="*/ 57 w 109"/>
                <a:gd name="T15" fmla="*/ 190 h 347"/>
                <a:gd name="T16" fmla="*/ 45 w 109"/>
                <a:gd name="T17" fmla="*/ 147 h 347"/>
                <a:gd name="T18" fmla="*/ 41 w 109"/>
                <a:gd name="T19" fmla="*/ 145 h 347"/>
                <a:gd name="T20" fmla="*/ 45 w 109"/>
                <a:gd name="T21" fmla="*/ 180 h 347"/>
                <a:gd name="T22" fmla="*/ 32 w 109"/>
                <a:gd name="T23" fmla="*/ 185 h 347"/>
                <a:gd name="T24" fmla="*/ 34 w 109"/>
                <a:gd name="T25" fmla="*/ 173 h 347"/>
                <a:gd name="T26" fmla="*/ 77 w 109"/>
                <a:gd name="T27" fmla="*/ 143 h 347"/>
                <a:gd name="T28" fmla="*/ 52 w 109"/>
                <a:gd name="T29" fmla="*/ 142 h 347"/>
                <a:gd name="T30" fmla="*/ 5 w 109"/>
                <a:gd name="T31" fmla="*/ 190 h 347"/>
                <a:gd name="T32" fmla="*/ 36 w 109"/>
                <a:gd name="T33" fmla="*/ 137 h 347"/>
                <a:gd name="T34" fmla="*/ 32 w 109"/>
                <a:gd name="T35" fmla="*/ 199 h 347"/>
                <a:gd name="T36" fmla="*/ 71 w 109"/>
                <a:gd name="T37" fmla="*/ 198 h 347"/>
                <a:gd name="T38" fmla="*/ 89 w 109"/>
                <a:gd name="T39" fmla="*/ 197 h 347"/>
                <a:gd name="T40" fmla="*/ 95 w 109"/>
                <a:gd name="T41" fmla="*/ 291 h 347"/>
                <a:gd name="T42" fmla="*/ 38 w 109"/>
                <a:gd name="T43" fmla="*/ 292 h 347"/>
                <a:gd name="T44" fmla="*/ 43 w 109"/>
                <a:gd name="T45" fmla="*/ 271 h 347"/>
                <a:gd name="T46" fmla="*/ 22 w 109"/>
                <a:gd name="T47" fmla="*/ 235 h 347"/>
                <a:gd name="T48" fmla="*/ 15 w 109"/>
                <a:gd name="T49" fmla="*/ 213 h 347"/>
                <a:gd name="T50" fmla="*/ 52 w 109"/>
                <a:gd name="T51" fmla="*/ 136 h 347"/>
                <a:gd name="T52" fmla="*/ 79 w 109"/>
                <a:gd name="T53" fmla="*/ 124 h 347"/>
                <a:gd name="T54" fmla="*/ 43 w 109"/>
                <a:gd name="T55" fmla="*/ 129 h 347"/>
                <a:gd name="T56" fmla="*/ 51 w 109"/>
                <a:gd name="T57" fmla="*/ 122 h 347"/>
                <a:gd name="T58" fmla="*/ 51 w 109"/>
                <a:gd name="T59" fmla="*/ 115 h 347"/>
                <a:gd name="T60" fmla="*/ 62 w 109"/>
                <a:gd name="T61" fmla="*/ 115 h 347"/>
                <a:gd name="T62" fmla="*/ 60 w 109"/>
                <a:gd name="T63" fmla="*/ 110 h 347"/>
                <a:gd name="T64" fmla="*/ 60 w 109"/>
                <a:gd name="T65" fmla="*/ 110 h 347"/>
                <a:gd name="T66" fmla="*/ 53 w 109"/>
                <a:gd name="T67" fmla="*/ 72 h 347"/>
                <a:gd name="T68" fmla="*/ 48 w 109"/>
                <a:gd name="T69" fmla="*/ 49 h 347"/>
                <a:gd name="T70" fmla="*/ 69 w 109"/>
                <a:gd name="T71" fmla="*/ 44 h 347"/>
                <a:gd name="T72" fmla="*/ 29 w 109"/>
                <a:gd name="T73" fmla="*/ 18 h 347"/>
                <a:gd name="T74" fmla="*/ 80 w 109"/>
                <a:gd name="T75" fmla="*/ 111 h 347"/>
                <a:gd name="T76" fmla="*/ 82 w 109"/>
                <a:gd name="T77" fmla="*/ 41 h 347"/>
                <a:gd name="T78" fmla="*/ 71 w 109"/>
                <a:gd name="T79" fmla="*/ 40 h 347"/>
                <a:gd name="T80" fmla="*/ 57 w 109"/>
                <a:gd name="T81" fmla="*/ 73 h 347"/>
                <a:gd name="T82" fmla="*/ 54 w 109"/>
                <a:gd name="T83" fmla="*/ 76 h 347"/>
                <a:gd name="T84" fmla="*/ 14 w 109"/>
                <a:gd name="T85" fmla="*/ 51 h 347"/>
                <a:gd name="T86" fmla="*/ 40 w 109"/>
                <a:gd name="T87" fmla="*/ 130 h 347"/>
                <a:gd name="T88" fmla="*/ 32 w 109"/>
                <a:gd name="T89" fmla="*/ 130 h 347"/>
                <a:gd name="T90" fmla="*/ 14 w 109"/>
                <a:gd name="T91" fmla="*/ 222 h 347"/>
                <a:gd name="T92" fmla="*/ 32 w 109"/>
                <a:gd name="T93" fmla="*/ 291 h 347"/>
                <a:gd name="T94" fmla="*/ 29 w 109"/>
                <a:gd name="T95" fmla="*/ 308 h 347"/>
                <a:gd name="T96" fmla="*/ 76 w 109"/>
                <a:gd name="T97" fmla="*/ 317 h 347"/>
                <a:gd name="T98" fmla="*/ 101 w 109"/>
                <a:gd name="T99" fmla="*/ 307 h 347"/>
                <a:gd name="T100" fmla="*/ 84 w 109"/>
                <a:gd name="T101" fmla="*/ 332 h 347"/>
                <a:gd name="T102" fmla="*/ 98 w 109"/>
                <a:gd name="T103" fmla="*/ 347 h 347"/>
                <a:gd name="T104" fmla="*/ 106 w 109"/>
                <a:gd name="T105" fmla="*/ 298 h 347"/>
                <a:gd name="T106" fmla="*/ 106 w 109"/>
                <a:gd name="T107" fmla="*/ 244 h 347"/>
                <a:gd name="T108" fmla="*/ 80 w 109"/>
                <a:gd name="T109" fmla="*/ 151 h 347"/>
                <a:gd name="T110" fmla="*/ 84 w 109"/>
                <a:gd name="T111" fmla="*/ 135 h 347"/>
                <a:gd name="T112" fmla="*/ 83 w 109"/>
                <a:gd name="T113" fmla="*/ 127 h 347"/>
                <a:gd name="T114" fmla="*/ 109 w 109"/>
                <a:gd name="T115" fmla="*/ 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" h="347">
                  <a:moveTo>
                    <a:pt x="32" y="305"/>
                  </a:moveTo>
                  <a:cubicBezTo>
                    <a:pt x="32" y="305"/>
                    <a:pt x="32" y="305"/>
                    <a:pt x="32" y="305"/>
                  </a:cubicBezTo>
                  <a:cubicBezTo>
                    <a:pt x="31" y="305"/>
                    <a:pt x="31" y="305"/>
                    <a:pt x="30" y="304"/>
                  </a:cubicBezTo>
                  <a:cubicBezTo>
                    <a:pt x="30" y="304"/>
                    <a:pt x="29" y="304"/>
                    <a:pt x="29" y="304"/>
                  </a:cubicBezTo>
                  <a:cubicBezTo>
                    <a:pt x="29" y="303"/>
                    <a:pt x="29" y="303"/>
                    <a:pt x="29" y="303"/>
                  </a:cubicBezTo>
                  <a:cubicBezTo>
                    <a:pt x="29" y="303"/>
                    <a:pt x="30" y="302"/>
                    <a:pt x="30" y="302"/>
                  </a:cubicBezTo>
                  <a:cubicBezTo>
                    <a:pt x="31" y="301"/>
                    <a:pt x="31" y="301"/>
                    <a:pt x="32" y="301"/>
                  </a:cubicBezTo>
                  <a:cubicBezTo>
                    <a:pt x="32" y="302"/>
                    <a:pt x="32" y="304"/>
                    <a:pt x="32" y="305"/>
                  </a:cubicBezTo>
                  <a:moveTo>
                    <a:pt x="103" y="301"/>
                  </a:moveTo>
                  <a:cubicBezTo>
                    <a:pt x="103" y="301"/>
                    <a:pt x="103" y="300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3" y="300"/>
                    <a:pt x="103" y="301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moveTo>
                    <a:pt x="60" y="310"/>
                  </a:moveTo>
                  <a:cubicBezTo>
                    <a:pt x="51" y="310"/>
                    <a:pt x="43" y="310"/>
                    <a:pt x="36" y="307"/>
                  </a:cubicBezTo>
                  <a:cubicBezTo>
                    <a:pt x="36" y="303"/>
                    <a:pt x="36" y="299"/>
                    <a:pt x="36" y="295"/>
                  </a:cubicBezTo>
                  <a:cubicBezTo>
                    <a:pt x="39" y="298"/>
                    <a:pt x="47" y="300"/>
                    <a:pt x="61" y="302"/>
                  </a:cubicBezTo>
                  <a:cubicBezTo>
                    <a:pt x="65" y="302"/>
                    <a:pt x="70" y="302"/>
                    <a:pt x="74" y="302"/>
                  </a:cubicBezTo>
                  <a:cubicBezTo>
                    <a:pt x="77" y="302"/>
                    <a:pt x="80" y="302"/>
                    <a:pt x="83" y="302"/>
                  </a:cubicBezTo>
                  <a:cubicBezTo>
                    <a:pt x="85" y="301"/>
                    <a:pt x="90" y="300"/>
                    <a:pt x="95" y="298"/>
                  </a:cubicBezTo>
                  <a:cubicBezTo>
                    <a:pt x="96" y="298"/>
                    <a:pt x="98" y="297"/>
                    <a:pt x="99" y="296"/>
                  </a:cubicBezTo>
                  <a:cubicBezTo>
                    <a:pt x="99" y="298"/>
                    <a:pt x="99" y="301"/>
                    <a:pt x="99" y="304"/>
                  </a:cubicBezTo>
                  <a:cubicBezTo>
                    <a:pt x="92" y="308"/>
                    <a:pt x="82" y="309"/>
                    <a:pt x="73" y="310"/>
                  </a:cubicBezTo>
                  <a:cubicBezTo>
                    <a:pt x="69" y="310"/>
                    <a:pt x="64" y="310"/>
                    <a:pt x="60" y="310"/>
                  </a:cubicBezTo>
                  <a:cubicBezTo>
                    <a:pt x="60" y="310"/>
                    <a:pt x="60" y="310"/>
                    <a:pt x="60" y="310"/>
                  </a:cubicBezTo>
                  <a:moveTo>
                    <a:pt x="53" y="212"/>
                  </a:moveTo>
                  <a:cubicBezTo>
                    <a:pt x="53" y="212"/>
                    <a:pt x="52" y="212"/>
                    <a:pt x="51" y="212"/>
                  </a:cubicBezTo>
                  <a:cubicBezTo>
                    <a:pt x="51" y="211"/>
                    <a:pt x="52" y="210"/>
                    <a:pt x="52" y="209"/>
                  </a:cubicBezTo>
                  <a:cubicBezTo>
                    <a:pt x="53" y="210"/>
                    <a:pt x="53" y="211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moveTo>
                    <a:pt x="50" y="210"/>
                  </a:moveTo>
                  <a:cubicBezTo>
                    <a:pt x="50" y="209"/>
                    <a:pt x="50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7"/>
                    <a:pt x="49" y="207"/>
                    <a:pt x="50" y="20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50" y="207"/>
                    <a:pt x="51" y="207"/>
                    <a:pt x="51" y="208"/>
                  </a:cubicBezTo>
                  <a:cubicBezTo>
                    <a:pt x="51" y="208"/>
                    <a:pt x="50" y="209"/>
                    <a:pt x="50" y="210"/>
                  </a:cubicBezTo>
                  <a:moveTo>
                    <a:pt x="59" y="211"/>
                  </a:move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09"/>
                  </a:cubicBezTo>
                  <a:cubicBezTo>
                    <a:pt x="56" y="208"/>
                    <a:pt x="55" y="208"/>
                    <a:pt x="55" y="207"/>
                  </a:cubicBezTo>
                  <a:cubicBezTo>
                    <a:pt x="54" y="206"/>
                    <a:pt x="53" y="205"/>
                    <a:pt x="53" y="204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5" y="197"/>
                    <a:pt x="60" y="192"/>
                    <a:pt x="65" y="189"/>
                  </a:cubicBezTo>
                  <a:cubicBezTo>
                    <a:pt x="66" y="192"/>
                    <a:pt x="67" y="196"/>
                    <a:pt x="68" y="199"/>
                  </a:cubicBezTo>
                  <a:cubicBezTo>
                    <a:pt x="68" y="201"/>
                    <a:pt x="69" y="203"/>
                    <a:pt x="69" y="204"/>
                  </a:cubicBezTo>
                  <a:cubicBezTo>
                    <a:pt x="69" y="206"/>
                    <a:pt x="68" y="207"/>
                    <a:pt x="67" y="208"/>
                  </a:cubicBezTo>
                  <a:cubicBezTo>
                    <a:pt x="67" y="209"/>
                    <a:pt x="65" y="210"/>
                    <a:pt x="64" y="210"/>
                  </a:cubicBezTo>
                  <a:cubicBezTo>
                    <a:pt x="62" y="211"/>
                    <a:pt x="60" y="211"/>
                    <a:pt x="59" y="211"/>
                  </a:cubicBezTo>
                  <a:moveTo>
                    <a:pt x="62" y="187"/>
                  </a:moveTo>
                  <a:cubicBezTo>
                    <a:pt x="63" y="185"/>
                    <a:pt x="64" y="183"/>
                    <a:pt x="64" y="181"/>
                  </a:cubicBezTo>
                  <a:cubicBezTo>
                    <a:pt x="64" y="183"/>
                    <a:pt x="64" y="184"/>
                    <a:pt x="65" y="185"/>
                  </a:cubicBezTo>
                  <a:cubicBezTo>
                    <a:pt x="64" y="186"/>
                    <a:pt x="63" y="186"/>
                    <a:pt x="62" y="187"/>
                  </a:cubicBezTo>
                  <a:moveTo>
                    <a:pt x="48" y="206"/>
                  </a:moveTo>
                  <a:cubicBezTo>
                    <a:pt x="47" y="205"/>
                    <a:pt x="47" y="204"/>
                    <a:pt x="46" y="204"/>
                  </a:cubicBezTo>
                  <a:cubicBezTo>
                    <a:pt x="45" y="202"/>
                    <a:pt x="43" y="201"/>
                    <a:pt x="41" y="200"/>
                  </a:cubicBezTo>
                  <a:cubicBezTo>
                    <a:pt x="42" y="194"/>
                    <a:pt x="43" y="189"/>
                    <a:pt x="45" y="184"/>
                  </a:cubicBezTo>
                  <a:cubicBezTo>
                    <a:pt x="47" y="184"/>
                    <a:pt x="48" y="183"/>
                    <a:pt x="49" y="183"/>
                  </a:cubicBezTo>
                  <a:cubicBezTo>
                    <a:pt x="53" y="182"/>
                    <a:pt x="56" y="180"/>
                    <a:pt x="60" y="179"/>
                  </a:cubicBezTo>
                  <a:cubicBezTo>
                    <a:pt x="58" y="183"/>
                    <a:pt x="56" y="187"/>
                    <a:pt x="55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3" y="195"/>
                    <a:pt x="51" y="199"/>
                    <a:pt x="49" y="203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205"/>
                    <a:pt x="48" y="205"/>
                    <a:pt x="48" y="206"/>
                  </a:cubicBezTo>
                  <a:moveTo>
                    <a:pt x="57" y="190"/>
                  </a:moveTo>
                  <a:cubicBezTo>
                    <a:pt x="59" y="186"/>
                    <a:pt x="60" y="182"/>
                    <a:pt x="62" y="178"/>
                  </a:cubicBezTo>
                  <a:cubicBezTo>
                    <a:pt x="63" y="178"/>
                    <a:pt x="63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3" y="181"/>
                    <a:pt x="61" y="185"/>
                    <a:pt x="59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189"/>
                    <a:pt x="58" y="190"/>
                    <a:pt x="57" y="190"/>
                  </a:cubicBezTo>
                  <a:moveTo>
                    <a:pt x="62" y="149"/>
                  </a:moveTo>
                  <a:cubicBezTo>
                    <a:pt x="68" y="149"/>
                    <a:pt x="74" y="14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9"/>
                    <a:pt x="74" y="153"/>
                    <a:pt x="72" y="154"/>
                  </a:cubicBezTo>
                  <a:cubicBezTo>
                    <a:pt x="70" y="156"/>
                    <a:pt x="66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1" y="157"/>
                    <a:pt x="61" y="156"/>
                  </a:cubicBezTo>
                  <a:cubicBezTo>
                    <a:pt x="57" y="156"/>
                    <a:pt x="54" y="155"/>
                    <a:pt x="51" y="153"/>
                  </a:cubicBezTo>
                  <a:cubicBezTo>
                    <a:pt x="48" y="151"/>
                    <a:pt x="46" y="149"/>
                    <a:pt x="45" y="147"/>
                  </a:cubicBezTo>
                  <a:cubicBezTo>
                    <a:pt x="46" y="147"/>
                    <a:pt x="47" y="147"/>
                    <a:pt x="48" y="148"/>
                  </a:cubicBezTo>
                  <a:cubicBezTo>
                    <a:pt x="53" y="148"/>
                    <a:pt x="58" y="149"/>
                    <a:pt x="62" y="149"/>
                  </a:cubicBezTo>
                  <a:moveTo>
                    <a:pt x="30" y="181"/>
                  </a:moveTo>
                  <a:cubicBezTo>
                    <a:pt x="30" y="180"/>
                    <a:pt x="29" y="179"/>
                    <a:pt x="29" y="179"/>
                  </a:cubicBezTo>
                  <a:cubicBezTo>
                    <a:pt x="32" y="174"/>
                    <a:pt x="34" y="166"/>
                    <a:pt x="37" y="159"/>
                  </a:cubicBezTo>
                  <a:cubicBezTo>
                    <a:pt x="38" y="155"/>
                    <a:pt x="39" y="151"/>
                    <a:pt x="40" y="148"/>
                  </a:cubicBezTo>
                  <a:cubicBezTo>
                    <a:pt x="40" y="147"/>
                    <a:pt x="40" y="145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50"/>
                    <a:pt x="45" y="153"/>
                    <a:pt x="49" y="156"/>
                  </a:cubicBezTo>
                  <a:cubicBezTo>
                    <a:pt x="52" y="158"/>
                    <a:pt x="56" y="160"/>
                    <a:pt x="60" y="160"/>
                  </a:cubicBezTo>
                  <a:cubicBezTo>
                    <a:pt x="61" y="160"/>
                    <a:pt x="62" y="160"/>
                    <a:pt x="62" y="160"/>
                  </a:cubicBezTo>
                  <a:cubicBezTo>
                    <a:pt x="65" y="160"/>
                    <a:pt x="67" y="160"/>
                    <a:pt x="70" y="159"/>
                  </a:cubicBezTo>
                  <a:cubicBezTo>
                    <a:pt x="68" y="161"/>
                    <a:pt x="66" y="164"/>
                    <a:pt x="65" y="168"/>
                  </a:cubicBezTo>
                  <a:cubicBezTo>
                    <a:pt x="65" y="170"/>
                    <a:pt x="64" y="171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59" y="175"/>
                    <a:pt x="53" y="177"/>
                    <a:pt x="48" y="180"/>
                  </a:cubicBezTo>
                  <a:cubicBezTo>
                    <a:pt x="47" y="180"/>
                    <a:pt x="46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87"/>
                    <a:pt x="39" y="193"/>
                    <a:pt x="38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6" y="198"/>
                    <a:pt x="35" y="197"/>
                    <a:pt x="35" y="197"/>
                  </a:cubicBezTo>
                  <a:cubicBezTo>
                    <a:pt x="34" y="196"/>
                    <a:pt x="34" y="195"/>
                    <a:pt x="34" y="194"/>
                  </a:cubicBezTo>
                  <a:cubicBezTo>
                    <a:pt x="33" y="191"/>
                    <a:pt x="32" y="189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3"/>
                    <a:pt x="36" y="177"/>
                    <a:pt x="37" y="174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3"/>
                    <a:pt x="38" y="172"/>
                    <a:pt x="39" y="172"/>
                  </a:cubicBezTo>
                  <a:cubicBezTo>
                    <a:pt x="42" y="170"/>
                    <a:pt x="45" y="169"/>
                    <a:pt x="47" y="167"/>
                  </a:cubicBezTo>
                  <a:cubicBezTo>
                    <a:pt x="50" y="166"/>
                    <a:pt x="53" y="164"/>
                    <a:pt x="56" y="16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1" y="161"/>
                    <a:pt x="49" y="163"/>
                    <a:pt x="46" y="164"/>
                  </a:cubicBezTo>
                  <a:cubicBezTo>
                    <a:pt x="43" y="165"/>
                    <a:pt x="40" y="167"/>
                    <a:pt x="37" y="169"/>
                  </a:cubicBezTo>
                  <a:cubicBezTo>
                    <a:pt x="36" y="169"/>
                    <a:pt x="35" y="170"/>
                    <a:pt x="35" y="171"/>
                  </a:cubicBezTo>
                  <a:cubicBezTo>
                    <a:pt x="34" y="171"/>
                    <a:pt x="34" y="172"/>
                    <a:pt x="34" y="173"/>
                  </a:cubicBezTo>
                  <a:cubicBezTo>
                    <a:pt x="33" y="174"/>
                    <a:pt x="31" y="178"/>
                    <a:pt x="30" y="181"/>
                  </a:cubicBezTo>
                  <a:moveTo>
                    <a:pt x="62" y="145"/>
                  </a:moveTo>
                  <a:cubicBezTo>
                    <a:pt x="61" y="145"/>
                    <a:pt x="60" y="145"/>
                    <a:pt x="59" y="145"/>
                  </a:cubicBezTo>
                  <a:cubicBezTo>
                    <a:pt x="66" y="144"/>
                    <a:pt x="72" y="143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79" y="143"/>
                  </a:cubicBezTo>
                  <a:cubicBezTo>
                    <a:pt x="79" y="143"/>
                    <a:pt x="78" y="143"/>
                    <a:pt x="77" y="143"/>
                  </a:cubicBezTo>
                  <a:cubicBezTo>
                    <a:pt x="73" y="145"/>
                    <a:pt x="68" y="145"/>
                    <a:pt x="62" y="145"/>
                  </a:cubicBezTo>
                  <a:moveTo>
                    <a:pt x="40" y="138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40" y="138"/>
                    <a:pt x="40" y="138"/>
                    <a:pt x="40" y="138"/>
                  </a:cubicBezTo>
                  <a:moveTo>
                    <a:pt x="52" y="140"/>
                  </a:moveTo>
                  <a:cubicBezTo>
                    <a:pt x="56" y="140"/>
                    <a:pt x="61" y="139"/>
                    <a:pt x="66" y="139"/>
                  </a:cubicBezTo>
                  <a:cubicBezTo>
                    <a:pt x="70" y="138"/>
                    <a:pt x="75" y="138"/>
                    <a:pt x="79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70" y="140"/>
                    <a:pt x="61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49" y="142"/>
                    <a:pt x="47" y="142"/>
                    <a:pt x="4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0"/>
                    <a:pt x="43" y="139"/>
                    <a:pt x="43" y="139"/>
                  </a:cubicBezTo>
                  <a:cubicBezTo>
                    <a:pt x="46" y="140"/>
                    <a:pt x="49" y="140"/>
                    <a:pt x="52" y="140"/>
                  </a:cubicBezTo>
                  <a:moveTo>
                    <a:pt x="15" y="213"/>
                  </a:moveTo>
                  <a:cubicBezTo>
                    <a:pt x="14" y="210"/>
                    <a:pt x="12" y="206"/>
                    <a:pt x="10" y="202"/>
                  </a:cubicBezTo>
                  <a:cubicBezTo>
                    <a:pt x="8" y="198"/>
                    <a:pt x="6" y="194"/>
                    <a:pt x="5" y="190"/>
                  </a:cubicBezTo>
                  <a:cubicBezTo>
                    <a:pt x="4" y="188"/>
                    <a:pt x="4" y="186"/>
                    <a:pt x="4" y="185"/>
                  </a:cubicBezTo>
                  <a:cubicBezTo>
                    <a:pt x="4" y="184"/>
                    <a:pt x="4" y="183"/>
                    <a:pt x="4" y="183"/>
                  </a:cubicBezTo>
                  <a:cubicBezTo>
                    <a:pt x="4" y="182"/>
                    <a:pt x="5" y="181"/>
                    <a:pt x="5" y="180"/>
                  </a:cubicBezTo>
                  <a:cubicBezTo>
                    <a:pt x="6" y="179"/>
                    <a:pt x="7" y="178"/>
                    <a:pt x="7" y="177"/>
                  </a:cubicBezTo>
                  <a:cubicBezTo>
                    <a:pt x="14" y="163"/>
                    <a:pt x="18" y="152"/>
                    <a:pt x="25" y="138"/>
                  </a:cubicBezTo>
                  <a:cubicBezTo>
                    <a:pt x="25" y="137"/>
                    <a:pt x="27" y="136"/>
                    <a:pt x="28" y="135"/>
                  </a:cubicBezTo>
                  <a:cubicBezTo>
                    <a:pt x="29" y="134"/>
                    <a:pt x="31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4" y="134"/>
                    <a:pt x="35" y="136"/>
                    <a:pt x="36" y="137"/>
                  </a:cubicBezTo>
                  <a:cubicBezTo>
                    <a:pt x="37" y="138"/>
                    <a:pt x="37" y="140"/>
                    <a:pt x="37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2"/>
                    <a:pt x="37" y="143"/>
                    <a:pt x="37" y="144"/>
                  </a:cubicBezTo>
                  <a:cubicBezTo>
                    <a:pt x="36" y="147"/>
                    <a:pt x="35" y="154"/>
                    <a:pt x="32" y="161"/>
                  </a:cubicBezTo>
                  <a:cubicBezTo>
                    <a:pt x="30" y="168"/>
                    <a:pt x="28" y="174"/>
                    <a:pt x="25" y="178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7" y="182"/>
                    <a:pt x="28" y="184"/>
                    <a:pt x="28" y="187"/>
                  </a:cubicBezTo>
                  <a:cubicBezTo>
                    <a:pt x="29" y="189"/>
                    <a:pt x="29" y="192"/>
                    <a:pt x="30" y="195"/>
                  </a:cubicBezTo>
                  <a:cubicBezTo>
                    <a:pt x="30" y="196"/>
                    <a:pt x="31" y="198"/>
                    <a:pt x="32" y="199"/>
                  </a:cubicBezTo>
                  <a:cubicBezTo>
                    <a:pt x="33" y="201"/>
                    <a:pt x="35" y="201"/>
                    <a:pt x="36" y="202"/>
                  </a:cubicBezTo>
                  <a:cubicBezTo>
                    <a:pt x="39" y="202"/>
                    <a:pt x="42" y="204"/>
                    <a:pt x="44" y="206"/>
                  </a:cubicBezTo>
                  <a:cubicBezTo>
                    <a:pt x="46" y="208"/>
                    <a:pt x="47" y="211"/>
                    <a:pt x="47" y="213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5"/>
                    <a:pt x="52" y="215"/>
                    <a:pt x="53" y="215"/>
                  </a:cubicBezTo>
                  <a:cubicBezTo>
                    <a:pt x="57" y="215"/>
                    <a:pt x="61" y="215"/>
                    <a:pt x="65" y="213"/>
                  </a:cubicBezTo>
                  <a:cubicBezTo>
                    <a:pt x="67" y="213"/>
                    <a:pt x="68" y="212"/>
                    <a:pt x="70" y="211"/>
                  </a:cubicBezTo>
                  <a:cubicBezTo>
                    <a:pt x="72" y="209"/>
                    <a:pt x="72" y="207"/>
                    <a:pt x="72" y="204"/>
                  </a:cubicBezTo>
                  <a:cubicBezTo>
                    <a:pt x="72" y="202"/>
                    <a:pt x="72" y="200"/>
                    <a:pt x="71" y="198"/>
                  </a:cubicBezTo>
                  <a:cubicBezTo>
                    <a:pt x="70" y="191"/>
                    <a:pt x="67" y="184"/>
                    <a:pt x="67" y="177"/>
                  </a:cubicBezTo>
                  <a:cubicBezTo>
                    <a:pt x="67" y="175"/>
                    <a:pt x="68" y="172"/>
                    <a:pt x="69" y="169"/>
                  </a:cubicBezTo>
                  <a:cubicBezTo>
                    <a:pt x="70" y="165"/>
                    <a:pt x="72" y="162"/>
                    <a:pt x="74" y="160"/>
                  </a:cubicBezTo>
                  <a:cubicBezTo>
                    <a:pt x="76" y="158"/>
                    <a:pt x="77" y="158"/>
                    <a:pt x="79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81" y="158"/>
                    <a:pt x="82" y="158"/>
                    <a:pt x="83" y="159"/>
                  </a:cubicBezTo>
                  <a:cubicBezTo>
                    <a:pt x="84" y="160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4"/>
                    <a:pt x="85" y="166"/>
                    <a:pt x="85" y="169"/>
                  </a:cubicBezTo>
                  <a:cubicBezTo>
                    <a:pt x="85" y="178"/>
                    <a:pt x="86" y="188"/>
                    <a:pt x="89" y="197"/>
                  </a:cubicBezTo>
                  <a:cubicBezTo>
                    <a:pt x="94" y="213"/>
                    <a:pt x="98" y="220"/>
                    <a:pt x="102" y="235"/>
                  </a:cubicBezTo>
                  <a:cubicBezTo>
                    <a:pt x="102" y="239"/>
                    <a:pt x="103" y="241"/>
                    <a:pt x="103" y="244"/>
                  </a:cubicBezTo>
                  <a:cubicBezTo>
                    <a:pt x="103" y="250"/>
                    <a:pt x="101" y="255"/>
                    <a:pt x="98" y="259"/>
                  </a:cubicBezTo>
                  <a:cubicBezTo>
                    <a:pt x="96" y="263"/>
                    <a:pt x="93" y="267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5"/>
                    <a:pt x="92" y="278"/>
                    <a:pt x="92" y="281"/>
                  </a:cubicBezTo>
                  <a:cubicBezTo>
                    <a:pt x="91" y="281"/>
                    <a:pt x="91" y="282"/>
                    <a:pt x="91" y="283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1" y="286"/>
                    <a:pt x="91" y="288"/>
                    <a:pt x="91" y="291"/>
                  </a:cubicBezTo>
                  <a:cubicBezTo>
                    <a:pt x="95" y="291"/>
                    <a:pt x="95" y="291"/>
                    <a:pt x="95" y="291"/>
                  </a:cubicBezTo>
                  <a:cubicBezTo>
                    <a:pt x="95" y="289"/>
                    <a:pt x="95" y="286"/>
                    <a:pt x="95" y="284"/>
                  </a:cubicBezTo>
                  <a:cubicBezTo>
                    <a:pt x="97" y="284"/>
                    <a:pt x="98" y="285"/>
                    <a:pt x="99" y="286"/>
                  </a:cubicBezTo>
                  <a:cubicBezTo>
                    <a:pt x="100" y="287"/>
                    <a:pt x="100" y="288"/>
                    <a:pt x="100" y="289"/>
                  </a:cubicBezTo>
                  <a:cubicBezTo>
                    <a:pt x="100" y="290"/>
                    <a:pt x="99" y="291"/>
                    <a:pt x="98" y="292"/>
                  </a:cubicBezTo>
                  <a:cubicBezTo>
                    <a:pt x="96" y="294"/>
                    <a:pt x="93" y="295"/>
                    <a:pt x="90" y="296"/>
                  </a:cubicBezTo>
                  <a:cubicBezTo>
                    <a:pt x="87" y="297"/>
                    <a:pt x="84" y="298"/>
                    <a:pt x="82" y="298"/>
                  </a:cubicBezTo>
                  <a:cubicBezTo>
                    <a:pt x="79" y="299"/>
                    <a:pt x="77" y="299"/>
                    <a:pt x="74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0" y="299"/>
                    <a:pt x="66" y="298"/>
                    <a:pt x="61" y="298"/>
                  </a:cubicBezTo>
                  <a:cubicBezTo>
                    <a:pt x="48" y="297"/>
                    <a:pt x="41" y="294"/>
                    <a:pt x="38" y="292"/>
                  </a:cubicBezTo>
                  <a:cubicBezTo>
                    <a:pt x="37" y="292"/>
                    <a:pt x="36" y="291"/>
                    <a:pt x="36" y="290"/>
                  </a:cubicBezTo>
                  <a:cubicBezTo>
                    <a:pt x="36" y="290"/>
                    <a:pt x="36" y="289"/>
                    <a:pt x="36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7"/>
                    <a:pt x="38" y="286"/>
                    <a:pt x="40" y="285"/>
                  </a:cubicBezTo>
                  <a:cubicBezTo>
                    <a:pt x="40" y="286"/>
                    <a:pt x="40" y="286"/>
                    <a:pt x="40" y="286"/>
                  </a:cubicBezTo>
                  <a:cubicBezTo>
                    <a:pt x="40" y="288"/>
                    <a:pt x="40" y="289"/>
                    <a:pt x="40" y="291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44" y="290"/>
                    <a:pt x="44" y="288"/>
                    <a:pt x="44" y="286"/>
                  </a:cubicBezTo>
                  <a:cubicBezTo>
                    <a:pt x="44" y="281"/>
                    <a:pt x="44" y="276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38" y="264"/>
                    <a:pt x="34" y="257"/>
                    <a:pt x="30" y="251"/>
                  </a:cubicBezTo>
                  <a:cubicBezTo>
                    <a:pt x="26" y="245"/>
                    <a:pt x="24" y="241"/>
                    <a:pt x="23" y="239"/>
                  </a:cubicBezTo>
                  <a:cubicBezTo>
                    <a:pt x="21" y="237"/>
                    <a:pt x="21" y="235"/>
                    <a:pt x="20" y="232"/>
                  </a:cubicBezTo>
                  <a:cubicBezTo>
                    <a:pt x="20" y="233"/>
                    <a:pt x="21" y="234"/>
                    <a:pt x="21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2" y="235"/>
                    <a:pt x="22" y="235"/>
                    <a:pt x="22" y="235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5" y="234"/>
                    <a:pt x="25" y="234"/>
                    <a:pt x="25" y="234"/>
                  </a:cubicBezTo>
                  <a:cubicBezTo>
                    <a:pt x="24" y="234"/>
                    <a:pt x="24" y="234"/>
                    <a:pt x="24" y="234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1" y="226"/>
                    <a:pt x="18" y="220"/>
                    <a:pt x="15" y="214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moveTo>
                    <a:pt x="44" y="133"/>
                  </a:move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7" y="133"/>
                    <a:pt x="68" y="131"/>
                    <a:pt x="80" y="129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1"/>
                    <a:pt x="78" y="132"/>
                    <a:pt x="78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4" y="134"/>
                    <a:pt x="70" y="135"/>
                    <a:pt x="65" y="135"/>
                  </a:cubicBezTo>
                  <a:cubicBezTo>
                    <a:pt x="61" y="136"/>
                    <a:pt x="56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49" y="136"/>
                    <a:pt x="46" y="136"/>
                    <a:pt x="44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4"/>
                    <a:pt x="43" y="134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moveTo>
                    <a:pt x="48" y="126"/>
                  </a:moveTo>
                  <a:cubicBezTo>
                    <a:pt x="49" y="126"/>
                    <a:pt x="50" y="126"/>
                    <a:pt x="51" y="125"/>
                  </a:cubicBezTo>
                  <a:cubicBezTo>
                    <a:pt x="60" y="125"/>
                    <a:pt x="70" y="124"/>
                    <a:pt x="79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25"/>
                    <a:pt x="79" y="125"/>
                    <a:pt x="78" y="12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7" y="127"/>
                    <a:pt x="56" y="129"/>
                    <a:pt x="45" y="130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8"/>
                    <a:pt x="43" y="128"/>
                  </a:cubicBezTo>
                  <a:cubicBezTo>
                    <a:pt x="43" y="127"/>
                    <a:pt x="43" y="126"/>
                    <a:pt x="43" y="125"/>
                  </a:cubicBezTo>
                  <a:cubicBezTo>
                    <a:pt x="44" y="125"/>
                    <a:pt x="46" y="126"/>
                    <a:pt x="48" y="126"/>
                  </a:cubicBezTo>
                  <a:moveTo>
                    <a:pt x="62" y="119"/>
                  </a:moveTo>
                  <a:cubicBezTo>
                    <a:pt x="66" y="119"/>
                    <a:pt x="69" y="119"/>
                    <a:pt x="73" y="118"/>
                  </a:cubicBezTo>
                  <a:cubicBezTo>
                    <a:pt x="75" y="118"/>
                    <a:pt x="77" y="118"/>
                    <a:pt x="79" y="117"/>
                  </a:cubicBezTo>
                  <a:cubicBezTo>
                    <a:pt x="79" y="118"/>
                    <a:pt x="79" y="119"/>
                    <a:pt x="7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0" y="121"/>
                    <a:pt x="60" y="121"/>
                    <a:pt x="51" y="122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6" y="122"/>
                    <a:pt x="44" y="122"/>
                    <a:pt x="42" y="121"/>
                  </a:cubicBezTo>
                  <a:cubicBezTo>
                    <a:pt x="42" y="121"/>
                    <a:pt x="42" y="120"/>
                    <a:pt x="42" y="120"/>
                  </a:cubicBezTo>
                  <a:cubicBezTo>
                    <a:pt x="42" y="119"/>
                    <a:pt x="42" y="119"/>
                    <a:pt x="4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9" y="118"/>
                    <a:pt x="56" y="119"/>
                    <a:pt x="62" y="119"/>
                  </a:cubicBezTo>
                  <a:moveTo>
                    <a:pt x="57" y="115"/>
                  </a:moveTo>
                  <a:cubicBezTo>
                    <a:pt x="55" y="115"/>
                    <a:pt x="53" y="115"/>
                    <a:pt x="51" y="115"/>
                  </a:cubicBezTo>
                  <a:cubicBezTo>
                    <a:pt x="53" y="114"/>
                    <a:pt x="55" y="114"/>
                    <a:pt x="57" y="114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moveTo>
                    <a:pt x="70" y="115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3" y="114"/>
                    <a:pt x="75" y="114"/>
                    <a:pt x="77" y="114"/>
                  </a:cubicBezTo>
                  <a:cubicBezTo>
                    <a:pt x="75" y="115"/>
                    <a:pt x="74" y="115"/>
                    <a:pt x="72" y="115"/>
                  </a:cubicBezTo>
                  <a:cubicBezTo>
                    <a:pt x="72" y="115"/>
                    <a:pt x="71" y="115"/>
                    <a:pt x="70" y="115"/>
                  </a:cubicBezTo>
                  <a:moveTo>
                    <a:pt x="62" y="115"/>
                  </a:moveTo>
                  <a:cubicBezTo>
                    <a:pt x="62" y="115"/>
                    <a:pt x="61" y="115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3"/>
                    <a:pt x="62" y="113"/>
                    <a:pt x="6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5" y="113"/>
                    <a:pt x="66" y="114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6" y="115"/>
                    <a:pt x="64" y="115"/>
                    <a:pt x="62" y="115"/>
                  </a:cubicBezTo>
                  <a:moveTo>
                    <a:pt x="60" y="110"/>
                  </a:moveTo>
                  <a:cubicBezTo>
                    <a:pt x="60" y="99"/>
                    <a:pt x="59" y="8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0" y="76"/>
                    <a:pt x="62" y="75"/>
                    <a:pt x="63" y="74"/>
                  </a:cubicBezTo>
                  <a:cubicBezTo>
                    <a:pt x="63" y="73"/>
                    <a:pt x="63" y="73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5" y="74"/>
                    <a:pt x="67" y="74"/>
                    <a:pt x="69" y="75"/>
                  </a:cubicBezTo>
                  <a:cubicBezTo>
                    <a:pt x="67" y="84"/>
                    <a:pt x="67" y="94"/>
                    <a:pt x="67" y="103"/>
                  </a:cubicBezTo>
                  <a:cubicBezTo>
                    <a:pt x="67" y="105"/>
                    <a:pt x="67" y="108"/>
                    <a:pt x="67" y="110"/>
                  </a:cubicBezTo>
                  <a:cubicBezTo>
                    <a:pt x="66" y="110"/>
                    <a:pt x="65" y="110"/>
                    <a:pt x="63" y="110"/>
                  </a:cubicBezTo>
                  <a:cubicBezTo>
                    <a:pt x="62" y="110"/>
                    <a:pt x="61" y="110"/>
                    <a:pt x="60" y="110"/>
                  </a:cubicBezTo>
                  <a:moveTo>
                    <a:pt x="74" y="70"/>
                  </a:moveTo>
                  <a:cubicBezTo>
                    <a:pt x="75" y="62"/>
                    <a:pt x="77" y="55"/>
                    <a:pt x="80" y="47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5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52"/>
                    <a:pt x="81" y="59"/>
                    <a:pt x="78" y="65"/>
                  </a:cubicBezTo>
                  <a:cubicBezTo>
                    <a:pt x="77" y="67"/>
                    <a:pt x="75" y="69"/>
                    <a:pt x="74" y="70"/>
                  </a:cubicBezTo>
                  <a:moveTo>
                    <a:pt x="53" y="72"/>
                  </a:moveTo>
                  <a:cubicBezTo>
                    <a:pt x="53" y="71"/>
                    <a:pt x="52" y="71"/>
                    <a:pt x="51" y="71"/>
                  </a:cubicBezTo>
                  <a:cubicBezTo>
                    <a:pt x="46" y="66"/>
                    <a:pt x="42" y="60"/>
                    <a:pt x="38" y="54"/>
                  </a:cubicBezTo>
                  <a:cubicBezTo>
                    <a:pt x="37" y="52"/>
                    <a:pt x="36" y="5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6"/>
                    <a:pt x="37" y="44"/>
                    <a:pt x="39" y="43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6" y="44"/>
                    <a:pt x="47" y="46"/>
                    <a:pt x="48" y="49"/>
                  </a:cubicBezTo>
                  <a:cubicBezTo>
                    <a:pt x="50" y="57"/>
                    <a:pt x="52" y="64"/>
                    <a:pt x="53" y="72"/>
                  </a:cubicBezTo>
                  <a:moveTo>
                    <a:pt x="64" y="63"/>
                  </a:moveTo>
                  <a:cubicBezTo>
                    <a:pt x="63" y="60"/>
                    <a:pt x="63" y="57"/>
                    <a:pt x="63" y="54"/>
                  </a:cubicBezTo>
                  <a:cubicBezTo>
                    <a:pt x="63" y="51"/>
                    <a:pt x="64" y="47"/>
                    <a:pt x="64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1"/>
                    <a:pt x="68" y="41"/>
                    <a:pt x="68" y="42"/>
                  </a:cubicBezTo>
                  <a:cubicBezTo>
                    <a:pt x="68" y="43"/>
                    <a:pt x="69" y="43"/>
                    <a:pt x="69" y="44"/>
                  </a:cubicBezTo>
                  <a:cubicBezTo>
                    <a:pt x="69" y="45"/>
                    <a:pt x="68" y="46"/>
                    <a:pt x="68" y="47"/>
                  </a:cubicBezTo>
                  <a:cubicBezTo>
                    <a:pt x="68" y="52"/>
                    <a:pt x="66" y="58"/>
                    <a:pt x="64" y="63"/>
                  </a:cubicBezTo>
                  <a:moveTo>
                    <a:pt x="41" y="114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38" y="110"/>
                    <a:pt x="37" y="107"/>
                    <a:pt x="36" y="104"/>
                  </a:cubicBezTo>
                  <a:cubicBezTo>
                    <a:pt x="36" y="102"/>
                    <a:pt x="36" y="100"/>
                    <a:pt x="36" y="98"/>
                  </a:cubicBezTo>
                  <a:cubicBezTo>
                    <a:pt x="35" y="93"/>
                    <a:pt x="33" y="89"/>
                    <a:pt x="30" y="85"/>
                  </a:cubicBezTo>
                  <a:cubicBezTo>
                    <a:pt x="28" y="81"/>
                    <a:pt x="25" y="78"/>
                    <a:pt x="23" y="73"/>
                  </a:cubicBezTo>
                  <a:cubicBezTo>
                    <a:pt x="20" y="66"/>
                    <a:pt x="18" y="59"/>
                    <a:pt x="18" y="51"/>
                  </a:cubicBezTo>
                  <a:cubicBezTo>
                    <a:pt x="18" y="39"/>
                    <a:pt x="22" y="27"/>
                    <a:pt x="29" y="18"/>
                  </a:cubicBezTo>
                  <a:cubicBezTo>
                    <a:pt x="36" y="10"/>
                    <a:pt x="47" y="4"/>
                    <a:pt x="60" y="4"/>
                  </a:cubicBezTo>
                  <a:cubicBezTo>
                    <a:pt x="61" y="4"/>
                    <a:pt x="61" y="4"/>
                    <a:pt x="62" y="4"/>
                  </a:cubicBezTo>
                  <a:cubicBezTo>
                    <a:pt x="79" y="5"/>
                    <a:pt x="89" y="10"/>
                    <a:pt x="96" y="18"/>
                  </a:cubicBezTo>
                  <a:cubicBezTo>
                    <a:pt x="103" y="26"/>
                    <a:pt x="105" y="37"/>
                    <a:pt x="105" y="47"/>
                  </a:cubicBezTo>
                  <a:cubicBezTo>
                    <a:pt x="105" y="59"/>
                    <a:pt x="101" y="72"/>
                    <a:pt x="96" y="78"/>
                  </a:cubicBezTo>
                  <a:cubicBezTo>
                    <a:pt x="90" y="86"/>
                    <a:pt x="89" y="91"/>
                    <a:pt x="88" y="97"/>
                  </a:cubicBezTo>
                  <a:cubicBezTo>
                    <a:pt x="86" y="100"/>
                    <a:pt x="86" y="103"/>
                    <a:pt x="85" y="106"/>
                  </a:cubicBezTo>
                  <a:cubicBezTo>
                    <a:pt x="85" y="108"/>
                    <a:pt x="84" y="110"/>
                    <a:pt x="82" y="112"/>
                  </a:cubicBezTo>
                  <a:cubicBezTo>
                    <a:pt x="82" y="112"/>
                    <a:pt x="82" y="112"/>
                    <a:pt x="81" y="111"/>
                  </a:cubicBezTo>
                  <a:cubicBezTo>
                    <a:pt x="81" y="111"/>
                    <a:pt x="81" y="111"/>
                    <a:pt x="80" y="111"/>
                  </a:cubicBezTo>
                  <a:cubicBezTo>
                    <a:pt x="77" y="111"/>
                    <a:pt x="74" y="110"/>
                    <a:pt x="70" y="110"/>
                  </a:cubicBezTo>
                  <a:cubicBezTo>
                    <a:pt x="70" y="108"/>
                    <a:pt x="70" y="106"/>
                    <a:pt x="70" y="103"/>
                  </a:cubicBezTo>
                  <a:cubicBezTo>
                    <a:pt x="70" y="93"/>
                    <a:pt x="71" y="84"/>
                    <a:pt x="73" y="74"/>
                  </a:cubicBezTo>
                  <a:cubicBezTo>
                    <a:pt x="73" y="74"/>
                    <a:pt x="74" y="74"/>
                    <a:pt x="74" y="73"/>
                  </a:cubicBezTo>
                  <a:cubicBezTo>
                    <a:pt x="77" y="72"/>
                    <a:pt x="79" y="69"/>
                    <a:pt x="81" y="67"/>
                  </a:cubicBezTo>
                  <a:cubicBezTo>
                    <a:pt x="85" y="60"/>
                    <a:pt x="87" y="53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7" y="43"/>
                    <a:pt x="85" y="42"/>
                  </a:cubicBezTo>
                  <a:cubicBezTo>
                    <a:pt x="85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0" y="41"/>
                    <a:pt x="79" y="42"/>
                  </a:cubicBezTo>
                  <a:cubicBezTo>
                    <a:pt x="77" y="43"/>
                    <a:pt x="77" y="45"/>
                    <a:pt x="76" y="46"/>
                  </a:cubicBezTo>
                  <a:cubicBezTo>
                    <a:pt x="73" y="54"/>
                    <a:pt x="71" y="63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8" y="71"/>
                    <a:pt x="67" y="71"/>
                    <a:pt x="66" y="70"/>
                  </a:cubicBezTo>
                  <a:cubicBezTo>
                    <a:pt x="66" y="70"/>
                    <a:pt x="66" y="69"/>
                    <a:pt x="66" y="69"/>
                  </a:cubicBezTo>
                  <a:cubicBezTo>
                    <a:pt x="69" y="62"/>
                    <a:pt x="71" y="55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ubicBezTo>
                    <a:pt x="72" y="43"/>
                    <a:pt x="72" y="42"/>
                    <a:pt x="71" y="40"/>
                  </a:cubicBezTo>
                  <a:cubicBezTo>
                    <a:pt x="70" y="39"/>
                    <a:pt x="69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4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1" y="41"/>
                    <a:pt x="61" y="42"/>
                    <a:pt x="61" y="43"/>
                  </a:cubicBezTo>
                  <a:cubicBezTo>
                    <a:pt x="60" y="46"/>
                    <a:pt x="60" y="50"/>
                    <a:pt x="60" y="54"/>
                  </a:cubicBezTo>
                  <a:cubicBezTo>
                    <a:pt x="60" y="58"/>
                    <a:pt x="60" y="63"/>
                    <a:pt x="61" y="67"/>
                  </a:cubicBezTo>
                  <a:cubicBezTo>
                    <a:pt x="61" y="67"/>
                    <a:pt x="61" y="68"/>
                    <a:pt x="62" y="69"/>
                  </a:cubicBezTo>
                  <a:cubicBezTo>
                    <a:pt x="61" y="70"/>
                    <a:pt x="61" y="71"/>
                    <a:pt x="60" y="72"/>
                  </a:cubicBezTo>
                  <a:cubicBezTo>
                    <a:pt x="59" y="72"/>
                    <a:pt x="58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5" y="65"/>
                    <a:pt x="54" y="56"/>
                    <a:pt x="51" y="48"/>
                  </a:cubicBezTo>
                  <a:cubicBezTo>
                    <a:pt x="50" y="45"/>
                    <a:pt x="49" y="42"/>
                    <a:pt x="46" y="40"/>
                  </a:cubicBezTo>
                  <a:cubicBezTo>
                    <a:pt x="45" y="39"/>
                    <a:pt x="43" y="39"/>
                    <a:pt x="42" y="39"/>
                  </a:cubicBezTo>
                  <a:cubicBezTo>
                    <a:pt x="40" y="39"/>
                    <a:pt x="38" y="39"/>
                    <a:pt x="37" y="40"/>
                  </a:cubicBezTo>
                  <a:cubicBezTo>
                    <a:pt x="34" y="42"/>
                    <a:pt x="33" y="45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51"/>
                    <a:pt x="34" y="53"/>
                    <a:pt x="35" y="55"/>
                  </a:cubicBezTo>
                  <a:cubicBezTo>
                    <a:pt x="39" y="62"/>
                    <a:pt x="43" y="68"/>
                    <a:pt x="49" y="73"/>
                  </a:cubicBezTo>
                  <a:cubicBezTo>
                    <a:pt x="50" y="74"/>
                    <a:pt x="52" y="76"/>
                    <a:pt x="54" y="76"/>
                  </a:cubicBezTo>
                  <a:cubicBezTo>
                    <a:pt x="56" y="88"/>
                    <a:pt x="57" y="99"/>
                    <a:pt x="57" y="110"/>
                  </a:cubicBezTo>
                  <a:cubicBezTo>
                    <a:pt x="52" y="111"/>
                    <a:pt x="47" y="112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4" y="7"/>
                    <a:pt x="26" y="16"/>
                  </a:cubicBezTo>
                  <a:cubicBezTo>
                    <a:pt x="19" y="26"/>
                    <a:pt x="14" y="38"/>
                    <a:pt x="14" y="51"/>
                  </a:cubicBezTo>
                  <a:cubicBezTo>
                    <a:pt x="14" y="59"/>
                    <a:pt x="16" y="67"/>
                    <a:pt x="20" y="75"/>
                  </a:cubicBezTo>
                  <a:cubicBezTo>
                    <a:pt x="22" y="79"/>
                    <a:pt x="25" y="83"/>
                    <a:pt x="27" y="87"/>
                  </a:cubicBezTo>
                  <a:cubicBezTo>
                    <a:pt x="30" y="91"/>
                    <a:pt x="32" y="95"/>
                    <a:pt x="32" y="99"/>
                  </a:cubicBezTo>
                  <a:cubicBezTo>
                    <a:pt x="33" y="100"/>
                    <a:pt x="32" y="102"/>
                    <a:pt x="33" y="104"/>
                  </a:cubicBezTo>
                  <a:cubicBezTo>
                    <a:pt x="33" y="109"/>
                    <a:pt x="35" y="112"/>
                    <a:pt x="38" y="115"/>
                  </a:cubicBezTo>
                  <a:cubicBezTo>
                    <a:pt x="39" y="117"/>
                    <a:pt x="39" y="118"/>
                    <a:pt x="39" y="120"/>
                  </a:cubicBezTo>
                  <a:cubicBezTo>
                    <a:pt x="39" y="121"/>
                    <a:pt x="39" y="121"/>
                    <a:pt x="39" y="122"/>
                  </a:cubicBezTo>
                  <a:cubicBezTo>
                    <a:pt x="39" y="123"/>
                    <a:pt x="39" y="124"/>
                    <a:pt x="39" y="125"/>
                  </a:cubicBezTo>
                  <a:cubicBezTo>
                    <a:pt x="39" y="126"/>
                    <a:pt x="39" y="127"/>
                    <a:pt x="39" y="128"/>
                  </a:cubicBezTo>
                  <a:cubicBezTo>
                    <a:pt x="39" y="129"/>
                    <a:pt x="39" y="129"/>
                    <a:pt x="40" y="130"/>
                  </a:cubicBezTo>
                  <a:cubicBezTo>
                    <a:pt x="40" y="130"/>
                    <a:pt x="40" y="131"/>
                    <a:pt x="40" y="131"/>
                  </a:cubicBezTo>
                  <a:cubicBezTo>
                    <a:pt x="40" y="132"/>
                    <a:pt x="39" y="134"/>
                    <a:pt x="39" y="135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5"/>
                  </a:cubicBezTo>
                  <a:cubicBezTo>
                    <a:pt x="38" y="133"/>
                    <a:pt x="36" y="132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2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0" y="130"/>
                    <a:pt x="28" y="131"/>
                    <a:pt x="26" y="132"/>
                  </a:cubicBezTo>
                  <a:cubicBezTo>
                    <a:pt x="24" y="134"/>
                    <a:pt x="23" y="135"/>
                    <a:pt x="22" y="137"/>
                  </a:cubicBezTo>
                  <a:cubicBezTo>
                    <a:pt x="14" y="151"/>
                    <a:pt x="11" y="162"/>
                    <a:pt x="4" y="175"/>
                  </a:cubicBezTo>
                  <a:cubicBezTo>
                    <a:pt x="3" y="176"/>
                    <a:pt x="3" y="177"/>
                    <a:pt x="2" y="178"/>
                  </a:cubicBezTo>
                  <a:cubicBezTo>
                    <a:pt x="2" y="180"/>
                    <a:pt x="1" y="181"/>
                    <a:pt x="1" y="182"/>
                  </a:cubicBezTo>
                  <a:cubicBezTo>
                    <a:pt x="0" y="183"/>
                    <a:pt x="0" y="184"/>
                    <a:pt x="0" y="185"/>
                  </a:cubicBezTo>
                  <a:cubicBezTo>
                    <a:pt x="0" y="187"/>
                    <a:pt x="1" y="189"/>
                    <a:pt x="1" y="191"/>
                  </a:cubicBezTo>
                  <a:cubicBezTo>
                    <a:pt x="3" y="195"/>
                    <a:pt x="5" y="200"/>
                    <a:pt x="7" y="204"/>
                  </a:cubicBezTo>
                  <a:cubicBezTo>
                    <a:pt x="9" y="208"/>
                    <a:pt x="10" y="211"/>
                    <a:pt x="12" y="215"/>
                  </a:cubicBezTo>
                  <a:cubicBezTo>
                    <a:pt x="12" y="217"/>
                    <a:pt x="13" y="220"/>
                    <a:pt x="14" y="222"/>
                  </a:cubicBezTo>
                  <a:cubicBezTo>
                    <a:pt x="15" y="225"/>
                    <a:pt x="16" y="228"/>
                    <a:pt x="16" y="230"/>
                  </a:cubicBezTo>
                  <a:cubicBezTo>
                    <a:pt x="17" y="234"/>
                    <a:pt x="17" y="238"/>
                    <a:pt x="20" y="241"/>
                  </a:cubicBezTo>
                  <a:cubicBezTo>
                    <a:pt x="21" y="243"/>
                    <a:pt x="23" y="247"/>
                    <a:pt x="27" y="253"/>
                  </a:cubicBezTo>
                  <a:cubicBezTo>
                    <a:pt x="30" y="259"/>
                    <a:pt x="35" y="266"/>
                    <a:pt x="40" y="273"/>
                  </a:cubicBezTo>
                  <a:cubicBezTo>
                    <a:pt x="40" y="276"/>
                    <a:pt x="40" y="279"/>
                    <a:pt x="40" y="282"/>
                  </a:cubicBezTo>
                  <a:cubicBezTo>
                    <a:pt x="37" y="282"/>
                    <a:pt x="35" y="283"/>
                    <a:pt x="34" y="285"/>
                  </a:cubicBezTo>
                  <a:cubicBezTo>
                    <a:pt x="32" y="286"/>
                    <a:pt x="32" y="288"/>
                    <a:pt x="32" y="289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1"/>
                    <a:pt x="32" y="291"/>
                  </a:cubicBezTo>
                  <a:cubicBezTo>
                    <a:pt x="32" y="293"/>
                    <a:pt x="32" y="295"/>
                    <a:pt x="32" y="297"/>
                  </a:cubicBezTo>
                  <a:cubicBezTo>
                    <a:pt x="31" y="298"/>
                    <a:pt x="29" y="298"/>
                    <a:pt x="28" y="299"/>
                  </a:cubicBezTo>
                  <a:cubicBezTo>
                    <a:pt x="27" y="300"/>
                    <a:pt x="26" y="302"/>
                    <a:pt x="26" y="303"/>
                  </a:cubicBezTo>
                  <a:cubicBezTo>
                    <a:pt x="26" y="304"/>
                    <a:pt x="26" y="305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5" y="316"/>
                    <a:pt x="24" y="327"/>
                    <a:pt x="24" y="337"/>
                  </a:cubicBezTo>
                  <a:cubicBezTo>
                    <a:pt x="24" y="338"/>
                    <a:pt x="25" y="339"/>
                    <a:pt x="26" y="339"/>
                  </a:cubicBezTo>
                  <a:cubicBezTo>
                    <a:pt x="26" y="339"/>
                    <a:pt x="26" y="339"/>
                    <a:pt x="26" y="339"/>
                  </a:cubicBezTo>
                  <a:cubicBezTo>
                    <a:pt x="27" y="339"/>
                    <a:pt x="28" y="338"/>
                    <a:pt x="28" y="337"/>
                  </a:cubicBezTo>
                  <a:cubicBezTo>
                    <a:pt x="28" y="328"/>
                    <a:pt x="29" y="318"/>
                    <a:pt x="29" y="308"/>
                  </a:cubicBezTo>
                  <a:cubicBezTo>
                    <a:pt x="30" y="309"/>
                    <a:pt x="31" y="309"/>
                    <a:pt x="32" y="309"/>
                  </a:cubicBezTo>
                  <a:cubicBezTo>
                    <a:pt x="32" y="310"/>
                    <a:pt x="32" y="310"/>
                    <a:pt x="32" y="310"/>
                  </a:cubicBezTo>
                  <a:cubicBezTo>
                    <a:pt x="32" y="311"/>
                    <a:pt x="33" y="311"/>
                    <a:pt x="34" y="311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34" y="311"/>
                    <a:pt x="35" y="311"/>
                    <a:pt x="35" y="311"/>
                  </a:cubicBezTo>
                  <a:cubicBezTo>
                    <a:pt x="43" y="313"/>
                    <a:pt x="51" y="314"/>
                    <a:pt x="60" y="314"/>
                  </a:cubicBezTo>
                  <a:cubicBezTo>
                    <a:pt x="64" y="314"/>
                    <a:pt x="69" y="314"/>
                    <a:pt x="74" y="313"/>
                  </a:cubicBezTo>
                  <a:cubicBezTo>
                    <a:pt x="75" y="313"/>
                    <a:pt x="76" y="313"/>
                    <a:pt x="77" y="313"/>
                  </a:cubicBezTo>
                  <a:cubicBezTo>
                    <a:pt x="77" y="314"/>
                    <a:pt x="76" y="315"/>
                    <a:pt x="75" y="316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7" y="316"/>
                    <a:pt x="79" y="314"/>
                    <a:pt x="80" y="313"/>
                  </a:cubicBezTo>
                  <a:cubicBezTo>
                    <a:pt x="81" y="313"/>
                    <a:pt x="83" y="313"/>
                    <a:pt x="84" y="312"/>
                  </a:cubicBezTo>
                  <a:cubicBezTo>
                    <a:pt x="82" y="314"/>
                    <a:pt x="81" y="316"/>
                    <a:pt x="79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2" y="317"/>
                    <a:pt x="85" y="314"/>
                    <a:pt x="87" y="312"/>
                  </a:cubicBezTo>
                  <a:cubicBezTo>
                    <a:pt x="90" y="311"/>
                    <a:pt x="92" y="311"/>
                    <a:pt x="95" y="310"/>
                  </a:cubicBezTo>
                  <a:cubicBezTo>
                    <a:pt x="90" y="315"/>
                    <a:pt x="85" y="321"/>
                    <a:pt x="81" y="327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8" y="321"/>
                    <a:pt x="93" y="315"/>
                    <a:pt x="99" y="308"/>
                  </a:cubicBezTo>
                  <a:cubicBezTo>
                    <a:pt x="99" y="308"/>
                    <a:pt x="100" y="308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2" y="307"/>
                    <a:pt x="102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3" y="307"/>
                    <a:pt x="103" y="307"/>
                    <a:pt x="103" y="308"/>
                  </a:cubicBezTo>
                  <a:cubicBezTo>
                    <a:pt x="102" y="308"/>
                    <a:pt x="102" y="308"/>
                    <a:pt x="102" y="308"/>
                  </a:cubicBezTo>
                  <a:cubicBezTo>
                    <a:pt x="96" y="315"/>
                    <a:pt x="90" y="322"/>
                    <a:pt x="84" y="329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84" y="330"/>
                    <a:pt x="84" y="330"/>
                    <a:pt x="84" y="330"/>
                  </a:cubicBezTo>
                  <a:cubicBezTo>
                    <a:pt x="84" y="332"/>
                    <a:pt x="84" y="332"/>
                    <a:pt x="84" y="332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6" y="331"/>
                    <a:pt x="86" y="331"/>
                    <a:pt x="86" y="331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92" y="324"/>
                    <a:pt x="97" y="317"/>
                    <a:pt x="103" y="310"/>
                  </a:cubicBezTo>
                  <a:cubicBezTo>
                    <a:pt x="103" y="318"/>
                    <a:pt x="103" y="326"/>
                    <a:pt x="103" y="334"/>
                  </a:cubicBezTo>
                  <a:cubicBezTo>
                    <a:pt x="103" y="335"/>
                    <a:pt x="103" y="337"/>
                    <a:pt x="103" y="339"/>
                  </a:cubicBezTo>
                  <a:cubicBezTo>
                    <a:pt x="102" y="338"/>
                    <a:pt x="102" y="338"/>
                    <a:pt x="102" y="338"/>
                  </a:cubicBezTo>
                  <a:cubicBezTo>
                    <a:pt x="99" y="340"/>
                    <a:pt x="97" y="343"/>
                    <a:pt x="96" y="347"/>
                  </a:cubicBezTo>
                  <a:cubicBezTo>
                    <a:pt x="98" y="347"/>
                    <a:pt x="98" y="347"/>
                    <a:pt x="98" y="347"/>
                  </a:cubicBezTo>
                  <a:cubicBezTo>
                    <a:pt x="99" y="344"/>
                    <a:pt x="101" y="342"/>
                    <a:pt x="103" y="339"/>
                  </a:cubicBezTo>
                  <a:cubicBezTo>
                    <a:pt x="103" y="340"/>
                    <a:pt x="103" y="341"/>
                    <a:pt x="103" y="341"/>
                  </a:cubicBezTo>
                  <a:cubicBezTo>
                    <a:pt x="103" y="342"/>
                    <a:pt x="104" y="343"/>
                    <a:pt x="105" y="343"/>
                  </a:cubicBezTo>
                  <a:cubicBezTo>
                    <a:pt x="105" y="343"/>
                    <a:pt x="105" y="343"/>
                    <a:pt x="105" y="343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6" y="339"/>
                    <a:pt x="106" y="336"/>
                    <a:pt x="106" y="334"/>
                  </a:cubicBezTo>
                  <a:cubicBezTo>
                    <a:pt x="106" y="326"/>
                    <a:pt x="106" y="318"/>
                    <a:pt x="106" y="310"/>
                  </a:cubicBezTo>
                  <a:cubicBezTo>
                    <a:pt x="106" y="307"/>
                    <a:pt x="106" y="305"/>
                    <a:pt x="106" y="302"/>
                  </a:cubicBezTo>
                  <a:cubicBezTo>
                    <a:pt x="107" y="302"/>
                    <a:pt x="107" y="301"/>
                    <a:pt x="107" y="300"/>
                  </a:cubicBezTo>
                  <a:cubicBezTo>
                    <a:pt x="107" y="299"/>
                    <a:pt x="107" y="299"/>
                    <a:pt x="106" y="298"/>
                  </a:cubicBezTo>
                  <a:cubicBezTo>
                    <a:pt x="106" y="298"/>
                    <a:pt x="106" y="297"/>
                    <a:pt x="105" y="296"/>
                  </a:cubicBezTo>
                  <a:cubicBezTo>
                    <a:pt x="105" y="296"/>
                    <a:pt x="104" y="296"/>
                    <a:pt x="103" y="295"/>
                  </a:cubicBezTo>
                  <a:cubicBezTo>
                    <a:pt x="103" y="294"/>
                    <a:pt x="104" y="292"/>
                    <a:pt x="104" y="290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4" y="287"/>
                    <a:pt x="103" y="285"/>
                    <a:pt x="102" y="284"/>
                  </a:cubicBezTo>
                  <a:cubicBezTo>
                    <a:pt x="100" y="282"/>
                    <a:pt x="98" y="280"/>
                    <a:pt x="95" y="280"/>
                  </a:cubicBezTo>
                  <a:cubicBezTo>
                    <a:pt x="96" y="277"/>
                    <a:pt x="96" y="275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7" y="268"/>
                    <a:pt x="99" y="265"/>
                    <a:pt x="101" y="261"/>
                  </a:cubicBezTo>
                  <a:cubicBezTo>
                    <a:pt x="104" y="256"/>
                    <a:pt x="106" y="251"/>
                    <a:pt x="106" y="244"/>
                  </a:cubicBezTo>
                  <a:cubicBezTo>
                    <a:pt x="106" y="241"/>
                    <a:pt x="106" y="238"/>
                    <a:pt x="105" y="235"/>
                  </a:cubicBezTo>
                  <a:cubicBezTo>
                    <a:pt x="102" y="219"/>
                    <a:pt x="97" y="211"/>
                    <a:pt x="92" y="196"/>
                  </a:cubicBezTo>
                  <a:cubicBezTo>
                    <a:pt x="90" y="187"/>
                    <a:pt x="88" y="178"/>
                    <a:pt x="88" y="169"/>
                  </a:cubicBezTo>
                  <a:cubicBezTo>
                    <a:pt x="88" y="166"/>
                    <a:pt x="88" y="164"/>
                    <a:pt x="88" y="162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88" y="160"/>
                    <a:pt x="87" y="158"/>
                    <a:pt x="85" y="156"/>
                  </a:cubicBezTo>
                  <a:cubicBezTo>
                    <a:pt x="84" y="155"/>
                    <a:pt x="81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8" y="154"/>
                    <a:pt x="77" y="154"/>
                    <a:pt x="77" y="154"/>
                  </a:cubicBezTo>
                  <a:cubicBezTo>
                    <a:pt x="78" y="153"/>
                    <a:pt x="79" y="152"/>
                    <a:pt x="80" y="151"/>
                  </a:cubicBezTo>
                  <a:cubicBezTo>
                    <a:pt x="80" y="150"/>
                    <a:pt x="81" y="149"/>
                    <a:pt x="82" y="148"/>
                  </a:cubicBezTo>
                  <a:cubicBezTo>
                    <a:pt x="82" y="147"/>
                    <a:pt x="83" y="145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3"/>
                    <a:pt x="84" y="143"/>
                    <a:pt x="84" y="142"/>
                  </a:cubicBezTo>
                  <a:cubicBezTo>
                    <a:pt x="84" y="141"/>
                    <a:pt x="83" y="141"/>
                    <a:pt x="83" y="140"/>
                  </a:cubicBezTo>
                  <a:cubicBezTo>
                    <a:pt x="84" y="140"/>
                    <a:pt x="85" y="139"/>
                    <a:pt x="84" y="138"/>
                  </a:cubicBezTo>
                  <a:cubicBezTo>
                    <a:pt x="84" y="137"/>
                    <a:pt x="84" y="137"/>
                    <a:pt x="83" y="137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4"/>
                    <a:pt x="83" y="134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3" y="132"/>
                    <a:pt x="84" y="131"/>
                    <a:pt x="84" y="130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4" y="128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3" y="125"/>
                    <a:pt x="83" y="125"/>
                  </a:cubicBezTo>
                  <a:cubicBezTo>
                    <a:pt x="83" y="124"/>
                    <a:pt x="83" y="124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1"/>
                    <a:pt x="83" y="119"/>
                    <a:pt x="83" y="118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6" y="114"/>
                    <a:pt x="88" y="111"/>
                    <a:pt x="89" y="107"/>
                  </a:cubicBezTo>
                  <a:cubicBezTo>
                    <a:pt x="90" y="104"/>
                    <a:pt x="90" y="100"/>
                    <a:pt x="91" y="98"/>
                  </a:cubicBezTo>
                  <a:cubicBezTo>
                    <a:pt x="93" y="92"/>
                    <a:pt x="94" y="88"/>
                    <a:pt x="99" y="80"/>
                  </a:cubicBezTo>
                  <a:cubicBezTo>
                    <a:pt x="105" y="73"/>
                    <a:pt x="109" y="60"/>
                    <a:pt x="109" y="47"/>
                  </a:cubicBezTo>
                  <a:cubicBezTo>
                    <a:pt x="109" y="36"/>
                    <a:pt x="106" y="25"/>
                    <a:pt x="99" y="16"/>
                  </a:cubicBezTo>
                  <a:cubicBezTo>
                    <a:pt x="91" y="7"/>
                    <a:pt x="80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861"/>
            <p:cNvSpPr>
              <a:spLocks/>
            </p:cNvSpPr>
            <p:nvPr/>
          </p:nvSpPr>
          <p:spPr bwMode="auto">
            <a:xfrm>
              <a:off x="2519" y="754"/>
              <a:ext cx="14" cy="95"/>
            </a:xfrm>
            <a:custGeom>
              <a:avLst/>
              <a:gdLst>
                <a:gd name="T0" fmla="*/ 2 w 6"/>
                <a:gd name="T1" fmla="*/ 0 h 40"/>
                <a:gd name="T2" fmla="*/ 2 w 6"/>
                <a:gd name="T3" fmla="*/ 0 h 40"/>
                <a:gd name="T4" fmla="*/ 0 w 6"/>
                <a:gd name="T5" fmla="*/ 1 h 40"/>
                <a:gd name="T6" fmla="*/ 0 w 6"/>
                <a:gd name="T7" fmla="*/ 8 h 40"/>
                <a:gd name="T8" fmla="*/ 2 w 6"/>
                <a:gd name="T9" fmla="*/ 39 h 40"/>
                <a:gd name="T10" fmla="*/ 4 w 6"/>
                <a:gd name="T11" fmla="*/ 40 h 40"/>
                <a:gd name="T12" fmla="*/ 4 w 6"/>
                <a:gd name="T13" fmla="*/ 40 h 40"/>
                <a:gd name="T14" fmla="*/ 6 w 6"/>
                <a:gd name="T15" fmla="*/ 38 h 40"/>
                <a:gd name="T16" fmla="*/ 4 w 6"/>
                <a:gd name="T17" fmla="*/ 8 h 40"/>
                <a:gd name="T18" fmla="*/ 4 w 6"/>
                <a:gd name="T19" fmla="*/ 2 h 40"/>
                <a:gd name="T20" fmla="*/ 2 w 6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8"/>
                    <a:pt x="1" y="29"/>
                    <a:pt x="2" y="39"/>
                  </a:cubicBezTo>
                  <a:cubicBezTo>
                    <a:pt x="2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6" y="39"/>
                    <a:pt x="6" y="38"/>
                  </a:cubicBezTo>
                  <a:cubicBezTo>
                    <a:pt x="4" y="28"/>
                    <a:pt x="4" y="18"/>
                    <a:pt x="4" y="8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862"/>
            <p:cNvSpPr>
              <a:spLocks/>
            </p:cNvSpPr>
            <p:nvPr/>
          </p:nvSpPr>
          <p:spPr bwMode="auto">
            <a:xfrm>
              <a:off x="2637" y="818"/>
              <a:ext cx="64" cy="48"/>
            </a:xfrm>
            <a:custGeom>
              <a:avLst/>
              <a:gdLst>
                <a:gd name="T0" fmla="*/ 25 w 27"/>
                <a:gd name="T1" fmla="*/ 0 h 20"/>
                <a:gd name="T2" fmla="*/ 24 w 27"/>
                <a:gd name="T3" fmla="*/ 1 h 20"/>
                <a:gd name="T4" fmla="*/ 1 w 27"/>
                <a:gd name="T5" fmla="*/ 17 h 20"/>
                <a:gd name="T6" fmla="*/ 0 w 27"/>
                <a:gd name="T7" fmla="*/ 20 h 20"/>
                <a:gd name="T8" fmla="*/ 2 w 27"/>
                <a:gd name="T9" fmla="*/ 20 h 20"/>
                <a:gd name="T10" fmla="*/ 3 w 27"/>
                <a:gd name="T11" fmla="*/ 20 h 20"/>
                <a:gd name="T12" fmla="*/ 26 w 27"/>
                <a:gd name="T13" fmla="*/ 3 h 20"/>
                <a:gd name="T14" fmla="*/ 26 w 27"/>
                <a:gd name="T15" fmla="*/ 1 h 20"/>
                <a:gd name="T16" fmla="*/ 25 w 2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0">
                  <a:moveTo>
                    <a:pt x="25" y="0"/>
                  </a:move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8" y="12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0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11" y="14"/>
                    <a:pt x="18" y="9"/>
                    <a:pt x="26" y="3"/>
                  </a:cubicBezTo>
                  <a:cubicBezTo>
                    <a:pt x="27" y="3"/>
                    <a:pt x="27" y="2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863"/>
            <p:cNvSpPr>
              <a:spLocks/>
            </p:cNvSpPr>
            <p:nvPr/>
          </p:nvSpPr>
          <p:spPr bwMode="auto">
            <a:xfrm>
              <a:off x="2678" y="944"/>
              <a:ext cx="66" cy="23"/>
            </a:xfrm>
            <a:custGeom>
              <a:avLst/>
              <a:gdLst>
                <a:gd name="T0" fmla="*/ 26 w 28"/>
                <a:gd name="T1" fmla="*/ 0 h 10"/>
                <a:gd name="T2" fmla="*/ 26 w 28"/>
                <a:gd name="T3" fmla="*/ 0 h 10"/>
                <a:gd name="T4" fmla="*/ 2 w 28"/>
                <a:gd name="T5" fmla="*/ 6 h 10"/>
                <a:gd name="T6" fmla="*/ 0 w 28"/>
                <a:gd name="T7" fmla="*/ 8 h 10"/>
                <a:gd name="T8" fmla="*/ 2 w 28"/>
                <a:gd name="T9" fmla="*/ 10 h 10"/>
                <a:gd name="T10" fmla="*/ 2 w 28"/>
                <a:gd name="T11" fmla="*/ 10 h 10"/>
                <a:gd name="T12" fmla="*/ 27 w 28"/>
                <a:gd name="T13" fmla="*/ 4 h 10"/>
                <a:gd name="T14" fmla="*/ 28 w 28"/>
                <a:gd name="T15" fmla="*/ 1 h 10"/>
                <a:gd name="T16" fmla="*/ 26 w 28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0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4"/>
                    <a:pt x="10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0" y="10"/>
                    <a:pt x="19" y="8"/>
                    <a:pt x="27" y="4"/>
                  </a:cubicBez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864"/>
            <p:cNvSpPr>
              <a:spLocks/>
            </p:cNvSpPr>
            <p:nvPr/>
          </p:nvSpPr>
          <p:spPr bwMode="auto">
            <a:xfrm>
              <a:off x="2668" y="1048"/>
              <a:ext cx="55" cy="47"/>
            </a:xfrm>
            <a:custGeom>
              <a:avLst/>
              <a:gdLst>
                <a:gd name="T0" fmla="*/ 2 w 23"/>
                <a:gd name="T1" fmla="*/ 0 h 20"/>
                <a:gd name="T2" fmla="*/ 1 w 23"/>
                <a:gd name="T3" fmla="*/ 1 h 20"/>
                <a:gd name="T4" fmla="*/ 1 w 23"/>
                <a:gd name="T5" fmla="*/ 3 h 20"/>
                <a:gd name="T6" fmla="*/ 20 w 23"/>
                <a:gd name="T7" fmla="*/ 19 h 20"/>
                <a:gd name="T8" fmla="*/ 21 w 23"/>
                <a:gd name="T9" fmla="*/ 20 h 20"/>
                <a:gd name="T10" fmla="*/ 22 w 23"/>
                <a:gd name="T11" fmla="*/ 19 h 20"/>
                <a:gd name="T12" fmla="*/ 22 w 23"/>
                <a:gd name="T13" fmla="*/ 17 h 20"/>
                <a:gd name="T14" fmla="*/ 3 w 23"/>
                <a:gd name="T15" fmla="*/ 1 h 20"/>
                <a:gd name="T16" fmla="*/ 2 w 2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0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9"/>
                    <a:pt x="14" y="14"/>
                    <a:pt x="20" y="19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23" y="18"/>
                    <a:pt x="23" y="17"/>
                    <a:pt x="22" y="17"/>
                  </a:cubicBezTo>
                  <a:cubicBezTo>
                    <a:pt x="16" y="11"/>
                    <a:pt x="10" y="6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Freeform 865"/>
            <p:cNvSpPr>
              <a:spLocks/>
            </p:cNvSpPr>
            <p:nvPr/>
          </p:nvSpPr>
          <p:spPr bwMode="auto">
            <a:xfrm>
              <a:off x="2372" y="818"/>
              <a:ext cx="52" cy="50"/>
            </a:xfrm>
            <a:custGeom>
              <a:avLst/>
              <a:gdLst>
                <a:gd name="T0" fmla="*/ 2 w 22"/>
                <a:gd name="T1" fmla="*/ 0 h 21"/>
                <a:gd name="T2" fmla="*/ 1 w 22"/>
                <a:gd name="T3" fmla="*/ 1 h 21"/>
                <a:gd name="T4" fmla="*/ 1 w 22"/>
                <a:gd name="T5" fmla="*/ 3 h 21"/>
                <a:gd name="T6" fmla="*/ 18 w 22"/>
                <a:gd name="T7" fmla="*/ 21 h 21"/>
                <a:gd name="T8" fmla="*/ 20 w 22"/>
                <a:gd name="T9" fmla="*/ 21 h 21"/>
                <a:gd name="T10" fmla="*/ 21 w 22"/>
                <a:gd name="T11" fmla="*/ 21 h 21"/>
                <a:gd name="T12" fmla="*/ 21 w 22"/>
                <a:gd name="T13" fmla="*/ 19 h 21"/>
                <a:gd name="T14" fmla="*/ 3 w 22"/>
                <a:gd name="T15" fmla="*/ 0 h 21"/>
                <a:gd name="T16" fmla="*/ 2 w 22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" y="8"/>
                    <a:pt x="14" y="14"/>
                    <a:pt x="18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0"/>
                    <a:pt x="21" y="19"/>
                  </a:cubicBezTo>
                  <a:cubicBezTo>
                    <a:pt x="17" y="11"/>
                    <a:pt x="10" y="5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866"/>
            <p:cNvSpPr>
              <a:spLocks/>
            </p:cNvSpPr>
            <p:nvPr/>
          </p:nvSpPr>
          <p:spPr bwMode="auto">
            <a:xfrm>
              <a:off x="2332" y="948"/>
              <a:ext cx="64" cy="22"/>
            </a:xfrm>
            <a:custGeom>
              <a:avLst/>
              <a:gdLst>
                <a:gd name="T0" fmla="*/ 2 w 27"/>
                <a:gd name="T1" fmla="*/ 0 h 9"/>
                <a:gd name="T2" fmla="*/ 1 w 27"/>
                <a:gd name="T3" fmla="*/ 1 h 9"/>
                <a:gd name="T4" fmla="*/ 2 w 27"/>
                <a:gd name="T5" fmla="*/ 3 h 9"/>
                <a:gd name="T6" fmla="*/ 24 w 27"/>
                <a:gd name="T7" fmla="*/ 9 h 9"/>
                <a:gd name="T8" fmla="*/ 25 w 27"/>
                <a:gd name="T9" fmla="*/ 9 h 9"/>
                <a:gd name="T10" fmla="*/ 27 w 27"/>
                <a:gd name="T11" fmla="*/ 8 h 9"/>
                <a:gd name="T12" fmla="*/ 26 w 27"/>
                <a:gd name="T13" fmla="*/ 5 h 9"/>
                <a:gd name="T14" fmla="*/ 3 w 27"/>
                <a:gd name="T15" fmla="*/ 0 h 9"/>
                <a:gd name="T16" fmla="*/ 2 w 2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0" y="4"/>
                    <a:pt x="17" y="6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18" y="3"/>
                    <a:pt x="10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867"/>
            <p:cNvSpPr>
              <a:spLocks/>
            </p:cNvSpPr>
            <p:nvPr/>
          </p:nvSpPr>
          <p:spPr bwMode="auto">
            <a:xfrm>
              <a:off x="2351" y="1067"/>
              <a:ext cx="59" cy="49"/>
            </a:xfrm>
            <a:custGeom>
              <a:avLst/>
              <a:gdLst>
                <a:gd name="T0" fmla="*/ 23 w 25"/>
                <a:gd name="T1" fmla="*/ 0 h 21"/>
                <a:gd name="T2" fmla="*/ 22 w 25"/>
                <a:gd name="T3" fmla="*/ 0 h 21"/>
                <a:gd name="T4" fmla="*/ 12 w 25"/>
                <a:gd name="T5" fmla="*/ 9 h 21"/>
                <a:gd name="T6" fmla="*/ 1 w 25"/>
                <a:gd name="T7" fmla="*/ 18 h 21"/>
                <a:gd name="T8" fmla="*/ 1 w 25"/>
                <a:gd name="T9" fmla="*/ 21 h 21"/>
                <a:gd name="T10" fmla="*/ 2 w 25"/>
                <a:gd name="T11" fmla="*/ 21 h 21"/>
                <a:gd name="T12" fmla="*/ 4 w 25"/>
                <a:gd name="T13" fmla="*/ 21 h 21"/>
                <a:gd name="T14" fmla="*/ 14 w 25"/>
                <a:gd name="T15" fmla="*/ 12 h 21"/>
                <a:gd name="T16" fmla="*/ 24 w 25"/>
                <a:gd name="T17" fmla="*/ 3 h 21"/>
                <a:gd name="T18" fmla="*/ 24 w 25"/>
                <a:gd name="T19" fmla="*/ 0 h 21"/>
                <a:gd name="T20" fmla="*/ 23 w 25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1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5" y="7"/>
                    <a:pt x="12" y="9"/>
                  </a:cubicBezTo>
                  <a:cubicBezTo>
                    <a:pt x="8" y="11"/>
                    <a:pt x="5" y="14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8" y="16"/>
                    <a:pt x="11" y="14"/>
                    <a:pt x="14" y="12"/>
                  </a:cubicBezTo>
                  <a:cubicBezTo>
                    <a:pt x="17" y="10"/>
                    <a:pt x="20" y="7"/>
                    <a:pt x="24" y="3"/>
                  </a:cubicBezTo>
                  <a:cubicBezTo>
                    <a:pt x="25" y="2"/>
                    <a:pt x="25" y="1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5" name="Rectangle 868"/>
            <p:cNvSpPr>
              <a:spLocks noChangeArrowheads="1"/>
            </p:cNvSpPr>
            <p:nvPr/>
          </p:nvSpPr>
          <p:spPr bwMode="auto">
            <a:xfrm>
              <a:off x="2469" y="1183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6" name="Freeform 869"/>
            <p:cNvSpPr>
              <a:spLocks/>
            </p:cNvSpPr>
            <p:nvPr/>
          </p:nvSpPr>
          <p:spPr bwMode="auto">
            <a:xfrm>
              <a:off x="2469" y="118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870"/>
            <p:cNvSpPr>
              <a:spLocks/>
            </p:cNvSpPr>
            <p:nvPr/>
          </p:nvSpPr>
          <p:spPr bwMode="auto">
            <a:xfrm>
              <a:off x="2585" y="1618"/>
              <a:ext cx="45" cy="59"/>
            </a:xfrm>
            <a:custGeom>
              <a:avLst/>
              <a:gdLst>
                <a:gd name="T0" fmla="*/ 18 w 19"/>
                <a:gd name="T1" fmla="*/ 0 h 25"/>
                <a:gd name="T2" fmla="*/ 0 w 19"/>
                <a:gd name="T3" fmla="*/ 24 h 25"/>
                <a:gd name="T4" fmla="*/ 2 w 19"/>
                <a:gd name="T5" fmla="*/ 25 h 25"/>
                <a:gd name="T6" fmla="*/ 19 w 19"/>
                <a:gd name="T7" fmla="*/ 1 h 25"/>
                <a:gd name="T8" fmla="*/ 18 w 1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8" y="0"/>
                  </a:moveTo>
                  <a:cubicBezTo>
                    <a:pt x="12" y="8"/>
                    <a:pt x="6" y="16"/>
                    <a:pt x="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8" y="17"/>
                    <a:pt x="14" y="9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8" name="Freeform 871"/>
            <p:cNvSpPr>
              <a:spLocks/>
            </p:cNvSpPr>
            <p:nvPr/>
          </p:nvSpPr>
          <p:spPr bwMode="auto">
            <a:xfrm>
              <a:off x="2592" y="1639"/>
              <a:ext cx="38" cy="48"/>
            </a:xfrm>
            <a:custGeom>
              <a:avLst/>
              <a:gdLst>
                <a:gd name="T0" fmla="*/ 15 w 16"/>
                <a:gd name="T1" fmla="*/ 0 h 20"/>
                <a:gd name="T2" fmla="*/ 0 w 16"/>
                <a:gd name="T3" fmla="*/ 19 h 20"/>
                <a:gd name="T4" fmla="*/ 2 w 16"/>
                <a:gd name="T5" fmla="*/ 20 h 20"/>
                <a:gd name="T6" fmla="*/ 16 w 16"/>
                <a:gd name="T7" fmla="*/ 1 h 20"/>
                <a:gd name="T8" fmla="*/ 15 w 1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15" y="0"/>
                  </a:moveTo>
                  <a:cubicBezTo>
                    <a:pt x="10" y="7"/>
                    <a:pt x="5" y="13"/>
                    <a:pt x="0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6" y="14"/>
                    <a:pt x="11" y="8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9" name="Freeform 872"/>
            <p:cNvSpPr>
              <a:spLocks/>
            </p:cNvSpPr>
            <p:nvPr/>
          </p:nvSpPr>
          <p:spPr bwMode="auto">
            <a:xfrm>
              <a:off x="2602" y="1658"/>
              <a:ext cx="28" cy="41"/>
            </a:xfrm>
            <a:custGeom>
              <a:avLst/>
              <a:gdLst>
                <a:gd name="T0" fmla="*/ 10 w 12"/>
                <a:gd name="T1" fmla="*/ 0 h 17"/>
                <a:gd name="T2" fmla="*/ 1 w 12"/>
                <a:gd name="T3" fmla="*/ 12 h 17"/>
                <a:gd name="T4" fmla="*/ 1 w 12"/>
                <a:gd name="T5" fmla="*/ 13 h 17"/>
                <a:gd name="T6" fmla="*/ 1 w 12"/>
                <a:gd name="T7" fmla="*/ 14 h 17"/>
                <a:gd name="T8" fmla="*/ 0 w 12"/>
                <a:gd name="T9" fmla="*/ 17 h 17"/>
                <a:gd name="T10" fmla="*/ 2 w 12"/>
                <a:gd name="T11" fmla="*/ 14 h 17"/>
                <a:gd name="T12" fmla="*/ 2 w 12"/>
                <a:gd name="T13" fmla="*/ 14 h 17"/>
                <a:gd name="T14" fmla="*/ 3 w 12"/>
                <a:gd name="T15" fmla="*/ 14 h 17"/>
                <a:gd name="T16" fmla="*/ 12 w 12"/>
                <a:gd name="T17" fmla="*/ 1 h 17"/>
                <a:gd name="T18" fmla="*/ 10 w 12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7">
                  <a:moveTo>
                    <a:pt x="10" y="0"/>
                  </a:moveTo>
                  <a:cubicBezTo>
                    <a:pt x="8" y="5"/>
                    <a:pt x="5" y="9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0"/>
                    <a:pt x="9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0" name="Freeform 873"/>
            <p:cNvSpPr>
              <a:spLocks noEditPoints="1"/>
            </p:cNvSpPr>
            <p:nvPr/>
          </p:nvSpPr>
          <p:spPr bwMode="auto">
            <a:xfrm>
              <a:off x="2706" y="2020"/>
              <a:ext cx="367" cy="486"/>
            </a:xfrm>
            <a:custGeom>
              <a:avLst/>
              <a:gdLst>
                <a:gd name="T0" fmla="*/ 125 w 155"/>
                <a:gd name="T1" fmla="*/ 178 h 205"/>
                <a:gd name="T2" fmla="*/ 124 w 155"/>
                <a:gd name="T3" fmla="*/ 189 h 205"/>
                <a:gd name="T4" fmla="*/ 115 w 155"/>
                <a:gd name="T5" fmla="*/ 187 h 205"/>
                <a:gd name="T6" fmla="*/ 60 w 155"/>
                <a:gd name="T7" fmla="*/ 175 h 205"/>
                <a:gd name="T8" fmla="*/ 71 w 155"/>
                <a:gd name="T9" fmla="*/ 158 h 205"/>
                <a:gd name="T10" fmla="*/ 73 w 155"/>
                <a:gd name="T11" fmla="*/ 158 h 205"/>
                <a:gd name="T12" fmla="*/ 88 w 155"/>
                <a:gd name="T13" fmla="*/ 153 h 205"/>
                <a:gd name="T14" fmla="*/ 124 w 155"/>
                <a:gd name="T15" fmla="*/ 140 h 205"/>
                <a:gd name="T16" fmla="*/ 133 w 155"/>
                <a:gd name="T17" fmla="*/ 137 h 205"/>
                <a:gd name="T18" fmla="*/ 141 w 155"/>
                <a:gd name="T19" fmla="*/ 134 h 205"/>
                <a:gd name="T20" fmla="*/ 146 w 155"/>
                <a:gd name="T21" fmla="*/ 144 h 205"/>
                <a:gd name="T22" fmla="*/ 35 w 155"/>
                <a:gd name="T23" fmla="*/ 131 h 205"/>
                <a:gd name="T24" fmla="*/ 44 w 155"/>
                <a:gd name="T25" fmla="*/ 128 h 205"/>
                <a:gd name="T26" fmla="*/ 75 w 155"/>
                <a:gd name="T27" fmla="*/ 122 h 205"/>
                <a:gd name="T28" fmla="*/ 56 w 155"/>
                <a:gd name="T29" fmla="*/ 123 h 205"/>
                <a:gd name="T30" fmla="*/ 69 w 155"/>
                <a:gd name="T31" fmla="*/ 124 h 205"/>
                <a:gd name="T32" fmla="*/ 107 w 155"/>
                <a:gd name="T33" fmla="*/ 112 h 205"/>
                <a:gd name="T34" fmla="*/ 108 w 155"/>
                <a:gd name="T35" fmla="*/ 105 h 205"/>
                <a:gd name="T36" fmla="*/ 115 w 155"/>
                <a:gd name="T37" fmla="*/ 97 h 205"/>
                <a:gd name="T38" fmla="*/ 47 w 155"/>
                <a:gd name="T39" fmla="*/ 94 h 205"/>
                <a:gd name="T40" fmla="*/ 117 w 155"/>
                <a:gd name="T41" fmla="*/ 101 h 205"/>
                <a:gd name="T42" fmla="*/ 133 w 155"/>
                <a:gd name="T43" fmla="*/ 88 h 205"/>
                <a:gd name="T44" fmla="*/ 39 w 155"/>
                <a:gd name="T45" fmla="*/ 87 h 205"/>
                <a:gd name="T46" fmla="*/ 30 w 155"/>
                <a:gd name="T47" fmla="*/ 78 h 205"/>
                <a:gd name="T48" fmla="*/ 23 w 155"/>
                <a:gd name="T49" fmla="*/ 71 h 205"/>
                <a:gd name="T50" fmla="*/ 21 w 155"/>
                <a:gd name="T51" fmla="*/ 78 h 205"/>
                <a:gd name="T52" fmla="*/ 7 w 155"/>
                <a:gd name="T53" fmla="*/ 59 h 205"/>
                <a:gd name="T54" fmla="*/ 119 w 155"/>
                <a:gd name="T55" fmla="*/ 53 h 205"/>
                <a:gd name="T56" fmla="*/ 122 w 155"/>
                <a:gd name="T57" fmla="*/ 22 h 205"/>
                <a:gd name="T58" fmla="*/ 80 w 155"/>
                <a:gd name="T59" fmla="*/ 72 h 205"/>
                <a:gd name="T60" fmla="*/ 108 w 155"/>
                <a:gd name="T61" fmla="*/ 73 h 205"/>
                <a:gd name="T62" fmla="*/ 103 w 155"/>
                <a:gd name="T63" fmla="*/ 94 h 205"/>
                <a:gd name="T64" fmla="*/ 101 w 155"/>
                <a:gd name="T65" fmla="*/ 107 h 205"/>
                <a:gd name="T66" fmla="*/ 106 w 155"/>
                <a:gd name="T67" fmla="*/ 117 h 205"/>
                <a:gd name="T68" fmla="*/ 115 w 155"/>
                <a:gd name="T69" fmla="*/ 139 h 205"/>
                <a:gd name="T70" fmla="*/ 89 w 155"/>
                <a:gd name="T71" fmla="*/ 148 h 205"/>
                <a:gd name="T72" fmla="*/ 79 w 155"/>
                <a:gd name="T73" fmla="*/ 127 h 205"/>
                <a:gd name="T74" fmla="*/ 73 w 155"/>
                <a:gd name="T75" fmla="*/ 111 h 205"/>
                <a:gd name="T76" fmla="*/ 31 w 155"/>
                <a:gd name="T77" fmla="*/ 121 h 205"/>
                <a:gd name="T78" fmla="*/ 52 w 155"/>
                <a:gd name="T79" fmla="*/ 97 h 205"/>
                <a:gd name="T80" fmla="*/ 53 w 155"/>
                <a:gd name="T81" fmla="*/ 93 h 205"/>
                <a:gd name="T82" fmla="*/ 59 w 155"/>
                <a:gd name="T83" fmla="*/ 64 h 205"/>
                <a:gd name="T84" fmla="*/ 76 w 155"/>
                <a:gd name="T85" fmla="*/ 77 h 205"/>
                <a:gd name="T86" fmla="*/ 0 w 155"/>
                <a:gd name="T87" fmla="*/ 48 h 205"/>
                <a:gd name="T88" fmla="*/ 8 w 155"/>
                <a:gd name="T89" fmla="*/ 71 h 205"/>
                <a:gd name="T90" fmla="*/ 35 w 155"/>
                <a:gd name="T91" fmla="*/ 98 h 205"/>
                <a:gd name="T92" fmla="*/ 43 w 155"/>
                <a:gd name="T93" fmla="*/ 132 h 205"/>
                <a:gd name="T94" fmla="*/ 66 w 155"/>
                <a:gd name="T95" fmla="*/ 127 h 205"/>
                <a:gd name="T96" fmla="*/ 46 w 155"/>
                <a:gd name="T97" fmla="*/ 165 h 205"/>
                <a:gd name="T98" fmla="*/ 106 w 155"/>
                <a:gd name="T99" fmla="*/ 203 h 205"/>
                <a:gd name="T100" fmla="*/ 110 w 155"/>
                <a:gd name="T101" fmla="*/ 204 h 205"/>
                <a:gd name="T102" fmla="*/ 125 w 155"/>
                <a:gd name="T103" fmla="*/ 196 h 205"/>
                <a:gd name="T104" fmla="*/ 124 w 155"/>
                <a:gd name="T105" fmla="*/ 157 h 205"/>
                <a:gd name="T106" fmla="*/ 152 w 155"/>
                <a:gd name="T107" fmla="*/ 127 h 205"/>
                <a:gd name="T108" fmla="*/ 111 w 155"/>
                <a:gd name="T109" fmla="*/ 109 h 205"/>
                <a:gd name="T110" fmla="*/ 137 w 155"/>
                <a:gd name="T111" fmla="*/ 99 h 205"/>
                <a:gd name="T112" fmla="*/ 133 w 155"/>
                <a:gd name="T113" fmla="*/ 59 h 205"/>
                <a:gd name="T114" fmla="*/ 125 w 155"/>
                <a:gd name="T11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05">
                  <a:moveTo>
                    <a:pt x="108" y="199"/>
                  </a:moveTo>
                  <a:cubicBezTo>
                    <a:pt x="106" y="193"/>
                    <a:pt x="104" y="188"/>
                    <a:pt x="102" y="182"/>
                  </a:cubicBezTo>
                  <a:cubicBezTo>
                    <a:pt x="104" y="180"/>
                    <a:pt x="106" y="179"/>
                    <a:pt x="108" y="178"/>
                  </a:cubicBezTo>
                  <a:cubicBezTo>
                    <a:pt x="108" y="185"/>
                    <a:pt x="108" y="192"/>
                    <a:pt x="109" y="199"/>
                  </a:cubicBezTo>
                  <a:cubicBezTo>
                    <a:pt x="108" y="199"/>
                    <a:pt x="108" y="199"/>
                    <a:pt x="108" y="199"/>
                  </a:cubicBezTo>
                  <a:moveTo>
                    <a:pt x="126" y="191"/>
                  </a:moveTo>
                  <a:cubicBezTo>
                    <a:pt x="126" y="190"/>
                    <a:pt x="126" y="190"/>
                    <a:pt x="126" y="189"/>
                  </a:cubicBezTo>
                  <a:cubicBezTo>
                    <a:pt x="126" y="185"/>
                    <a:pt x="125" y="181"/>
                    <a:pt x="125" y="178"/>
                  </a:cubicBezTo>
                  <a:cubicBezTo>
                    <a:pt x="126" y="182"/>
                    <a:pt x="128" y="185"/>
                    <a:pt x="131" y="189"/>
                  </a:cubicBezTo>
                  <a:cubicBezTo>
                    <a:pt x="129" y="190"/>
                    <a:pt x="127" y="190"/>
                    <a:pt x="126" y="191"/>
                  </a:cubicBezTo>
                  <a:moveTo>
                    <a:pt x="111" y="198"/>
                  </a:moveTo>
                  <a:cubicBezTo>
                    <a:pt x="110" y="191"/>
                    <a:pt x="110" y="184"/>
                    <a:pt x="110" y="177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4" y="175"/>
                    <a:pt x="118" y="174"/>
                    <a:pt x="122" y="173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9"/>
                    <a:pt x="124" y="184"/>
                    <a:pt x="124" y="189"/>
                  </a:cubicBezTo>
                  <a:cubicBezTo>
                    <a:pt x="124" y="190"/>
                    <a:pt x="124" y="191"/>
                    <a:pt x="124" y="192"/>
                  </a:cubicBezTo>
                  <a:cubicBezTo>
                    <a:pt x="121" y="193"/>
                    <a:pt x="119" y="194"/>
                    <a:pt x="117" y="195"/>
                  </a:cubicBezTo>
                  <a:cubicBezTo>
                    <a:pt x="117" y="192"/>
                    <a:pt x="117" y="190"/>
                    <a:pt x="117" y="187"/>
                  </a:cubicBezTo>
                  <a:cubicBezTo>
                    <a:pt x="117" y="183"/>
                    <a:pt x="117" y="180"/>
                    <a:pt x="117" y="176"/>
                  </a:cubicBezTo>
                  <a:cubicBezTo>
                    <a:pt x="117" y="176"/>
                    <a:pt x="116" y="175"/>
                    <a:pt x="116" y="175"/>
                  </a:cubicBezTo>
                  <a:cubicBezTo>
                    <a:pt x="116" y="175"/>
                    <a:pt x="116" y="175"/>
                    <a:pt x="116" y="175"/>
                  </a:cubicBezTo>
                  <a:cubicBezTo>
                    <a:pt x="115" y="175"/>
                    <a:pt x="115" y="176"/>
                    <a:pt x="115" y="176"/>
                  </a:cubicBezTo>
                  <a:cubicBezTo>
                    <a:pt x="115" y="180"/>
                    <a:pt x="115" y="183"/>
                    <a:pt x="115" y="187"/>
                  </a:cubicBezTo>
                  <a:cubicBezTo>
                    <a:pt x="115" y="190"/>
                    <a:pt x="115" y="193"/>
                    <a:pt x="115" y="196"/>
                  </a:cubicBezTo>
                  <a:cubicBezTo>
                    <a:pt x="113" y="197"/>
                    <a:pt x="112" y="197"/>
                    <a:pt x="111" y="198"/>
                  </a:cubicBezTo>
                  <a:moveTo>
                    <a:pt x="58" y="174"/>
                  </a:moveTo>
                  <a:cubicBezTo>
                    <a:pt x="56" y="171"/>
                    <a:pt x="54" y="168"/>
                    <a:pt x="51" y="165"/>
                  </a:cubicBezTo>
                  <a:cubicBezTo>
                    <a:pt x="52" y="165"/>
                    <a:pt x="54" y="164"/>
                    <a:pt x="56" y="164"/>
                  </a:cubicBezTo>
                  <a:cubicBezTo>
                    <a:pt x="57" y="167"/>
                    <a:pt x="57" y="171"/>
                    <a:pt x="58" y="174"/>
                  </a:cubicBezTo>
                  <a:moveTo>
                    <a:pt x="59" y="175"/>
                  </a:moveTo>
                  <a:cubicBezTo>
                    <a:pt x="60" y="175"/>
                    <a:pt x="60" y="175"/>
                    <a:pt x="60" y="175"/>
                  </a:cubicBezTo>
                  <a:cubicBezTo>
                    <a:pt x="59" y="171"/>
                    <a:pt x="59" y="167"/>
                    <a:pt x="58" y="163"/>
                  </a:cubicBezTo>
                  <a:cubicBezTo>
                    <a:pt x="60" y="162"/>
                    <a:pt x="62" y="162"/>
                    <a:pt x="64" y="161"/>
                  </a:cubicBezTo>
                  <a:cubicBezTo>
                    <a:pt x="64" y="165"/>
                    <a:pt x="64" y="169"/>
                    <a:pt x="64" y="173"/>
                  </a:cubicBezTo>
                  <a:cubicBezTo>
                    <a:pt x="63" y="174"/>
                    <a:pt x="61" y="174"/>
                    <a:pt x="59" y="175"/>
                  </a:cubicBezTo>
                  <a:moveTo>
                    <a:pt x="66" y="172"/>
                  </a:moveTo>
                  <a:cubicBezTo>
                    <a:pt x="66" y="168"/>
                    <a:pt x="66" y="164"/>
                    <a:pt x="66" y="161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9" y="159"/>
                    <a:pt x="71" y="158"/>
                  </a:cubicBezTo>
                  <a:cubicBezTo>
                    <a:pt x="71" y="160"/>
                    <a:pt x="71" y="162"/>
                    <a:pt x="71" y="164"/>
                  </a:cubicBezTo>
                  <a:cubicBezTo>
                    <a:pt x="71" y="166"/>
                    <a:pt x="71" y="168"/>
                    <a:pt x="72" y="169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0" y="170"/>
                    <a:pt x="68" y="171"/>
                    <a:pt x="66" y="172"/>
                  </a:cubicBezTo>
                  <a:moveTo>
                    <a:pt x="74" y="169"/>
                  </a:moveTo>
                  <a:cubicBezTo>
                    <a:pt x="73" y="167"/>
                    <a:pt x="73" y="165"/>
                    <a:pt x="73" y="164"/>
                  </a:cubicBezTo>
                  <a:cubicBezTo>
                    <a:pt x="73" y="162"/>
                    <a:pt x="73" y="160"/>
                    <a:pt x="73" y="159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6" y="157"/>
                    <a:pt x="79" y="156"/>
                    <a:pt x="82" y="155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9"/>
                    <a:pt x="81" y="163"/>
                    <a:pt x="81" y="166"/>
                  </a:cubicBezTo>
                  <a:cubicBezTo>
                    <a:pt x="78" y="167"/>
                    <a:pt x="76" y="168"/>
                    <a:pt x="74" y="169"/>
                  </a:cubicBezTo>
                  <a:moveTo>
                    <a:pt x="83" y="166"/>
                  </a:moveTo>
                  <a:cubicBezTo>
                    <a:pt x="83" y="162"/>
                    <a:pt x="84" y="159"/>
                    <a:pt x="84" y="155"/>
                  </a:cubicBezTo>
                  <a:cubicBezTo>
                    <a:pt x="84" y="155"/>
                    <a:pt x="84" y="155"/>
                    <a:pt x="83" y="154"/>
                  </a:cubicBezTo>
                  <a:cubicBezTo>
                    <a:pt x="85" y="154"/>
                    <a:pt x="86" y="153"/>
                    <a:pt x="88" y="153"/>
                  </a:cubicBezTo>
                  <a:cubicBezTo>
                    <a:pt x="90" y="160"/>
                    <a:pt x="92" y="165"/>
                    <a:pt x="95" y="171"/>
                  </a:cubicBezTo>
                  <a:cubicBezTo>
                    <a:pt x="93" y="169"/>
                    <a:pt x="92" y="167"/>
                    <a:pt x="91" y="165"/>
                  </a:cubicBezTo>
                  <a:cubicBezTo>
                    <a:pt x="91" y="165"/>
                    <a:pt x="90" y="164"/>
                    <a:pt x="89" y="164"/>
                  </a:cubicBezTo>
                  <a:cubicBezTo>
                    <a:pt x="89" y="164"/>
                    <a:pt x="89" y="164"/>
                    <a:pt x="89" y="164"/>
                  </a:cubicBezTo>
                  <a:cubicBezTo>
                    <a:pt x="87" y="165"/>
                    <a:pt x="85" y="165"/>
                    <a:pt x="83" y="166"/>
                  </a:cubicBezTo>
                  <a:moveTo>
                    <a:pt x="123" y="154"/>
                  </a:moveTo>
                  <a:cubicBezTo>
                    <a:pt x="121" y="150"/>
                    <a:pt x="120" y="146"/>
                    <a:pt x="118" y="142"/>
                  </a:cubicBezTo>
                  <a:cubicBezTo>
                    <a:pt x="120" y="141"/>
                    <a:pt x="122" y="140"/>
                    <a:pt x="124" y="140"/>
                  </a:cubicBezTo>
                  <a:cubicBezTo>
                    <a:pt x="124" y="144"/>
                    <a:pt x="124" y="148"/>
                    <a:pt x="125" y="152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moveTo>
                    <a:pt x="127" y="152"/>
                  </a:moveTo>
                  <a:cubicBezTo>
                    <a:pt x="126" y="147"/>
                    <a:pt x="126" y="143"/>
                    <a:pt x="125" y="139"/>
                  </a:cubicBezTo>
                  <a:cubicBezTo>
                    <a:pt x="128" y="138"/>
                    <a:pt x="131" y="137"/>
                    <a:pt x="133" y="13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41"/>
                    <a:pt x="133" y="145"/>
                    <a:pt x="133" y="149"/>
                  </a:cubicBezTo>
                  <a:cubicBezTo>
                    <a:pt x="133" y="149"/>
                    <a:pt x="132" y="149"/>
                    <a:pt x="132" y="149"/>
                  </a:cubicBezTo>
                  <a:cubicBezTo>
                    <a:pt x="130" y="150"/>
                    <a:pt x="128" y="151"/>
                    <a:pt x="127" y="152"/>
                  </a:cubicBezTo>
                  <a:moveTo>
                    <a:pt x="135" y="148"/>
                  </a:moveTo>
                  <a:cubicBezTo>
                    <a:pt x="135" y="144"/>
                    <a:pt x="135" y="140"/>
                    <a:pt x="135" y="137"/>
                  </a:cubicBezTo>
                  <a:cubicBezTo>
                    <a:pt x="135" y="136"/>
                    <a:pt x="135" y="136"/>
                    <a:pt x="134" y="136"/>
                  </a:cubicBezTo>
                  <a:cubicBezTo>
                    <a:pt x="137" y="135"/>
                    <a:pt x="140" y="134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1" y="138"/>
                    <a:pt x="141" y="142"/>
                    <a:pt x="141" y="146"/>
                  </a:cubicBezTo>
                  <a:cubicBezTo>
                    <a:pt x="139" y="147"/>
                    <a:pt x="137" y="147"/>
                    <a:pt x="135" y="148"/>
                  </a:cubicBezTo>
                  <a:moveTo>
                    <a:pt x="143" y="145"/>
                  </a:moveTo>
                  <a:cubicBezTo>
                    <a:pt x="143" y="141"/>
                    <a:pt x="143" y="138"/>
                    <a:pt x="143" y="134"/>
                  </a:cubicBezTo>
                  <a:cubicBezTo>
                    <a:pt x="144" y="133"/>
                    <a:pt x="143" y="133"/>
                    <a:pt x="143" y="133"/>
                  </a:cubicBezTo>
                  <a:cubicBezTo>
                    <a:pt x="145" y="132"/>
                    <a:pt x="147" y="131"/>
                    <a:pt x="148" y="131"/>
                  </a:cubicBezTo>
                  <a:cubicBezTo>
                    <a:pt x="149" y="135"/>
                    <a:pt x="149" y="139"/>
                    <a:pt x="150" y="142"/>
                  </a:cubicBezTo>
                  <a:cubicBezTo>
                    <a:pt x="149" y="143"/>
                    <a:pt x="148" y="143"/>
                    <a:pt x="146" y="144"/>
                  </a:cubicBezTo>
                  <a:cubicBezTo>
                    <a:pt x="145" y="144"/>
                    <a:pt x="144" y="145"/>
                    <a:pt x="143" y="145"/>
                  </a:cubicBezTo>
                  <a:moveTo>
                    <a:pt x="35" y="131"/>
                  </a:moveTo>
                  <a:cubicBezTo>
                    <a:pt x="33" y="129"/>
                    <a:pt x="32" y="128"/>
                    <a:pt x="31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5" y="124"/>
                    <a:pt x="36" y="124"/>
                  </a:cubicBezTo>
                  <a:cubicBezTo>
                    <a:pt x="36" y="125"/>
                    <a:pt x="36" y="126"/>
                    <a:pt x="36" y="127"/>
                  </a:cubicBezTo>
                  <a:cubicBezTo>
                    <a:pt x="36" y="128"/>
                    <a:pt x="36" y="129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moveTo>
                    <a:pt x="38" y="130"/>
                  </a:moveTo>
                  <a:cubicBezTo>
                    <a:pt x="38" y="129"/>
                    <a:pt x="38" y="128"/>
                    <a:pt x="38" y="127"/>
                  </a:cubicBezTo>
                  <a:cubicBezTo>
                    <a:pt x="38" y="126"/>
                    <a:pt x="38" y="12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3"/>
                    <a:pt x="40" y="122"/>
                    <a:pt x="41" y="122"/>
                  </a:cubicBezTo>
                  <a:cubicBezTo>
                    <a:pt x="41" y="124"/>
                    <a:pt x="42" y="126"/>
                    <a:pt x="42" y="128"/>
                  </a:cubicBezTo>
                  <a:cubicBezTo>
                    <a:pt x="40" y="129"/>
                    <a:pt x="39" y="129"/>
                    <a:pt x="38" y="130"/>
                  </a:cubicBezTo>
                  <a:moveTo>
                    <a:pt x="44" y="128"/>
                  </a:moveTo>
                  <a:cubicBezTo>
                    <a:pt x="44" y="125"/>
                    <a:pt x="43" y="123"/>
                    <a:pt x="43" y="121"/>
                  </a:cubicBezTo>
                  <a:cubicBezTo>
                    <a:pt x="46" y="120"/>
                    <a:pt x="50" y="119"/>
                    <a:pt x="53" y="118"/>
                  </a:cubicBezTo>
                  <a:cubicBezTo>
                    <a:pt x="53" y="120"/>
                    <a:pt x="52" y="122"/>
                    <a:pt x="52" y="125"/>
                  </a:cubicBezTo>
                  <a:cubicBezTo>
                    <a:pt x="48" y="126"/>
                    <a:pt x="46" y="127"/>
                    <a:pt x="44" y="128"/>
                  </a:cubicBezTo>
                  <a:moveTo>
                    <a:pt x="70" y="126"/>
                  </a:moveTo>
                  <a:cubicBezTo>
                    <a:pt x="71" y="123"/>
                    <a:pt x="72" y="119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4" y="120"/>
                    <a:pt x="75" y="122"/>
                  </a:cubicBezTo>
                  <a:cubicBezTo>
                    <a:pt x="75" y="122"/>
                    <a:pt x="76" y="123"/>
                    <a:pt x="76" y="124"/>
                  </a:cubicBezTo>
                  <a:cubicBezTo>
                    <a:pt x="74" y="125"/>
                    <a:pt x="72" y="125"/>
                    <a:pt x="70" y="126"/>
                  </a:cubicBezTo>
                  <a:moveTo>
                    <a:pt x="54" y="124"/>
                  </a:moveTo>
                  <a:cubicBezTo>
                    <a:pt x="55" y="122"/>
                    <a:pt x="55" y="119"/>
                    <a:pt x="55" y="117"/>
                  </a:cubicBezTo>
                  <a:cubicBezTo>
                    <a:pt x="58" y="116"/>
                    <a:pt x="60" y="115"/>
                    <a:pt x="63" y="114"/>
                  </a:cubicBezTo>
                  <a:cubicBezTo>
                    <a:pt x="62" y="117"/>
                    <a:pt x="62" y="119"/>
                    <a:pt x="62" y="121"/>
                  </a:cubicBezTo>
                  <a:cubicBezTo>
                    <a:pt x="61" y="122"/>
                    <a:pt x="60" y="122"/>
                    <a:pt x="58" y="122"/>
                  </a:cubicBezTo>
                  <a:cubicBezTo>
                    <a:pt x="57" y="123"/>
                    <a:pt x="57" y="123"/>
                    <a:pt x="56" y="123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4" y="124"/>
                    <a:pt x="54" y="124"/>
                    <a:pt x="54" y="124"/>
                  </a:cubicBezTo>
                  <a:moveTo>
                    <a:pt x="64" y="121"/>
                  </a:moveTo>
                  <a:cubicBezTo>
                    <a:pt x="64" y="118"/>
                    <a:pt x="64" y="116"/>
                    <a:pt x="65" y="114"/>
                  </a:cubicBezTo>
                  <a:cubicBezTo>
                    <a:pt x="66" y="113"/>
                    <a:pt x="68" y="113"/>
                    <a:pt x="69" y="112"/>
                  </a:cubicBezTo>
                  <a:cubicBezTo>
                    <a:pt x="70" y="113"/>
                    <a:pt x="70" y="113"/>
                    <a:pt x="70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0" y="117"/>
                    <a:pt x="69" y="121"/>
                    <a:pt x="69" y="124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8" y="122"/>
                    <a:pt x="67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20"/>
                    <a:pt x="64" y="121"/>
                    <a:pt x="64" y="121"/>
                  </a:cubicBezTo>
                  <a:moveTo>
                    <a:pt x="107" y="112"/>
                  </a:moveTo>
                  <a:cubicBezTo>
                    <a:pt x="107" y="111"/>
                    <a:pt x="106" y="110"/>
                    <a:pt x="106" y="109"/>
                  </a:cubicBezTo>
                  <a:cubicBezTo>
                    <a:pt x="106" y="108"/>
                    <a:pt x="105" y="107"/>
                    <a:pt x="105" y="106"/>
                  </a:cubicBezTo>
                  <a:cubicBezTo>
                    <a:pt x="105" y="105"/>
                    <a:pt x="105" y="104"/>
                    <a:pt x="105" y="104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5" y="102"/>
                    <a:pt x="105" y="100"/>
                    <a:pt x="106" y="97"/>
                  </a:cubicBezTo>
                  <a:cubicBezTo>
                    <a:pt x="106" y="97"/>
                    <a:pt x="107" y="97"/>
                    <a:pt x="107" y="96"/>
                  </a:cubicBezTo>
                  <a:cubicBezTo>
                    <a:pt x="109" y="99"/>
                    <a:pt x="109" y="102"/>
                    <a:pt x="109" y="105"/>
                  </a:cubicBezTo>
                  <a:cubicBezTo>
                    <a:pt x="109" y="105"/>
                    <a:pt x="108" y="105"/>
                    <a:pt x="108" y="105"/>
                  </a:cubicBezTo>
                  <a:cubicBezTo>
                    <a:pt x="107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9"/>
                    <a:pt x="107" y="110"/>
                    <a:pt x="107" y="112"/>
                  </a:cubicBezTo>
                  <a:moveTo>
                    <a:pt x="111" y="104"/>
                  </a:moveTo>
                  <a:cubicBezTo>
                    <a:pt x="111" y="101"/>
                    <a:pt x="110" y="98"/>
                    <a:pt x="109" y="96"/>
                  </a:cubicBezTo>
                  <a:cubicBezTo>
                    <a:pt x="111" y="95"/>
                    <a:pt x="112" y="95"/>
                    <a:pt x="113" y="94"/>
                  </a:cubicBezTo>
                  <a:cubicBezTo>
                    <a:pt x="114" y="94"/>
                    <a:pt x="115" y="94"/>
                    <a:pt x="115" y="94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5" y="100"/>
                    <a:pt x="115" y="102"/>
                  </a:cubicBezTo>
                  <a:cubicBezTo>
                    <a:pt x="114" y="103"/>
                    <a:pt x="113" y="103"/>
                    <a:pt x="111" y="10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45" y="95"/>
                  </a:moveTo>
                  <a:cubicBezTo>
                    <a:pt x="45" y="94"/>
                    <a:pt x="45" y="93"/>
                    <a:pt x="45" y="92"/>
                  </a:cubicBezTo>
                  <a:cubicBezTo>
                    <a:pt x="46" y="93"/>
                    <a:pt x="47" y="94"/>
                    <a:pt x="47" y="94"/>
                  </a:cubicBezTo>
                  <a:cubicBezTo>
                    <a:pt x="47" y="95"/>
                    <a:pt x="46" y="95"/>
                    <a:pt x="45" y="95"/>
                  </a:cubicBezTo>
                  <a:moveTo>
                    <a:pt x="117" y="101"/>
                  </a:moveTo>
                  <a:cubicBezTo>
                    <a:pt x="117" y="100"/>
                    <a:pt x="117" y="99"/>
                    <a:pt x="117" y="97"/>
                  </a:cubicBezTo>
                  <a:cubicBezTo>
                    <a:pt x="117" y="96"/>
                    <a:pt x="117" y="94"/>
                    <a:pt x="117" y="93"/>
                  </a:cubicBezTo>
                  <a:cubicBezTo>
                    <a:pt x="119" y="92"/>
                    <a:pt x="122" y="92"/>
                    <a:pt x="124" y="91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4" y="94"/>
                    <a:pt x="124" y="97"/>
                    <a:pt x="123" y="99"/>
                  </a:cubicBezTo>
                  <a:cubicBezTo>
                    <a:pt x="121" y="100"/>
                    <a:pt x="119" y="101"/>
                    <a:pt x="117" y="101"/>
                  </a:cubicBezTo>
                  <a:moveTo>
                    <a:pt x="125" y="98"/>
                  </a:moveTo>
                  <a:cubicBezTo>
                    <a:pt x="126" y="96"/>
                    <a:pt x="126" y="94"/>
                    <a:pt x="126" y="92"/>
                  </a:cubicBezTo>
                  <a:cubicBezTo>
                    <a:pt x="126" y="91"/>
                    <a:pt x="126" y="91"/>
                    <a:pt x="126" y="90"/>
                  </a:cubicBezTo>
                  <a:cubicBezTo>
                    <a:pt x="128" y="90"/>
                    <a:pt x="129" y="89"/>
                    <a:pt x="131" y="89"/>
                  </a:cubicBezTo>
                  <a:cubicBezTo>
                    <a:pt x="131" y="91"/>
                    <a:pt x="130" y="94"/>
                    <a:pt x="130" y="97"/>
                  </a:cubicBezTo>
                  <a:cubicBezTo>
                    <a:pt x="129" y="97"/>
                    <a:pt x="127" y="98"/>
                    <a:pt x="125" y="98"/>
                  </a:cubicBezTo>
                  <a:moveTo>
                    <a:pt x="132" y="96"/>
                  </a:moveTo>
                  <a:cubicBezTo>
                    <a:pt x="133" y="93"/>
                    <a:pt x="133" y="91"/>
                    <a:pt x="133" y="88"/>
                  </a:cubicBezTo>
                  <a:cubicBezTo>
                    <a:pt x="134" y="88"/>
                    <a:pt x="135" y="88"/>
                    <a:pt x="135" y="87"/>
                  </a:cubicBezTo>
                  <a:cubicBezTo>
                    <a:pt x="136" y="89"/>
                    <a:pt x="136" y="91"/>
                    <a:pt x="136" y="93"/>
                  </a:cubicBezTo>
                  <a:cubicBezTo>
                    <a:pt x="136" y="94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4" y="95"/>
                    <a:pt x="133" y="96"/>
                    <a:pt x="132" y="96"/>
                  </a:cubicBezTo>
                  <a:moveTo>
                    <a:pt x="39" y="97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39" y="93"/>
                    <a:pt x="39" y="90"/>
                    <a:pt x="39" y="87"/>
                  </a:cubicBezTo>
                  <a:cubicBezTo>
                    <a:pt x="41" y="88"/>
                    <a:pt x="42" y="90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3" y="93"/>
                    <a:pt x="43" y="94"/>
                    <a:pt x="43" y="96"/>
                  </a:cubicBezTo>
                  <a:cubicBezTo>
                    <a:pt x="42" y="96"/>
                    <a:pt x="41" y="96"/>
                    <a:pt x="40" y="97"/>
                  </a:cubicBezTo>
                  <a:cubicBezTo>
                    <a:pt x="39" y="97"/>
                    <a:pt x="39" y="97"/>
                    <a:pt x="39" y="97"/>
                  </a:cubicBezTo>
                  <a:moveTo>
                    <a:pt x="37" y="94"/>
                  </a:moveTo>
                  <a:cubicBezTo>
                    <a:pt x="35" y="92"/>
                    <a:pt x="33" y="90"/>
                    <a:pt x="31" y="88"/>
                  </a:cubicBezTo>
                  <a:cubicBezTo>
                    <a:pt x="31" y="85"/>
                    <a:pt x="30" y="81"/>
                    <a:pt x="30" y="78"/>
                  </a:cubicBezTo>
                  <a:cubicBezTo>
                    <a:pt x="33" y="81"/>
                    <a:pt x="35" y="83"/>
                    <a:pt x="37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9"/>
                    <a:pt x="37" y="91"/>
                    <a:pt x="37" y="94"/>
                  </a:cubicBezTo>
                  <a:moveTo>
                    <a:pt x="29" y="85"/>
                  </a:moveTo>
                  <a:cubicBezTo>
                    <a:pt x="27" y="84"/>
                    <a:pt x="25" y="82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77"/>
                    <a:pt x="23" y="74"/>
                    <a:pt x="23" y="71"/>
                  </a:cubicBezTo>
                  <a:cubicBezTo>
                    <a:pt x="25" y="73"/>
                    <a:pt x="26" y="75"/>
                    <a:pt x="28" y="76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80"/>
                    <a:pt x="28" y="83"/>
                    <a:pt x="29" y="85"/>
                  </a:cubicBezTo>
                  <a:moveTo>
                    <a:pt x="21" y="78"/>
                  </a:moveTo>
                  <a:cubicBezTo>
                    <a:pt x="19" y="76"/>
                    <a:pt x="17" y="74"/>
                    <a:pt x="16" y="73"/>
                  </a:cubicBezTo>
                  <a:cubicBezTo>
                    <a:pt x="16" y="70"/>
                    <a:pt x="15" y="66"/>
                    <a:pt x="15" y="63"/>
                  </a:cubicBezTo>
                  <a:cubicBezTo>
                    <a:pt x="17" y="65"/>
                    <a:pt x="19" y="67"/>
                    <a:pt x="21" y="69"/>
                  </a:cubicBezTo>
                  <a:cubicBezTo>
                    <a:pt x="21" y="72"/>
                    <a:pt x="21" y="75"/>
                    <a:pt x="21" y="78"/>
                  </a:cubicBezTo>
                  <a:moveTo>
                    <a:pt x="111" y="68"/>
                  </a:moveTo>
                  <a:cubicBezTo>
                    <a:pt x="112" y="65"/>
                    <a:pt x="113" y="62"/>
                    <a:pt x="113" y="59"/>
                  </a:cubicBezTo>
                  <a:cubicBezTo>
                    <a:pt x="114" y="61"/>
                    <a:pt x="114" y="64"/>
                    <a:pt x="115" y="66"/>
                  </a:cubicBezTo>
                  <a:cubicBezTo>
                    <a:pt x="113" y="67"/>
                    <a:pt x="112" y="67"/>
                    <a:pt x="111" y="68"/>
                  </a:cubicBezTo>
                  <a:moveTo>
                    <a:pt x="14" y="71"/>
                  </a:moveTo>
                  <a:cubicBezTo>
                    <a:pt x="13" y="71"/>
                    <a:pt x="13" y="70"/>
                    <a:pt x="12" y="70"/>
                  </a:cubicBezTo>
                  <a:cubicBezTo>
                    <a:pt x="12" y="69"/>
                    <a:pt x="11" y="69"/>
                    <a:pt x="11" y="68"/>
                  </a:cubicBezTo>
                  <a:cubicBezTo>
                    <a:pt x="9" y="63"/>
                    <a:pt x="7" y="61"/>
                    <a:pt x="7" y="59"/>
                  </a:cubicBezTo>
                  <a:cubicBezTo>
                    <a:pt x="6" y="57"/>
                    <a:pt x="6" y="56"/>
                    <a:pt x="5" y="53"/>
                  </a:cubicBezTo>
                  <a:cubicBezTo>
                    <a:pt x="7" y="56"/>
                    <a:pt x="10" y="58"/>
                    <a:pt x="12" y="61"/>
                  </a:cubicBezTo>
                  <a:cubicBezTo>
                    <a:pt x="13" y="64"/>
                    <a:pt x="13" y="68"/>
                    <a:pt x="14" y="71"/>
                  </a:cubicBezTo>
                  <a:moveTo>
                    <a:pt x="116" y="63"/>
                  </a:moveTo>
                  <a:cubicBezTo>
                    <a:pt x="116" y="60"/>
                    <a:pt x="115" y="57"/>
                    <a:pt x="114" y="55"/>
                  </a:cubicBezTo>
                  <a:cubicBezTo>
                    <a:pt x="115" y="51"/>
                    <a:pt x="116" y="47"/>
                    <a:pt x="117" y="43"/>
                  </a:cubicBezTo>
                  <a:cubicBezTo>
                    <a:pt x="117" y="46"/>
                    <a:pt x="118" y="49"/>
                    <a:pt x="11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8" y="56"/>
                    <a:pt x="117" y="60"/>
                    <a:pt x="116" y="63"/>
                  </a:cubicBezTo>
                  <a:moveTo>
                    <a:pt x="120" y="48"/>
                  </a:moveTo>
                  <a:cubicBezTo>
                    <a:pt x="119" y="45"/>
                    <a:pt x="119" y="41"/>
                    <a:pt x="118" y="37"/>
                  </a:cubicBezTo>
                  <a:cubicBezTo>
                    <a:pt x="119" y="33"/>
                    <a:pt x="120" y="30"/>
                    <a:pt x="121" y="26"/>
                  </a:cubicBezTo>
                  <a:cubicBezTo>
                    <a:pt x="122" y="30"/>
                    <a:pt x="122" y="34"/>
                    <a:pt x="122" y="37"/>
                  </a:cubicBezTo>
                  <a:cubicBezTo>
                    <a:pt x="121" y="41"/>
                    <a:pt x="120" y="45"/>
                    <a:pt x="120" y="48"/>
                  </a:cubicBezTo>
                  <a:moveTo>
                    <a:pt x="124" y="32"/>
                  </a:moveTo>
                  <a:cubicBezTo>
                    <a:pt x="123" y="28"/>
                    <a:pt x="123" y="25"/>
                    <a:pt x="122" y="22"/>
                  </a:cubicBezTo>
                  <a:cubicBezTo>
                    <a:pt x="122" y="19"/>
                    <a:pt x="123" y="17"/>
                    <a:pt x="123" y="14"/>
                  </a:cubicBezTo>
                  <a:cubicBezTo>
                    <a:pt x="124" y="17"/>
                    <a:pt x="124" y="21"/>
                    <a:pt x="124" y="24"/>
                  </a:cubicBezTo>
                  <a:cubicBezTo>
                    <a:pt x="124" y="25"/>
                    <a:pt x="124" y="25"/>
                    <a:pt x="124" y="26"/>
                  </a:cubicBezTo>
                  <a:cubicBezTo>
                    <a:pt x="124" y="28"/>
                    <a:pt x="124" y="30"/>
                    <a:pt x="124" y="32"/>
                  </a:cubicBezTo>
                  <a:moveTo>
                    <a:pt x="78" y="85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4"/>
                    <a:pt x="80" y="83"/>
                  </a:cubicBezTo>
                  <a:cubicBezTo>
                    <a:pt x="80" y="79"/>
                    <a:pt x="80" y="76"/>
                    <a:pt x="80" y="72"/>
                  </a:cubicBezTo>
                  <a:cubicBezTo>
                    <a:pt x="80" y="55"/>
                    <a:pt x="82" y="38"/>
                    <a:pt x="84" y="20"/>
                  </a:cubicBezTo>
                  <a:cubicBezTo>
                    <a:pt x="97" y="15"/>
                    <a:pt x="109" y="10"/>
                    <a:pt x="121" y="5"/>
                  </a:cubicBezTo>
                  <a:cubicBezTo>
                    <a:pt x="116" y="27"/>
                    <a:pt x="112" y="48"/>
                    <a:pt x="107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2"/>
                    <a:pt x="107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9" y="73"/>
                  </a:cubicBezTo>
                  <a:cubicBezTo>
                    <a:pt x="109" y="73"/>
                    <a:pt x="109" y="73"/>
                    <a:pt x="110" y="72"/>
                  </a:cubicBezTo>
                  <a:cubicBezTo>
                    <a:pt x="117" y="70"/>
                    <a:pt x="124" y="67"/>
                    <a:pt x="131" y="64"/>
                  </a:cubicBezTo>
                  <a:cubicBezTo>
                    <a:pt x="133" y="70"/>
                    <a:pt x="134" y="76"/>
                    <a:pt x="135" y="82"/>
                  </a:cubicBezTo>
                  <a:cubicBezTo>
                    <a:pt x="135" y="82"/>
                    <a:pt x="134" y="83"/>
                    <a:pt x="134" y="83"/>
                  </a:cubicBezTo>
                  <a:cubicBezTo>
                    <a:pt x="127" y="86"/>
                    <a:pt x="119" y="88"/>
                    <a:pt x="112" y="90"/>
                  </a:cubicBezTo>
                  <a:cubicBezTo>
                    <a:pt x="109" y="91"/>
                    <a:pt x="106" y="92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8"/>
                    <a:pt x="101" y="100"/>
                    <a:pt x="101" y="103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6"/>
                    <a:pt x="101" y="107"/>
                  </a:cubicBezTo>
                  <a:cubicBezTo>
                    <a:pt x="102" y="109"/>
                    <a:pt x="102" y="110"/>
                    <a:pt x="103" y="112"/>
                  </a:cubicBezTo>
                  <a:cubicBezTo>
                    <a:pt x="103" y="113"/>
                    <a:pt x="103" y="114"/>
                    <a:pt x="103" y="115"/>
                  </a:cubicBezTo>
                  <a:cubicBezTo>
                    <a:pt x="103" y="115"/>
                    <a:pt x="103" y="116"/>
                    <a:pt x="104" y="116"/>
                  </a:cubicBezTo>
                  <a:cubicBezTo>
                    <a:pt x="104" y="117"/>
                    <a:pt x="105" y="117"/>
                    <a:pt x="105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19" y="112"/>
                    <a:pt x="127" y="110"/>
                    <a:pt x="133" y="108"/>
                  </a:cubicBezTo>
                  <a:cubicBezTo>
                    <a:pt x="136" y="107"/>
                    <a:pt x="138" y="106"/>
                    <a:pt x="139" y="105"/>
                  </a:cubicBezTo>
                  <a:cubicBezTo>
                    <a:pt x="140" y="105"/>
                    <a:pt x="140" y="105"/>
                    <a:pt x="141" y="105"/>
                  </a:cubicBezTo>
                  <a:cubicBezTo>
                    <a:pt x="142" y="108"/>
                    <a:pt x="144" y="113"/>
                    <a:pt x="145" y="118"/>
                  </a:cubicBezTo>
                  <a:cubicBezTo>
                    <a:pt x="146" y="121"/>
                    <a:pt x="147" y="124"/>
                    <a:pt x="148" y="126"/>
                  </a:cubicBezTo>
                  <a:cubicBezTo>
                    <a:pt x="147" y="127"/>
                    <a:pt x="144" y="128"/>
                    <a:pt x="141" y="129"/>
                  </a:cubicBezTo>
                  <a:cubicBezTo>
                    <a:pt x="136" y="131"/>
                    <a:pt x="127" y="134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3" y="139"/>
                    <a:pt x="112" y="141"/>
                    <a:pt x="113" y="142"/>
                  </a:cubicBezTo>
                  <a:cubicBezTo>
                    <a:pt x="113" y="142"/>
                    <a:pt x="114" y="143"/>
                    <a:pt x="114" y="143"/>
                  </a:cubicBezTo>
                  <a:cubicBezTo>
                    <a:pt x="118" y="153"/>
                    <a:pt x="121" y="159"/>
                    <a:pt x="124" y="169"/>
                  </a:cubicBezTo>
                  <a:cubicBezTo>
                    <a:pt x="116" y="169"/>
                    <a:pt x="108" y="172"/>
                    <a:pt x="101" y="178"/>
                  </a:cubicBezTo>
                  <a:cubicBezTo>
                    <a:pt x="97" y="167"/>
                    <a:pt x="95" y="161"/>
                    <a:pt x="91" y="150"/>
                  </a:cubicBezTo>
                  <a:cubicBezTo>
                    <a:pt x="90" y="149"/>
                    <a:pt x="90" y="148"/>
                    <a:pt x="89" y="148"/>
                  </a:cubicBezTo>
                  <a:cubicBezTo>
                    <a:pt x="89" y="148"/>
                    <a:pt x="88" y="148"/>
                    <a:pt x="88" y="148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66" y="156"/>
                    <a:pt x="54" y="160"/>
                    <a:pt x="49" y="162"/>
                  </a:cubicBezTo>
                  <a:cubicBezTo>
                    <a:pt x="48" y="154"/>
                    <a:pt x="46" y="147"/>
                    <a:pt x="43" y="140"/>
                  </a:cubicBezTo>
                  <a:cubicBezTo>
                    <a:pt x="44" y="140"/>
                    <a:pt x="44" y="139"/>
                    <a:pt x="44" y="139"/>
                  </a:cubicBezTo>
                  <a:cubicBezTo>
                    <a:pt x="49" y="138"/>
                    <a:pt x="60" y="134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81" y="126"/>
                    <a:pt x="81" y="125"/>
                    <a:pt x="81" y="124"/>
                  </a:cubicBezTo>
                  <a:cubicBezTo>
                    <a:pt x="81" y="124"/>
                    <a:pt x="80" y="124"/>
                    <a:pt x="80" y="123"/>
                  </a:cubicBezTo>
                  <a:cubicBezTo>
                    <a:pt x="80" y="122"/>
                    <a:pt x="79" y="120"/>
                    <a:pt x="78" y="118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6" y="114"/>
                    <a:pt x="75" y="113"/>
                    <a:pt x="75" y="112"/>
                  </a:cubicBezTo>
                  <a:cubicBezTo>
                    <a:pt x="74" y="112"/>
                    <a:pt x="74" y="111"/>
                    <a:pt x="73" y="111"/>
                  </a:cubicBezTo>
                  <a:cubicBezTo>
                    <a:pt x="73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9"/>
                    <a:pt x="71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8" y="108"/>
                    <a:pt x="68" y="108"/>
                    <a:pt x="67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3" y="113"/>
                    <a:pt x="43" y="116"/>
                    <a:pt x="31" y="121"/>
                  </a:cubicBezTo>
                  <a:cubicBezTo>
                    <a:pt x="30" y="116"/>
                    <a:pt x="28" y="110"/>
                    <a:pt x="28" y="104"/>
                  </a:cubicBezTo>
                  <a:cubicBezTo>
                    <a:pt x="31" y="103"/>
                    <a:pt x="35" y="102"/>
                    <a:pt x="37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9" y="102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5" y="100"/>
                    <a:pt x="48" y="99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37" y="80"/>
                    <a:pt x="19" y="62"/>
                    <a:pt x="5" y="47"/>
                  </a:cubicBezTo>
                  <a:cubicBezTo>
                    <a:pt x="6" y="46"/>
                    <a:pt x="9" y="45"/>
                    <a:pt x="11" y="44"/>
                  </a:cubicBezTo>
                  <a:cubicBezTo>
                    <a:pt x="16" y="42"/>
                    <a:pt x="22" y="41"/>
                    <a:pt x="26" y="40"/>
                  </a:cubicBezTo>
                  <a:cubicBezTo>
                    <a:pt x="29" y="39"/>
                    <a:pt x="31" y="39"/>
                    <a:pt x="32" y="38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4" y="39"/>
                    <a:pt x="36" y="41"/>
                    <a:pt x="38" y="43"/>
                  </a:cubicBezTo>
                  <a:cubicBezTo>
                    <a:pt x="43" y="48"/>
                    <a:pt x="51" y="56"/>
                    <a:pt x="59" y="64"/>
                  </a:cubicBezTo>
                  <a:cubicBezTo>
                    <a:pt x="66" y="72"/>
                    <a:pt x="73" y="80"/>
                    <a:pt x="77" y="84"/>
                  </a:cubicBezTo>
                  <a:cubicBezTo>
                    <a:pt x="77" y="85"/>
                    <a:pt x="78" y="85"/>
                    <a:pt x="78" y="85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3" y="0"/>
                  </a:cubicBezTo>
                  <a:cubicBezTo>
                    <a:pt x="109" y="6"/>
                    <a:pt x="96" y="11"/>
                    <a:pt x="82" y="17"/>
                  </a:cubicBezTo>
                  <a:cubicBezTo>
                    <a:pt x="81" y="17"/>
                    <a:pt x="81" y="18"/>
                    <a:pt x="81" y="19"/>
                  </a:cubicBezTo>
                  <a:cubicBezTo>
                    <a:pt x="78" y="36"/>
                    <a:pt x="76" y="54"/>
                    <a:pt x="76" y="72"/>
                  </a:cubicBezTo>
                  <a:cubicBezTo>
                    <a:pt x="76" y="74"/>
                    <a:pt x="76" y="76"/>
                    <a:pt x="76" y="77"/>
                  </a:cubicBezTo>
                  <a:cubicBezTo>
                    <a:pt x="71" y="71"/>
                    <a:pt x="62" y="62"/>
                    <a:pt x="54" y="54"/>
                  </a:cubicBezTo>
                  <a:cubicBezTo>
                    <a:pt x="44" y="43"/>
                    <a:pt x="35" y="34"/>
                    <a:pt x="35" y="34"/>
                  </a:cubicBezTo>
                  <a:cubicBezTo>
                    <a:pt x="35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27" y="35"/>
                    <a:pt x="20" y="37"/>
                  </a:cubicBezTo>
                  <a:cubicBezTo>
                    <a:pt x="17" y="38"/>
                    <a:pt x="13" y="39"/>
                    <a:pt x="9" y="40"/>
                  </a:cubicBezTo>
                  <a:cubicBezTo>
                    <a:pt x="6" y="42"/>
                    <a:pt x="3" y="44"/>
                    <a:pt x="1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5"/>
                    <a:pt x="2" y="57"/>
                    <a:pt x="3" y="60"/>
                  </a:cubicBezTo>
                  <a:cubicBezTo>
                    <a:pt x="3" y="61"/>
                    <a:pt x="4" y="63"/>
                    <a:pt x="5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5" y="68"/>
                    <a:pt x="6" y="69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2"/>
                    <a:pt x="9" y="72"/>
                    <a:pt x="9" y="73"/>
                  </a:cubicBezTo>
                  <a:cubicBezTo>
                    <a:pt x="14" y="77"/>
                    <a:pt x="21" y="83"/>
                    <a:pt x="29" y="92"/>
                  </a:cubicBezTo>
                  <a:cubicBezTo>
                    <a:pt x="29" y="92"/>
                    <a:pt x="29" y="93"/>
                    <a:pt x="29" y="93"/>
                  </a:cubicBezTo>
                  <a:cubicBezTo>
                    <a:pt x="29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5"/>
                    <a:pt x="34" y="96"/>
                    <a:pt x="35" y="98"/>
                  </a:cubicBezTo>
                  <a:cubicBezTo>
                    <a:pt x="32" y="99"/>
                    <a:pt x="29" y="100"/>
                    <a:pt x="25" y="101"/>
                  </a:cubicBezTo>
                  <a:cubicBezTo>
                    <a:pt x="24" y="102"/>
                    <a:pt x="23" y="102"/>
                    <a:pt x="23" y="103"/>
                  </a:cubicBezTo>
                  <a:cubicBezTo>
                    <a:pt x="24" y="110"/>
                    <a:pt x="26" y="117"/>
                    <a:pt x="28" y="123"/>
                  </a:cubicBezTo>
                  <a:cubicBezTo>
                    <a:pt x="27" y="124"/>
                    <a:pt x="27" y="124"/>
                    <a:pt x="27" y="125"/>
                  </a:cubicBezTo>
                  <a:cubicBezTo>
                    <a:pt x="28" y="129"/>
                    <a:pt x="30" y="132"/>
                    <a:pt x="33" y="135"/>
                  </a:cubicBezTo>
                  <a:cubicBezTo>
                    <a:pt x="33" y="135"/>
                    <a:pt x="34" y="135"/>
                    <a:pt x="34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8" y="134"/>
                    <a:pt x="41" y="133"/>
                    <a:pt x="43" y="132"/>
                  </a:cubicBezTo>
                  <a:cubicBezTo>
                    <a:pt x="46" y="131"/>
                    <a:pt x="49" y="130"/>
                    <a:pt x="56" y="128"/>
                  </a:cubicBezTo>
                  <a:cubicBezTo>
                    <a:pt x="56" y="128"/>
                    <a:pt x="57" y="127"/>
                    <a:pt x="58" y="127"/>
                  </a:cubicBezTo>
                  <a:cubicBezTo>
                    <a:pt x="59" y="127"/>
                    <a:pt x="61" y="126"/>
                    <a:pt x="62" y="125"/>
                  </a:cubicBezTo>
                  <a:cubicBezTo>
                    <a:pt x="63" y="125"/>
                    <a:pt x="64" y="125"/>
                    <a:pt x="64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9" y="130"/>
                    <a:pt x="54" y="132"/>
                    <a:pt x="50" y="133"/>
                  </a:cubicBezTo>
                  <a:cubicBezTo>
                    <a:pt x="47" y="134"/>
                    <a:pt x="45" y="135"/>
                    <a:pt x="43" y="135"/>
                  </a:cubicBezTo>
                  <a:cubicBezTo>
                    <a:pt x="42" y="136"/>
                    <a:pt x="40" y="136"/>
                    <a:pt x="40" y="136"/>
                  </a:cubicBezTo>
                  <a:cubicBezTo>
                    <a:pt x="40" y="136"/>
                    <a:pt x="39" y="137"/>
                    <a:pt x="39" y="137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1" y="146"/>
                    <a:pt x="44" y="155"/>
                    <a:pt x="46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3"/>
                    <a:pt x="45" y="164"/>
                    <a:pt x="46" y="165"/>
                  </a:cubicBezTo>
                  <a:cubicBezTo>
                    <a:pt x="50" y="169"/>
                    <a:pt x="53" y="174"/>
                    <a:pt x="56" y="179"/>
                  </a:cubicBezTo>
                  <a:cubicBezTo>
                    <a:pt x="56" y="180"/>
                    <a:pt x="57" y="180"/>
                    <a:pt x="58" y="180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69" y="175"/>
                    <a:pt x="77" y="171"/>
                    <a:pt x="88" y="169"/>
                  </a:cubicBezTo>
                  <a:cubicBezTo>
                    <a:pt x="91" y="173"/>
                    <a:pt x="94" y="178"/>
                    <a:pt x="96" y="184"/>
                  </a:cubicBezTo>
                  <a:cubicBezTo>
                    <a:pt x="99" y="191"/>
                    <a:pt x="102" y="198"/>
                    <a:pt x="104" y="202"/>
                  </a:cubicBezTo>
                  <a:cubicBezTo>
                    <a:pt x="104" y="203"/>
                    <a:pt x="105" y="203"/>
                    <a:pt x="106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8" y="204"/>
                    <a:pt x="108" y="204"/>
                    <a:pt x="108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1" y="203"/>
                    <a:pt x="111" y="203"/>
                    <a:pt x="111" y="202"/>
                  </a:cubicBezTo>
                  <a:cubicBezTo>
                    <a:pt x="115" y="200"/>
                    <a:pt x="119" y="198"/>
                    <a:pt x="124" y="196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5" y="197"/>
                    <a:pt x="125" y="197"/>
                    <a:pt x="125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9" y="194"/>
                    <a:pt x="132" y="193"/>
                    <a:pt x="134" y="192"/>
                  </a:cubicBezTo>
                  <a:cubicBezTo>
                    <a:pt x="135" y="191"/>
                    <a:pt x="135" y="191"/>
                    <a:pt x="136" y="190"/>
                  </a:cubicBezTo>
                  <a:cubicBezTo>
                    <a:pt x="136" y="190"/>
                    <a:pt x="136" y="189"/>
                    <a:pt x="135" y="189"/>
                  </a:cubicBezTo>
                  <a:cubicBezTo>
                    <a:pt x="132" y="184"/>
                    <a:pt x="129" y="179"/>
                    <a:pt x="128" y="173"/>
                  </a:cubicBezTo>
                  <a:cubicBezTo>
                    <a:pt x="128" y="173"/>
                    <a:pt x="129" y="173"/>
                    <a:pt x="129" y="172"/>
                  </a:cubicBezTo>
                  <a:cubicBezTo>
                    <a:pt x="129" y="172"/>
                    <a:pt x="129" y="171"/>
                    <a:pt x="129" y="170"/>
                  </a:cubicBezTo>
                  <a:cubicBezTo>
                    <a:pt x="127" y="165"/>
                    <a:pt x="126" y="161"/>
                    <a:pt x="124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6"/>
                    <a:pt x="126" y="156"/>
                  </a:cubicBezTo>
                  <a:cubicBezTo>
                    <a:pt x="129" y="155"/>
                    <a:pt x="135" y="152"/>
                    <a:pt x="141" y="150"/>
                  </a:cubicBezTo>
                  <a:cubicBezTo>
                    <a:pt x="143" y="149"/>
                    <a:pt x="146" y="148"/>
                    <a:pt x="148" y="147"/>
                  </a:cubicBezTo>
                  <a:cubicBezTo>
                    <a:pt x="151" y="147"/>
                    <a:pt x="152" y="146"/>
                    <a:pt x="153" y="146"/>
                  </a:cubicBezTo>
                  <a:cubicBezTo>
                    <a:pt x="154" y="146"/>
                    <a:pt x="155" y="145"/>
                    <a:pt x="155" y="143"/>
                  </a:cubicBezTo>
                  <a:cubicBezTo>
                    <a:pt x="154" y="139"/>
                    <a:pt x="153" y="134"/>
                    <a:pt x="152" y="129"/>
                  </a:cubicBezTo>
                  <a:cubicBezTo>
                    <a:pt x="152" y="129"/>
                    <a:pt x="153" y="128"/>
                    <a:pt x="152" y="127"/>
                  </a:cubicBezTo>
                  <a:cubicBezTo>
                    <a:pt x="152" y="127"/>
                    <a:pt x="151" y="122"/>
                    <a:pt x="149" y="117"/>
                  </a:cubicBezTo>
                  <a:cubicBezTo>
                    <a:pt x="147" y="111"/>
                    <a:pt x="145" y="105"/>
                    <a:pt x="144" y="101"/>
                  </a:cubicBezTo>
                  <a:cubicBezTo>
                    <a:pt x="143" y="101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1"/>
                    <a:pt x="140" y="101"/>
                    <a:pt x="138" y="102"/>
                  </a:cubicBezTo>
                  <a:cubicBezTo>
                    <a:pt x="134" y="103"/>
                    <a:pt x="126" y="106"/>
                    <a:pt x="111" y="111"/>
                  </a:cubicBezTo>
                  <a:cubicBezTo>
                    <a:pt x="111" y="110"/>
                    <a:pt x="111" y="110"/>
                    <a:pt x="111" y="109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6" y="106"/>
                    <a:pt x="123" y="103"/>
                    <a:pt x="130" y="101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2" y="102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5" y="99"/>
                    <a:pt x="137" y="99"/>
                  </a:cubicBezTo>
                  <a:cubicBezTo>
                    <a:pt x="138" y="98"/>
                    <a:pt x="138" y="98"/>
                    <a:pt x="139" y="97"/>
                  </a:cubicBezTo>
                  <a:cubicBezTo>
                    <a:pt x="140" y="96"/>
                    <a:pt x="140" y="95"/>
                    <a:pt x="140" y="93"/>
                  </a:cubicBezTo>
                  <a:cubicBezTo>
                    <a:pt x="140" y="91"/>
                    <a:pt x="140" y="89"/>
                    <a:pt x="139" y="87"/>
                  </a:cubicBezTo>
                  <a:cubicBezTo>
                    <a:pt x="139" y="87"/>
                    <a:pt x="139" y="86"/>
                    <a:pt x="139" y="86"/>
                  </a:cubicBezTo>
                  <a:cubicBezTo>
                    <a:pt x="139" y="85"/>
                    <a:pt x="140" y="85"/>
                    <a:pt x="139" y="84"/>
                  </a:cubicBezTo>
                  <a:cubicBezTo>
                    <a:pt x="138" y="76"/>
                    <a:pt x="137" y="69"/>
                    <a:pt x="135" y="61"/>
                  </a:cubicBezTo>
                  <a:cubicBezTo>
                    <a:pt x="135" y="60"/>
                    <a:pt x="134" y="60"/>
                    <a:pt x="134" y="60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2" y="59"/>
                    <a:pt x="132" y="59"/>
                  </a:cubicBezTo>
                  <a:cubicBezTo>
                    <a:pt x="128" y="61"/>
                    <a:pt x="124" y="63"/>
                    <a:pt x="120" y="65"/>
                  </a:cubicBezTo>
                  <a:cubicBezTo>
                    <a:pt x="121" y="61"/>
                    <a:pt x="122" y="57"/>
                    <a:pt x="123" y="53"/>
                  </a:cubicBezTo>
                  <a:cubicBezTo>
                    <a:pt x="124" y="48"/>
                    <a:pt x="125" y="43"/>
                    <a:pt x="127" y="36"/>
                  </a:cubicBezTo>
                  <a:cubicBezTo>
                    <a:pt x="128" y="33"/>
                    <a:pt x="128" y="29"/>
                    <a:pt x="128" y="26"/>
                  </a:cubicBezTo>
                  <a:cubicBezTo>
                    <a:pt x="128" y="25"/>
                    <a:pt x="128" y="25"/>
                    <a:pt x="128" y="24"/>
                  </a:cubicBezTo>
                  <a:cubicBezTo>
                    <a:pt x="128" y="17"/>
                    <a:pt x="127" y="9"/>
                    <a:pt x="126" y="2"/>
                  </a:cubicBezTo>
                  <a:cubicBezTo>
                    <a:pt x="126" y="1"/>
                    <a:pt x="126" y="1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4" y="0"/>
                    <a:pt x="12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1" name="Rectangle 874"/>
            <p:cNvSpPr>
              <a:spLocks noChangeArrowheads="1"/>
            </p:cNvSpPr>
            <p:nvPr/>
          </p:nvSpPr>
          <p:spPr bwMode="auto">
            <a:xfrm>
              <a:off x="2862" y="2307"/>
              <a:ext cx="1" cy="1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2" name="Freeform 875"/>
            <p:cNvSpPr>
              <a:spLocks/>
            </p:cNvSpPr>
            <p:nvPr/>
          </p:nvSpPr>
          <p:spPr bwMode="auto">
            <a:xfrm>
              <a:off x="2862" y="23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3" name="Freeform 876"/>
            <p:cNvSpPr>
              <a:spLocks noEditPoints="1"/>
            </p:cNvSpPr>
            <p:nvPr/>
          </p:nvSpPr>
          <p:spPr bwMode="auto">
            <a:xfrm>
              <a:off x="4389" y="981"/>
              <a:ext cx="299" cy="417"/>
            </a:xfrm>
            <a:custGeom>
              <a:avLst/>
              <a:gdLst>
                <a:gd name="T0" fmla="*/ 96 w 126"/>
                <a:gd name="T1" fmla="*/ 172 h 176"/>
                <a:gd name="T2" fmla="*/ 94 w 126"/>
                <a:gd name="T3" fmla="*/ 160 h 176"/>
                <a:gd name="T4" fmla="*/ 80 w 126"/>
                <a:gd name="T5" fmla="*/ 170 h 176"/>
                <a:gd name="T6" fmla="*/ 70 w 126"/>
                <a:gd name="T7" fmla="*/ 155 h 176"/>
                <a:gd name="T8" fmla="*/ 121 w 126"/>
                <a:gd name="T9" fmla="*/ 158 h 176"/>
                <a:gd name="T10" fmla="*/ 63 w 126"/>
                <a:gd name="T11" fmla="*/ 164 h 176"/>
                <a:gd name="T12" fmla="*/ 50 w 126"/>
                <a:gd name="T13" fmla="*/ 157 h 176"/>
                <a:gd name="T14" fmla="*/ 49 w 126"/>
                <a:gd name="T15" fmla="*/ 154 h 176"/>
                <a:gd name="T16" fmla="*/ 45 w 126"/>
                <a:gd name="T17" fmla="*/ 141 h 176"/>
                <a:gd name="T18" fmla="*/ 37 w 126"/>
                <a:gd name="T19" fmla="*/ 143 h 176"/>
                <a:gd name="T20" fmla="*/ 30 w 126"/>
                <a:gd name="T21" fmla="*/ 119 h 176"/>
                <a:gd name="T22" fmla="*/ 28 w 126"/>
                <a:gd name="T23" fmla="*/ 118 h 176"/>
                <a:gd name="T24" fmla="*/ 9 w 126"/>
                <a:gd name="T25" fmla="*/ 119 h 176"/>
                <a:gd name="T26" fmla="*/ 20 w 126"/>
                <a:gd name="T27" fmla="*/ 106 h 176"/>
                <a:gd name="T28" fmla="*/ 74 w 126"/>
                <a:gd name="T29" fmla="*/ 104 h 176"/>
                <a:gd name="T30" fmla="*/ 65 w 126"/>
                <a:gd name="T31" fmla="*/ 104 h 176"/>
                <a:gd name="T32" fmla="*/ 75 w 126"/>
                <a:gd name="T33" fmla="*/ 115 h 176"/>
                <a:gd name="T34" fmla="*/ 87 w 126"/>
                <a:gd name="T35" fmla="*/ 114 h 176"/>
                <a:gd name="T36" fmla="*/ 89 w 126"/>
                <a:gd name="T37" fmla="*/ 115 h 176"/>
                <a:gd name="T38" fmla="*/ 5 w 126"/>
                <a:gd name="T39" fmla="*/ 101 h 176"/>
                <a:gd name="T40" fmla="*/ 6 w 126"/>
                <a:gd name="T41" fmla="*/ 81 h 176"/>
                <a:gd name="T42" fmla="*/ 81 w 126"/>
                <a:gd name="T43" fmla="*/ 76 h 176"/>
                <a:gd name="T44" fmla="*/ 67 w 126"/>
                <a:gd name="T45" fmla="*/ 83 h 176"/>
                <a:gd name="T46" fmla="*/ 91 w 126"/>
                <a:gd name="T47" fmla="*/ 76 h 176"/>
                <a:gd name="T48" fmla="*/ 59 w 126"/>
                <a:gd name="T49" fmla="*/ 81 h 176"/>
                <a:gd name="T50" fmla="*/ 64 w 126"/>
                <a:gd name="T51" fmla="*/ 83 h 176"/>
                <a:gd name="T52" fmla="*/ 102 w 126"/>
                <a:gd name="T53" fmla="*/ 75 h 176"/>
                <a:gd name="T54" fmla="*/ 99 w 126"/>
                <a:gd name="T55" fmla="*/ 76 h 176"/>
                <a:gd name="T56" fmla="*/ 22 w 126"/>
                <a:gd name="T57" fmla="*/ 75 h 176"/>
                <a:gd name="T58" fmla="*/ 4 w 126"/>
                <a:gd name="T59" fmla="*/ 76 h 176"/>
                <a:gd name="T60" fmla="*/ 67 w 126"/>
                <a:gd name="T61" fmla="*/ 44 h 176"/>
                <a:gd name="T62" fmla="*/ 112 w 126"/>
                <a:gd name="T63" fmla="*/ 46 h 176"/>
                <a:gd name="T64" fmla="*/ 116 w 126"/>
                <a:gd name="T65" fmla="*/ 37 h 176"/>
                <a:gd name="T66" fmla="*/ 105 w 126"/>
                <a:gd name="T67" fmla="*/ 42 h 176"/>
                <a:gd name="T68" fmla="*/ 85 w 126"/>
                <a:gd name="T69" fmla="*/ 33 h 176"/>
                <a:gd name="T70" fmla="*/ 103 w 126"/>
                <a:gd name="T71" fmla="*/ 33 h 176"/>
                <a:gd name="T72" fmla="*/ 88 w 126"/>
                <a:gd name="T73" fmla="*/ 39 h 176"/>
                <a:gd name="T74" fmla="*/ 120 w 126"/>
                <a:gd name="T75" fmla="*/ 24 h 176"/>
                <a:gd name="T76" fmla="*/ 75 w 126"/>
                <a:gd name="T77" fmla="*/ 56 h 176"/>
                <a:gd name="T78" fmla="*/ 51 w 126"/>
                <a:gd name="T79" fmla="*/ 72 h 176"/>
                <a:gd name="T80" fmla="*/ 50 w 126"/>
                <a:gd name="T81" fmla="*/ 85 h 176"/>
                <a:gd name="T82" fmla="*/ 78 w 126"/>
                <a:gd name="T83" fmla="*/ 100 h 176"/>
                <a:gd name="T84" fmla="*/ 62 w 126"/>
                <a:gd name="T85" fmla="*/ 118 h 176"/>
                <a:gd name="T86" fmla="*/ 97 w 126"/>
                <a:gd name="T87" fmla="*/ 156 h 176"/>
                <a:gd name="T88" fmla="*/ 10 w 126"/>
                <a:gd name="T89" fmla="*/ 101 h 176"/>
                <a:gd name="T90" fmla="*/ 25 w 126"/>
                <a:gd name="T91" fmla="*/ 84 h 176"/>
                <a:gd name="T92" fmla="*/ 23 w 126"/>
                <a:gd name="T93" fmla="*/ 71 h 176"/>
                <a:gd name="T94" fmla="*/ 66 w 126"/>
                <a:gd name="T95" fmla="*/ 6 h 176"/>
                <a:gd name="T96" fmla="*/ 6 w 126"/>
                <a:gd name="T97" fmla="*/ 54 h 176"/>
                <a:gd name="T98" fmla="*/ 0 w 126"/>
                <a:gd name="T99" fmla="*/ 85 h 176"/>
                <a:gd name="T100" fmla="*/ 8 w 126"/>
                <a:gd name="T101" fmla="*/ 86 h 176"/>
                <a:gd name="T102" fmla="*/ 1 w 126"/>
                <a:gd name="T103" fmla="*/ 122 h 176"/>
                <a:gd name="T104" fmla="*/ 6 w 126"/>
                <a:gd name="T105" fmla="*/ 123 h 176"/>
                <a:gd name="T106" fmla="*/ 102 w 126"/>
                <a:gd name="T107" fmla="*/ 176 h 176"/>
                <a:gd name="T108" fmla="*/ 124 w 126"/>
                <a:gd name="T109" fmla="*/ 173 h 176"/>
                <a:gd name="T110" fmla="*/ 125 w 126"/>
                <a:gd name="T111" fmla="*/ 123 h 176"/>
                <a:gd name="T112" fmla="*/ 71 w 126"/>
                <a:gd name="T113" fmla="*/ 124 h 176"/>
                <a:gd name="T114" fmla="*/ 104 w 126"/>
                <a:gd name="T115" fmla="*/ 82 h 176"/>
                <a:gd name="T116" fmla="*/ 105 w 126"/>
                <a:gd name="T117" fmla="*/ 54 h 176"/>
                <a:gd name="T118" fmla="*/ 112 w 126"/>
                <a:gd name="T119" fmla="*/ 51 h 176"/>
                <a:gd name="T120" fmla="*/ 93 w 126"/>
                <a:gd name="T1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76">
                  <a:moveTo>
                    <a:pt x="116" y="171"/>
                  </a:moveTo>
                  <a:cubicBezTo>
                    <a:pt x="117" y="168"/>
                    <a:pt x="119" y="164"/>
                    <a:pt x="120" y="161"/>
                  </a:cubicBezTo>
                  <a:cubicBezTo>
                    <a:pt x="120" y="163"/>
                    <a:pt x="120" y="166"/>
                    <a:pt x="120" y="168"/>
                  </a:cubicBezTo>
                  <a:cubicBezTo>
                    <a:pt x="120" y="169"/>
                    <a:pt x="120" y="170"/>
                    <a:pt x="120" y="171"/>
                  </a:cubicBezTo>
                  <a:cubicBezTo>
                    <a:pt x="119" y="171"/>
                    <a:pt x="117" y="171"/>
                    <a:pt x="116" y="171"/>
                  </a:cubicBezTo>
                  <a:moveTo>
                    <a:pt x="97" y="160"/>
                  </a:moveTo>
                  <a:cubicBezTo>
                    <a:pt x="99" y="160"/>
                    <a:pt x="101" y="160"/>
                    <a:pt x="102" y="160"/>
                  </a:cubicBezTo>
                  <a:cubicBezTo>
                    <a:pt x="100" y="163"/>
                    <a:pt x="97" y="167"/>
                    <a:pt x="96" y="172"/>
                  </a:cubicBezTo>
                  <a:cubicBezTo>
                    <a:pt x="94" y="172"/>
                    <a:pt x="92" y="171"/>
                    <a:pt x="90" y="171"/>
                  </a:cubicBezTo>
                  <a:cubicBezTo>
                    <a:pt x="91" y="167"/>
                    <a:pt x="93" y="163"/>
                    <a:pt x="96" y="160"/>
                  </a:cubicBezTo>
                  <a:cubicBezTo>
                    <a:pt x="97" y="160"/>
                    <a:pt x="97" y="160"/>
                    <a:pt x="97" y="160"/>
                  </a:cubicBezTo>
                  <a:moveTo>
                    <a:pt x="88" y="171"/>
                  </a:moveTo>
                  <a:cubicBezTo>
                    <a:pt x="86" y="171"/>
                    <a:pt x="84" y="170"/>
                    <a:pt x="82" y="170"/>
                  </a:cubicBezTo>
                  <a:cubicBezTo>
                    <a:pt x="83" y="166"/>
                    <a:pt x="85" y="163"/>
                    <a:pt x="87" y="160"/>
                  </a:cubicBezTo>
                  <a:cubicBezTo>
                    <a:pt x="87" y="159"/>
                    <a:pt x="87" y="159"/>
                    <a:pt x="87" y="159"/>
                  </a:cubicBezTo>
                  <a:cubicBezTo>
                    <a:pt x="89" y="159"/>
                    <a:pt x="91" y="160"/>
                    <a:pt x="94" y="160"/>
                  </a:cubicBezTo>
                  <a:cubicBezTo>
                    <a:pt x="91" y="163"/>
                    <a:pt x="89" y="167"/>
                    <a:pt x="88" y="171"/>
                  </a:cubicBezTo>
                  <a:moveTo>
                    <a:pt x="102" y="172"/>
                  </a:moveTo>
                  <a:cubicBezTo>
                    <a:pt x="100" y="172"/>
                    <a:pt x="99" y="172"/>
                    <a:pt x="98" y="172"/>
                  </a:cubicBezTo>
                  <a:cubicBezTo>
                    <a:pt x="100" y="167"/>
                    <a:pt x="102" y="163"/>
                    <a:pt x="105" y="159"/>
                  </a:cubicBezTo>
                  <a:cubicBezTo>
                    <a:pt x="107" y="159"/>
                    <a:pt x="110" y="159"/>
                    <a:pt x="113" y="158"/>
                  </a:cubicBezTo>
                  <a:cubicBezTo>
                    <a:pt x="110" y="162"/>
                    <a:pt x="107" y="167"/>
                    <a:pt x="105" y="172"/>
                  </a:cubicBezTo>
                  <a:cubicBezTo>
                    <a:pt x="104" y="172"/>
                    <a:pt x="103" y="172"/>
                    <a:pt x="102" y="172"/>
                  </a:cubicBezTo>
                  <a:moveTo>
                    <a:pt x="80" y="170"/>
                  </a:moveTo>
                  <a:cubicBezTo>
                    <a:pt x="78" y="169"/>
                    <a:pt x="75" y="169"/>
                    <a:pt x="73" y="168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75" y="164"/>
                    <a:pt x="77" y="161"/>
                    <a:pt x="79" y="158"/>
                  </a:cubicBezTo>
                  <a:cubicBezTo>
                    <a:pt x="81" y="158"/>
                    <a:pt x="83" y="159"/>
                    <a:pt x="85" y="159"/>
                  </a:cubicBezTo>
                  <a:cubicBezTo>
                    <a:pt x="83" y="162"/>
                    <a:pt x="81" y="166"/>
                    <a:pt x="80" y="170"/>
                  </a:cubicBezTo>
                  <a:moveTo>
                    <a:pt x="71" y="167"/>
                  </a:moveTo>
                  <a:cubicBezTo>
                    <a:pt x="69" y="167"/>
                    <a:pt x="67" y="166"/>
                    <a:pt x="65" y="165"/>
                  </a:cubicBezTo>
                  <a:cubicBezTo>
                    <a:pt x="66" y="162"/>
                    <a:pt x="68" y="159"/>
                    <a:pt x="70" y="155"/>
                  </a:cubicBezTo>
                  <a:cubicBezTo>
                    <a:pt x="72" y="156"/>
                    <a:pt x="74" y="157"/>
                    <a:pt x="77" y="157"/>
                  </a:cubicBezTo>
                  <a:cubicBezTo>
                    <a:pt x="75" y="161"/>
                    <a:pt x="73" y="164"/>
                    <a:pt x="71" y="167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167"/>
                    <a:pt x="71" y="167"/>
                    <a:pt x="71" y="167"/>
                  </a:cubicBezTo>
                  <a:moveTo>
                    <a:pt x="107" y="172"/>
                  </a:moveTo>
                  <a:cubicBezTo>
                    <a:pt x="110" y="167"/>
                    <a:pt x="112" y="162"/>
                    <a:pt x="115" y="157"/>
                  </a:cubicBezTo>
                  <a:cubicBezTo>
                    <a:pt x="117" y="157"/>
                    <a:pt x="119" y="156"/>
                    <a:pt x="121" y="155"/>
                  </a:cubicBezTo>
                  <a:cubicBezTo>
                    <a:pt x="121" y="156"/>
                    <a:pt x="121" y="157"/>
                    <a:pt x="121" y="158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17" y="162"/>
                    <a:pt x="115" y="167"/>
                    <a:pt x="113" y="171"/>
                  </a:cubicBezTo>
                  <a:cubicBezTo>
                    <a:pt x="111" y="171"/>
                    <a:pt x="109" y="172"/>
                    <a:pt x="107" y="172"/>
                  </a:cubicBezTo>
                  <a:moveTo>
                    <a:pt x="63" y="164"/>
                  </a:moveTo>
                  <a:cubicBezTo>
                    <a:pt x="61" y="163"/>
                    <a:pt x="60" y="163"/>
                    <a:pt x="58" y="162"/>
                  </a:cubicBezTo>
                  <a:cubicBezTo>
                    <a:pt x="60" y="159"/>
                    <a:pt x="62" y="156"/>
                    <a:pt x="64" y="153"/>
                  </a:cubicBezTo>
                  <a:cubicBezTo>
                    <a:pt x="65" y="154"/>
                    <a:pt x="67" y="154"/>
                    <a:pt x="68" y="155"/>
                  </a:cubicBezTo>
                  <a:cubicBezTo>
                    <a:pt x="66" y="158"/>
                    <a:pt x="65" y="161"/>
                    <a:pt x="63" y="164"/>
                  </a:cubicBezTo>
                  <a:cubicBezTo>
                    <a:pt x="63" y="164"/>
                    <a:pt x="63" y="164"/>
                    <a:pt x="63" y="164"/>
                  </a:cubicBezTo>
                  <a:moveTo>
                    <a:pt x="57" y="161"/>
                  </a:moveTo>
                  <a:cubicBezTo>
                    <a:pt x="55" y="160"/>
                    <a:pt x="53" y="159"/>
                    <a:pt x="52" y="158"/>
                  </a:cubicBezTo>
                  <a:cubicBezTo>
                    <a:pt x="53" y="155"/>
                    <a:pt x="55" y="153"/>
                    <a:pt x="57" y="150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9" y="151"/>
                    <a:pt x="60" y="152"/>
                    <a:pt x="62" y="152"/>
                  </a:cubicBezTo>
                  <a:cubicBezTo>
                    <a:pt x="60" y="155"/>
                    <a:pt x="58" y="158"/>
                    <a:pt x="57" y="161"/>
                  </a:cubicBezTo>
                  <a:moveTo>
                    <a:pt x="50" y="157"/>
                  </a:moveTo>
                  <a:cubicBezTo>
                    <a:pt x="48" y="155"/>
                    <a:pt x="45" y="153"/>
                    <a:pt x="43" y="151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47"/>
                    <a:pt x="45" y="145"/>
                    <a:pt x="47" y="142"/>
                  </a:cubicBezTo>
                  <a:cubicBezTo>
                    <a:pt x="48" y="144"/>
                    <a:pt x="49" y="145"/>
                    <a:pt x="51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0" y="148"/>
                    <a:pt x="48" y="151"/>
                    <a:pt x="48" y="153"/>
                  </a:cubicBezTo>
                  <a:cubicBezTo>
                    <a:pt x="47" y="154"/>
                    <a:pt x="48" y="154"/>
                    <a:pt x="48" y="154"/>
                  </a:cubicBezTo>
                  <a:cubicBezTo>
                    <a:pt x="48" y="154"/>
                    <a:pt x="48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50" y="151"/>
                    <a:pt x="52" y="149"/>
                    <a:pt x="53" y="148"/>
                  </a:cubicBezTo>
                  <a:cubicBezTo>
                    <a:pt x="54" y="148"/>
                    <a:pt x="55" y="149"/>
                    <a:pt x="56" y="149"/>
                  </a:cubicBezTo>
                  <a:cubicBezTo>
                    <a:pt x="54" y="151"/>
                    <a:pt x="52" y="154"/>
                    <a:pt x="50" y="157"/>
                  </a:cubicBezTo>
                  <a:moveTo>
                    <a:pt x="41" y="149"/>
                  </a:moveTo>
                  <a:cubicBezTo>
                    <a:pt x="40" y="147"/>
                    <a:pt x="39" y="146"/>
                    <a:pt x="38" y="145"/>
                  </a:cubicBezTo>
                  <a:cubicBezTo>
                    <a:pt x="39" y="142"/>
                    <a:pt x="41" y="140"/>
                    <a:pt x="42" y="137"/>
                  </a:cubicBezTo>
                  <a:cubicBezTo>
                    <a:pt x="43" y="139"/>
                    <a:pt x="44" y="140"/>
                    <a:pt x="45" y="141"/>
                  </a:cubicBezTo>
                  <a:cubicBezTo>
                    <a:pt x="44" y="143"/>
                    <a:pt x="42" y="146"/>
                    <a:pt x="41" y="149"/>
                  </a:cubicBezTo>
                  <a:moveTo>
                    <a:pt x="37" y="143"/>
                  </a:moveTo>
                  <a:cubicBezTo>
                    <a:pt x="35" y="142"/>
                    <a:pt x="34" y="140"/>
                    <a:pt x="34" y="139"/>
                  </a:cubicBezTo>
                  <a:cubicBezTo>
                    <a:pt x="34" y="139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5" y="136"/>
                    <a:pt x="36" y="134"/>
                    <a:pt x="37" y="132"/>
                  </a:cubicBezTo>
                  <a:cubicBezTo>
                    <a:pt x="38" y="133"/>
                    <a:pt x="39" y="134"/>
                    <a:pt x="40" y="136"/>
                  </a:cubicBezTo>
                  <a:cubicBezTo>
                    <a:pt x="39" y="138"/>
                    <a:pt x="38" y="141"/>
                    <a:pt x="37" y="143"/>
                  </a:cubicBezTo>
                  <a:moveTo>
                    <a:pt x="32" y="137"/>
                  </a:moveTo>
                  <a:cubicBezTo>
                    <a:pt x="31" y="135"/>
                    <a:pt x="30" y="133"/>
                    <a:pt x="29" y="131"/>
                  </a:cubicBezTo>
                  <a:cubicBezTo>
                    <a:pt x="30" y="129"/>
                    <a:pt x="31" y="126"/>
                    <a:pt x="32" y="124"/>
                  </a:cubicBezTo>
                  <a:cubicBezTo>
                    <a:pt x="33" y="126"/>
                    <a:pt x="34" y="128"/>
                    <a:pt x="36" y="130"/>
                  </a:cubicBezTo>
                  <a:cubicBezTo>
                    <a:pt x="35" y="132"/>
                    <a:pt x="33" y="134"/>
                    <a:pt x="32" y="137"/>
                  </a:cubicBezTo>
                  <a:moveTo>
                    <a:pt x="28" y="129"/>
                  </a:moveTo>
                  <a:cubicBezTo>
                    <a:pt x="27" y="128"/>
                    <a:pt x="27" y="127"/>
                    <a:pt x="27" y="126"/>
                  </a:cubicBezTo>
                  <a:cubicBezTo>
                    <a:pt x="27" y="123"/>
                    <a:pt x="28" y="121"/>
                    <a:pt x="30" y="119"/>
                  </a:cubicBezTo>
                  <a:cubicBezTo>
                    <a:pt x="30" y="120"/>
                    <a:pt x="31" y="121"/>
                    <a:pt x="31" y="12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0" y="125"/>
                    <a:pt x="29" y="127"/>
                    <a:pt x="28" y="129"/>
                  </a:cubicBezTo>
                  <a:moveTo>
                    <a:pt x="26" y="123"/>
                  </a:moveTo>
                  <a:cubicBezTo>
                    <a:pt x="25" y="122"/>
                    <a:pt x="25" y="121"/>
                    <a:pt x="25" y="120"/>
                  </a:cubicBezTo>
                  <a:cubicBezTo>
                    <a:pt x="25" y="115"/>
                    <a:pt x="25" y="112"/>
                    <a:pt x="25" y="109"/>
                  </a:cubicBezTo>
                  <a:cubicBezTo>
                    <a:pt x="26" y="112"/>
                    <a:pt x="27" y="115"/>
                    <a:pt x="29" y="117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7" y="119"/>
                    <a:pt x="26" y="121"/>
                    <a:pt x="26" y="123"/>
                  </a:cubicBezTo>
                  <a:moveTo>
                    <a:pt x="6" y="119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9" y="105"/>
                    <a:pt x="10" y="105"/>
                    <a:pt x="10" y="105"/>
                  </a:cubicBezTo>
                  <a:cubicBezTo>
                    <a:pt x="11" y="105"/>
                    <a:pt x="12" y="105"/>
                    <a:pt x="12" y="105"/>
                  </a:cubicBezTo>
                  <a:cubicBezTo>
                    <a:pt x="10" y="110"/>
                    <a:pt x="8" y="114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moveTo>
                    <a:pt x="9" y="119"/>
                  </a:moveTo>
                  <a:cubicBezTo>
                    <a:pt x="10" y="114"/>
                    <a:pt x="12" y="110"/>
                    <a:pt x="14" y="106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6" y="105"/>
                    <a:pt x="17" y="105"/>
                    <a:pt x="18" y="105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16" y="110"/>
                    <a:pt x="14" y="114"/>
                    <a:pt x="12" y="119"/>
                  </a:cubicBezTo>
                  <a:cubicBezTo>
                    <a:pt x="9" y="119"/>
                    <a:pt x="9" y="119"/>
                    <a:pt x="9" y="119"/>
                  </a:cubicBezTo>
                  <a:moveTo>
                    <a:pt x="15" y="119"/>
                  </a:moveTo>
                  <a:cubicBezTo>
                    <a:pt x="16" y="114"/>
                    <a:pt x="18" y="110"/>
                    <a:pt x="20" y="106"/>
                  </a:cubicBezTo>
                  <a:cubicBezTo>
                    <a:pt x="20" y="105"/>
                    <a:pt x="20" y="105"/>
                    <a:pt x="19" y="105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1" y="104"/>
                    <a:pt x="21" y="104"/>
                    <a:pt x="22" y="104"/>
                  </a:cubicBezTo>
                  <a:cubicBezTo>
                    <a:pt x="22" y="110"/>
                    <a:pt x="21" y="113"/>
                    <a:pt x="21" y="118"/>
                  </a:cubicBezTo>
                  <a:cubicBezTo>
                    <a:pt x="15" y="119"/>
                    <a:pt x="15" y="119"/>
                    <a:pt x="15" y="119"/>
                  </a:cubicBezTo>
                  <a:moveTo>
                    <a:pt x="68" y="115"/>
                  </a:moveTo>
                  <a:cubicBezTo>
                    <a:pt x="68" y="115"/>
                    <a:pt x="68" y="115"/>
                    <a:pt x="68" y="115"/>
                  </a:cubicBezTo>
                  <a:cubicBezTo>
                    <a:pt x="69" y="111"/>
                    <a:pt x="71" y="107"/>
                    <a:pt x="74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5" y="104"/>
                    <a:pt x="77" y="104"/>
                    <a:pt x="78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6" y="108"/>
                    <a:pt x="74" y="111"/>
                    <a:pt x="73" y="115"/>
                  </a:cubicBezTo>
                  <a:cubicBezTo>
                    <a:pt x="68" y="115"/>
                    <a:pt x="68" y="115"/>
                    <a:pt x="68" y="115"/>
                  </a:cubicBezTo>
                  <a:moveTo>
                    <a:pt x="64" y="115"/>
                  </a:moveTo>
                  <a:cubicBezTo>
                    <a:pt x="63" y="113"/>
                    <a:pt x="62" y="112"/>
                    <a:pt x="61" y="111"/>
                  </a:cubicBezTo>
                  <a:cubicBezTo>
                    <a:pt x="62" y="109"/>
                    <a:pt x="64" y="106"/>
                    <a:pt x="65" y="104"/>
                  </a:cubicBezTo>
                  <a:cubicBezTo>
                    <a:pt x="67" y="104"/>
                    <a:pt x="69" y="104"/>
                    <a:pt x="72" y="104"/>
                  </a:cubicBezTo>
                  <a:cubicBezTo>
                    <a:pt x="69" y="107"/>
                    <a:pt x="67" y="111"/>
                    <a:pt x="66" y="115"/>
                  </a:cubicBezTo>
                  <a:cubicBezTo>
                    <a:pt x="64" y="115"/>
                    <a:pt x="64" y="115"/>
                    <a:pt x="64" y="115"/>
                  </a:cubicBezTo>
                  <a:moveTo>
                    <a:pt x="75" y="115"/>
                  </a:moveTo>
                  <a:cubicBezTo>
                    <a:pt x="77" y="111"/>
                    <a:pt x="79" y="108"/>
                    <a:pt x="81" y="104"/>
                  </a:cubicBezTo>
                  <a:cubicBezTo>
                    <a:pt x="83" y="104"/>
                    <a:pt x="85" y="104"/>
                    <a:pt x="87" y="104"/>
                  </a:cubicBezTo>
                  <a:cubicBezTo>
                    <a:pt x="84" y="107"/>
                    <a:pt x="82" y="111"/>
                    <a:pt x="80" y="115"/>
                  </a:cubicBezTo>
                  <a:cubicBezTo>
                    <a:pt x="75" y="115"/>
                    <a:pt x="75" y="115"/>
                    <a:pt x="75" y="115"/>
                  </a:cubicBezTo>
                  <a:moveTo>
                    <a:pt x="60" y="109"/>
                  </a:moveTo>
                  <a:cubicBezTo>
                    <a:pt x="60" y="107"/>
                    <a:pt x="59" y="106"/>
                    <a:pt x="58" y="104"/>
                  </a:cubicBezTo>
                  <a:cubicBezTo>
                    <a:pt x="60" y="104"/>
                    <a:pt x="61" y="104"/>
                    <a:pt x="63" y="104"/>
                  </a:cubicBezTo>
                  <a:cubicBezTo>
                    <a:pt x="62" y="106"/>
                    <a:pt x="61" y="107"/>
                    <a:pt x="60" y="109"/>
                  </a:cubicBezTo>
                  <a:moveTo>
                    <a:pt x="83" y="115"/>
                  </a:moveTo>
                  <a:cubicBezTo>
                    <a:pt x="84" y="111"/>
                    <a:pt x="87" y="107"/>
                    <a:pt x="90" y="104"/>
                  </a:cubicBezTo>
                  <a:cubicBezTo>
                    <a:pt x="91" y="104"/>
                    <a:pt x="92" y="104"/>
                    <a:pt x="94" y="104"/>
                  </a:cubicBezTo>
                  <a:cubicBezTo>
                    <a:pt x="91" y="107"/>
                    <a:pt x="89" y="111"/>
                    <a:pt x="87" y="114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3" y="115"/>
                    <a:pt x="83" y="115"/>
                    <a:pt x="83" y="115"/>
                  </a:cubicBezTo>
                  <a:moveTo>
                    <a:pt x="89" y="115"/>
                  </a:moveTo>
                  <a:cubicBezTo>
                    <a:pt x="91" y="111"/>
                    <a:pt x="93" y="107"/>
                    <a:pt x="96" y="104"/>
                  </a:cubicBezTo>
                  <a:cubicBezTo>
                    <a:pt x="98" y="104"/>
                    <a:pt x="99" y="104"/>
                    <a:pt x="101" y="104"/>
                  </a:cubicBezTo>
                  <a:cubicBezTo>
                    <a:pt x="99" y="107"/>
                    <a:pt x="96" y="111"/>
                    <a:pt x="94" y="115"/>
                  </a:cubicBezTo>
                  <a:cubicBezTo>
                    <a:pt x="89" y="115"/>
                    <a:pt x="89" y="115"/>
                    <a:pt x="89" y="115"/>
                  </a:cubicBezTo>
                  <a:moveTo>
                    <a:pt x="96" y="115"/>
                  </a:moveTo>
                  <a:cubicBezTo>
                    <a:pt x="98" y="111"/>
                    <a:pt x="101" y="108"/>
                    <a:pt x="103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96" y="115"/>
                    <a:pt x="96" y="115"/>
                    <a:pt x="96" y="115"/>
                  </a:cubicBezTo>
                  <a:moveTo>
                    <a:pt x="5" y="104"/>
                  </a:move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2"/>
                    <a:pt x="5" y="103"/>
                  </a:cubicBezTo>
                  <a:cubicBezTo>
                    <a:pt x="5" y="104"/>
                    <a:pt x="5" y="104"/>
                    <a:pt x="5" y="104"/>
                  </a:cubicBezTo>
                  <a:moveTo>
                    <a:pt x="6" y="81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10" y="77"/>
                    <a:pt x="11" y="77"/>
                  </a:cubicBezTo>
                  <a:cubicBezTo>
                    <a:pt x="10" y="78"/>
                    <a:pt x="9" y="79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6" y="81"/>
                    <a:pt x="6" y="81"/>
                    <a:pt x="6" y="81"/>
                  </a:cubicBezTo>
                  <a:moveTo>
                    <a:pt x="10" y="81"/>
                  </a:moveTo>
                  <a:cubicBezTo>
                    <a:pt x="11" y="80"/>
                    <a:pt x="13" y="78"/>
                    <a:pt x="14" y="76"/>
                  </a:cubicBezTo>
                  <a:cubicBezTo>
                    <a:pt x="15" y="76"/>
                    <a:pt x="16" y="76"/>
                    <a:pt x="17" y="76"/>
                  </a:cubicBezTo>
                  <a:cubicBezTo>
                    <a:pt x="16" y="78"/>
                    <a:pt x="15" y="79"/>
                    <a:pt x="14" y="81"/>
                  </a:cubicBezTo>
                  <a:cubicBezTo>
                    <a:pt x="10" y="81"/>
                    <a:pt x="10" y="81"/>
                    <a:pt x="10" y="81"/>
                  </a:cubicBezTo>
                  <a:moveTo>
                    <a:pt x="73" y="83"/>
                  </a:moveTo>
                  <a:cubicBezTo>
                    <a:pt x="74" y="80"/>
                    <a:pt x="76" y="78"/>
                    <a:pt x="77" y="76"/>
                  </a:cubicBezTo>
                  <a:cubicBezTo>
                    <a:pt x="79" y="76"/>
                    <a:pt x="80" y="76"/>
                    <a:pt x="81" y="76"/>
                  </a:cubicBezTo>
                  <a:cubicBezTo>
                    <a:pt x="81" y="76"/>
                    <a:pt x="82" y="76"/>
                    <a:pt x="83" y="76"/>
                  </a:cubicBezTo>
                  <a:cubicBezTo>
                    <a:pt x="81" y="78"/>
                    <a:pt x="80" y="80"/>
                    <a:pt x="78" y="82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7" y="83"/>
                    <a:pt x="75" y="83"/>
                    <a:pt x="74" y="83"/>
                  </a:cubicBezTo>
                  <a:cubicBezTo>
                    <a:pt x="73" y="83"/>
                    <a:pt x="73" y="83"/>
                    <a:pt x="73" y="83"/>
                  </a:cubicBezTo>
                  <a:moveTo>
                    <a:pt x="71" y="83"/>
                  </a:moveTo>
                  <a:cubicBezTo>
                    <a:pt x="69" y="83"/>
                    <a:pt x="68" y="83"/>
                    <a:pt x="67" y="83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0"/>
                    <a:pt x="70" y="78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3" y="76"/>
                    <a:pt x="74" y="76"/>
                    <a:pt x="75" y="76"/>
                  </a:cubicBezTo>
                  <a:cubicBezTo>
                    <a:pt x="74" y="78"/>
                    <a:pt x="72" y="80"/>
                    <a:pt x="71" y="82"/>
                  </a:cubicBezTo>
                  <a:cubicBezTo>
                    <a:pt x="71" y="83"/>
                    <a:pt x="71" y="83"/>
                    <a:pt x="71" y="83"/>
                  </a:cubicBezTo>
                  <a:moveTo>
                    <a:pt x="80" y="83"/>
                  </a:moveTo>
                  <a:cubicBezTo>
                    <a:pt x="82" y="80"/>
                    <a:pt x="83" y="78"/>
                    <a:pt x="85" y="76"/>
                  </a:cubicBezTo>
                  <a:cubicBezTo>
                    <a:pt x="87" y="76"/>
                    <a:pt x="89" y="76"/>
                    <a:pt x="91" y="76"/>
                  </a:cubicBezTo>
                  <a:cubicBezTo>
                    <a:pt x="89" y="78"/>
                    <a:pt x="87" y="80"/>
                    <a:pt x="85" y="82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3" y="83"/>
                    <a:pt x="82" y="83"/>
                    <a:pt x="80" y="83"/>
                  </a:cubicBezTo>
                  <a:moveTo>
                    <a:pt x="54" y="83"/>
                  </a:moveTo>
                  <a:cubicBezTo>
                    <a:pt x="54" y="82"/>
                    <a:pt x="54" y="82"/>
                    <a:pt x="54" y="81"/>
                  </a:cubicBezTo>
                  <a:cubicBezTo>
                    <a:pt x="55" y="79"/>
                    <a:pt x="57" y="77"/>
                    <a:pt x="58" y="76"/>
                  </a:cubicBezTo>
                  <a:cubicBezTo>
                    <a:pt x="59" y="76"/>
                    <a:pt x="61" y="76"/>
                    <a:pt x="62" y="76"/>
                  </a:cubicBezTo>
                  <a:cubicBezTo>
                    <a:pt x="61" y="77"/>
                    <a:pt x="59" y="79"/>
                    <a:pt x="59" y="81"/>
                  </a:cubicBezTo>
                  <a:cubicBezTo>
                    <a:pt x="58" y="82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0" y="83"/>
                    <a:pt x="60" y="82"/>
                    <a:pt x="60" y="82"/>
                  </a:cubicBezTo>
                  <a:cubicBezTo>
                    <a:pt x="61" y="80"/>
                    <a:pt x="63" y="78"/>
                    <a:pt x="64" y="76"/>
                  </a:cubicBezTo>
                  <a:cubicBezTo>
                    <a:pt x="66" y="76"/>
                    <a:pt x="68" y="76"/>
                    <a:pt x="70" y="76"/>
                  </a:cubicBezTo>
                  <a:cubicBezTo>
                    <a:pt x="68" y="77"/>
                    <a:pt x="66" y="80"/>
                    <a:pt x="65" y="82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0" y="83"/>
                    <a:pt x="57" y="83"/>
                    <a:pt x="54" y="83"/>
                  </a:cubicBezTo>
                  <a:moveTo>
                    <a:pt x="54" y="78"/>
                  </a:moveTo>
                  <a:cubicBezTo>
                    <a:pt x="54" y="77"/>
                    <a:pt x="54" y="76"/>
                    <a:pt x="54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6"/>
                    <a:pt x="54" y="77"/>
                    <a:pt x="54" y="78"/>
                  </a:cubicBezTo>
                  <a:moveTo>
                    <a:pt x="87" y="83"/>
                  </a:moveTo>
                  <a:cubicBezTo>
                    <a:pt x="89" y="80"/>
                    <a:pt x="92" y="78"/>
                    <a:pt x="94" y="76"/>
                  </a:cubicBezTo>
                  <a:cubicBezTo>
                    <a:pt x="97" y="76"/>
                    <a:pt x="99" y="76"/>
                    <a:pt x="102" y="7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98" y="82"/>
                    <a:pt x="96" y="83"/>
                    <a:pt x="95" y="83"/>
                  </a:cubicBezTo>
                  <a:cubicBezTo>
                    <a:pt x="96" y="81"/>
                    <a:pt x="97" y="79"/>
                    <a:pt x="98" y="78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0" y="77"/>
                    <a:pt x="100" y="77"/>
                    <a:pt x="100" y="76"/>
                  </a:cubicBezTo>
                  <a:cubicBezTo>
                    <a:pt x="100" y="76"/>
                    <a:pt x="100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8" y="76"/>
                    <a:pt x="98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5" y="78"/>
                    <a:pt x="94" y="80"/>
                    <a:pt x="9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0" y="83"/>
                    <a:pt x="88" y="83"/>
                    <a:pt x="87" y="83"/>
                  </a:cubicBezTo>
                  <a:moveTo>
                    <a:pt x="16" y="81"/>
                  </a:moveTo>
                  <a:cubicBezTo>
                    <a:pt x="17" y="79"/>
                    <a:pt x="18" y="77"/>
                    <a:pt x="19" y="75"/>
                  </a:cubicBezTo>
                  <a:cubicBezTo>
                    <a:pt x="20" y="75"/>
                    <a:pt x="21" y="75"/>
                    <a:pt x="22" y="75"/>
                  </a:cubicBezTo>
                  <a:cubicBezTo>
                    <a:pt x="22" y="77"/>
                    <a:pt x="22" y="79"/>
                    <a:pt x="21" y="81"/>
                  </a:cubicBezTo>
                  <a:cubicBezTo>
                    <a:pt x="16" y="81"/>
                    <a:pt x="16" y="81"/>
                    <a:pt x="16" y="81"/>
                  </a:cubicBezTo>
                  <a:moveTo>
                    <a:pt x="4" y="76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7"/>
                    <a:pt x="5" y="68"/>
                    <a:pt x="5" y="69"/>
                  </a:cubicBezTo>
                  <a:cubicBezTo>
                    <a:pt x="5" y="71"/>
                    <a:pt x="5" y="73"/>
                    <a:pt x="5" y="74"/>
                  </a:cubicBezTo>
                  <a:cubicBezTo>
                    <a:pt x="4" y="76"/>
                    <a:pt x="4" y="76"/>
                    <a:pt x="4" y="76"/>
                  </a:cubicBezTo>
                  <a:moveTo>
                    <a:pt x="61" y="52"/>
                  </a:moveTo>
                  <a:cubicBezTo>
                    <a:pt x="60" y="52"/>
                    <a:pt x="60" y="52"/>
                    <a:pt x="60" y="52"/>
                  </a:cubicBezTo>
                  <a:cubicBezTo>
                    <a:pt x="61" y="50"/>
                    <a:pt x="62" y="49"/>
                    <a:pt x="62" y="48"/>
                  </a:cubicBezTo>
                  <a:cubicBezTo>
                    <a:pt x="62" y="49"/>
                    <a:pt x="62" y="50"/>
                    <a:pt x="61" y="51"/>
                  </a:cubicBezTo>
                  <a:cubicBezTo>
                    <a:pt x="61" y="52"/>
                    <a:pt x="61" y="52"/>
                    <a:pt x="61" y="52"/>
                  </a:cubicBezTo>
                  <a:moveTo>
                    <a:pt x="65" y="52"/>
                  </a:moveTo>
                  <a:cubicBezTo>
                    <a:pt x="64" y="52"/>
                    <a:pt x="64" y="52"/>
                    <a:pt x="63" y="52"/>
                  </a:cubicBezTo>
                  <a:cubicBezTo>
                    <a:pt x="64" y="49"/>
                    <a:pt x="65" y="47"/>
                    <a:pt x="67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2"/>
                    <a:pt x="69" y="41"/>
                    <a:pt x="71" y="40"/>
                  </a:cubicBezTo>
                  <a:cubicBezTo>
                    <a:pt x="70" y="43"/>
                    <a:pt x="69" y="46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6" y="50"/>
                    <a:pt x="65" y="51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moveTo>
                    <a:pt x="112" y="46"/>
                  </a:moveTo>
                  <a:cubicBezTo>
                    <a:pt x="112" y="46"/>
                    <a:pt x="111" y="46"/>
                    <a:pt x="111" y="45"/>
                  </a:cubicBezTo>
                  <a:cubicBezTo>
                    <a:pt x="113" y="43"/>
                    <a:pt x="115" y="41"/>
                    <a:pt x="118" y="38"/>
                  </a:cubicBezTo>
                  <a:cubicBezTo>
                    <a:pt x="118" y="39"/>
                    <a:pt x="119" y="39"/>
                    <a:pt x="119" y="40"/>
                  </a:cubicBezTo>
                  <a:cubicBezTo>
                    <a:pt x="117" y="42"/>
                    <a:pt x="114" y="44"/>
                    <a:pt x="112" y="46"/>
                  </a:cubicBezTo>
                  <a:moveTo>
                    <a:pt x="109" y="44"/>
                  </a:moveTo>
                  <a:cubicBezTo>
                    <a:pt x="108" y="44"/>
                    <a:pt x="107" y="43"/>
                    <a:pt x="106" y="43"/>
                  </a:cubicBezTo>
                  <a:cubicBezTo>
                    <a:pt x="109" y="40"/>
                    <a:pt x="110" y="38"/>
                    <a:pt x="112" y="35"/>
                  </a:cubicBezTo>
                  <a:cubicBezTo>
                    <a:pt x="113" y="36"/>
                    <a:pt x="115" y="37"/>
                    <a:pt x="116" y="37"/>
                  </a:cubicBezTo>
                  <a:cubicBezTo>
                    <a:pt x="114" y="40"/>
                    <a:pt x="112" y="42"/>
                    <a:pt x="109" y="44"/>
                  </a:cubicBezTo>
                  <a:moveTo>
                    <a:pt x="71" y="45"/>
                  </a:moveTo>
                  <a:cubicBezTo>
                    <a:pt x="72" y="43"/>
                    <a:pt x="73" y="41"/>
                    <a:pt x="73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5" y="37"/>
                    <a:pt x="77" y="36"/>
                    <a:pt x="79" y="35"/>
                  </a:cubicBezTo>
                  <a:cubicBezTo>
                    <a:pt x="77" y="38"/>
                    <a:pt x="76" y="40"/>
                    <a:pt x="75" y="43"/>
                  </a:cubicBezTo>
                  <a:cubicBezTo>
                    <a:pt x="74" y="43"/>
                    <a:pt x="72" y="44"/>
                    <a:pt x="71" y="45"/>
                  </a:cubicBezTo>
                  <a:moveTo>
                    <a:pt x="105" y="42"/>
                  </a:moveTo>
                  <a:cubicBezTo>
                    <a:pt x="103" y="41"/>
                    <a:pt x="102" y="41"/>
                    <a:pt x="100" y="40"/>
                  </a:cubicBezTo>
                  <a:cubicBezTo>
                    <a:pt x="102" y="38"/>
                    <a:pt x="104" y="35"/>
                    <a:pt x="105" y="33"/>
                  </a:cubicBezTo>
                  <a:cubicBezTo>
                    <a:pt x="107" y="33"/>
                    <a:pt x="109" y="34"/>
                    <a:pt x="110" y="35"/>
                  </a:cubicBezTo>
                  <a:cubicBezTo>
                    <a:pt x="109" y="37"/>
                    <a:pt x="107" y="40"/>
                    <a:pt x="105" y="42"/>
                  </a:cubicBezTo>
                  <a:moveTo>
                    <a:pt x="78" y="41"/>
                  </a:moveTo>
                  <a:cubicBezTo>
                    <a:pt x="79" y="39"/>
                    <a:pt x="80" y="37"/>
                    <a:pt x="81" y="3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3" y="34"/>
                    <a:pt x="84" y="33"/>
                    <a:pt x="85" y="33"/>
                  </a:cubicBezTo>
                  <a:cubicBezTo>
                    <a:pt x="86" y="33"/>
                    <a:pt x="87" y="33"/>
                    <a:pt x="87" y="33"/>
                  </a:cubicBezTo>
                  <a:cubicBezTo>
                    <a:pt x="86" y="35"/>
                    <a:pt x="85" y="37"/>
                    <a:pt x="83" y="40"/>
                  </a:cubicBezTo>
                  <a:cubicBezTo>
                    <a:pt x="81" y="40"/>
                    <a:pt x="79" y="41"/>
                    <a:pt x="78" y="41"/>
                  </a:cubicBezTo>
                  <a:moveTo>
                    <a:pt x="98" y="40"/>
                  </a:moveTo>
                  <a:cubicBezTo>
                    <a:pt x="97" y="39"/>
                    <a:pt x="95" y="39"/>
                    <a:pt x="94" y="39"/>
                  </a:cubicBezTo>
                  <a:cubicBezTo>
                    <a:pt x="95" y="37"/>
                    <a:pt x="97" y="35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0" y="32"/>
                    <a:pt x="102" y="32"/>
                    <a:pt x="103" y="33"/>
                  </a:cubicBezTo>
                  <a:cubicBezTo>
                    <a:pt x="102" y="35"/>
                    <a:pt x="100" y="38"/>
                    <a:pt x="98" y="40"/>
                  </a:cubicBezTo>
                  <a:moveTo>
                    <a:pt x="86" y="39"/>
                  </a:moveTo>
                  <a:cubicBezTo>
                    <a:pt x="87" y="37"/>
                    <a:pt x="89" y="35"/>
                    <a:pt x="90" y="32"/>
                  </a:cubicBezTo>
                  <a:cubicBezTo>
                    <a:pt x="92" y="32"/>
                    <a:pt x="94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7"/>
                    <a:pt x="91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9"/>
                    <a:pt x="89" y="39"/>
                    <a:pt x="88" y="39"/>
                  </a:cubicBezTo>
                  <a:cubicBezTo>
                    <a:pt x="87" y="39"/>
                    <a:pt x="86" y="39"/>
                    <a:pt x="86" y="39"/>
                  </a:cubicBezTo>
                  <a:moveTo>
                    <a:pt x="27" y="56"/>
                  </a:moveTo>
                  <a:cubicBezTo>
                    <a:pt x="28" y="56"/>
                    <a:pt x="28" y="55"/>
                    <a:pt x="29" y="54"/>
                  </a:cubicBezTo>
                  <a:cubicBezTo>
                    <a:pt x="33" y="40"/>
                    <a:pt x="43" y="21"/>
                    <a:pt x="68" y="9"/>
                  </a:cubicBezTo>
                  <a:cubicBezTo>
                    <a:pt x="76" y="5"/>
                    <a:pt x="84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103" y="4"/>
                    <a:pt x="112" y="6"/>
                    <a:pt x="121" y="10"/>
                  </a:cubicBezTo>
                  <a:cubicBezTo>
                    <a:pt x="120" y="15"/>
                    <a:pt x="120" y="19"/>
                    <a:pt x="120" y="24"/>
                  </a:cubicBezTo>
                  <a:cubicBezTo>
                    <a:pt x="120" y="28"/>
                    <a:pt x="120" y="32"/>
                    <a:pt x="120" y="35"/>
                  </a:cubicBezTo>
                  <a:cubicBezTo>
                    <a:pt x="113" y="30"/>
                    <a:pt x="104" y="28"/>
                    <a:pt x="96" y="28"/>
                  </a:cubicBezTo>
                  <a:cubicBezTo>
                    <a:pt x="92" y="28"/>
                    <a:pt x="88" y="28"/>
                    <a:pt x="84" y="29"/>
                  </a:cubicBezTo>
                  <a:cubicBezTo>
                    <a:pt x="72" y="32"/>
                    <a:pt x="61" y="41"/>
                    <a:pt x="55" y="53"/>
                  </a:cubicBezTo>
                  <a:cubicBezTo>
                    <a:pt x="55" y="54"/>
                    <a:pt x="55" y="55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63" y="56"/>
                    <a:pt x="69" y="56"/>
                    <a:pt x="75" y="56"/>
                  </a:cubicBezTo>
                  <a:cubicBezTo>
                    <a:pt x="83" y="57"/>
                    <a:pt x="89" y="57"/>
                    <a:pt x="102" y="57"/>
                  </a:cubicBezTo>
                  <a:cubicBezTo>
                    <a:pt x="103" y="61"/>
                    <a:pt x="103" y="67"/>
                    <a:pt x="103" y="72"/>
                  </a:cubicBezTo>
                  <a:cubicBezTo>
                    <a:pt x="95" y="72"/>
                    <a:pt x="88" y="72"/>
                    <a:pt x="81" y="72"/>
                  </a:cubicBezTo>
                  <a:cubicBezTo>
                    <a:pt x="71" y="72"/>
                    <a:pt x="62" y="72"/>
                    <a:pt x="52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5"/>
                    <a:pt x="50" y="77"/>
                    <a:pt x="50" y="79"/>
                  </a:cubicBezTo>
                  <a:cubicBezTo>
                    <a:pt x="50" y="81"/>
                    <a:pt x="50" y="83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6"/>
                    <a:pt x="51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5" y="87"/>
                    <a:pt x="59" y="87"/>
                    <a:pt x="64" y="87"/>
                  </a:cubicBezTo>
                  <a:cubicBezTo>
                    <a:pt x="67" y="87"/>
                    <a:pt x="70" y="87"/>
                    <a:pt x="74" y="87"/>
                  </a:cubicBezTo>
                  <a:cubicBezTo>
                    <a:pt x="80" y="87"/>
                    <a:pt x="87" y="87"/>
                    <a:pt x="92" y="87"/>
                  </a:cubicBezTo>
                  <a:cubicBezTo>
                    <a:pt x="97" y="86"/>
                    <a:pt x="100" y="86"/>
                    <a:pt x="103" y="86"/>
                  </a:cubicBezTo>
                  <a:cubicBezTo>
                    <a:pt x="104" y="90"/>
                    <a:pt x="104" y="95"/>
                    <a:pt x="105" y="100"/>
                  </a:cubicBezTo>
                  <a:cubicBezTo>
                    <a:pt x="94" y="100"/>
                    <a:pt x="86" y="100"/>
                    <a:pt x="78" y="100"/>
                  </a:cubicBezTo>
                  <a:cubicBezTo>
                    <a:pt x="72" y="100"/>
                    <a:pt x="65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4" y="101"/>
                    <a:pt x="54" y="102"/>
                  </a:cubicBezTo>
                  <a:cubicBezTo>
                    <a:pt x="54" y="102"/>
                    <a:pt x="54" y="103"/>
                    <a:pt x="54" y="103"/>
                  </a:cubicBezTo>
                  <a:cubicBezTo>
                    <a:pt x="55" y="108"/>
                    <a:pt x="57" y="112"/>
                    <a:pt x="60" y="116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8"/>
                    <a:pt x="61" y="118"/>
                    <a:pt x="62" y="118"/>
                  </a:cubicBezTo>
                  <a:cubicBezTo>
                    <a:pt x="64" y="121"/>
                    <a:pt x="66" y="124"/>
                    <a:pt x="69" y="127"/>
                  </a:cubicBezTo>
                  <a:cubicBezTo>
                    <a:pt x="75" y="133"/>
                    <a:pt x="8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100" y="136"/>
                    <a:pt x="106" y="135"/>
                    <a:pt x="111" y="134"/>
                  </a:cubicBezTo>
                  <a:cubicBezTo>
                    <a:pt x="115" y="132"/>
                    <a:pt x="118" y="130"/>
                    <a:pt x="121" y="127"/>
                  </a:cubicBezTo>
                  <a:cubicBezTo>
                    <a:pt x="121" y="135"/>
                    <a:pt x="121" y="143"/>
                    <a:pt x="122" y="151"/>
                  </a:cubicBezTo>
                  <a:cubicBezTo>
                    <a:pt x="115" y="154"/>
                    <a:pt x="106" y="156"/>
                    <a:pt x="97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80" y="156"/>
                    <a:pt x="62" y="150"/>
                    <a:pt x="53" y="143"/>
                  </a:cubicBezTo>
                  <a:cubicBezTo>
                    <a:pt x="40" y="133"/>
                    <a:pt x="31" y="118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1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2" y="100"/>
                    <a:pt x="16" y="101"/>
                    <a:pt x="10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0" y="101"/>
                    <a:pt x="10" y="101"/>
                    <a:pt x="9" y="101"/>
                  </a:cubicBezTo>
                  <a:cubicBezTo>
                    <a:pt x="9" y="100"/>
                    <a:pt x="9" y="99"/>
                    <a:pt x="9" y="98"/>
                  </a:cubicBezTo>
                  <a:cubicBezTo>
                    <a:pt x="9" y="95"/>
                    <a:pt x="9" y="93"/>
                    <a:pt x="10" y="90"/>
                  </a:cubicBezTo>
                  <a:cubicBezTo>
                    <a:pt x="14" y="89"/>
                    <a:pt x="18" y="89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4" y="88"/>
                    <a:pt x="25" y="88"/>
                    <a:pt x="25" y="86"/>
                  </a:cubicBezTo>
                  <a:cubicBezTo>
                    <a:pt x="25" y="86"/>
                    <a:pt x="25" y="85"/>
                    <a:pt x="25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79"/>
                    <a:pt x="25" y="76"/>
                    <a:pt x="26" y="73"/>
                  </a:cubicBezTo>
                  <a:cubicBezTo>
                    <a:pt x="26" y="72"/>
                    <a:pt x="25" y="71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18" y="71"/>
                    <a:pt x="13" y="72"/>
                    <a:pt x="9" y="73"/>
                  </a:cubicBezTo>
                  <a:cubicBezTo>
                    <a:pt x="9" y="72"/>
                    <a:pt x="9" y="70"/>
                    <a:pt x="9" y="69"/>
                  </a:cubicBezTo>
                  <a:cubicBezTo>
                    <a:pt x="9" y="65"/>
                    <a:pt x="9" y="60"/>
                    <a:pt x="10" y="57"/>
                  </a:cubicBezTo>
                  <a:cubicBezTo>
                    <a:pt x="16" y="56"/>
                    <a:pt x="21" y="56"/>
                    <a:pt x="26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moveTo>
                    <a:pt x="93" y="0"/>
                  </a:moveTo>
                  <a:cubicBezTo>
                    <a:pt x="84" y="0"/>
                    <a:pt x="75" y="2"/>
                    <a:pt x="66" y="6"/>
                  </a:cubicBezTo>
                  <a:cubicBezTo>
                    <a:pt x="41" y="18"/>
                    <a:pt x="30" y="37"/>
                    <a:pt x="25" y="52"/>
                  </a:cubicBezTo>
                  <a:cubicBezTo>
                    <a:pt x="20" y="52"/>
                    <a:pt x="14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7" y="85"/>
                    <a:pt x="12" y="86"/>
                    <a:pt x="8" y="8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4" y="129"/>
                    <a:pt x="29" y="142"/>
                    <a:pt x="40" y="153"/>
                  </a:cubicBezTo>
                  <a:cubicBezTo>
                    <a:pt x="53" y="165"/>
                    <a:pt x="72" y="176"/>
                    <a:pt x="102" y="176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108" y="176"/>
                    <a:pt x="115" y="175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4" y="171"/>
                    <a:pt x="124" y="169"/>
                    <a:pt x="124" y="168"/>
                  </a:cubicBezTo>
                  <a:cubicBezTo>
                    <a:pt x="124" y="163"/>
                    <a:pt x="125" y="158"/>
                    <a:pt x="125" y="153"/>
                  </a:cubicBezTo>
                  <a:cubicBezTo>
                    <a:pt x="125" y="153"/>
                    <a:pt x="126" y="152"/>
                    <a:pt x="126" y="152"/>
                  </a:cubicBezTo>
                  <a:cubicBezTo>
                    <a:pt x="125" y="142"/>
                    <a:pt x="125" y="133"/>
                    <a:pt x="125" y="123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21"/>
                    <a:pt x="124" y="121"/>
                    <a:pt x="12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2" y="120"/>
                    <a:pt x="122" y="121"/>
                    <a:pt x="121" y="121"/>
                  </a:cubicBezTo>
                  <a:cubicBezTo>
                    <a:pt x="119" y="125"/>
                    <a:pt x="115" y="128"/>
                    <a:pt x="110" y="130"/>
                  </a:cubicBezTo>
                  <a:cubicBezTo>
                    <a:pt x="105" y="132"/>
                    <a:pt x="100" y="132"/>
                    <a:pt x="94" y="132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85" y="132"/>
                    <a:pt x="77" y="129"/>
                    <a:pt x="71" y="124"/>
                  </a:cubicBezTo>
                  <a:cubicBezTo>
                    <a:pt x="69" y="122"/>
                    <a:pt x="68" y="120"/>
                    <a:pt x="66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3" y="118"/>
                    <a:pt x="104" y="118"/>
                    <a:pt x="104" y="117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95"/>
                    <a:pt x="108" y="89"/>
                    <a:pt x="106" y="83"/>
                  </a:cubicBezTo>
                  <a:cubicBezTo>
                    <a:pt x="106" y="83"/>
                    <a:pt x="105" y="82"/>
                    <a:pt x="104" y="82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68"/>
                    <a:pt x="107" y="60"/>
                    <a:pt x="105" y="54"/>
                  </a:cubicBezTo>
                  <a:cubicBezTo>
                    <a:pt x="105" y="53"/>
                    <a:pt x="104" y="53"/>
                    <a:pt x="103" y="53"/>
                  </a:cubicBezTo>
                  <a:cubicBezTo>
                    <a:pt x="90" y="53"/>
                    <a:pt x="83" y="53"/>
                    <a:pt x="76" y="52"/>
                  </a:cubicBezTo>
                  <a:cubicBezTo>
                    <a:pt x="73" y="52"/>
                    <a:pt x="71" y="52"/>
                    <a:pt x="69" y="52"/>
                  </a:cubicBezTo>
                  <a:cubicBezTo>
                    <a:pt x="74" y="47"/>
                    <a:pt x="81" y="43"/>
                    <a:pt x="88" y="43"/>
                  </a:cubicBezTo>
                  <a:cubicBezTo>
                    <a:pt x="89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8" y="43"/>
                    <a:pt x="106" y="45"/>
                    <a:pt x="111" y="50"/>
                  </a:cubicBezTo>
                  <a:cubicBezTo>
                    <a:pt x="111" y="51"/>
                    <a:pt x="112" y="51"/>
                    <a:pt x="112" y="51"/>
                  </a:cubicBezTo>
                  <a:cubicBezTo>
                    <a:pt x="112" y="51"/>
                    <a:pt x="113" y="51"/>
                    <a:pt x="113" y="50"/>
                  </a:cubicBezTo>
                  <a:cubicBezTo>
                    <a:pt x="117" y="47"/>
                    <a:pt x="120" y="45"/>
                    <a:pt x="123" y="42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4" y="41"/>
                    <a:pt x="124" y="40"/>
                    <a:pt x="124" y="39"/>
                  </a:cubicBezTo>
                  <a:cubicBezTo>
                    <a:pt x="124" y="34"/>
                    <a:pt x="124" y="29"/>
                    <a:pt x="124" y="24"/>
                  </a:cubicBezTo>
                  <a:cubicBezTo>
                    <a:pt x="124" y="19"/>
                    <a:pt x="124" y="14"/>
                    <a:pt x="125" y="9"/>
                  </a:cubicBezTo>
                  <a:cubicBezTo>
                    <a:pt x="125" y="8"/>
                    <a:pt x="124" y="8"/>
                    <a:pt x="124" y="7"/>
                  </a:cubicBezTo>
                  <a:cubicBezTo>
                    <a:pt x="114" y="2"/>
                    <a:pt x="104" y="0"/>
                    <a:pt x="9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4" name="Freeform 877"/>
            <p:cNvSpPr>
              <a:spLocks noEditPoints="1"/>
            </p:cNvSpPr>
            <p:nvPr/>
          </p:nvSpPr>
          <p:spPr bwMode="auto">
            <a:xfrm>
              <a:off x="3565" y="707"/>
              <a:ext cx="609" cy="253"/>
            </a:xfrm>
            <a:custGeom>
              <a:avLst/>
              <a:gdLst>
                <a:gd name="T0" fmla="*/ 16 w 257"/>
                <a:gd name="T1" fmla="*/ 100 h 107"/>
                <a:gd name="T2" fmla="*/ 181 w 257"/>
                <a:gd name="T3" fmla="*/ 95 h 107"/>
                <a:gd name="T4" fmla="*/ 9 w 257"/>
                <a:gd name="T5" fmla="*/ 94 h 107"/>
                <a:gd name="T6" fmla="*/ 19 w 257"/>
                <a:gd name="T7" fmla="*/ 95 h 107"/>
                <a:gd name="T8" fmla="*/ 4 w 257"/>
                <a:gd name="T9" fmla="*/ 90 h 107"/>
                <a:gd name="T10" fmla="*/ 8 w 257"/>
                <a:gd name="T11" fmla="*/ 93 h 107"/>
                <a:gd name="T12" fmla="*/ 169 w 257"/>
                <a:gd name="T13" fmla="*/ 87 h 107"/>
                <a:gd name="T14" fmla="*/ 6 w 257"/>
                <a:gd name="T15" fmla="*/ 86 h 107"/>
                <a:gd name="T16" fmla="*/ 181 w 257"/>
                <a:gd name="T17" fmla="*/ 86 h 107"/>
                <a:gd name="T18" fmla="*/ 177 w 257"/>
                <a:gd name="T19" fmla="*/ 81 h 107"/>
                <a:gd name="T20" fmla="*/ 241 w 257"/>
                <a:gd name="T21" fmla="*/ 76 h 107"/>
                <a:gd name="T22" fmla="*/ 168 w 257"/>
                <a:gd name="T23" fmla="*/ 76 h 107"/>
                <a:gd name="T24" fmla="*/ 180 w 257"/>
                <a:gd name="T25" fmla="*/ 79 h 107"/>
                <a:gd name="T26" fmla="*/ 179 w 257"/>
                <a:gd name="T27" fmla="*/ 66 h 107"/>
                <a:gd name="T28" fmla="*/ 156 w 257"/>
                <a:gd name="T29" fmla="*/ 67 h 107"/>
                <a:gd name="T30" fmla="*/ 59 w 257"/>
                <a:gd name="T31" fmla="*/ 65 h 107"/>
                <a:gd name="T32" fmla="*/ 25 w 257"/>
                <a:gd name="T33" fmla="*/ 94 h 107"/>
                <a:gd name="T34" fmla="*/ 25 w 257"/>
                <a:gd name="T35" fmla="*/ 93 h 107"/>
                <a:gd name="T36" fmla="*/ 166 w 257"/>
                <a:gd name="T37" fmla="*/ 60 h 107"/>
                <a:gd name="T38" fmla="*/ 153 w 257"/>
                <a:gd name="T39" fmla="*/ 66 h 107"/>
                <a:gd name="T40" fmla="*/ 164 w 257"/>
                <a:gd name="T41" fmla="*/ 58 h 107"/>
                <a:gd name="T42" fmla="*/ 142 w 257"/>
                <a:gd name="T43" fmla="*/ 61 h 107"/>
                <a:gd name="T44" fmla="*/ 141 w 257"/>
                <a:gd name="T45" fmla="*/ 61 h 107"/>
                <a:gd name="T46" fmla="*/ 67 w 257"/>
                <a:gd name="T47" fmla="*/ 67 h 107"/>
                <a:gd name="T48" fmla="*/ 116 w 257"/>
                <a:gd name="T49" fmla="*/ 57 h 107"/>
                <a:gd name="T50" fmla="*/ 76 w 257"/>
                <a:gd name="T51" fmla="*/ 63 h 107"/>
                <a:gd name="T52" fmla="*/ 88 w 257"/>
                <a:gd name="T53" fmla="*/ 60 h 107"/>
                <a:gd name="T54" fmla="*/ 87 w 257"/>
                <a:gd name="T55" fmla="*/ 60 h 107"/>
                <a:gd name="T56" fmla="*/ 118 w 257"/>
                <a:gd name="T57" fmla="*/ 50 h 107"/>
                <a:gd name="T58" fmla="*/ 179 w 257"/>
                <a:gd name="T59" fmla="*/ 25 h 107"/>
                <a:gd name="T60" fmla="*/ 179 w 257"/>
                <a:gd name="T61" fmla="*/ 25 h 107"/>
                <a:gd name="T62" fmla="*/ 172 w 257"/>
                <a:gd name="T63" fmla="*/ 13 h 107"/>
                <a:gd name="T64" fmla="*/ 181 w 257"/>
                <a:gd name="T65" fmla="*/ 29 h 107"/>
                <a:gd name="T66" fmla="*/ 185 w 257"/>
                <a:gd name="T67" fmla="*/ 94 h 107"/>
                <a:gd name="T68" fmla="*/ 182 w 257"/>
                <a:gd name="T69" fmla="*/ 63 h 107"/>
                <a:gd name="T70" fmla="*/ 58 w 257"/>
                <a:gd name="T71" fmla="*/ 61 h 107"/>
                <a:gd name="T72" fmla="*/ 11 w 257"/>
                <a:gd name="T73" fmla="*/ 81 h 107"/>
                <a:gd name="T74" fmla="*/ 129 w 257"/>
                <a:gd name="T75" fmla="*/ 18 h 107"/>
                <a:gd name="T76" fmla="*/ 180 w 257"/>
                <a:gd name="T77" fmla="*/ 29 h 107"/>
                <a:gd name="T78" fmla="*/ 181 w 257"/>
                <a:gd name="T79" fmla="*/ 5 h 107"/>
                <a:gd name="T80" fmla="*/ 168 w 257"/>
                <a:gd name="T81" fmla="*/ 9 h 107"/>
                <a:gd name="T82" fmla="*/ 52 w 257"/>
                <a:gd name="T83" fmla="*/ 37 h 107"/>
                <a:gd name="T84" fmla="*/ 0 w 257"/>
                <a:gd name="T85" fmla="*/ 89 h 107"/>
                <a:gd name="T86" fmla="*/ 17 w 257"/>
                <a:gd name="T87" fmla="*/ 104 h 107"/>
                <a:gd name="T88" fmla="*/ 111 w 257"/>
                <a:gd name="T89" fmla="*/ 61 h 107"/>
                <a:gd name="T90" fmla="*/ 166 w 257"/>
                <a:gd name="T91" fmla="*/ 105 h 107"/>
                <a:gd name="T92" fmla="*/ 167 w 257"/>
                <a:gd name="T93" fmla="*/ 106 h 107"/>
                <a:gd name="T94" fmla="*/ 168 w 257"/>
                <a:gd name="T95" fmla="*/ 107 h 107"/>
                <a:gd name="T96" fmla="*/ 169 w 257"/>
                <a:gd name="T97" fmla="*/ 107 h 107"/>
                <a:gd name="T98" fmla="*/ 235 w 257"/>
                <a:gd name="T99" fmla="*/ 84 h 107"/>
                <a:gd name="T100" fmla="*/ 257 w 257"/>
                <a:gd name="T101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7" h="107">
                  <a:moveTo>
                    <a:pt x="16" y="100"/>
                  </a:moveTo>
                  <a:cubicBezTo>
                    <a:pt x="16" y="100"/>
                    <a:pt x="15" y="99"/>
                    <a:pt x="14" y="98"/>
                  </a:cubicBezTo>
                  <a:cubicBezTo>
                    <a:pt x="15" y="98"/>
                    <a:pt x="17" y="98"/>
                    <a:pt x="18" y="97"/>
                  </a:cubicBezTo>
                  <a:cubicBezTo>
                    <a:pt x="17" y="98"/>
                    <a:pt x="17" y="99"/>
                    <a:pt x="16" y="100"/>
                  </a:cubicBezTo>
                  <a:moveTo>
                    <a:pt x="170" y="102"/>
                  </a:moveTo>
                  <a:cubicBezTo>
                    <a:pt x="170" y="100"/>
                    <a:pt x="169" y="97"/>
                    <a:pt x="169" y="95"/>
                  </a:cubicBezTo>
                  <a:cubicBezTo>
                    <a:pt x="173" y="95"/>
                    <a:pt x="177" y="95"/>
                    <a:pt x="181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78" y="97"/>
                    <a:pt x="173" y="100"/>
                    <a:pt x="170" y="102"/>
                  </a:cubicBezTo>
                  <a:moveTo>
                    <a:pt x="13" y="97"/>
                  </a:moveTo>
                  <a:cubicBezTo>
                    <a:pt x="12" y="96"/>
                    <a:pt x="11" y="95"/>
                    <a:pt x="10" y="95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2" y="94"/>
                    <a:pt x="14" y="93"/>
                    <a:pt x="16" y="91"/>
                  </a:cubicBezTo>
                  <a:cubicBezTo>
                    <a:pt x="17" y="92"/>
                    <a:pt x="18" y="92"/>
                    <a:pt x="19" y="93"/>
                  </a:cubicBezTo>
                  <a:cubicBezTo>
                    <a:pt x="19" y="93"/>
                    <a:pt x="20" y="93"/>
                    <a:pt x="20" y="94"/>
                  </a:cubicBezTo>
                  <a:cubicBezTo>
                    <a:pt x="20" y="94"/>
                    <a:pt x="20" y="95"/>
                    <a:pt x="19" y="95"/>
                  </a:cubicBezTo>
                  <a:cubicBezTo>
                    <a:pt x="17" y="96"/>
                    <a:pt x="15" y="96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moveTo>
                    <a:pt x="8" y="93"/>
                  </a:moveTo>
                  <a:cubicBezTo>
                    <a:pt x="6" y="92"/>
                    <a:pt x="5" y="91"/>
                    <a:pt x="4" y="90"/>
                  </a:cubicBezTo>
                  <a:cubicBezTo>
                    <a:pt x="7" y="89"/>
                    <a:pt x="9" y="88"/>
                    <a:pt x="12" y="87"/>
                  </a:cubicBezTo>
                  <a:cubicBezTo>
                    <a:pt x="12" y="88"/>
                    <a:pt x="13" y="89"/>
                    <a:pt x="14" y="90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3" y="91"/>
                    <a:pt x="10" y="92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moveTo>
                    <a:pt x="181" y="93"/>
                  </a:moveTo>
                  <a:cubicBezTo>
                    <a:pt x="177" y="93"/>
                    <a:pt x="173" y="93"/>
                    <a:pt x="169" y="93"/>
                  </a:cubicBezTo>
                  <a:cubicBezTo>
                    <a:pt x="169" y="91"/>
                    <a:pt x="169" y="89"/>
                    <a:pt x="169" y="87"/>
                  </a:cubicBezTo>
                  <a:cubicBezTo>
                    <a:pt x="173" y="87"/>
                    <a:pt x="177" y="87"/>
                    <a:pt x="181" y="88"/>
                  </a:cubicBezTo>
                  <a:cubicBezTo>
                    <a:pt x="181" y="89"/>
                    <a:pt x="181" y="91"/>
                    <a:pt x="181" y="93"/>
                  </a:cubicBezTo>
                  <a:moveTo>
                    <a:pt x="5" y="88"/>
                  </a:moveTo>
                  <a:cubicBezTo>
                    <a:pt x="5" y="87"/>
                    <a:pt x="5" y="87"/>
                    <a:pt x="6" y="86"/>
                  </a:cubicBezTo>
                  <a:cubicBezTo>
                    <a:pt x="6" y="85"/>
                    <a:pt x="7" y="84"/>
                    <a:pt x="8" y="83"/>
                  </a:cubicBezTo>
                  <a:cubicBezTo>
                    <a:pt x="8" y="84"/>
                    <a:pt x="9" y="85"/>
                    <a:pt x="10" y="86"/>
                  </a:cubicBezTo>
                  <a:cubicBezTo>
                    <a:pt x="8" y="87"/>
                    <a:pt x="6" y="87"/>
                    <a:pt x="5" y="88"/>
                  </a:cubicBezTo>
                  <a:moveTo>
                    <a:pt x="181" y="86"/>
                  </a:moveTo>
                  <a:cubicBezTo>
                    <a:pt x="177" y="85"/>
                    <a:pt x="173" y="85"/>
                    <a:pt x="170" y="85"/>
                  </a:cubicBezTo>
                  <a:cubicBezTo>
                    <a:pt x="169" y="85"/>
                    <a:pt x="169" y="85"/>
                    <a:pt x="169" y="85"/>
                  </a:cubicBezTo>
                  <a:cubicBezTo>
                    <a:pt x="169" y="84"/>
                    <a:pt x="168" y="83"/>
                    <a:pt x="168" y="82"/>
                  </a:cubicBezTo>
                  <a:cubicBezTo>
                    <a:pt x="171" y="81"/>
                    <a:pt x="174" y="81"/>
                    <a:pt x="177" y="81"/>
                  </a:cubicBezTo>
                  <a:cubicBezTo>
                    <a:pt x="178" y="81"/>
                    <a:pt x="179" y="81"/>
                    <a:pt x="180" y="81"/>
                  </a:cubicBezTo>
                  <a:cubicBezTo>
                    <a:pt x="181" y="82"/>
                    <a:pt x="181" y="84"/>
                    <a:pt x="181" y="86"/>
                  </a:cubicBezTo>
                  <a:moveTo>
                    <a:pt x="214" y="86"/>
                  </a:moveTo>
                  <a:cubicBezTo>
                    <a:pt x="223" y="82"/>
                    <a:pt x="233" y="79"/>
                    <a:pt x="241" y="76"/>
                  </a:cubicBezTo>
                  <a:cubicBezTo>
                    <a:pt x="239" y="78"/>
                    <a:pt x="236" y="79"/>
                    <a:pt x="234" y="81"/>
                  </a:cubicBezTo>
                  <a:cubicBezTo>
                    <a:pt x="227" y="82"/>
                    <a:pt x="220" y="84"/>
                    <a:pt x="214" y="86"/>
                  </a:cubicBezTo>
                  <a:moveTo>
                    <a:pt x="168" y="80"/>
                  </a:moveTo>
                  <a:cubicBezTo>
                    <a:pt x="168" y="79"/>
                    <a:pt x="168" y="78"/>
                    <a:pt x="168" y="76"/>
                  </a:cubicBezTo>
                  <a:cubicBezTo>
                    <a:pt x="168" y="76"/>
                    <a:pt x="168" y="75"/>
                    <a:pt x="168" y="75"/>
                  </a:cubicBezTo>
                  <a:cubicBezTo>
                    <a:pt x="172" y="75"/>
                    <a:pt x="176" y="74"/>
                    <a:pt x="180" y="74"/>
                  </a:cubicBezTo>
                  <a:cubicBezTo>
                    <a:pt x="180" y="75"/>
                    <a:pt x="180" y="76"/>
                    <a:pt x="180" y="77"/>
                  </a:cubicBezTo>
                  <a:cubicBezTo>
                    <a:pt x="180" y="78"/>
                    <a:pt x="180" y="79"/>
                    <a:pt x="180" y="79"/>
                  </a:cubicBezTo>
                  <a:cubicBezTo>
                    <a:pt x="179" y="79"/>
                    <a:pt x="178" y="79"/>
                    <a:pt x="177" y="79"/>
                  </a:cubicBezTo>
                  <a:cubicBezTo>
                    <a:pt x="174" y="79"/>
                    <a:pt x="171" y="79"/>
                    <a:pt x="168" y="80"/>
                  </a:cubicBezTo>
                  <a:moveTo>
                    <a:pt x="168" y="73"/>
                  </a:moveTo>
                  <a:cubicBezTo>
                    <a:pt x="172" y="71"/>
                    <a:pt x="176" y="68"/>
                    <a:pt x="179" y="66"/>
                  </a:cubicBezTo>
                  <a:cubicBezTo>
                    <a:pt x="179" y="68"/>
                    <a:pt x="180" y="70"/>
                    <a:pt x="180" y="72"/>
                  </a:cubicBezTo>
                  <a:cubicBezTo>
                    <a:pt x="176" y="72"/>
                    <a:pt x="172" y="73"/>
                    <a:pt x="168" y="73"/>
                  </a:cubicBezTo>
                  <a:moveTo>
                    <a:pt x="165" y="71"/>
                  </a:moveTo>
                  <a:cubicBezTo>
                    <a:pt x="162" y="69"/>
                    <a:pt x="159" y="68"/>
                    <a:pt x="156" y="67"/>
                  </a:cubicBezTo>
                  <a:cubicBezTo>
                    <a:pt x="162" y="66"/>
                    <a:pt x="168" y="65"/>
                    <a:pt x="174" y="65"/>
                  </a:cubicBezTo>
                  <a:cubicBezTo>
                    <a:pt x="171" y="67"/>
                    <a:pt x="168" y="69"/>
                    <a:pt x="165" y="71"/>
                  </a:cubicBezTo>
                  <a:moveTo>
                    <a:pt x="25" y="93"/>
                  </a:moveTo>
                  <a:cubicBezTo>
                    <a:pt x="32" y="84"/>
                    <a:pt x="43" y="73"/>
                    <a:pt x="59" y="65"/>
                  </a:cubicBezTo>
                  <a:cubicBezTo>
                    <a:pt x="60" y="64"/>
                    <a:pt x="61" y="64"/>
                    <a:pt x="62" y="63"/>
                  </a:cubicBezTo>
                  <a:cubicBezTo>
                    <a:pt x="54" y="70"/>
                    <a:pt x="45" y="77"/>
                    <a:pt x="39" y="84"/>
                  </a:cubicBezTo>
                  <a:cubicBezTo>
                    <a:pt x="34" y="87"/>
                    <a:pt x="29" y="91"/>
                    <a:pt x="24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moveTo>
                    <a:pt x="153" y="66"/>
                  </a:moveTo>
                  <a:cubicBezTo>
                    <a:pt x="151" y="65"/>
                    <a:pt x="148" y="64"/>
                    <a:pt x="145" y="63"/>
                  </a:cubicBezTo>
                  <a:cubicBezTo>
                    <a:pt x="149" y="63"/>
                    <a:pt x="152" y="62"/>
                    <a:pt x="155" y="62"/>
                  </a:cubicBezTo>
                  <a:cubicBezTo>
                    <a:pt x="158" y="61"/>
                    <a:pt x="162" y="60"/>
                    <a:pt x="166" y="60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70" y="61"/>
                    <a:pt x="173" y="62"/>
                    <a:pt x="176" y="63"/>
                  </a:cubicBezTo>
                  <a:cubicBezTo>
                    <a:pt x="168" y="63"/>
                    <a:pt x="161" y="64"/>
                    <a:pt x="154" y="65"/>
                  </a:cubicBezTo>
                  <a:cubicBezTo>
                    <a:pt x="153" y="66"/>
                    <a:pt x="153" y="66"/>
                    <a:pt x="153" y="66"/>
                  </a:cubicBezTo>
                  <a:moveTo>
                    <a:pt x="141" y="61"/>
                  </a:moveTo>
                  <a:cubicBezTo>
                    <a:pt x="138" y="61"/>
                    <a:pt x="135" y="60"/>
                    <a:pt x="132" y="59"/>
                  </a:cubicBezTo>
                  <a:cubicBezTo>
                    <a:pt x="139" y="58"/>
                    <a:pt x="145" y="56"/>
                    <a:pt x="152" y="54"/>
                  </a:cubicBezTo>
                  <a:cubicBezTo>
                    <a:pt x="156" y="55"/>
                    <a:pt x="160" y="57"/>
                    <a:pt x="164" y="58"/>
                  </a:cubicBezTo>
                  <a:cubicBezTo>
                    <a:pt x="161" y="59"/>
                    <a:pt x="157" y="59"/>
                    <a:pt x="154" y="60"/>
                  </a:cubicBezTo>
                  <a:cubicBezTo>
                    <a:pt x="151" y="60"/>
                    <a:pt x="147" y="61"/>
                    <a:pt x="144" y="61"/>
                  </a:cubicBezTo>
                  <a:cubicBezTo>
                    <a:pt x="143" y="61"/>
                    <a:pt x="143" y="61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61"/>
                    <a:pt x="142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moveTo>
                    <a:pt x="50" y="76"/>
                  </a:moveTo>
                  <a:cubicBezTo>
                    <a:pt x="56" y="70"/>
                    <a:pt x="64" y="64"/>
                    <a:pt x="70" y="60"/>
                  </a:cubicBezTo>
                  <a:cubicBezTo>
                    <a:pt x="76" y="57"/>
                    <a:pt x="82" y="55"/>
                    <a:pt x="89" y="53"/>
                  </a:cubicBezTo>
                  <a:cubicBezTo>
                    <a:pt x="82" y="58"/>
                    <a:pt x="74" y="63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1" y="70"/>
                    <a:pt x="55" y="73"/>
                    <a:pt x="50" y="76"/>
                  </a:cubicBezTo>
                  <a:moveTo>
                    <a:pt x="128" y="59"/>
                  </a:moveTo>
                  <a:cubicBezTo>
                    <a:pt x="124" y="58"/>
                    <a:pt x="120" y="58"/>
                    <a:pt x="116" y="57"/>
                  </a:cubicBezTo>
                  <a:cubicBezTo>
                    <a:pt x="122" y="55"/>
                    <a:pt x="127" y="53"/>
                    <a:pt x="133" y="51"/>
                  </a:cubicBezTo>
                  <a:cubicBezTo>
                    <a:pt x="138" y="51"/>
                    <a:pt x="143" y="52"/>
                    <a:pt x="148" y="53"/>
                  </a:cubicBezTo>
                  <a:cubicBezTo>
                    <a:pt x="141" y="55"/>
                    <a:pt x="135" y="57"/>
                    <a:pt x="128" y="59"/>
                  </a:cubicBezTo>
                  <a:moveTo>
                    <a:pt x="76" y="63"/>
                  </a:moveTo>
                  <a:cubicBezTo>
                    <a:pt x="83" y="60"/>
                    <a:pt x="89" y="55"/>
                    <a:pt x="95" y="52"/>
                  </a:cubicBezTo>
                  <a:cubicBezTo>
                    <a:pt x="100" y="51"/>
                    <a:pt x="105" y="50"/>
                    <a:pt x="111" y="50"/>
                  </a:cubicBezTo>
                  <a:cubicBezTo>
                    <a:pt x="103" y="53"/>
                    <a:pt x="96" y="56"/>
                    <a:pt x="89" y="59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3" y="61"/>
                    <a:pt x="80" y="62"/>
                    <a:pt x="76" y="63"/>
                  </a:cubicBezTo>
                  <a:moveTo>
                    <a:pt x="95" y="59"/>
                  </a:moveTo>
                  <a:cubicBezTo>
                    <a:pt x="102" y="56"/>
                    <a:pt x="109" y="53"/>
                    <a:pt x="116" y="50"/>
                  </a:cubicBezTo>
                  <a:cubicBezTo>
                    <a:pt x="117" y="50"/>
                    <a:pt x="117" y="50"/>
                    <a:pt x="118" y="50"/>
                  </a:cubicBezTo>
                  <a:cubicBezTo>
                    <a:pt x="122" y="50"/>
                    <a:pt x="125" y="50"/>
                    <a:pt x="129" y="50"/>
                  </a:cubicBezTo>
                  <a:cubicBezTo>
                    <a:pt x="123" y="53"/>
                    <a:pt x="117" y="55"/>
                    <a:pt x="111" y="57"/>
                  </a:cubicBezTo>
                  <a:cubicBezTo>
                    <a:pt x="106" y="57"/>
                    <a:pt x="100" y="58"/>
                    <a:pt x="95" y="59"/>
                  </a:cubicBezTo>
                  <a:moveTo>
                    <a:pt x="179" y="25"/>
                  </a:moveTo>
                  <a:cubicBezTo>
                    <a:pt x="176" y="24"/>
                    <a:pt x="173" y="22"/>
                    <a:pt x="170" y="21"/>
                  </a:cubicBezTo>
                  <a:cubicBezTo>
                    <a:pt x="170" y="20"/>
                    <a:pt x="170" y="19"/>
                    <a:pt x="170" y="18"/>
                  </a:cubicBezTo>
                  <a:cubicBezTo>
                    <a:pt x="173" y="19"/>
                    <a:pt x="176" y="20"/>
                    <a:pt x="180" y="20"/>
                  </a:cubicBezTo>
                  <a:cubicBezTo>
                    <a:pt x="179" y="22"/>
                    <a:pt x="179" y="23"/>
                    <a:pt x="179" y="25"/>
                  </a:cubicBezTo>
                  <a:moveTo>
                    <a:pt x="180" y="18"/>
                  </a:moveTo>
                  <a:cubicBezTo>
                    <a:pt x="177" y="18"/>
                    <a:pt x="174" y="18"/>
                    <a:pt x="171" y="17"/>
                  </a:cubicBezTo>
                  <a:cubicBezTo>
                    <a:pt x="171" y="15"/>
                    <a:pt x="171" y="14"/>
                    <a:pt x="171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5" y="13"/>
                    <a:pt x="178" y="13"/>
                    <a:pt x="180" y="14"/>
                  </a:cubicBezTo>
                  <a:cubicBezTo>
                    <a:pt x="180" y="15"/>
                    <a:pt x="180" y="17"/>
                    <a:pt x="180" y="18"/>
                  </a:cubicBezTo>
                  <a:moveTo>
                    <a:pt x="181" y="29"/>
                  </a:moveTo>
                  <a:cubicBezTo>
                    <a:pt x="181" y="29"/>
                    <a:pt x="181" y="29"/>
                    <a:pt x="181" y="29"/>
                  </a:cubicBezTo>
                  <a:cubicBezTo>
                    <a:pt x="182" y="29"/>
                    <a:pt x="182" y="28"/>
                    <a:pt x="182" y="28"/>
                  </a:cubicBezTo>
                  <a:cubicBezTo>
                    <a:pt x="183" y="19"/>
                    <a:pt x="184" y="14"/>
                    <a:pt x="185" y="6"/>
                  </a:cubicBezTo>
                  <a:cubicBezTo>
                    <a:pt x="208" y="24"/>
                    <a:pt x="232" y="52"/>
                    <a:pt x="252" y="69"/>
                  </a:cubicBezTo>
                  <a:cubicBezTo>
                    <a:pt x="234" y="74"/>
                    <a:pt x="207" y="83"/>
                    <a:pt x="185" y="94"/>
                  </a:cubicBezTo>
                  <a:cubicBezTo>
                    <a:pt x="184" y="86"/>
                    <a:pt x="184" y="79"/>
                    <a:pt x="184" y="74"/>
                  </a:cubicBezTo>
                  <a:cubicBezTo>
                    <a:pt x="183" y="71"/>
                    <a:pt x="183" y="68"/>
                    <a:pt x="183" y="66"/>
                  </a:cubicBezTo>
                  <a:cubicBezTo>
                    <a:pt x="183" y="65"/>
                    <a:pt x="183" y="64"/>
                    <a:pt x="182" y="64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2" y="62"/>
                    <a:pt x="181" y="62"/>
                    <a:pt x="181" y="62"/>
                  </a:cubicBezTo>
                  <a:cubicBezTo>
                    <a:pt x="159" y="50"/>
                    <a:pt x="137" y="46"/>
                    <a:pt x="118" y="46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95" y="46"/>
                    <a:pt x="74" y="53"/>
                    <a:pt x="58" y="61"/>
                  </a:cubicBezTo>
                  <a:cubicBezTo>
                    <a:pt x="42" y="70"/>
                    <a:pt x="29" y="81"/>
                    <a:pt x="23" y="91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0" y="90"/>
                    <a:pt x="17" y="87"/>
                    <a:pt x="14" y="85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7" y="68"/>
                    <a:pt x="33" y="52"/>
                    <a:pt x="53" y="40"/>
                  </a:cubicBezTo>
                  <a:cubicBezTo>
                    <a:pt x="74" y="27"/>
                    <a:pt x="101" y="18"/>
                    <a:pt x="129" y="18"/>
                  </a:cubicBezTo>
                  <a:cubicBezTo>
                    <a:pt x="141" y="18"/>
                    <a:pt x="154" y="20"/>
                    <a:pt x="167" y="24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2" y="26"/>
                    <a:pt x="176" y="27"/>
                    <a:pt x="180" y="29"/>
                  </a:cubicBezTo>
                  <a:cubicBezTo>
                    <a:pt x="180" y="29"/>
                    <a:pt x="180" y="29"/>
                    <a:pt x="181" y="29"/>
                  </a:cubicBezTo>
                  <a:moveTo>
                    <a:pt x="181" y="12"/>
                  </a:moveTo>
                  <a:cubicBezTo>
                    <a:pt x="178" y="11"/>
                    <a:pt x="175" y="11"/>
                    <a:pt x="172" y="11"/>
                  </a:cubicBezTo>
                  <a:cubicBezTo>
                    <a:pt x="175" y="9"/>
                    <a:pt x="178" y="7"/>
                    <a:pt x="181" y="5"/>
                  </a:cubicBezTo>
                  <a:cubicBezTo>
                    <a:pt x="181" y="8"/>
                    <a:pt x="181" y="10"/>
                    <a:pt x="181" y="12"/>
                  </a:cubicBezTo>
                  <a:moveTo>
                    <a:pt x="184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78" y="3"/>
                    <a:pt x="173" y="6"/>
                    <a:pt x="168" y="9"/>
                  </a:cubicBezTo>
                  <a:cubicBezTo>
                    <a:pt x="168" y="9"/>
                    <a:pt x="168" y="10"/>
                    <a:pt x="167" y="10"/>
                  </a:cubicBezTo>
                  <a:cubicBezTo>
                    <a:pt x="167" y="14"/>
                    <a:pt x="167" y="17"/>
                    <a:pt x="167" y="20"/>
                  </a:cubicBezTo>
                  <a:cubicBezTo>
                    <a:pt x="154" y="16"/>
                    <a:pt x="141" y="14"/>
                    <a:pt x="129" y="14"/>
                  </a:cubicBezTo>
                  <a:cubicBezTo>
                    <a:pt x="100" y="14"/>
                    <a:pt x="73" y="24"/>
                    <a:pt x="52" y="37"/>
                  </a:cubicBezTo>
                  <a:cubicBezTo>
                    <a:pt x="30" y="49"/>
                    <a:pt x="14" y="65"/>
                    <a:pt x="6" y="78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5" y="81"/>
                    <a:pt x="3" y="83"/>
                    <a:pt x="3" y="84"/>
                  </a:cubicBezTo>
                  <a:cubicBezTo>
                    <a:pt x="2" y="86"/>
                    <a:pt x="1" y="87"/>
                    <a:pt x="0" y="89"/>
                  </a:cubicBezTo>
                  <a:cubicBezTo>
                    <a:pt x="0" y="90"/>
                    <a:pt x="0" y="90"/>
                    <a:pt x="1" y="91"/>
                  </a:cubicBezTo>
                  <a:cubicBezTo>
                    <a:pt x="2" y="92"/>
                    <a:pt x="4" y="95"/>
                    <a:pt x="7" y="97"/>
                  </a:cubicBezTo>
                  <a:cubicBezTo>
                    <a:pt x="10" y="100"/>
                    <a:pt x="13" y="103"/>
                    <a:pt x="16" y="104"/>
                  </a:cubicBezTo>
                  <a:cubicBezTo>
                    <a:pt x="16" y="104"/>
                    <a:pt x="16" y="104"/>
                    <a:pt x="17" y="104"/>
                  </a:cubicBezTo>
                  <a:cubicBezTo>
                    <a:pt x="17" y="104"/>
                    <a:pt x="18" y="104"/>
                    <a:pt x="18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41" y="86"/>
                    <a:pt x="71" y="61"/>
                    <a:pt x="111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27" y="61"/>
                    <a:pt x="144" y="65"/>
                    <a:pt x="164" y="74"/>
                  </a:cubicBezTo>
                  <a:cubicBezTo>
                    <a:pt x="164" y="74"/>
                    <a:pt x="164" y="75"/>
                    <a:pt x="164" y="75"/>
                  </a:cubicBezTo>
                  <a:cubicBezTo>
                    <a:pt x="165" y="81"/>
                    <a:pt x="166" y="97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70" y="106"/>
                    <a:pt x="170" y="106"/>
                  </a:cubicBezTo>
                  <a:cubicBezTo>
                    <a:pt x="191" y="96"/>
                    <a:pt x="214" y="88"/>
                    <a:pt x="235" y="85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41" y="80"/>
                    <a:pt x="248" y="76"/>
                    <a:pt x="254" y="73"/>
                  </a:cubicBezTo>
                  <a:cubicBezTo>
                    <a:pt x="254" y="72"/>
                    <a:pt x="255" y="72"/>
                    <a:pt x="256" y="72"/>
                  </a:cubicBezTo>
                  <a:cubicBezTo>
                    <a:pt x="256" y="72"/>
                    <a:pt x="257" y="71"/>
                    <a:pt x="257" y="71"/>
                  </a:cubicBezTo>
                  <a:cubicBezTo>
                    <a:pt x="257" y="70"/>
                    <a:pt x="257" y="69"/>
                    <a:pt x="257" y="69"/>
                  </a:cubicBezTo>
                  <a:cubicBezTo>
                    <a:pt x="237" y="51"/>
                    <a:pt x="211" y="21"/>
                    <a:pt x="186" y="2"/>
                  </a:cubicBezTo>
                  <a:cubicBezTo>
                    <a:pt x="185" y="1"/>
                    <a:pt x="185" y="1"/>
                    <a:pt x="185" y="1"/>
                  </a:cubicBezTo>
                  <a:cubicBezTo>
                    <a:pt x="185" y="0"/>
                    <a:pt x="184" y="0"/>
                    <a:pt x="184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5" name="Freeform 878"/>
            <p:cNvSpPr>
              <a:spLocks noEditPoints="1"/>
            </p:cNvSpPr>
            <p:nvPr/>
          </p:nvSpPr>
          <p:spPr bwMode="auto">
            <a:xfrm>
              <a:off x="2372" y="3078"/>
              <a:ext cx="545" cy="564"/>
            </a:xfrm>
            <a:custGeom>
              <a:avLst/>
              <a:gdLst>
                <a:gd name="T0" fmla="*/ 216 w 230"/>
                <a:gd name="T1" fmla="*/ 232 h 238"/>
                <a:gd name="T2" fmla="*/ 216 w 230"/>
                <a:gd name="T3" fmla="*/ 232 h 238"/>
                <a:gd name="T4" fmla="*/ 217 w 230"/>
                <a:gd name="T5" fmla="*/ 220 h 238"/>
                <a:gd name="T6" fmla="*/ 225 w 230"/>
                <a:gd name="T7" fmla="*/ 222 h 238"/>
                <a:gd name="T8" fmla="*/ 218 w 230"/>
                <a:gd name="T9" fmla="*/ 212 h 238"/>
                <a:gd name="T10" fmla="*/ 226 w 230"/>
                <a:gd name="T11" fmla="*/ 214 h 238"/>
                <a:gd name="T12" fmla="*/ 226 w 230"/>
                <a:gd name="T13" fmla="*/ 214 h 238"/>
                <a:gd name="T14" fmla="*/ 214 w 230"/>
                <a:gd name="T15" fmla="*/ 207 h 238"/>
                <a:gd name="T16" fmla="*/ 212 w 230"/>
                <a:gd name="T17" fmla="*/ 207 h 238"/>
                <a:gd name="T18" fmla="*/ 146 w 230"/>
                <a:gd name="T19" fmla="*/ 190 h 238"/>
                <a:gd name="T20" fmla="*/ 155 w 230"/>
                <a:gd name="T21" fmla="*/ 187 h 238"/>
                <a:gd name="T22" fmla="*/ 104 w 230"/>
                <a:gd name="T23" fmla="*/ 158 h 238"/>
                <a:gd name="T24" fmla="*/ 133 w 230"/>
                <a:gd name="T25" fmla="*/ 173 h 238"/>
                <a:gd name="T26" fmla="*/ 100 w 230"/>
                <a:gd name="T27" fmla="*/ 153 h 238"/>
                <a:gd name="T28" fmla="*/ 19 w 230"/>
                <a:gd name="T29" fmla="*/ 128 h 238"/>
                <a:gd name="T30" fmla="*/ 108 w 230"/>
                <a:gd name="T31" fmla="*/ 147 h 238"/>
                <a:gd name="T32" fmla="*/ 108 w 230"/>
                <a:gd name="T33" fmla="*/ 147 h 238"/>
                <a:gd name="T34" fmla="*/ 27 w 230"/>
                <a:gd name="T35" fmla="*/ 126 h 238"/>
                <a:gd name="T36" fmla="*/ 28 w 230"/>
                <a:gd name="T37" fmla="*/ 111 h 238"/>
                <a:gd name="T38" fmla="*/ 77 w 230"/>
                <a:gd name="T39" fmla="*/ 115 h 238"/>
                <a:gd name="T40" fmla="*/ 92 w 230"/>
                <a:gd name="T41" fmla="*/ 119 h 238"/>
                <a:gd name="T42" fmla="*/ 97 w 230"/>
                <a:gd name="T43" fmla="*/ 130 h 238"/>
                <a:gd name="T44" fmla="*/ 86 w 230"/>
                <a:gd name="T45" fmla="*/ 101 h 238"/>
                <a:gd name="T46" fmla="*/ 71 w 230"/>
                <a:gd name="T47" fmla="*/ 96 h 238"/>
                <a:gd name="T48" fmla="*/ 90 w 230"/>
                <a:gd name="T49" fmla="*/ 114 h 238"/>
                <a:gd name="T50" fmla="*/ 83 w 230"/>
                <a:gd name="T51" fmla="*/ 84 h 238"/>
                <a:gd name="T52" fmla="*/ 80 w 230"/>
                <a:gd name="T53" fmla="*/ 68 h 238"/>
                <a:gd name="T54" fmla="*/ 91 w 230"/>
                <a:gd name="T55" fmla="*/ 77 h 238"/>
                <a:gd name="T56" fmla="*/ 93 w 230"/>
                <a:gd name="T57" fmla="*/ 74 h 238"/>
                <a:gd name="T58" fmla="*/ 87 w 230"/>
                <a:gd name="T59" fmla="*/ 61 h 238"/>
                <a:gd name="T60" fmla="*/ 103 w 230"/>
                <a:gd name="T61" fmla="*/ 67 h 238"/>
                <a:gd name="T62" fmla="*/ 103 w 230"/>
                <a:gd name="T63" fmla="*/ 67 h 238"/>
                <a:gd name="T64" fmla="*/ 60 w 230"/>
                <a:gd name="T65" fmla="*/ 31 h 238"/>
                <a:gd name="T66" fmla="*/ 90 w 230"/>
                <a:gd name="T67" fmla="*/ 52 h 238"/>
                <a:gd name="T68" fmla="*/ 62 w 230"/>
                <a:gd name="T69" fmla="*/ 79 h 238"/>
                <a:gd name="T70" fmla="*/ 209 w 230"/>
                <a:gd name="T71" fmla="*/ 212 h 238"/>
                <a:gd name="T72" fmla="*/ 212 w 230"/>
                <a:gd name="T73" fmla="*/ 230 h 238"/>
                <a:gd name="T74" fmla="*/ 199 w 230"/>
                <a:gd name="T75" fmla="*/ 233 h 238"/>
                <a:gd name="T76" fmla="*/ 32 w 230"/>
                <a:gd name="T77" fmla="*/ 107 h 238"/>
                <a:gd name="T78" fmla="*/ 5 w 230"/>
                <a:gd name="T79" fmla="*/ 120 h 238"/>
                <a:gd name="T80" fmla="*/ 0 w 230"/>
                <a:gd name="T81" fmla="*/ 118 h 238"/>
                <a:gd name="T82" fmla="*/ 21 w 230"/>
                <a:gd name="T83" fmla="*/ 134 h 238"/>
                <a:gd name="T84" fmla="*/ 103 w 230"/>
                <a:gd name="T85" fmla="*/ 208 h 238"/>
                <a:gd name="T86" fmla="*/ 221 w 230"/>
                <a:gd name="T87" fmla="*/ 236 h 238"/>
                <a:gd name="T88" fmla="*/ 230 w 230"/>
                <a:gd name="T89" fmla="*/ 213 h 238"/>
                <a:gd name="T90" fmla="*/ 227 w 230"/>
                <a:gd name="T91" fmla="*/ 206 h 238"/>
                <a:gd name="T92" fmla="*/ 101 w 230"/>
                <a:gd name="T93" fmla="*/ 75 h 238"/>
                <a:gd name="T94" fmla="*/ 116 w 230"/>
                <a:gd name="T95" fmla="*/ 61 h 238"/>
                <a:gd name="T96" fmla="*/ 116 w 230"/>
                <a:gd name="T97" fmla="*/ 60 h 238"/>
                <a:gd name="T98" fmla="*/ 115 w 230"/>
                <a:gd name="T99" fmla="*/ 58 h 238"/>
                <a:gd name="T100" fmla="*/ 113 w 230"/>
                <a:gd name="T101" fmla="*/ 57 h 238"/>
                <a:gd name="T102" fmla="*/ 15 w 230"/>
                <a:gd name="T103" fmla="*/ 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0" h="238">
                  <a:moveTo>
                    <a:pt x="211" y="233"/>
                  </a:moveTo>
                  <a:cubicBezTo>
                    <a:pt x="211" y="233"/>
                    <a:pt x="211" y="233"/>
                    <a:pt x="211" y="233"/>
                  </a:cubicBezTo>
                  <a:cubicBezTo>
                    <a:pt x="211" y="233"/>
                    <a:pt x="211" y="233"/>
                    <a:pt x="211" y="233"/>
                  </a:cubicBezTo>
                  <a:moveTo>
                    <a:pt x="216" y="232"/>
                  </a:moveTo>
                  <a:cubicBezTo>
                    <a:pt x="216" y="231"/>
                    <a:pt x="217" y="229"/>
                    <a:pt x="217" y="227"/>
                  </a:cubicBezTo>
                  <a:cubicBezTo>
                    <a:pt x="219" y="229"/>
                    <a:pt x="221" y="230"/>
                    <a:pt x="223" y="231"/>
                  </a:cubicBezTo>
                  <a:cubicBezTo>
                    <a:pt x="222" y="231"/>
                    <a:pt x="221" y="232"/>
                    <a:pt x="220" y="232"/>
                  </a:cubicBezTo>
                  <a:cubicBezTo>
                    <a:pt x="219" y="232"/>
                    <a:pt x="218" y="232"/>
                    <a:pt x="216" y="232"/>
                  </a:cubicBezTo>
                  <a:moveTo>
                    <a:pt x="225" y="230"/>
                  </a:moveTo>
                  <a:cubicBezTo>
                    <a:pt x="222" y="228"/>
                    <a:pt x="220" y="227"/>
                    <a:pt x="217" y="225"/>
                  </a:cubicBezTo>
                  <a:cubicBezTo>
                    <a:pt x="217" y="223"/>
                    <a:pt x="217" y="222"/>
                    <a:pt x="217" y="221"/>
                  </a:cubicBezTo>
                  <a:cubicBezTo>
                    <a:pt x="217" y="220"/>
                    <a:pt x="217" y="220"/>
                    <a:pt x="217" y="220"/>
                  </a:cubicBezTo>
                  <a:cubicBezTo>
                    <a:pt x="220" y="221"/>
                    <a:pt x="223" y="222"/>
                    <a:pt x="225" y="224"/>
                  </a:cubicBezTo>
                  <a:cubicBezTo>
                    <a:pt x="225" y="225"/>
                    <a:pt x="225" y="225"/>
                    <a:pt x="225" y="225"/>
                  </a:cubicBezTo>
                  <a:cubicBezTo>
                    <a:pt x="225" y="227"/>
                    <a:pt x="225" y="228"/>
                    <a:pt x="225" y="230"/>
                  </a:cubicBezTo>
                  <a:moveTo>
                    <a:pt x="225" y="222"/>
                  </a:moveTo>
                  <a:cubicBezTo>
                    <a:pt x="223" y="220"/>
                    <a:pt x="220" y="218"/>
                    <a:pt x="217" y="217"/>
                  </a:cubicBezTo>
                  <a:cubicBezTo>
                    <a:pt x="217" y="216"/>
                    <a:pt x="217" y="214"/>
                    <a:pt x="217" y="212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17" y="212"/>
                    <a:pt x="218" y="212"/>
                    <a:pt x="218" y="212"/>
                  </a:cubicBezTo>
                  <a:cubicBezTo>
                    <a:pt x="220" y="213"/>
                    <a:pt x="223" y="215"/>
                    <a:pt x="225" y="216"/>
                  </a:cubicBezTo>
                  <a:cubicBezTo>
                    <a:pt x="225" y="216"/>
                    <a:pt x="225" y="216"/>
                    <a:pt x="225" y="216"/>
                  </a:cubicBezTo>
                  <a:cubicBezTo>
                    <a:pt x="225" y="218"/>
                    <a:pt x="225" y="220"/>
                    <a:pt x="225" y="222"/>
                  </a:cubicBezTo>
                  <a:moveTo>
                    <a:pt x="226" y="214"/>
                  </a:moveTo>
                  <a:cubicBezTo>
                    <a:pt x="224" y="213"/>
                    <a:pt x="223" y="212"/>
                    <a:pt x="222" y="211"/>
                  </a:cubicBezTo>
                  <a:cubicBezTo>
                    <a:pt x="223" y="211"/>
                    <a:pt x="224" y="211"/>
                    <a:pt x="226" y="211"/>
                  </a:cubicBezTo>
                  <a:cubicBezTo>
                    <a:pt x="226" y="211"/>
                    <a:pt x="226" y="212"/>
                    <a:pt x="226" y="213"/>
                  </a:cubicBezTo>
                  <a:cubicBezTo>
                    <a:pt x="226" y="214"/>
                    <a:pt x="226" y="214"/>
                    <a:pt x="226" y="214"/>
                  </a:cubicBezTo>
                  <a:moveTo>
                    <a:pt x="209" y="207"/>
                  </a:moveTo>
                  <a:cubicBezTo>
                    <a:pt x="194" y="207"/>
                    <a:pt x="175" y="204"/>
                    <a:pt x="155" y="194"/>
                  </a:cubicBezTo>
                  <a:cubicBezTo>
                    <a:pt x="167" y="197"/>
                    <a:pt x="181" y="200"/>
                    <a:pt x="192" y="202"/>
                  </a:cubicBezTo>
                  <a:cubicBezTo>
                    <a:pt x="200" y="204"/>
                    <a:pt x="207" y="206"/>
                    <a:pt x="214" y="207"/>
                  </a:cubicBezTo>
                  <a:cubicBezTo>
                    <a:pt x="213" y="207"/>
                    <a:pt x="213" y="207"/>
                    <a:pt x="213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1" y="207"/>
                    <a:pt x="210" y="207"/>
                    <a:pt x="209" y="207"/>
                  </a:cubicBezTo>
                  <a:cubicBezTo>
                    <a:pt x="209" y="207"/>
                    <a:pt x="209" y="207"/>
                    <a:pt x="209" y="207"/>
                  </a:cubicBezTo>
                  <a:moveTo>
                    <a:pt x="177" y="197"/>
                  </a:moveTo>
                  <a:cubicBezTo>
                    <a:pt x="166" y="195"/>
                    <a:pt x="154" y="192"/>
                    <a:pt x="146" y="190"/>
                  </a:cubicBezTo>
                  <a:cubicBezTo>
                    <a:pt x="140" y="187"/>
                    <a:pt x="135" y="184"/>
                    <a:pt x="130" y="180"/>
                  </a:cubicBezTo>
                  <a:cubicBezTo>
                    <a:pt x="128" y="179"/>
                    <a:pt x="126" y="178"/>
                    <a:pt x="124" y="176"/>
                  </a:cubicBezTo>
                  <a:cubicBezTo>
                    <a:pt x="134" y="180"/>
                    <a:pt x="145" y="183"/>
                    <a:pt x="154" y="187"/>
                  </a:cubicBezTo>
                  <a:cubicBezTo>
                    <a:pt x="155" y="187"/>
                    <a:pt x="155" y="187"/>
                    <a:pt x="155" y="187"/>
                  </a:cubicBezTo>
                  <a:cubicBezTo>
                    <a:pt x="162" y="191"/>
                    <a:pt x="170" y="194"/>
                    <a:pt x="177" y="197"/>
                  </a:cubicBezTo>
                  <a:moveTo>
                    <a:pt x="144" y="181"/>
                  </a:moveTo>
                  <a:cubicBezTo>
                    <a:pt x="135" y="178"/>
                    <a:pt x="126" y="175"/>
                    <a:pt x="119" y="172"/>
                  </a:cubicBezTo>
                  <a:cubicBezTo>
                    <a:pt x="114" y="167"/>
                    <a:pt x="109" y="163"/>
                    <a:pt x="104" y="158"/>
                  </a:cubicBezTo>
                  <a:cubicBezTo>
                    <a:pt x="113" y="162"/>
                    <a:pt x="122" y="167"/>
                    <a:pt x="131" y="172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32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7" y="176"/>
                    <a:pt x="140" y="178"/>
                    <a:pt x="144" y="181"/>
                  </a:cubicBezTo>
                  <a:moveTo>
                    <a:pt x="125" y="166"/>
                  </a:moveTo>
                  <a:cubicBezTo>
                    <a:pt x="117" y="162"/>
                    <a:pt x="108" y="157"/>
                    <a:pt x="100" y="153"/>
                  </a:cubicBezTo>
                  <a:cubicBezTo>
                    <a:pt x="97" y="149"/>
                    <a:pt x="94" y="144"/>
                    <a:pt x="91" y="140"/>
                  </a:cubicBezTo>
                  <a:cubicBezTo>
                    <a:pt x="98" y="143"/>
                    <a:pt x="105" y="148"/>
                    <a:pt x="111" y="152"/>
                  </a:cubicBezTo>
                  <a:cubicBezTo>
                    <a:pt x="116" y="157"/>
                    <a:pt x="120" y="162"/>
                    <a:pt x="125" y="166"/>
                  </a:cubicBezTo>
                  <a:moveTo>
                    <a:pt x="19" y="128"/>
                  </a:moveTo>
                  <a:cubicBezTo>
                    <a:pt x="15" y="127"/>
                    <a:pt x="11" y="125"/>
                    <a:pt x="7" y="124"/>
                  </a:cubicBezTo>
                  <a:cubicBezTo>
                    <a:pt x="10" y="122"/>
                    <a:pt x="12" y="121"/>
                    <a:pt x="14" y="119"/>
                  </a:cubicBezTo>
                  <a:cubicBezTo>
                    <a:pt x="16" y="122"/>
                    <a:pt x="17" y="125"/>
                    <a:pt x="19" y="128"/>
                  </a:cubicBezTo>
                  <a:moveTo>
                    <a:pt x="108" y="147"/>
                  </a:moveTo>
                  <a:cubicBezTo>
                    <a:pt x="101" y="143"/>
                    <a:pt x="95" y="139"/>
                    <a:pt x="88" y="136"/>
                  </a:cubicBezTo>
                  <a:cubicBezTo>
                    <a:pt x="85" y="131"/>
                    <a:pt x="82" y="125"/>
                    <a:pt x="79" y="119"/>
                  </a:cubicBezTo>
                  <a:cubicBezTo>
                    <a:pt x="86" y="124"/>
                    <a:pt x="93" y="129"/>
                    <a:pt x="100" y="134"/>
                  </a:cubicBezTo>
                  <a:cubicBezTo>
                    <a:pt x="102" y="139"/>
                    <a:pt x="105" y="143"/>
                    <a:pt x="108" y="147"/>
                  </a:cubicBezTo>
                  <a:moveTo>
                    <a:pt x="22" y="128"/>
                  </a:moveTo>
                  <a:cubicBezTo>
                    <a:pt x="20" y="125"/>
                    <a:pt x="18" y="122"/>
                    <a:pt x="16" y="118"/>
                  </a:cubicBezTo>
                  <a:cubicBezTo>
                    <a:pt x="18" y="117"/>
                    <a:pt x="20" y="116"/>
                    <a:pt x="21" y="115"/>
                  </a:cubicBezTo>
                  <a:cubicBezTo>
                    <a:pt x="23" y="118"/>
                    <a:pt x="25" y="122"/>
                    <a:pt x="27" y="126"/>
                  </a:cubicBezTo>
                  <a:cubicBezTo>
                    <a:pt x="25" y="127"/>
                    <a:pt x="24" y="127"/>
                    <a:pt x="22" y="128"/>
                  </a:cubicBezTo>
                  <a:moveTo>
                    <a:pt x="28" y="124"/>
                  </a:moveTo>
                  <a:cubicBezTo>
                    <a:pt x="27" y="121"/>
                    <a:pt x="25" y="117"/>
                    <a:pt x="23" y="114"/>
                  </a:cubicBezTo>
                  <a:cubicBezTo>
                    <a:pt x="25" y="113"/>
                    <a:pt x="26" y="112"/>
                    <a:pt x="28" y="111"/>
                  </a:cubicBezTo>
                  <a:cubicBezTo>
                    <a:pt x="29" y="115"/>
                    <a:pt x="30" y="118"/>
                    <a:pt x="31" y="122"/>
                  </a:cubicBezTo>
                  <a:cubicBezTo>
                    <a:pt x="30" y="123"/>
                    <a:pt x="29" y="123"/>
                    <a:pt x="28" y="124"/>
                  </a:cubicBezTo>
                  <a:moveTo>
                    <a:pt x="97" y="130"/>
                  </a:moveTo>
                  <a:cubicBezTo>
                    <a:pt x="91" y="125"/>
                    <a:pt x="84" y="120"/>
                    <a:pt x="77" y="115"/>
                  </a:cubicBezTo>
                  <a:cubicBezTo>
                    <a:pt x="75" y="110"/>
                    <a:pt x="74" y="105"/>
                    <a:pt x="72" y="100"/>
                  </a:cubicBezTo>
                  <a:cubicBezTo>
                    <a:pt x="75" y="103"/>
                    <a:pt x="78" y="106"/>
                    <a:pt x="81" y="108"/>
                  </a:cubicBezTo>
                  <a:cubicBezTo>
                    <a:pt x="84" y="111"/>
                    <a:pt x="87" y="114"/>
                    <a:pt x="90" y="117"/>
                  </a:cubicBezTo>
                  <a:cubicBezTo>
                    <a:pt x="90" y="118"/>
                    <a:pt x="91" y="118"/>
                    <a:pt x="92" y="119"/>
                  </a:cubicBezTo>
                  <a:cubicBezTo>
                    <a:pt x="92" y="119"/>
                    <a:pt x="92" y="119"/>
                    <a:pt x="92" y="119"/>
                  </a:cubicBezTo>
                  <a:cubicBezTo>
                    <a:pt x="91" y="119"/>
                    <a:pt x="92" y="120"/>
                    <a:pt x="92" y="120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94" y="124"/>
                    <a:pt x="96" y="127"/>
                    <a:pt x="97" y="130"/>
                  </a:cubicBezTo>
                  <a:moveTo>
                    <a:pt x="86" y="101"/>
                  </a:moveTo>
                  <a:cubicBezTo>
                    <a:pt x="81" y="96"/>
                    <a:pt x="76" y="91"/>
                    <a:pt x="71" y="85"/>
                  </a:cubicBezTo>
                  <a:cubicBezTo>
                    <a:pt x="75" y="86"/>
                    <a:pt x="79" y="88"/>
                    <a:pt x="83" y="89"/>
                  </a:cubicBezTo>
                  <a:cubicBezTo>
                    <a:pt x="84" y="93"/>
                    <a:pt x="85" y="97"/>
                    <a:pt x="86" y="101"/>
                  </a:cubicBezTo>
                  <a:moveTo>
                    <a:pt x="90" y="114"/>
                  </a:moveTo>
                  <a:cubicBezTo>
                    <a:pt x="88" y="112"/>
                    <a:pt x="85" y="109"/>
                    <a:pt x="82" y="107"/>
                  </a:cubicBezTo>
                  <a:cubicBezTo>
                    <a:pt x="79" y="103"/>
                    <a:pt x="75" y="100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0" y="93"/>
                    <a:pt x="69" y="89"/>
                    <a:pt x="68" y="85"/>
                  </a:cubicBezTo>
                  <a:cubicBezTo>
                    <a:pt x="73" y="92"/>
                    <a:pt x="79" y="98"/>
                    <a:pt x="86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8"/>
                    <a:pt x="89" y="111"/>
                    <a:pt x="90" y="114"/>
                  </a:cubicBezTo>
                  <a:moveTo>
                    <a:pt x="83" y="84"/>
                  </a:moveTo>
                  <a:cubicBezTo>
                    <a:pt x="78" y="83"/>
                    <a:pt x="73" y="81"/>
                    <a:pt x="68" y="79"/>
                  </a:cubicBezTo>
                  <a:cubicBezTo>
                    <a:pt x="69" y="78"/>
                    <a:pt x="71" y="76"/>
                    <a:pt x="73" y="74"/>
                  </a:cubicBezTo>
                  <a:cubicBezTo>
                    <a:pt x="76" y="77"/>
                    <a:pt x="80" y="81"/>
                    <a:pt x="83" y="84"/>
                  </a:cubicBezTo>
                  <a:moveTo>
                    <a:pt x="85" y="83"/>
                  </a:moveTo>
                  <a:cubicBezTo>
                    <a:pt x="82" y="80"/>
                    <a:pt x="78" y="76"/>
                    <a:pt x="75" y="72"/>
                  </a:cubicBezTo>
                  <a:cubicBezTo>
                    <a:pt x="76" y="72"/>
                    <a:pt x="77" y="71"/>
                    <a:pt x="78" y="70"/>
                  </a:cubicBezTo>
                  <a:cubicBezTo>
                    <a:pt x="78" y="69"/>
                    <a:pt x="79" y="69"/>
                    <a:pt x="80" y="68"/>
                  </a:cubicBezTo>
                  <a:cubicBezTo>
                    <a:pt x="82" y="72"/>
                    <a:pt x="86" y="76"/>
                    <a:pt x="90" y="79"/>
                  </a:cubicBezTo>
                  <a:cubicBezTo>
                    <a:pt x="89" y="80"/>
                    <a:pt x="88" y="81"/>
                    <a:pt x="87" y="82"/>
                  </a:cubicBezTo>
                  <a:cubicBezTo>
                    <a:pt x="86" y="83"/>
                    <a:pt x="86" y="83"/>
                    <a:pt x="85" y="83"/>
                  </a:cubicBezTo>
                  <a:moveTo>
                    <a:pt x="91" y="77"/>
                  </a:moveTo>
                  <a:cubicBezTo>
                    <a:pt x="87" y="74"/>
                    <a:pt x="84" y="71"/>
                    <a:pt x="81" y="67"/>
                  </a:cubicBezTo>
                  <a:cubicBezTo>
                    <a:pt x="83" y="65"/>
                    <a:pt x="84" y="64"/>
                    <a:pt x="86" y="63"/>
                  </a:cubicBezTo>
                  <a:cubicBezTo>
                    <a:pt x="88" y="66"/>
                    <a:pt x="91" y="70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4"/>
                    <a:pt x="93" y="75"/>
                    <a:pt x="94" y="75"/>
                  </a:cubicBezTo>
                  <a:cubicBezTo>
                    <a:pt x="93" y="76"/>
                    <a:pt x="92" y="77"/>
                    <a:pt x="91" y="77"/>
                  </a:cubicBezTo>
                  <a:moveTo>
                    <a:pt x="96" y="73"/>
                  </a:moveTo>
                  <a:cubicBezTo>
                    <a:pt x="93" y="69"/>
                    <a:pt x="90" y="65"/>
                    <a:pt x="87" y="61"/>
                  </a:cubicBezTo>
                  <a:cubicBezTo>
                    <a:pt x="89" y="60"/>
                    <a:pt x="91" y="58"/>
                    <a:pt x="93" y="56"/>
                  </a:cubicBezTo>
                  <a:cubicBezTo>
                    <a:pt x="96" y="60"/>
                    <a:pt x="98" y="64"/>
                    <a:pt x="101" y="68"/>
                  </a:cubicBezTo>
                  <a:cubicBezTo>
                    <a:pt x="100" y="70"/>
                    <a:pt x="98" y="72"/>
                    <a:pt x="96" y="73"/>
                  </a:cubicBezTo>
                  <a:moveTo>
                    <a:pt x="103" y="67"/>
                  </a:moveTo>
                  <a:cubicBezTo>
                    <a:pt x="100" y="63"/>
                    <a:pt x="97" y="59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9" y="56"/>
                    <a:pt x="105" y="59"/>
                    <a:pt x="110" y="61"/>
                  </a:cubicBezTo>
                  <a:cubicBezTo>
                    <a:pt x="108" y="63"/>
                    <a:pt x="105" y="65"/>
                    <a:pt x="103" y="67"/>
                  </a:cubicBezTo>
                  <a:moveTo>
                    <a:pt x="60" y="31"/>
                  </a:moveTo>
                  <a:cubicBezTo>
                    <a:pt x="49" y="25"/>
                    <a:pt x="39" y="18"/>
                    <a:pt x="30" y="12"/>
                  </a:cubicBezTo>
                  <a:cubicBezTo>
                    <a:pt x="34" y="13"/>
                    <a:pt x="37" y="14"/>
                    <a:pt x="41" y="15"/>
                  </a:cubicBezTo>
                  <a:cubicBezTo>
                    <a:pt x="47" y="21"/>
                    <a:pt x="53" y="26"/>
                    <a:pt x="60" y="31"/>
                  </a:cubicBezTo>
                  <a:moveTo>
                    <a:pt x="5" y="120"/>
                  </a:moveTo>
                  <a:cubicBezTo>
                    <a:pt x="5" y="119"/>
                    <a:pt x="5" y="119"/>
                    <a:pt x="5" y="118"/>
                  </a:cubicBezTo>
                  <a:cubicBezTo>
                    <a:pt x="5" y="82"/>
                    <a:pt x="13" y="39"/>
                    <a:pt x="15" y="7"/>
                  </a:cubicBezTo>
                  <a:cubicBezTo>
                    <a:pt x="34" y="20"/>
                    <a:pt x="62" y="40"/>
                    <a:pt x="90" y="52"/>
                  </a:cubicBezTo>
                  <a:cubicBezTo>
                    <a:pt x="83" y="59"/>
                    <a:pt x="77" y="64"/>
                    <a:pt x="72" y="69"/>
                  </a:cubicBezTo>
                  <a:cubicBezTo>
                    <a:pt x="69" y="71"/>
                    <a:pt x="67" y="74"/>
                    <a:pt x="65" y="75"/>
                  </a:cubicBezTo>
                  <a:cubicBezTo>
                    <a:pt x="64" y="76"/>
                    <a:pt x="64" y="77"/>
                    <a:pt x="63" y="78"/>
                  </a:cubicBezTo>
                  <a:cubicBezTo>
                    <a:pt x="63" y="78"/>
                    <a:pt x="63" y="79"/>
                    <a:pt x="62" y="79"/>
                  </a:cubicBezTo>
                  <a:cubicBezTo>
                    <a:pt x="62" y="79"/>
                    <a:pt x="62" y="80"/>
                    <a:pt x="6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73" y="131"/>
                    <a:pt x="99" y="164"/>
                    <a:pt x="128" y="184"/>
                  </a:cubicBezTo>
                  <a:cubicBezTo>
                    <a:pt x="156" y="204"/>
                    <a:pt x="188" y="212"/>
                    <a:pt x="209" y="212"/>
                  </a:cubicBezTo>
                  <a:cubicBezTo>
                    <a:pt x="210" y="212"/>
                    <a:pt x="211" y="212"/>
                    <a:pt x="212" y="212"/>
                  </a:cubicBezTo>
                  <a:cubicBezTo>
                    <a:pt x="212" y="212"/>
                    <a:pt x="212" y="212"/>
                    <a:pt x="212" y="212"/>
                  </a:cubicBezTo>
                  <a:cubicBezTo>
                    <a:pt x="212" y="214"/>
                    <a:pt x="213" y="217"/>
                    <a:pt x="213" y="221"/>
                  </a:cubicBezTo>
                  <a:cubicBezTo>
                    <a:pt x="213" y="224"/>
                    <a:pt x="212" y="227"/>
                    <a:pt x="212" y="230"/>
                  </a:cubicBezTo>
                  <a:cubicBezTo>
                    <a:pt x="212" y="231"/>
                    <a:pt x="211" y="232"/>
                    <a:pt x="211" y="232"/>
                  </a:cubicBezTo>
                  <a:cubicBezTo>
                    <a:pt x="211" y="233"/>
                    <a:pt x="211" y="233"/>
                    <a:pt x="211" y="233"/>
                  </a:cubicBezTo>
                  <a:cubicBezTo>
                    <a:pt x="208" y="233"/>
                    <a:pt x="204" y="233"/>
                    <a:pt x="200" y="233"/>
                  </a:cubicBezTo>
                  <a:cubicBezTo>
                    <a:pt x="200" y="233"/>
                    <a:pt x="200" y="233"/>
                    <a:pt x="199" y="233"/>
                  </a:cubicBezTo>
                  <a:cubicBezTo>
                    <a:pt x="174" y="233"/>
                    <a:pt x="138" y="225"/>
                    <a:pt x="105" y="204"/>
                  </a:cubicBezTo>
                  <a:cubicBezTo>
                    <a:pt x="76" y="187"/>
                    <a:pt x="50" y="160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4" y="117"/>
                    <a:pt x="33" y="112"/>
                    <a:pt x="32" y="107"/>
                  </a:cubicBezTo>
                  <a:cubicBezTo>
                    <a:pt x="31" y="106"/>
                    <a:pt x="31" y="106"/>
                    <a:pt x="30" y="106"/>
                  </a:cubicBezTo>
                  <a:cubicBezTo>
                    <a:pt x="30" y="105"/>
                    <a:pt x="30" y="105"/>
                    <a:pt x="29" y="105"/>
                  </a:cubicBezTo>
                  <a:cubicBezTo>
                    <a:pt x="29" y="105"/>
                    <a:pt x="29" y="105"/>
                    <a:pt x="28" y="106"/>
                  </a:cubicBezTo>
                  <a:cubicBezTo>
                    <a:pt x="19" y="111"/>
                    <a:pt x="13" y="115"/>
                    <a:pt x="5" y="12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2" y="1"/>
                    <a:pt x="11" y="2"/>
                    <a:pt x="11" y="2"/>
                  </a:cubicBezTo>
                  <a:cubicBezTo>
                    <a:pt x="9" y="34"/>
                    <a:pt x="0" y="80"/>
                    <a:pt x="0" y="118"/>
                  </a:cubicBezTo>
                  <a:cubicBezTo>
                    <a:pt x="0" y="120"/>
                    <a:pt x="0" y="121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0" y="126"/>
                    <a:pt x="1" y="126"/>
                  </a:cubicBezTo>
                  <a:cubicBezTo>
                    <a:pt x="8" y="129"/>
                    <a:pt x="14" y="131"/>
                    <a:pt x="21" y="134"/>
                  </a:cubicBezTo>
                  <a:cubicBezTo>
                    <a:pt x="21" y="134"/>
                    <a:pt x="22" y="134"/>
                    <a:pt x="22" y="134"/>
                  </a:cubicBezTo>
                  <a:cubicBezTo>
                    <a:pt x="22" y="134"/>
                    <a:pt x="23" y="134"/>
                    <a:pt x="23" y="133"/>
                  </a:cubicBezTo>
                  <a:cubicBezTo>
                    <a:pt x="27" y="131"/>
                    <a:pt x="30" y="129"/>
                    <a:pt x="33" y="126"/>
                  </a:cubicBezTo>
                  <a:cubicBezTo>
                    <a:pt x="47" y="164"/>
                    <a:pt x="74" y="190"/>
                    <a:pt x="103" y="208"/>
                  </a:cubicBezTo>
                  <a:cubicBezTo>
                    <a:pt x="136" y="229"/>
                    <a:pt x="173" y="238"/>
                    <a:pt x="200" y="238"/>
                  </a:cubicBezTo>
                  <a:cubicBezTo>
                    <a:pt x="204" y="238"/>
                    <a:pt x="208" y="238"/>
                    <a:pt x="212" y="237"/>
                  </a:cubicBezTo>
                  <a:cubicBezTo>
                    <a:pt x="212" y="237"/>
                    <a:pt x="212" y="237"/>
                    <a:pt x="212" y="237"/>
                  </a:cubicBezTo>
                  <a:cubicBezTo>
                    <a:pt x="216" y="237"/>
                    <a:pt x="219" y="236"/>
                    <a:pt x="221" y="236"/>
                  </a:cubicBezTo>
                  <a:cubicBezTo>
                    <a:pt x="223" y="236"/>
                    <a:pt x="225" y="235"/>
                    <a:pt x="227" y="235"/>
                  </a:cubicBezTo>
                  <a:cubicBezTo>
                    <a:pt x="228" y="234"/>
                    <a:pt x="229" y="234"/>
                    <a:pt x="229" y="233"/>
                  </a:cubicBezTo>
                  <a:cubicBezTo>
                    <a:pt x="229" y="231"/>
                    <a:pt x="229" y="228"/>
                    <a:pt x="230" y="225"/>
                  </a:cubicBezTo>
                  <a:cubicBezTo>
                    <a:pt x="230" y="221"/>
                    <a:pt x="230" y="217"/>
                    <a:pt x="230" y="213"/>
                  </a:cubicBezTo>
                  <a:cubicBezTo>
                    <a:pt x="230" y="211"/>
                    <a:pt x="230" y="209"/>
                    <a:pt x="230" y="208"/>
                  </a:cubicBezTo>
                  <a:cubicBezTo>
                    <a:pt x="230" y="207"/>
                    <a:pt x="229" y="206"/>
                    <a:pt x="228" y="206"/>
                  </a:cubicBezTo>
                  <a:cubicBezTo>
                    <a:pt x="228" y="206"/>
                    <a:pt x="228" y="206"/>
                    <a:pt x="227" y="206"/>
                  </a:cubicBezTo>
                  <a:cubicBezTo>
                    <a:pt x="227" y="206"/>
                    <a:pt x="227" y="206"/>
                    <a:pt x="227" y="206"/>
                  </a:cubicBezTo>
                  <a:cubicBezTo>
                    <a:pt x="203" y="200"/>
                    <a:pt x="173" y="194"/>
                    <a:pt x="147" y="177"/>
                  </a:cubicBezTo>
                  <a:cubicBezTo>
                    <a:pt x="121" y="161"/>
                    <a:pt x="98" y="134"/>
                    <a:pt x="87" y="88"/>
                  </a:cubicBezTo>
                  <a:cubicBezTo>
                    <a:pt x="87" y="88"/>
                    <a:pt x="88" y="87"/>
                    <a:pt x="88" y="87"/>
                  </a:cubicBezTo>
                  <a:cubicBezTo>
                    <a:pt x="90" y="85"/>
                    <a:pt x="95" y="80"/>
                    <a:pt x="101" y="75"/>
                  </a:cubicBezTo>
                  <a:cubicBezTo>
                    <a:pt x="106" y="70"/>
                    <a:pt x="112" y="65"/>
                    <a:pt x="115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4" y="58"/>
                    <a:pt x="114" y="58"/>
                    <a:pt x="113" y="57"/>
                  </a:cubicBezTo>
                  <a:cubicBezTo>
                    <a:pt x="87" y="45"/>
                    <a:pt x="62" y="29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4" y="8"/>
                    <a:pt x="25" y="5"/>
                    <a:pt x="17" y="2"/>
                  </a:cubicBezTo>
                  <a:cubicBezTo>
                    <a:pt x="16" y="2"/>
                    <a:pt x="15" y="1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6" name="Freeform 879"/>
            <p:cNvSpPr>
              <a:spLocks noEditPoints="1"/>
            </p:cNvSpPr>
            <p:nvPr/>
          </p:nvSpPr>
          <p:spPr bwMode="auto">
            <a:xfrm>
              <a:off x="4044" y="1022"/>
              <a:ext cx="236" cy="239"/>
            </a:xfrm>
            <a:custGeom>
              <a:avLst/>
              <a:gdLst>
                <a:gd name="T0" fmla="*/ 37 w 100"/>
                <a:gd name="T1" fmla="*/ 97 h 101"/>
                <a:gd name="T2" fmla="*/ 7 w 100"/>
                <a:gd name="T3" fmla="*/ 88 h 101"/>
                <a:gd name="T4" fmla="*/ 4 w 100"/>
                <a:gd name="T5" fmla="*/ 67 h 101"/>
                <a:gd name="T6" fmla="*/ 6 w 100"/>
                <a:gd name="T7" fmla="*/ 33 h 101"/>
                <a:gd name="T8" fmla="*/ 13 w 100"/>
                <a:gd name="T9" fmla="*/ 20 h 101"/>
                <a:gd name="T10" fmla="*/ 45 w 100"/>
                <a:gd name="T11" fmla="*/ 16 h 101"/>
                <a:gd name="T12" fmla="*/ 75 w 100"/>
                <a:gd name="T13" fmla="*/ 19 h 101"/>
                <a:gd name="T14" fmla="*/ 40 w 100"/>
                <a:gd name="T15" fmla="*/ 48 h 101"/>
                <a:gd name="T16" fmla="*/ 31 w 100"/>
                <a:gd name="T17" fmla="*/ 31 h 101"/>
                <a:gd name="T18" fmla="*/ 20 w 100"/>
                <a:gd name="T19" fmla="*/ 43 h 101"/>
                <a:gd name="T20" fmla="*/ 20 w 100"/>
                <a:gd name="T21" fmla="*/ 46 h 101"/>
                <a:gd name="T22" fmla="*/ 45 w 100"/>
                <a:gd name="T23" fmla="*/ 83 h 101"/>
                <a:gd name="T24" fmla="*/ 87 w 100"/>
                <a:gd name="T25" fmla="*/ 27 h 101"/>
                <a:gd name="T26" fmla="*/ 89 w 100"/>
                <a:gd name="T27" fmla="*/ 48 h 101"/>
                <a:gd name="T28" fmla="*/ 85 w 100"/>
                <a:gd name="T29" fmla="*/ 83 h 101"/>
                <a:gd name="T30" fmla="*/ 66 w 100"/>
                <a:gd name="T31" fmla="*/ 96 h 101"/>
                <a:gd name="T32" fmla="*/ 46 w 100"/>
                <a:gd name="T33" fmla="*/ 66 h 101"/>
                <a:gd name="T34" fmla="*/ 88 w 100"/>
                <a:gd name="T35" fmla="*/ 7 h 101"/>
                <a:gd name="T36" fmla="*/ 94 w 100"/>
                <a:gd name="T37" fmla="*/ 15 h 101"/>
                <a:gd name="T38" fmla="*/ 24 w 100"/>
                <a:gd name="T39" fmla="*/ 45 h 101"/>
                <a:gd name="T40" fmla="*/ 37 w 100"/>
                <a:gd name="T41" fmla="*/ 49 h 101"/>
                <a:gd name="T42" fmla="*/ 46 w 100"/>
                <a:gd name="T43" fmla="*/ 66 h 101"/>
                <a:gd name="T44" fmla="*/ 87 w 100"/>
                <a:gd name="T45" fmla="*/ 3 h 101"/>
                <a:gd name="T46" fmla="*/ 56 w 100"/>
                <a:gd name="T47" fmla="*/ 12 h 101"/>
                <a:gd name="T48" fmla="*/ 22 w 100"/>
                <a:gd name="T49" fmla="*/ 14 h 101"/>
                <a:gd name="T50" fmla="*/ 4 w 100"/>
                <a:gd name="T51" fmla="*/ 23 h 101"/>
                <a:gd name="T52" fmla="*/ 0 w 100"/>
                <a:gd name="T53" fmla="*/ 67 h 101"/>
                <a:gd name="T54" fmla="*/ 4 w 100"/>
                <a:gd name="T55" fmla="*/ 90 h 101"/>
                <a:gd name="T56" fmla="*/ 37 w 100"/>
                <a:gd name="T57" fmla="*/ 101 h 101"/>
                <a:gd name="T58" fmla="*/ 67 w 100"/>
                <a:gd name="T59" fmla="*/ 100 h 101"/>
                <a:gd name="T60" fmla="*/ 88 w 100"/>
                <a:gd name="T61" fmla="*/ 85 h 101"/>
                <a:gd name="T62" fmla="*/ 93 w 100"/>
                <a:gd name="T63" fmla="*/ 48 h 101"/>
                <a:gd name="T64" fmla="*/ 93 w 100"/>
                <a:gd name="T65" fmla="*/ 32 h 101"/>
                <a:gd name="T66" fmla="*/ 90 w 100"/>
                <a:gd name="T67" fmla="*/ 25 h 101"/>
                <a:gd name="T68" fmla="*/ 100 w 100"/>
                <a:gd name="T69" fmla="*/ 14 h 101"/>
                <a:gd name="T70" fmla="*/ 93 w 100"/>
                <a:gd name="T71" fmla="*/ 9 h 101"/>
                <a:gd name="T72" fmla="*/ 89 w 100"/>
                <a:gd name="T7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01">
                  <a:moveTo>
                    <a:pt x="50" y="97"/>
                  </a:moveTo>
                  <a:cubicBezTo>
                    <a:pt x="46" y="97"/>
                    <a:pt x="41" y="97"/>
                    <a:pt x="37" y="97"/>
                  </a:cubicBezTo>
                  <a:cubicBezTo>
                    <a:pt x="32" y="97"/>
                    <a:pt x="25" y="97"/>
                    <a:pt x="20" y="95"/>
                  </a:cubicBezTo>
                  <a:cubicBezTo>
                    <a:pt x="15" y="94"/>
                    <a:pt x="10" y="92"/>
                    <a:pt x="7" y="88"/>
                  </a:cubicBezTo>
                  <a:cubicBezTo>
                    <a:pt x="4" y="84"/>
                    <a:pt x="3" y="79"/>
                    <a:pt x="3" y="73"/>
                  </a:cubicBezTo>
                  <a:cubicBezTo>
                    <a:pt x="3" y="71"/>
                    <a:pt x="4" y="69"/>
                    <a:pt x="4" y="67"/>
                  </a:cubicBezTo>
                  <a:cubicBezTo>
                    <a:pt x="4" y="62"/>
                    <a:pt x="4" y="53"/>
                    <a:pt x="5" y="45"/>
                  </a:cubicBezTo>
                  <a:cubicBezTo>
                    <a:pt x="5" y="40"/>
                    <a:pt x="5" y="36"/>
                    <a:pt x="6" y="33"/>
                  </a:cubicBezTo>
                  <a:cubicBezTo>
                    <a:pt x="6" y="29"/>
                    <a:pt x="7" y="27"/>
                    <a:pt x="8" y="25"/>
                  </a:cubicBezTo>
                  <a:cubicBezTo>
                    <a:pt x="9" y="23"/>
                    <a:pt x="10" y="22"/>
                    <a:pt x="13" y="20"/>
                  </a:cubicBezTo>
                  <a:cubicBezTo>
                    <a:pt x="17" y="19"/>
                    <a:pt x="22" y="17"/>
                    <a:pt x="28" y="17"/>
                  </a:cubicBezTo>
                  <a:cubicBezTo>
                    <a:pt x="33" y="16"/>
                    <a:pt x="39" y="16"/>
                    <a:pt x="45" y="16"/>
                  </a:cubicBezTo>
                  <a:cubicBezTo>
                    <a:pt x="50" y="16"/>
                    <a:pt x="54" y="16"/>
                    <a:pt x="56" y="16"/>
                  </a:cubicBezTo>
                  <a:cubicBezTo>
                    <a:pt x="66" y="16"/>
                    <a:pt x="70" y="17"/>
                    <a:pt x="75" y="19"/>
                  </a:cubicBezTo>
                  <a:cubicBezTo>
                    <a:pt x="66" y="30"/>
                    <a:pt x="57" y="43"/>
                    <a:pt x="46" y="60"/>
                  </a:cubicBezTo>
                  <a:cubicBezTo>
                    <a:pt x="44" y="56"/>
                    <a:pt x="42" y="52"/>
                    <a:pt x="40" y="48"/>
                  </a:cubicBezTo>
                  <a:cubicBezTo>
                    <a:pt x="37" y="42"/>
                    <a:pt x="35" y="36"/>
                    <a:pt x="33" y="33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7"/>
                    <a:pt x="24" y="40"/>
                    <a:pt x="20" y="4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5" y="52"/>
                    <a:pt x="39" y="69"/>
                    <a:pt x="44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9" y="62"/>
                    <a:pt x="73" y="44"/>
                    <a:pt x="87" y="27"/>
                  </a:cubicBezTo>
                  <a:cubicBezTo>
                    <a:pt x="88" y="28"/>
                    <a:pt x="89" y="29"/>
                    <a:pt x="89" y="32"/>
                  </a:cubicBezTo>
                  <a:cubicBezTo>
                    <a:pt x="89" y="38"/>
                    <a:pt x="89" y="43"/>
                    <a:pt x="89" y="48"/>
                  </a:cubicBezTo>
                  <a:cubicBezTo>
                    <a:pt x="89" y="56"/>
                    <a:pt x="89" y="64"/>
                    <a:pt x="88" y="74"/>
                  </a:cubicBezTo>
                  <a:cubicBezTo>
                    <a:pt x="87" y="78"/>
                    <a:pt x="86" y="81"/>
                    <a:pt x="85" y="83"/>
                  </a:cubicBezTo>
                  <a:cubicBezTo>
                    <a:pt x="84" y="85"/>
                    <a:pt x="82" y="88"/>
                    <a:pt x="79" y="90"/>
                  </a:cubicBezTo>
                  <a:cubicBezTo>
                    <a:pt x="76" y="93"/>
                    <a:pt x="71" y="95"/>
                    <a:pt x="66" y="96"/>
                  </a:cubicBezTo>
                  <a:cubicBezTo>
                    <a:pt x="61" y="97"/>
                    <a:pt x="56" y="97"/>
                    <a:pt x="50" y="97"/>
                  </a:cubicBezTo>
                  <a:moveTo>
                    <a:pt x="46" y="66"/>
                  </a:moveTo>
                  <a:cubicBezTo>
                    <a:pt x="48" y="64"/>
                    <a:pt x="48" y="64"/>
                    <a:pt x="48" y="64"/>
                  </a:cubicBezTo>
                  <a:cubicBezTo>
                    <a:pt x="64" y="40"/>
                    <a:pt x="74" y="24"/>
                    <a:pt x="88" y="7"/>
                  </a:cubicBezTo>
                  <a:cubicBezTo>
                    <a:pt x="89" y="9"/>
                    <a:pt x="89" y="10"/>
                    <a:pt x="90" y="11"/>
                  </a:cubicBezTo>
                  <a:cubicBezTo>
                    <a:pt x="91" y="12"/>
                    <a:pt x="93" y="13"/>
                    <a:pt x="94" y="15"/>
                  </a:cubicBezTo>
                  <a:cubicBezTo>
                    <a:pt x="76" y="34"/>
                    <a:pt x="60" y="54"/>
                    <a:pt x="46" y="76"/>
                  </a:cubicBezTo>
                  <a:cubicBezTo>
                    <a:pt x="40" y="65"/>
                    <a:pt x="29" y="51"/>
                    <a:pt x="24" y="45"/>
                  </a:cubicBezTo>
                  <a:cubicBezTo>
                    <a:pt x="26" y="42"/>
                    <a:pt x="29" y="40"/>
                    <a:pt x="31" y="37"/>
                  </a:cubicBezTo>
                  <a:cubicBezTo>
                    <a:pt x="33" y="40"/>
                    <a:pt x="35" y="45"/>
                    <a:pt x="37" y="49"/>
                  </a:cubicBezTo>
                  <a:cubicBezTo>
                    <a:pt x="40" y="55"/>
                    <a:pt x="42" y="60"/>
                    <a:pt x="45" y="64"/>
                  </a:cubicBezTo>
                  <a:cubicBezTo>
                    <a:pt x="46" y="66"/>
                    <a:pt x="46" y="66"/>
                    <a:pt x="46" y="66"/>
                  </a:cubicBezTo>
                  <a:moveTo>
                    <a:pt x="89" y="0"/>
                  </a:moveTo>
                  <a:cubicBezTo>
                    <a:pt x="87" y="3"/>
                    <a:pt x="87" y="3"/>
                    <a:pt x="87" y="3"/>
                  </a:cubicBezTo>
                  <a:cubicBezTo>
                    <a:pt x="83" y="7"/>
                    <a:pt x="80" y="11"/>
                    <a:pt x="77" y="16"/>
                  </a:cubicBezTo>
                  <a:cubicBezTo>
                    <a:pt x="72" y="14"/>
                    <a:pt x="67" y="13"/>
                    <a:pt x="56" y="12"/>
                  </a:cubicBezTo>
                  <a:cubicBezTo>
                    <a:pt x="54" y="12"/>
                    <a:pt x="50" y="12"/>
                    <a:pt x="45" y="12"/>
                  </a:cubicBezTo>
                  <a:cubicBezTo>
                    <a:pt x="38" y="12"/>
                    <a:pt x="29" y="12"/>
                    <a:pt x="22" y="14"/>
                  </a:cubicBezTo>
                  <a:cubicBezTo>
                    <a:pt x="18" y="15"/>
                    <a:pt x="14" y="16"/>
                    <a:pt x="11" y="17"/>
                  </a:cubicBezTo>
                  <a:cubicBezTo>
                    <a:pt x="8" y="19"/>
                    <a:pt x="6" y="21"/>
                    <a:pt x="4" y="23"/>
                  </a:cubicBezTo>
                  <a:cubicBezTo>
                    <a:pt x="3" y="26"/>
                    <a:pt x="3" y="29"/>
                    <a:pt x="2" y="32"/>
                  </a:cubicBezTo>
                  <a:cubicBezTo>
                    <a:pt x="1" y="43"/>
                    <a:pt x="1" y="6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9"/>
                    <a:pt x="1" y="85"/>
                    <a:pt x="4" y="90"/>
                  </a:cubicBezTo>
                  <a:cubicBezTo>
                    <a:pt x="8" y="95"/>
                    <a:pt x="13" y="97"/>
                    <a:pt x="19" y="99"/>
                  </a:cubicBezTo>
                  <a:cubicBezTo>
                    <a:pt x="25" y="100"/>
                    <a:pt x="31" y="101"/>
                    <a:pt x="37" y="101"/>
                  </a:cubicBezTo>
                  <a:cubicBezTo>
                    <a:pt x="41" y="101"/>
                    <a:pt x="46" y="101"/>
                    <a:pt x="50" y="101"/>
                  </a:cubicBezTo>
                  <a:cubicBezTo>
                    <a:pt x="56" y="101"/>
                    <a:pt x="62" y="101"/>
                    <a:pt x="67" y="100"/>
                  </a:cubicBezTo>
                  <a:cubicBezTo>
                    <a:pt x="72" y="99"/>
                    <a:pt x="77" y="97"/>
                    <a:pt x="81" y="93"/>
                  </a:cubicBezTo>
                  <a:cubicBezTo>
                    <a:pt x="85" y="90"/>
                    <a:pt x="87" y="88"/>
                    <a:pt x="88" y="85"/>
                  </a:cubicBezTo>
                  <a:cubicBezTo>
                    <a:pt x="90" y="82"/>
                    <a:pt x="90" y="79"/>
                    <a:pt x="91" y="75"/>
                  </a:cubicBezTo>
                  <a:cubicBezTo>
                    <a:pt x="93" y="65"/>
                    <a:pt x="93" y="56"/>
                    <a:pt x="93" y="48"/>
                  </a:cubicBezTo>
                  <a:cubicBezTo>
                    <a:pt x="93" y="43"/>
                    <a:pt x="93" y="38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2" y="28"/>
                    <a:pt x="91" y="26"/>
                    <a:pt x="90" y="25"/>
                  </a:cubicBezTo>
                  <a:cubicBezTo>
                    <a:pt x="93" y="22"/>
                    <a:pt x="95" y="19"/>
                    <a:pt x="98" y="16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6" y="11"/>
                    <a:pt x="94" y="10"/>
                    <a:pt x="93" y="9"/>
                  </a:cubicBezTo>
                  <a:cubicBezTo>
                    <a:pt x="92" y="7"/>
                    <a:pt x="91" y="6"/>
                    <a:pt x="90" y="3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7" name="Freeform 880"/>
            <p:cNvSpPr>
              <a:spLocks/>
            </p:cNvSpPr>
            <p:nvPr/>
          </p:nvSpPr>
          <p:spPr bwMode="auto">
            <a:xfrm>
              <a:off x="2879" y="1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8" name="Freeform 881"/>
            <p:cNvSpPr>
              <a:spLocks/>
            </p:cNvSpPr>
            <p:nvPr/>
          </p:nvSpPr>
          <p:spPr bwMode="auto">
            <a:xfrm>
              <a:off x="2879" y="1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9" name="Freeform 882"/>
            <p:cNvSpPr>
              <a:spLocks/>
            </p:cNvSpPr>
            <p:nvPr/>
          </p:nvSpPr>
          <p:spPr bwMode="auto">
            <a:xfrm>
              <a:off x="2749" y="17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0" name="Freeform 883"/>
            <p:cNvSpPr>
              <a:spLocks/>
            </p:cNvSpPr>
            <p:nvPr/>
          </p:nvSpPr>
          <p:spPr bwMode="auto">
            <a:xfrm>
              <a:off x="2749" y="17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1" name="Freeform 884"/>
            <p:cNvSpPr>
              <a:spLocks noEditPoints="1"/>
            </p:cNvSpPr>
            <p:nvPr/>
          </p:nvSpPr>
          <p:spPr bwMode="auto">
            <a:xfrm>
              <a:off x="2803" y="724"/>
              <a:ext cx="277" cy="433"/>
            </a:xfrm>
            <a:custGeom>
              <a:avLst/>
              <a:gdLst>
                <a:gd name="T0" fmla="*/ 78 w 117"/>
                <a:gd name="T1" fmla="*/ 178 h 183"/>
                <a:gd name="T2" fmla="*/ 91 w 117"/>
                <a:gd name="T3" fmla="*/ 179 h 183"/>
                <a:gd name="T4" fmla="*/ 86 w 117"/>
                <a:gd name="T5" fmla="*/ 178 h 183"/>
                <a:gd name="T6" fmla="*/ 94 w 117"/>
                <a:gd name="T7" fmla="*/ 179 h 183"/>
                <a:gd name="T8" fmla="*/ 64 w 117"/>
                <a:gd name="T9" fmla="*/ 174 h 183"/>
                <a:gd name="T10" fmla="*/ 100 w 117"/>
                <a:gd name="T11" fmla="*/ 178 h 183"/>
                <a:gd name="T12" fmla="*/ 106 w 117"/>
                <a:gd name="T13" fmla="*/ 175 h 183"/>
                <a:gd name="T14" fmla="*/ 57 w 117"/>
                <a:gd name="T15" fmla="*/ 172 h 183"/>
                <a:gd name="T16" fmla="*/ 11 w 117"/>
                <a:gd name="T17" fmla="*/ 167 h 183"/>
                <a:gd name="T18" fmla="*/ 47 w 117"/>
                <a:gd name="T19" fmla="*/ 169 h 183"/>
                <a:gd name="T20" fmla="*/ 18 w 117"/>
                <a:gd name="T21" fmla="*/ 164 h 183"/>
                <a:gd name="T22" fmla="*/ 41 w 117"/>
                <a:gd name="T23" fmla="*/ 157 h 183"/>
                <a:gd name="T24" fmla="*/ 32 w 117"/>
                <a:gd name="T25" fmla="*/ 157 h 183"/>
                <a:gd name="T26" fmla="*/ 35 w 117"/>
                <a:gd name="T27" fmla="*/ 157 h 183"/>
                <a:gd name="T28" fmla="*/ 12 w 117"/>
                <a:gd name="T29" fmla="*/ 151 h 183"/>
                <a:gd name="T30" fmla="*/ 5 w 117"/>
                <a:gd name="T31" fmla="*/ 154 h 183"/>
                <a:gd name="T32" fmla="*/ 6 w 117"/>
                <a:gd name="T33" fmla="*/ 142 h 183"/>
                <a:gd name="T34" fmla="*/ 86 w 117"/>
                <a:gd name="T35" fmla="*/ 103 h 183"/>
                <a:gd name="T36" fmla="*/ 73 w 117"/>
                <a:gd name="T37" fmla="*/ 112 h 183"/>
                <a:gd name="T38" fmla="*/ 66 w 117"/>
                <a:gd name="T39" fmla="*/ 102 h 183"/>
                <a:gd name="T40" fmla="*/ 12 w 117"/>
                <a:gd name="T41" fmla="*/ 103 h 183"/>
                <a:gd name="T42" fmla="*/ 10 w 117"/>
                <a:gd name="T43" fmla="*/ 111 h 183"/>
                <a:gd name="T44" fmla="*/ 19 w 117"/>
                <a:gd name="T45" fmla="*/ 102 h 183"/>
                <a:gd name="T46" fmla="*/ 30 w 117"/>
                <a:gd name="T47" fmla="*/ 101 h 183"/>
                <a:gd name="T48" fmla="*/ 102 w 117"/>
                <a:gd name="T49" fmla="*/ 56 h 183"/>
                <a:gd name="T50" fmla="*/ 84 w 117"/>
                <a:gd name="T51" fmla="*/ 53 h 183"/>
                <a:gd name="T52" fmla="*/ 80 w 117"/>
                <a:gd name="T53" fmla="*/ 63 h 183"/>
                <a:gd name="T54" fmla="*/ 89 w 117"/>
                <a:gd name="T55" fmla="*/ 60 h 183"/>
                <a:gd name="T56" fmla="*/ 76 w 117"/>
                <a:gd name="T57" fmla="*/ 52 h 183"/>
                <a:gd name="T58" fmla="*/ 103 w 117"/>
                <a:gd name="T59" fmla="*/ 52 h 183"/>
                <a:gd name="T60" fmla="*/ 97 w 117"/>
                <a:gd name="T61" fmla="*/ 49 h 183"/>
                <a:gd name="T62" fmla="*/ 72 w 117"/>
                <a:gd name="T63" fmla="*/ 48 h 183"/>
                <a:gd name="T64" fmla="*/ 53 w 117"/>
                <a:gd name="T65" fmla="*/ 46 h 183"/>
                <a:gd name="T66" fmla="*/ 73 w 117"/>
                <a:gd name="T67" fmla="*/ 37 h 183"/>
                <a:gd name="T68" fmla="*/ 54 w 117"/>
                <a:gd name="T69" fmla="*/ 50 h 183"/>
                <a:gd name="T70" fmla="*/ 66 w 117"/>
                <a:gd name="T71" fmla="*/ 36 h 183"/>
                <a:gd name="T72" fmla="*/ 65 w 117"/>
                <a:gd name="T73" fmla="*/ 46 h 183"/>
                <a:gd name="T74" fmla="*/ 30 w 117"/>
                <a:gd name="T75" fmla="*/ 79 h 183"/>
                <a:gd name="T76" fmla="*/ 62 w 117"/>
                <a:gd name="T77" fmla="*/ 4 h 183"/>
                <a:gd name="T78" fmla="*/ 75 w 117"/>
                <a:gd name="T79" fmla="*/ 33 h 183"/>
                <a:gd name="T80" fmla="*/ 49 w 117"/>
                <a:gd name="T81" fmla="*/ 54 h 183"/>
                <a:gd name="T82" fmla="*/ 57 w 117"/>
                <a:gd name="T83" fmla="*/ 81 h 183"/>
                <a:gd name="T84" fmla="*/ 58 w 117"/>
                <a:gd name="T85" fmla="*/ 98 h 183"/>
                <a:gd name="T86" fmla="*/ 54 w 117"/>
                <a:gd name="T87" fmla="*/ 114 h 183"/>
                <a:gd name="T88" fmla="*/ 83 w 117"/>
                <a:gd name="T89" fmla="*/ 142 h 183"/>
                <a:gd name="T90" fmla="*/ 34 w 117"/>
                <a:gd name="T91" fmla="*/ 153 h 183"/>
                <a:gd name="T92" fmla="*/ 25 w 117"/>
                <a:gd name="T93" fmla="*/ 120 h 183"/>
                <a:gd name="T94" fmla="*/ 33 w 117"/>
                <a:gd name="T95" fmla="*/ 98 h 183"/>
                <a:gd name="T96" fmla="*/ 32 w 117"/>
                <a:gd name="T97" fmla="*/ 97 h 183"/>
                <a:gd name="T98" fmla="*/ 22 w 117"/>
                <a:gd name="T99" fmla="*/ 32 h 183"/>
                <a:gd name="T100" fmla="*/ 7 w 117"/>
                <a:gd name="T101" fmla="*/ 115 h 183"/>
                <a:gd name="T102" fmla="*/ 10 w 117"/>
                <a:gd name="T103" fmla="*/ 117 h 183"/>
                <a:gd name="T104" fmla="*/ 4 w 117"/>
                <a:gd name="T105" fmla="*/ 132 h 183"/>
                <a:gd name="T106" fmla="*/ 8 w 117"/>
                <a:gd name="T107" fmla="*/ 170 h 183"/>
                <a:gd name="T108" fmla="*/ 36 w 117"/>
                <a:gd name="T109" fmla="*/ 173 h 183"/>
                <a:gd name="T110" fmla="*/ 111 w 117"/>
                <a:gd name="T111" fmla="*/ 180 h 183"/>
                <a:gd name="T112" fmla="*/ 111 w 117"/>
                <a:gd name="T113" fmla="*/ 136 h 183"/>
                <a:gd name="T114" fmla="*/ 50 w 117"/>
                <a:gd name="T115" fmla="*/ 130 h 183"/>
                <a:gd name="T116" fmla="*/ 87 w 117"/>
                <a:gd name="T117" fmla="*/ 116 h 183"/>
                <a:gd name="T118" fmla="*/ 90 w 117"/>
                <a:gd name="T119" fmla="*/ 95 h 183"/>
                <a:gd name="T120" fmla="*/ 55 w 117"/>
                <a:gd name="T121" fmla="*/ 64 h 183"/>
                <a:gd name="T122" fmla="*/ 73 w 117"/>
                <a:gd name="T123" fmla="*/ 60 h 183"/>
                <a:gd name="T124" fmla="*/ 104 w 117"/>
                <a:gd name="T125" fmla="*/ 5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83">
                  <a:moveTo>
                    <a:pt x="78" y="178"/>
                  </a:moveTo>
                  <a:cubicBezTo>
                    <a:pt x="77" y="178"/>
                    <a:pt x="75" y="177"/>
                    <a:pt x="74" y="177"/>
                  </a:cubicBezTo>
                  <a:cubicBezTo>
                    <a:pt x="75" y="173"/>
                    <a:pt x="77" y="170"/>
                    <a:pt x="79" y="166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81" y="165"/>
                    <a:pt x="82" y="166"/>
                    <a:pt x="84" y="166"/>
                  </a:cubicBezTo>
                  <a:cubicBezTo>
                    <a:pt x="82" y="170"/>
                    <a:pt x="80" y="174"/>
                    <a:pt x="78" y="178"/>
                  </a:cubicBezTo>
                  <a:moveTo>
                    <a:pt x="86" y="178"/>
                  </a:moveTo>
                  <a:cubicBezTo>
                    <a:pt x="87" y="178"/>
                    <a:pt x="87" y="178"/>
                    <a:pt x="87" y="178"/>
                  </a:cubicBezTo>
                  <a:cubicBezTo>
                    <a:pt x="89" y="174"/>
                    <a:pt x="92" y="170"/>
                    <a:pt x="94" y="166"/>
                  </a:cubicBezTo>
                  <a:cubicBezTo>
                    <a:pt x="94" y="165"/>
                    <a:pt x="94" y="165"/>
                    <a:pt x="94" y="165"/>
                  </a:cubicBezTo>
                  <a:cubicBezTo>
                    <a:pt x="96" y="165"/>
                    <a:pt x="97" y="165"/>
                    <a:pt x="98" y="165"/>
                  </a:cubicBezTo>
                  <a:cubicBezTo>
                    <a:pt x="96" y="169"/>
                    <a:pt x="94" y="174"/>
                    <a:pt x="91" y="179"/>
                  </a:cubicBezTo>
                  <a:cubicBezTo>
                    <a:pt x="91" y="179"/>
                    <a:pt x="91" y="179"/>
                    <a:pt x="91" y="179"/>
                  </a:cubicBezTo>
                  <a:cubicBezTo>
                    <a:pt x="87" y="179"/>
                    <a:pt x="84" y="179"/>
                    <a:pt x="80" y="178"/>
                  </a:cubicBezTo>
                  <a:cubicBezTo>
                    <a:pt x="82" y="174"/>
                    <a:pt x="84" y="170"/>
                    <a:pt x="86" y="166"/>
                  </a:cubicBezTo>
                  <a:cubicBezTo>
                    <a:pt x="86" y="166"/>
                    <a:pt x="87" y="166"/>
                    <a:pt x="87" y="166"/>
                  </a:cubicBezTo>
                  <a:cubicBezTo>
                    <a:pt x="89" y="166"/>
                    <a:pt x="90" y="166"/>
                    <a:pt x="92" y="166"/>
                  </a:cubicBezTo>
                  <a:cubicBezTo>
                    <a:pt x="90" y="169"/>
                    <a:pt x="88" y="173"/>
                    <a:pt x="86" y="177"/>
                  </a:cubicBezTo>
                  <a:cubicBezTo>
                    <a:pt x="85" y="178"/>
                    <a:pt x="86" y="178"/>
                    <a:pt x="86" y="178"/>
                  </a:cubicBezTo>
                  <a:cubicBezTo>
                    <a:pt x="86" y="178"/>
                    <a:pt x="86" y="178"/>
                    <a:pt x="86" y="178"/>
                  </a:cubicBezTo>
                  <a:moveTo>
                    <a:pt x="72" y="176"/>
                  </a:moveTo>
                  <a:cubicBezTo>
                    <a:pt x="70" y="176"/>
                    <a:pt x="68" y="175"/>
                    <a:pt x="65" y="175"/>
                  </a:cubicBezTo>
                  <a:cubicBezTo>
                    <a:pt x="68" y="171"/>
                    <a:pt x="70" y="168"/>
                    <a:pt x="73" y="164"/>
                  </a:cubicBezTo>
                  <a:cubicBezTo>
                    <a:pt x="73" y="164"/>
                    <a:pt x="73" y="164"/>
                    <a:pt x="73" y="164"/>
                  </a:cubicBezTo>
                  <a:cubicBezTo>
                    <a:pt x="74" y="164"/>
                    <a:pt x="76" y="165"/>
                    <a:pt x="77" y="165"/>
                  </a:cubicBezTo>
                  <a:cubicBezTo>
                    <a:pt x="75" y="169"/>
                    <a:pt x="74" y="173"/>
                    <a:pt x="72" y="176"/>
                  </a:cubicBezTo>
                  <a:moveTo>
                    <a:pt x="94" y="179"/>
                  </a:moveTo>
                  <a:cubicBezTo>
                    <a:pt x="96" y="174"/>
                    <a:pt x="98" y="169"/>
                    <a:pt x="101" y="164"/>
                  </a:cubicBezTo>
                  <a:cubicBezTo>
                    <a:pt x="102" y="164"/>
                    <a:pt x="104" y="164"/>
                    <a:pt x="105" y="163"/>
                  </a:cubicBezTo>
                  <a:cubicBezTo>
                    <a:pt x="103" y="168"/>
                    <a:pt x="101" y="172"/>
                    <a:pt x="99" y="177"/>
                  </a:cubicBezTo>
                  <a:cubicBezTo>
                    <a:pt x="98" y="178"/>
                    <a:pt x="99" y="178"/>
                    <a:pt x="99" y="178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98" y="179"/>
                    <a:pt x="96" y="179"/>
                    <a:pt x="94" y="179"/>
                  </a:cubicBezTo>
                  <a:moveTo>
                    <a:pt x="64" y="174"/>
                  </a:moveTo>
                  <a:cubicBezTo>
                    <a:pt x="62" y="173"/>
                    <a:pt x="61" y="173"/>
                    <a:pt x="59" y="172"/>
                  </a:cubicBezTo>
                  <a:cubicBezTo>
                    <a:pt x="61" y="169"/>
                    <a:pt x="63" y="165"/>
                    <a:pt x="65" y="162"/>
                  </a:cubicBezTo>
                  <a:cubicBezTo>
                    <a:pt x="66" y="162"/>
                    <a:pt x="66" y="163"/>
                    <a:pt x="67" y="163"/>
                  </a:cubicBezTo>
                  <a:cubicBezTo>
                    <a:pt x="68" y="163"/>
                    <a:pt x="69" y="163"/>
                    <a:pt x="71" y="164"/>
                  </a:cubicBezTo>
                  <a:cubicBezTo>
                    <a:pt x="68" y="167"/>
                    <a:pt x="66" y="170"/>
                    <a:pt x="64" y="174"/>
                  </a:cubicBezTo>
                  <a:moveTo>
                    <a:pt x="100" y="178"/>
                  </a:moveTo>
                  <a:cubicBezTo>
                    <a:pt x="100" y="178"/>
                    <a:pt x="100" y="178"/>
                    <a:pt x="100" y="178"/>
                  </a:cubicBezTo>
                  <a:cubicBezTo>
                    <a:pt x="103" y="173"/>
                    <a:pt x="105" y="167"/>
                    <a:pt x="108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10" y="162"/>
                    <a:pt x="111" y="161"/>
                    <a:pt x="113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0" y="166"/>
                    <a:pt x="108" y="171"/>
                    <a:pt x="106" y="175"/>
                  </a:cubicBezTo>
                  <a:cubicBezTo>
                    <a:pt x="105" y="176"/>
                    <a:pt x="106" y="176"/>
                    <a:pt x="106" y="177"/>
                  </a:cubicBezTo>
                  <a:cubicBezTo>
                    <a:pt x="106" y="177"/>
                    <a:pt x="106" y="177"/>
                    <a:pt x="107" y="177"/>
                  </a:cubicBezTo>
                  <a:cubicBezTo>
                    <a:pt x="107" y="177"/>
                    <a:pt x="107" y="176"/>
                    <a:pt x="107" y="176"/>
                  </a:cubicBezTo>
                  <a:cubicBezTo>
                    <a:pt x="109" y="174"/>
                    <a:pt x="110" y="171"/>
                    <a:pt x="111" y="169"/>
                  </a:cubicBezTo>
                  <a:cubicBezTo>
                    <a:pt x="110" y="171"/>
                    <a:pt x="110" y="173"/>
                    <a:pt x="109" y="176"/>
                  </a:cubicBezTo>
                  <a:cubicBezTo>
                    <a:pt x="106" y="177"/>
                    <a:pt x="103" y="178"/>
                    <a:pt x="100" y="178"/>
                  </a:cubicBezTo>
                  <a:moveTo>
                    <a:pt x="57" y="172"/>
                  </a:moveTo>
                  <a:cubicBezTo>
                    <a:pt x="55" y="171"/>
                    <a:pt x="52" y="170"/>
                    <a:pt x="50" y="170"/>
                  </a:cubicBezTo>
                  <a:cubicBezTo>
                    <a:pt x="51" y="166"/>
                    <a:pt x="53" y="163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8" y="160"/>
                    <a:pt x="60" y="161"/>
                    <a:pt x="63" y="162"/>
                  </a:cubicBezTo>
                  <a:cubicBezTo>
                    <a:pt x="61" y="165"/>
                    <a:pt x="59" y="168"/>
                    <a:pt x="57" y="172"/>
                  </a:cubicBezTo>
                  <a:moveTo>
                    <a:pt x="13" y="172"/>
                  </a:moveTo>
                  <a:cubicBezTo>
                    <a:pt x="13" y="170"/>
                    <a:pt x="12" y="169"/>
                    <a:pt x="11" y="167"/>
                  </a:cubicBezTo>
                  <a:cubicBezTo>
                    <a:pt x="11" y="167"/>
                    <a:pt x="10" y="167"/>
                    <a:pt x="10" y="166"/>
                  </a:cubicBezTo>
                  <a:cubicBezTo>
                    <a:pt x="11" y="163"/>
                    <a:pt x="13" y="161"/>
                    <a:pt x="14" y="160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14" y="164"/>
                    <a:pt x="14" y="167"/>
                    <a:pt x="13" y="172"/>
                  </a:cubicBezTo>
                  <a:moveTo>
                    <a:pt x="48" y="169"/>
                  </a:move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6" y="169"/>
                    <a:pt x="45" y="169"/>
                    <a:pt x="44" y="169"/>
                  </a:cubicBezTo>
                  <a:cubicBezTo>
                    <a:pt x="45" y="165"/>
                    <a:pt x="47" y="162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1" y="159"/>
                    <a:pt x="52" y="159"/>
                    <a:pt x="53" y="159"/>
                  </a:cubicBezTo>
                  <a:cubicBezTo>
                    <a:pt x="51" y="162"/>
                    <a:pt x="50" y="166"/>
                    <a:pt x="48" y="169"/>
                  </a:cubicBezTo>
                  <a:moveTo>
                    <a:pt x="17" y="174"/>
                  </a:moveTo>
                  <a:cubicBezTo>
                    <a:pt x="18" y="170"/>
                    <a:pt x="18" y="167"/>
                    <a:pt x="18" y="164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21" y="162"/>
                    <a:pt x="21" y="160"/>
                    <a:pt x="23" y="159"/>
                  </a:cubicBezTo>
                  <a:cubicBezTo>
                    <a:pt x="24" y="159"/>
                    <a:pt x="25" y="158"/>
                    <a:pt x="25" y="158"/>
                  </a:cubicBezTo>
                  <a:cubicBezTo>
                    <a:pt x="23" y="163"/>
                    <a:pt x="20" y="168"/>
                    <a:pt x="17" y="174"/>
                  </a:cubicBezTo>
                  <a:moveTo>
                    <a:pt x="35" y="169"/>
                  </a:moveTo>
                  <a:cubicBezTo>
                    <a:pt x="36" y="169"/>
                    <a:pt x="36" y="169"/>
                    <a:pt x="36" y="169"/>
                  </a:cubicBezTo>
                  <a:cubicBezTo>
                    <a:pt x="37" y="165"/>
                    <a:pt x="39" y="161"/>
                    <a:pt x="41" y="157"/>
                  </a:cubicBezTo>
                  <a:cubicBezTo>
                    <a:pt x="43" y="157"/>
                    <a:pt x="45" y="158"/>
                    <a:pt x="48" y="158"/>
                  </a:cubicBezTo>
                  <a:cubicBezTo>
                    <a:pt x="45" y="161"/>
                    <a:pt x="43" y="165"/>
                    <a:pt x="42" y="169"/>
                  </a:cubicBezTo>
                  <a:cubicBezTo>
                    <a:pt x="40" y="169"/>
                    <a:pt x="37" y="169"/>
                    <a:pt x="35" y="169"/>
                  </a:cubicBezTo>
                  <a:cubicBezTo>
                    <a:pt x="35" y="169"/>
                    <a:pt x="35" y="169"/>
                    <a:pt x="35" y="169"/>
                  </a:cubicBezTo>
                  <a:moveTo>
                    <a:pt x="20" y="173"/>
                  </a:moveTo>
                  <a:cubicBezTo>
                    <a:pt x="22" y="168"/>
                    <a:pt x="25" y="163"/>
                    <a:pt x="28" y="157"/>
                  </a:cubicBezTo>
                  <a:cubicBezTo>
                    <a:pt x="29" y="157"/>
                    <a:pt x="31" y="157"/>
                    <a:pt x="32" y="157"/>
                  </a:cubicBezTo>
                  <a:cubicBezTo>
                    <a:pt x="30" y="161"/>
                    <a:pt x="28" y="166"/>
                    <a:pt x="26" y="170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5" y="171"/>
                    <a:pt x="25" y="171"/>
                    <a:pt x="24" y="171"/>
                  </a:cubicBezTo>
                  <a:cubicBezTo>
                    <a:pt x="22" y="172"/>
                    <a:pt x="21" y="172"/>
                    <a:pt x="20" y="173"/>
                  </a:cubicBezTo>
                  <a:moveTo>
                    <a:pt x="28" y="170"/>
                  </a:moveTo>
                  <a:cubicBezTo>
                    <a:pt x="30" y="166"/>
                    <a:pt x="32" y="161"/>
                    <a:pt x="35" y="157"/>
                  </a:cubicBezTo>
                  <a:cubicBezTo>
                    <a:pt x="36" y="157"/>
                    <a:pt x="37" y="157"/>
                    <a:pt x="39" y="157"/>
                  </a:cubicBezTo>
                  <a:cubicBezTo>
                    <a:pt x="37" y="161"/>
                    <a:pt x="36" y="164"/>
                    <a:pt x="34" y="168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2" y="170"/>
                    <a:pt x="30" y="170"/>
                    <a:pt x="28" y="170"/>
                  </a:cubicBezTo>
                  <a:moveTo>
                    <a:pt x="9" y="164"/>
                  </a:moveTo>
                  <a:cubicBezTo>
                    <a:pt x="8" y="163"/>
                    <a:pt x="7" y="162"/>
                    <a:pt x="7" y="160"/>
                  </a:cubicBezTo>
                  <a:cubicBezTo>
                    <a:pt x="8" y="157"/>
                    <a:pt x="10" y="154"/>
                    <a:pt x="12" y="151"/>
                  </a:cubicBezTo>
                  <a:cubicBezTo>
                    <a:pt x="13" y="153"/>
                    <a:pt x="14" y="154"/>
                    <a:pt x="14" y="156"/>
                  </a:cubicBezTo>
                  <a:cubicBezTo>
                    <a:pt x="13" y="157"/>
                    <a:pt x="11" y="160"/>
                    <a:pt x="9" y="164"/>
                  </a:cubicBezTo>
                  <a:moveTo>
                    <a:pt x="6" y="158"/>
                  </a:moveTo>
                  <a:cubicBezTo>
                    <a:pt x="6" y="158"/>
                    <a:pt x="6" y="158"/>
                    <a:pt x="6" y="158"/>
                  </a:cubicBezTo>
                  <a:cubicBezTo>
                    <a:pt x="5" y="157"/>
                    <a:pt x="5" y="156"/>
                    <a:pt x="5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4"/>
                    <a:pt x="5" y="154"/>
                    <a:pt x="5" y="154"/>
                  </a:cubicBezTo>
                  <a:cubicBezTo>
                    <a:pt x="6" y="152"/>
                    <a:pt x="8" y="149"/>
                    <a:pt x="9" y="147"/>
                  </a:cubicBezTo>
                  <a:cubicBezTo>
                    <a:pt x="10" y="148"/>
                    <a:pt x="10" y="149"/>
                    <a:pt x="11" y="149"/>
                  </a:cubicBezTo>
                  <a:cubicBezTo>
                    <a:pt x="9" y="152"/>
                    <a:pt x="7" y="155"/>
                    <a:pt x="6" y="158"/>
                  </a:cubicBezTo>
                  <a:moveTo>
                    <a:pt x="4" y="152"/>
                  </a:moveTo>
                  <a:cubicBezTo>
                    <a:pt x="4" y="152"/>
                    <a:pt x="4" y="152"/>
                    <a:pt x="4" y="152"/>
                  </a:cubicBezTo>
                  <a:cubicBezTo>
                    <a:pt x="4" y="150"/>
                    <a:pt x="4" y="148"/>
                    <a:pt x="5" y="146"/>
                  </a:cubicBezTo>
                  <a:cubicBezTo>
                    <a:pt x="5" y="144"/>
                    <a:pt x="5" y="143"/>
                    <a:pt x="6" y="142"/>
                  </a:cubicBezTo>
                  <a:cubicBezTo>
                    <a:pt x="6" y="143"/>
                    <a:pt x="7" y="144"/>
                    <a:pt x="8" y="145"/>
                  </a:cubicBezTo>
                  <a:cubicBezTo>
                    <a:pt x="7" y="147"/>
                    <a:pt x="5" y="150"/>
                    <a:pt x="4" y="152"/>
                  </a:cubicBezTo>
                  <a:moveTo>
                    <a:pt x="85" y="112"/>
                  </a:moveTo>
                  <a:cubicBezTo>
                    <a:pt x="84" y="112"/>
                    <a:pt x="83" y="112"/>
                    <a:pt x="81" y="112"/>
                  </a:cubicBezTo>
                  <a:cubicBezTo>
                    <a:pt x="83" y="109"/>
                    <a:pt x="84" y="106"/>
                    <a:pt x="86" y="104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6"/>
                    <a:pt x="85" y="109"/>
                    <a:pt x="85" y="112"/>
                  </a:cubicBezTo>
                  <a:moveTo>
                    <a:pt x="79" y="112"/>
                  </a:moveTo>
                  <a:cubicBezTo>
                    <a:pt x="78" y="112"/>
                    <a:pt x="77" y="112"/>
                    <a:pt x="75" y="112"/>
                  </a:cubicBezTo>
                  <a:cubicBezTo>
                    <a:pt x="77" y="109"/>
                    <a:pt x="79" y="106"/>
                    <a:pt x="81" y="103"/>
                  </a:cubicBezTo>
                  <a:cubicBezTo>
                    <a:pt x="82" y="103"/>
                    <a:pt x="83" y="103"/>
                    <a:pt x="84" y="103"/>
                  </a:cubicBezTo>
                  <a:cubicBezTo>
                    <a:pt x="82" y="106"/>
                    <a:pt x="81" y="109"/>
                    <a:pt x="79" y="112"/>
                  </a:cubicBezTo>
                  <a:moveTo>
                    <a:pt x="73" y="112"/>
                  </a:moveTo>
                  <a:cubicBezTo>
                    <a:pt x="71" y="112"/>
                    <a:pt x="69" y="112"/>
                    <a:pt x="67" y="112"/>
                  </a:cubicBezTo>
                  <a:cubicBezTo>
                    <a:pt x="69" y="109"/>
                    <a:pt x="71" y="106"/>
                    <a:pt x="73" y="102"/>
                  </a:cubicBezTo>
                  <a:cubicBezTo>
                    <a:pt x="75" y="102"/>
                    <a:pt x="77" y="103"/>
                    <a:pt x="79" y="103"/>
                  </a:cubicBezTo>
                  <a:cubicBezTo>
                    <a:pt x="77" y="106"/>
                    <a:pt x="75" y="109"/>
                    <a:pt x="73" y="112"/>
                  </a:cubicBezTo>
                  <a:moveTo>
                    <a:pt x="65" y="112"/>
                  </a:moveTo>
                  <a:cubicBezTo>
                    <a:pt x="63" y="112"/>
                    <a:pt x="62" y="112"/>
                    <a:pt x="60" y="112"/>
                  </a:cubicBezTo>
                  <a:cubicBezTo>
                    <a:pt x="62" y="109"/>
                    <a:pt x="64" y="105"/>
                    <a:pt x="66" y="102"/>
                  </a:cubicBezTo>
                  <a:cubicBezTo>
                    <a:pt x="67" y="102"/>
                    <a:pt x="69" y="102"/>
                    <a:pt x="71" y="102"/>
                  </a:cubicBezTo>
                  <a:cubicBezTo>
                    <a:pt x="69" y="106"/>
                    <a:pt x="67" y="109"/>
                    <a:pt x="65" y="112"/>
                  </a:cubicBezTo>
                  <a:moveTo>
                    <a:pt x="10" y="107"/>
                  </a:moveTo>
                  <a:cubicBezTo>
                    <a:pt x="10" y="105"/>
                    <a:pt x="10" y="104"/>
                    <a:pt x="10" y="102"/>
                  </a:cubicBezTo>
                  <a:cubicBezTo>
                    <a:pt x="11" y="102"/>
                    <a:pt x="11" y="102"/>
                    <a:pt x="12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4"/>
                    <a:pt x="11" y="105"/>
                    <a:pt x="10" y="107"/>
                  </a:cubicBezTo>
                  <a:moveTo>
                    <a:pt x="59" y="109"/>
                  </a:moveTo>
                  <a:cubicBezTo>
                    <a:pt x="60" y="106"/>
                    <a:pt x="60" y="104"/>
                    <a:pt x="60" y="102"/>
                  </a:cubicBezTo>
                  <a:cubicBezTo>
                    <a:pt x="61" y="102"/>
                    <a:pt x="62" y="102"/>
                    <a:pt x="63" y="102"/>
                  </a:cubicBezTo>
                  <a:cubicBezTo>
                    <a:pt x="62" y="104"/>
                    <a:pt x="61" y="106"/>
                    <a:pt x="59" y="109"/>
                  </a:cubicBezTo>
                  <a:moveTo>
                    <a:pt x="10" y="113"/>
                  </a:moveTo>
                  <a:cubicBezTo>
                    <a:pt x="10" y="112"/>
                    <a:pt x="10" y="112"/>
                    <a:pt x="10" y="111"/>
                  </a:cubicBezTo>
                  <a:cubicBezTo>
                    <a:pt x="12" y="108"/>
                    <a:pt x="13" y="105"/>
                    <a:pt x="14" y="102"/>
                  </a:cubicBezTo>
                  <a:cubicBezTo>
                    <a:pt x="15" y="102"/>
                    <a:pt x="16" y="102"/>
                    <a:pt x="17" y="102"/>
                  </a:cubicBezTo>
                  <a:cubicBezTo>
                    <a:pt x="16" y="105"/>
                    <a:pt x="14" y="108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1" y="113"/>
                    <a:pt x="10" y="113"/>
                  </a:cubicBezTo>
                  <a:moveTo>
                    <a:pt x="15" y="112"/>
                  </a:moveTo>
                  <a:cubicBezTo>
                    <a:pt x="16" y="109"/>
                    <a:pt x="18" y="105"/>
                    <a:pt x="19" y="102"/>
                  </a:cubicBezTo>
                  <a:cubicBezTo>
                    <a:pt x="21" y="101"/>
                    <a:pt x="23" y="101"/>
                    <a:pt x="24" y="101"/>
                  </a:cubicBezTo>
                  <a:cubicBezTo>
                    <a:pt x="23" y="105"/>
                    <a:pt x="21" y="108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8" y="112"/>
                    <a:pt x="16" y="112"/>
                    <a:pt x="15" y="112"/>
                  </a:cubicBezTo>
                  <a:moveTo>
                    <a:pt x="21" y="112"/>
                  </a:moveTo>
                  <a:cubicBezTo>
                    <a:pt x="23" y="109"/>
                    <a:pt x="25" y="105"/>
                    <a:pt x="27" y="101"/>
                  </a:cubicBezTo>
                  <a:cubicBezTo>
                    <a:pt x="28" y="101"/>
                    <a:pt x="29" y="101"/>
                    <a:pt x="30" y="101"/>
                  </a:cubicBezTo>
                  <a:cubicBezTo>
                    <a:pt x="29" y="105"/>
                    <a:pt x="27" y="108"/>
                    <a:pt x="25" y="112"/>
                  </a:cubicBezTo>
                  <a:cubicBezTo>
                    <a:pt x="24" y="112"/>
                    <a:pt x="22" y="112"/>
                    <a:pt x="21" y="112"/>
                  </a:cubicBezTo>
                  <a:moveTo>
                    <a:pt x="27" y="75"/>
                  </a:moveTo>
                  <a:cubicBezTo>
                    <a:pt x="26" y="72"/>
                    <a:pt x="25" y="68"/>
                    <a:pt x="25" y="64"/>
                  </a:cubicBezTo>
                  <a:cubicBezTo>
                    <a:pt x="26" y="68"/>
                    <a:pt x="27" y="72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moveTo>
                    <a:pt x="102" y="56"/>
                  </a:moveTo>
                  <a:cubicBezTo>
                    <a:pt x="103" y="55"/>
                    <a:pt x="103" y="55"/>
                    <a:pt x="103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2" y="56"/>
                    <a:pt x="102" y="56"/>
                    <a:pt x="102" y="56"/>
                  </a:cubicBezTo>
                  <a:moveTo>
                    <a:pt x="80" y="60"/>
                  </a:moveTo>
                  <a:cubicBezTo>
                    <a:pt x="80" y="58"/>
                    <a:pt x="80" y="57"/>
                    <a:pt x="80" y="55"/>
                  </a:cubicBezTo>
                  <a:cubicBezTo>
                    <a:pt x="80" y="55"/>
                    <a:pt x="80" y="54"/>
                    <a:pt x="80" y="54"/>
                  </a:cubicBezTo>
                  <a:cubicBezTo>
                    <a:pt x="81" y="53"/>
                    <a:pt x="82" y="53"/>
                    <a:pt x="84" y="53"/>
                  </a:cubicBezTo>
                  <a:cubicBezTo>
                    <a:pt x="82" y="55"/>
                    <a:pt x="81" y="58"/>
                    <a:pt x="80" y="60"/>
                  </a:cubicBezTo>
                  <a:moveTo>
                    <a:pt x="80" y="63"/>
                  </a:moveTo>
                  <a:cubicBezTo>
                    <a:pt x="82" y="60"/>
                    <a:pt x="84" y="56"/>
                    <a:pt x="86" y="52"/>
                  </a:cubicBezTo>
                  <a:cubicBezTo>
                    <a:pt x="88" y="52"/>
                    <a:pt x="89" y="51"/>
                    <a:pt x="91" y="51"/>
                  </a:cubicBezTo>
                  <a:cubicBezTo>
                    <a:pt x="88" y="54"/>
                    <a:pt x="86" y="58"/>
                    <a:pt x="84" y="61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3" y="62"/>
                    <a:pt x="81" y="63"/>
                    <a:pt x="80" y="63"/>
                  </a:cubicBezTo>
                  <a:moveTo>
                    <a:pt x="87" y="61"/>
                  </a:moveTo>
                  <a:cubicBezTo>
                    <a:pt x="89" y="57"/>
                    <a:pt x="91" y="54"/>
                    <a:pt x="93" y="51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4" y="50"/>
                    <a:pt x="95" y="50"/>
                    <a:pt x="96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3" y="53"/>
                    <a:pt x="91" y="56"/>
                    <a:pt x="89" y="60"/>
                  </a:cubicBezTo>
                  <a:cubicBezTo>
                    <a:pt x="88" y="60"/>
                    <a:pt x="87" y="60"/>
                    <a:pt x="87" y="61"/>
                  </a:cubicBezTo>
                  <a:moveTo>
                    <a:pt x="76" y="55"/>
                  </a:moveTo>
                  <a:cubicBezTo>
                    <a:pt x="76" y="54"/>
                    <a:pt x="75" y="53"/>
                    <a:pt x="75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5" y="51"/>
                    <a:pt x="76" y="50"/>
                    <a:pt x="77" y="48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3"/>
                    <a:pt x="76" y="54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moveTo>
                    <a:pt x="98" y="57"/>
                  </a:moveTo>
                  <a:cubicBezTo>
                    <a:pt x="100" y="54"/>
                    <a:pt x="102" y="52"/>
                    <a:pt x="104" y="49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4" y="50"/>
                    <a:pt x="104" y="51"/>
                    <a:pt x="104" y="52"/>
                  </a:cubicBezTo>
                  <a:cubicBezTo>
                    <a:pt x="104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1" y="54"/>
                    <a:pt x="100" y="55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8" y="57"/>
                    <a:pt x="98" y="57"/>
                  </a:cubicBezTo>
                  <a:moveTo>
                    <a:pt x="92" y="59"/>
                  </a:moveTo>
                  <a:cubicBezTo>
                    <a:pt x="93" y="56"/>
                    <a:pt x="95" y="53"/>
                    <a:pt x="97" y="51"/>
                  </a:cubicBezTo>
                  <a:cubicBezTo>
                    <a:pt x="97" y="50"/>
                    <a:pt x="97" y="50"/>
                    <a:pt x="97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8" y="49"/>
                    <a:pt x="100" y="48"/>
                    <a:pt x="103" y="47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00" y="51"/>
                    <a:pt x="97" y="55"/>
                    <a:pt x="95" y="58"/>
                  </a:cubicBezTo>
                  <a:cubicBezTo>
                    <a:pt x="94" y="58"/>
                    <a:pt x="93" y="59"/>
                    <a:pt x="92" y="59"/>
                  </a:cubicBezTo>
                  <a:moveTo>
                    <a:pt x="73" y="50"/>
                  </a:moveTo>
                  <a:cubicBezTo>
                    <a:pt x="73" y="50"/>
                    <a:pt x="72" y="49"/>
                    <a:pt x="72" y="48"/>
                  </a:cubicBezTo>
                  <a:cubicBezTo>
                    <a:pt x="73" y="46"/>
                    <a:pt x="75" y="43"/>
                    <a:pt x="76" y="41"/>
                  </a:cubicBezTo>
                  <a:cubicBezTo>
                    <a:pt x="76" y="42"/>
                    <a:pt x="77" y="43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7"/>
                    <a:pt x="74" y="48"/>
                    <a:pt x="73" y="50"/>
                  </a:cubicBezTo>
                  <a:moveTo>
                    <a:pt x="52" y="50"/>
                  </a:moveTo>
                  <a:cubicBezTo>
                    <a:pt x="52" y="49"/>
                    <a:pt x="52" y="49"/>
                    <a:pt x="52" y="48"/>
                  </a:cubicBezTo>
                  <a:cubicBezTo>
                    <a:pt x="52" y="47"/>
                    <a:pt x="52" y="47"/>
                    <a:pt x="53" y="46"/>
                  </a:cubicBezTo>
                  <a:cubicBezTo>
                    <a:pt x="53" y="43"/>
                    <a:pt x="54" y="41"/>
                    <a:pt x="56" y="40"/>
                  </a:cubicBezTo>
                  <a:cubicBezTo>
                    <a:pt x="55" y="43"/>
                    <a:pt x="54" y="46"/>
                    <a:pt x="53" y="50"/>
                  </a:cubicBezTo>
                  <a:cubicBezTo>
                    <a:pt x="52" y="50"/>
                    <a:pt x="52" y="50"/>
                    <a:pt x="52" y="50"/>
                  </a:cubicBezTo>
                  <a:moveTo>
                    <a:pt x="70" y="47"/>
                  </a:moveTo>
                  <a:cubicBezTo>
                    <a:pt x="69" y="47"/>
                    <a:pt x="69" y="47"/>
                    <a:pt x="68" y="47"/>
                  </a:cubicBezTo>
                  <a:cubicBezTo>
                    <a:pt x="68" y="47"/>
                    <a:pt x="67" y="46"/>
                    <a:pt x="67" y="46"/>
                  </a:cubicBezTo>
                  <a:cubicBezTo>
                    <a:pt x="69" y="43"/>
                    <a:pt x="71" y="40"/>
                    <a:pt x="73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7"/>
                    <a:pt x="75" y="38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3" y="42"/>
                    <a:pt x="71" y="45"/>
                    <a:pt x="70" y="47"/>
                  </a:cubicBezTo>
                  <a:moveTo>
                    <a:pt x="53" y="54"/>
                  </a:moveTo>
                  <a:cubicBezTo>
                    <a:pt x="53" y="54"/>
                    <a:pt x="53" y="54"/>
                    <a:pt x="53" y="54"/>
                  </a:cubicBezTo>
                  <a:cubicBezTo>
                    <a:pt x="53" y="53"/>
                    <a:pt x="54" y="52"/>
                    <a:pt x="54" y="50"/>
                  </a:cubicBezTo>
                  <a:cubicBezTo>
                    <a:pt x="56" y="47"/>
                    <a:pt x="58" y="43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0" y="37"/>
                    <a:pt x="62" y="36"/>
                    <a:pt x="64" y="36"/>
                  </a:cubicBezTo>
                  <a:cubicBezTo>
                    <a:pt x="61" y="40"/>
                    <a:pt x="58" y="45"/>
                    <a:pt x="57" y="50"/>
                  </a:cubicBezTo>
                  <a:cubicBezTo>
                    <a:pt x="55" y="51"/>
                    <a:pt x="54" y="52"/>
                    <a:pt x="53" y="54"/>
                  </a:cubicBezTo>
                  <a:moveTo>
                    <a:pt x="59" y="48"/>
                  </a:moveTo>
                  <a:cubicBezTo>
                    <a:pt x="61" y="44"/>
                    <a:pt x="63" y="40"/>
                    <a:pt x="66" y="3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5"/>
                    <a:pt x="70" y="35"/>
                    <a:pt x="71" y="36"/>
                  </a:cubicBezTo>
                  <a:cubicBezTo>
                    <a:pt x="69" y="39"/>
                    <a:pt x="67" y="43"/>
                    <a:pt x="65" y="46"/>
                  </a:cubicBezTo>
                  <a:cubicBezTo>
                    <a:pt x="64" y="46"/>
                    <a:pt x="63" y="46"/>
                    <a:pt x="63" y="47"/>
                  </a:cubicBezTo>
                  <a:cubicBezTo>
                    <a:pt x="62" y="47"/>
                    <a:pt x="60" y="47"/>
                    <a:pt x="59" y="48"/>
                  </a:cubicBezTo>
                  <a:moveTo>
                    <a:pt x="10" y="98"/>
                  </a:moveTo>
                  <a:cubicBezTo>
                    <a:pt x="10" y="92"/>
                    <a:pt x="10" y="85"/>
                    <a:pt x="10" y="79"/>
                  </a:cubicBezTo>
                  <a:cubicBezTo>
                    <a:pt x="17" y="79"/>
                    <a:pt x="23" y="79"/>
                    <a:pt x="29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1" y="78"/>
                    <a:pt x="32" y="77"/>
                    <a:pt x="32" y="76"/>
                  </a:cubicBezTo>
                  <a:cubicBezTo>
                    <a:pt x="29" y="66"/>
                    <a:pt x="26" y="50"/>
                    <a:pt x="26" y="38"/>
                  </a:cubicBezTo>
                  <a:cubicBezTo>
                    <a:pt x="26" y="35"/>
                    <a:pt x="26" y="33"/>
                    <a:pt x="26" y="31"/>
                  </a:cubicBezTo>
                  <a:cubicBezTo>
                    <a:pt x="27" y="26"/>
                    <a:pt x="29" y="21"/>
                    <a:pt x="33" y="17"/>
                  </a:cubicBezTo>
                  <a:cubicBezTo>
                    <a:pt x="36" y="13"/>
                    <a:pt x="41" y="9"/>
                    <a:pt x="45" y="7"/>
                  </a:cubicBezTo>
                  <a:cubicBezTo>
                    <a:pt x="48" y="6"/>
                    <a:pt x="55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1" y="4"/>
                    <a:pt x="81" y="6"/>
                    <a:pt x="89" y="12"/>
                  </a:cubicBezTo>
                  <a:cubicBezTo>
                    <a:pt x="97" y="18"/>
                    <a:pt x="103" y="27"/>
                    <a:pt x="104" y="43"/>
                  </a:cubicBezTo>
                  <a:cubicBezTo>
                    <a:pt x="94" y="46"/>
                    <a:pt x="90" y="47"/>
                    <a:pt x="80" y="50"/>
                  </a:cubicBezTo>
                  <a:cubicBezTo>
                    <a:pt x="81" y="48"/>
                    <a:pt x="81" y="47"/>
                    <a:pt x="81" y="45"/>
                  </a:cubicBezTo>
                  <a:cubicBezTo>
                    <a:pt x="81" y="43"/>
                    <a:pt x="80" y="41"/>
                    <a:pt x="80" y="39"/>
                  </a:cubicBezTo>
                  <a:cubicBezTo>
                    <a:pt x="79" y="37"/>
                    <a:pt x="77" y="35"/>
                    <a:pt x="75" y="33"/>
                  </a:cubicBezTo>
                  <a:cubicBezTo>
                    <a:pt x="73" y="32"/>
                    <a:pt x="70" y="31"/>
                    <a:pt x="68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59" y="33"/>
                    <a:pt x="56" y="35"/>
                  </a:cubicBezTo>
                  <a:cubicBezTo>
                    <a:pt x="52" y="37"/>
                    <a:pt x="50" y="41"/>
                    <a:pt x="49" y="45"/>
                  </a:cubicBezTo>
                  <a:cubicBezTo>
                    <a:pt x="48" y="46"/>
                    <a:pt x="48" y="47"/>
                    <a:pt x="48" y="48"/>
                  </a:cubicBezTo>
                  <a:cubicBezTo>
                    <a:pt x="48" y="50"/>
                    <a:pt x="49" y="52"/>
                    <a:pt x="49" y="54"/>
                  </a:cubicBezTo>
                  <a:cubicBezTo>
                    <a:pt x="49" y="55"/>
                    <a:pt x="49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50" y="58"/>
                  </a:cubicBezTo>
                  <a:cubicBezTo>
                    <a:pt x="50" y="60"/>
                    <a:pt x="51" y="63"/>
                    <a:pt x="51" y="67"/>
                  </a:cubicBezTo>
                  <a:cubicBezTo>
                    <a:pt x="52" y="72"/>
                    <a:pt x="53" y="76"/>
                    <a:pt x="55" y="79"/>
                  </a:cubicBezTo>
                  <a:cubicBezTo>
                    <a:pt x="55" y="80"/>
                    <a:pt x="55" y="80"/>
                    <a:pt x="56" y="80"/>
                  </a:cubicBezTo>
                  <a:cubicBezTo>
                    <a:pt x="56" y="81"/>
                    <a:pt x="57" y="81"/>
                    <a:pt x="5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68" y="81"/>
                    <a:pt x="78" y="81"/>
                    <a:pt x="88" y="81"/>
                  </a:cubicBezTo>
                  <a:cubicBezTo>
                    <a:pt x="87" y="86"/>
                    <a:pt x="86" y="90"/>
                    <a:pt x="86" y="95"/>
                  </a:cubicBezTo>
                  <a:cubicBezTo>
                    <a:pt x="86" y="96"/>
                    <a:pt x="87" y="98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78" y="98"/>
                    <a:pt x="66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6" y="99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5"/>
                    <a:pt x="56" y="109"/>
                    <a:pt x="54" y="113"/>
                  </a:cubicBezTo>
                  <a:cubicBezTo>
                    <a:pt x="54" y="113"/>
                    <a:pt x="54" y="11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2" y="120"/>
                    <a:pt x="49" y="125"/>
                    <a:pt x="46" y="129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5" y="129"/>
                    <a:pt x="45" y="130"/>
                    <a:pt x="45" y="130"/>
                  </a:cubicBezTo>
                  <a:cubicBezTo>
                    <a:pt x="45" y="131"/>
                    <a:pt x="45" y="131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7" y="133"/>
                    <a:pt x="48" y="134"/>
                    <a:pt x="50" y="135"/>
                  </a:cubicBezTo>
                  <a:cubicBezTo>
                    <a:pt x="56" y="137"/>
                    <a:pt x="67" y="142"/>
                    <a:pt x="83" y="142"/>
                  </a:cubicBezTo>
                  <a:cubicBezTo>
                    <a:pt x="90" y="142"/>
                    <a:pt x="98" y="141"/>
                    <a:pt x="107" y="138"/>
                  </a:cubicBezTo>
                  <a:cubicBezTo>
                    <a:pt x="108" y="142"/>
                    <a:pt x="108" y="145"/>
                    <a:pt x="109" y="147"/>
                  </a:cubicBezTo>
                  <a:cubicBezTo>
                    <a:pt x="110" y="150"/>
                    <a:pt x="111" y="153"/>
                    <a:pt x="112" y="156"/>
                  </a:cubicBezTo>
                  <a:cubicBezTo>
                    <a:pt x="107" y="159"/>
                    <a:pt x="98" y="162"/>
                    <a:pt x="87" y="162"/>
                  </a:cubicBezTo>
                  <a:cubicBezTo>
                    <a:pt x="81" y="162"/>
                    <a:pt x="75" y="161"/>
                    <a:pt x="68" y="159"/>
                  </a:cubicBezTo>
                  <a:cubicBezTo>
                    <a:pt x="52" y="154"/>
                    <a:pt x="42" y="153"/>
                    <a:pt x="34" y="153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28" y="153"/>
                    <a:pt x="24" y="154"/>
                    <a:pt x="21" y="156"/>
                  </a:cubicBezTo>
                  <a:cubicBezTo>
                    <a:pt x="20" y="156"/>
                    <a:pt x="20" y="157"/>
                    <a:pt x="19" y="158"/>
                  </a:cubicBezTo>
                  <a:cubicBezTo>
                    <a:pt x="18" y="154"/>
                    <a:pt x="16" y="151"/>
                    <a:pt x="14" y="148"/>
                  </a:cubicBezTo>
                  <a:cubicBezTo>
                    <a:pt x="12" y="144"/>
                    <a:pt x="9" y="141"/>
                    <a:pt x="7" y="136"/>
                  </a:cubicBezTo>
                  <a:cubicBezTo>
                    <a:pt x="7" y="136"/>
                    <a:pt x="7" y="135"/>
                    <a:pt x="7" y="135"/>
                  </a:cubicBezTo>
                  <a:cubicBezTo>
                    <a:pt x="7" y="135"/>
                    <a:pt x="7" y="135"/>
                    <a:pt x="8" y="134"/>
                  </a:cubicBezTo>
                  <a:cubicBezTo>
                    <a:pt x="14" y="131"/>
                    <a:pt x="20" y="126"/>
                    <a:pt x="25" y="120"/>
                  </a:cubicBezTo>
                  <a:cubicBezTo>
                    <a:pt x="26" y="118"/>
                    <a:pt x="27" y="117"/>
                    <a:pt x="28" y="115"/>
                  </a:cubicBezTo>
                  <a:cubicBezTo>
                    <a:pt x="31" y="110"/>
                    <a:pt x="33" y="105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24" y="97"/>
                    <a:pt x="20" y="98"/>
                    <a:pt x="10" y="98"/>
                  </a:cubicBezTo>
                  <a:moveTo>
                    <a:pt x="62" y="0"/>
                  </a:moveTo>
                  <a:cubicBezTo>
                    <a:pt x="54" y="0"/>
                    <a:pt x="47" y="2"/>
                    <a:pt x="44" y="4"/>
                  </a:cubicBezTo>
                  <a:cubicBezTo>
                    <a:pt x="38" y="6"/>
                    <a:pt x="33" y="10"/>
                    <a:pt x="30" y="15"/>
                  </a:cubicBezTo>
                  <a:cubicBezTo>
                    <a:pt x="26" y="19"/>
                    <a:pt x="23" y="25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0" y="37"/>
                    <a:pt x="20" y="43"/>
                    <a:pt x="20" y="49"/>
                  </a:cubicBezTo>
                  <a:cubicBezTo>
                    <a:pt x="20" y="58"/>
                    <a:pt x="21" y="68"/>
                    <a:pt x="23" y="75"/>
                  </a:cubicBezTo>
                  <a:cubicBezTo>
                    <a:pt x="18" y="75"/>
                    <a:pt x="13" y="75"/>
                    <a:pt x="8" y="75"/>
                  </a:cubicBezTo>
                  <a:cubicBezTo>
                    <a:pt x="7" y="75"/>
                    <a:pt x="7" y="76"/>
                    <a:pt x="7" y="77"/>
                  </a:cubicBezTo>
                  <a:cubicBezTo>
                    <a:pt x="6" y="84"/>
                    <a:pt x="6" y="91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105"/>
                    <a:pt x="7" y="109"/>
                    <a:pt x="7" y="115"/>
                  </a:cubicBezTo>
                  <a:cubicBezTo>
                    <a:pt x="7" y="116"/>
                    <a:pt x="7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4" y="116"/>
                    <a:pt x="18" y="116"/>
                    <a:pt x="22" y="116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17" y="123"/>
                    <a:pt x="11" y="128"/>
                    <a:pt x="6" y="131"/>
                  </a:cubicBezTo>
                  <a:cubicBezTo>
                    <a:pt x="5" y="131"/>
                    <a:pt x="5" y="132"/>
                    <a:pt x="4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3" y="132"/>
                    <a:pt x="2" y="133"/>
                    <a:pt x="2" y="134"/>
                  </a:cubicBezTo>
                  <a:cubicBezTo>
                    <a:pt x="2" y="135"/>
                    <a:pt x="2" y="136"/>
                    <a:pt x="2" y="137"/>
                  </a:cubicBezTo>
                  <a:cubicBezTo>
                    <a:pt x="2" y="140"/>
                    <a:pt x="2" y="142"/>
                    <a:pt x="1" y="146"/>
                  </a:cubicBezTo>
                  <a:cubicBezTo>
                    <a:pt x="1" y="147"/>
                    <a:pt x="0" y="149"/>
                    <a:pt x="0" y="152"/>
                  </a:cubicBezTo>
                  <a:cubicBezTo>
                    <a:pt x="0" y="152"/>
                    <a:pt x="0" y="153"/>
                    <a:pt x="0" y="153"/>
                  </a:cubicBezTo>
                  <a:cubicBezTo>
                    <a:pt x="0" y="155"/>
                    <a:pt x="1" y="157"/>
                    <a:pt x="2" y="159"/>
                  </a:cubicBezTo>
                  <a:cubicBezTo>
                    <a:pt x="4" y="164"/>
                    <a:pt x="6" y="167"/>
                    <a:pt x="8" y="170"/>
                  </a:cubicBezTo>
                  <a:cubicBezTo>
                    <a:pt x="9" y="172"/>
                    <a:pt x="11" y="175"/>
                    <a:pt x="13" y="179"/>
                  </a:cubicBezTo>
                  <a:cubicBezTo>
                    <a:pt x="13" y="180"/>
                    <a:pt x="14" y="180"/>
                    <a:pt x="14" y="180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5" y="181"/>
                    <a:pt x="15" y="181"/>
                    <a:pt x="15" y="181"/>
                  </a:cubicBezTo>
                  <a:cubicBezTo>
                    <a:pt x="16" y="181"/>
                    <a:pt x="17" y="181"/>
                    <a:pt x="17" y="180"/>
                  </a:cubicBezTo>
                  <a:cubicBezTo>
                    <a:pt x="19" y="178"/>
                    <a:pt x="22" y="176"/>
                    <a:pt x="25" y="175"/>
                  </a:cubicBezTo>
                  <a:cubicBezTo>
                    <a:pt x="28" y="174"/>
                    <a:pt x="32" y="174"/>
                    <a:pt x="36" y="173"/>
                  </a:cubicBezTo>
                  <a:cubicBezTo>
                    <a:pt x="38" y="173"/>
                    <a:pt x="41" y="173"/>
                    <a:pt x="43" y="173"/>
                  </a:cubicBezTo>
                  <a:cubicBezTo>
                    <a:pt x="43" y="173"/>
                    <a:pt x="43" y="173"/>
                    <a:pt x="43" y="173"/>
                  </a:cubicBezTo>
                  <a:cubicBezTo>
                    <a:pt x="44" y="173"/>
                    <a:pt x="46" y="173"/>
                    <a:pt x="47" y="173"/>
                  </a:cubicBezTo>
                  <a:cubicBezTo>
                    <a:pt x="47" y="173"/>
                    <a:pt x="47" y="173"/>
                    <a:pt x="47" y="173"/>
                  </a:cubicBezTo>
                  <a:cubicBezTo>
                    <a:pt x="52" y="174"/>
                    <a:pt x="58" y="176"/>
                    <a:pt x="64" y="178"/>
                  </a:cubicBezTo>
                  <a:cubicBezTo>
                    <a:pt x="72" y="181"/>
                    <a:pt x="81" y="183"/>
                    <a:pt x="91" y="183"/>
                  </a:cubicBezTo>
                  <a:cubicBezTo>
                    <a:pt x="97" y="183"/>
                    <a:pt x="104" y="182"/>
                    <a:pt x="111" y="180"/>
                  </a:cubicBezTo>
                  <a:cubicBezTo>
                    <a:pt x="111" y="180"/>
                    <a:pt x="111" y="180"/>
                    <a:pt x="111" y="180"/>
                  </a:cubicBezTo>
                  <a:cubicBezTo>
                    <a:pt x="112" y="180"/>
                    <a:pt x="113" y="179"/>
                    <a:pt x="113" y="178"/>
                  </a:cubicBezTo>
                  <a:cubicBezTo>
                    <a:pt x="113" y="177"/>
                    <a:pt x="113" y="177"/>
                    <a:pt x="113" y="177"/>
                  </a:cubicBezTo>
                  <a:cubicBezTo>
                    <a:pt x="115" y="170"/>
                    <a:pt x="116" y="165"/>
                    <a:pt x="117" y="158"/>
                  </a:cubicBezTo>
                  <a:cubicBezTo>
                    <a:pt x="117" y="157"/>
                    <a:pt x="117" y="157"/>
                    <a:pt x="116" y="156"/>
                  </a:cubicBezTo>
                  <a:cubicBezTo>
                    <a:pt x="115" y="152"/>
                    <a:pt x="114" y="149"/>
                    <a:pt x="113" y="146"/>
                  </a:cubicBezTo>
                  <a:cubicBezTo>
                    <a:pt x="112" y="143"/>
                    <a:pt x="111" y="140"/>
                    <a:pt x="111" y="136"/>
                  </a:cubicBezTo>
                  <a:cubicBezTo>
                    <a:pt x="111" y="135"/>
                    <a:pt x="111" y="134"/>
                    <a:pt x="110" y="134"/>
                  </a:cubicBezTo>
                  <a:cubicBezTo>
                    <a:pt x="110" y="134"/>
                    <a:pt x="110" y="134"/>
                    <a:pt x="109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99" y="137"/>
                    <a:pt x="90" y="138"/>
                    <a:pt x="83" y="138"/>
                  </a:cubicBezTo>
                  <a:cubicBezTo>
                    <a:pt x="72" y="138"/>
                    <a:pt x="63" y="136"/>
                    <a:pt x="57" y="133"/>
                  </a:cubicBezTo>
                  <a:cubicBezTo>
                    <a:pt x="54" y="132"/>
                    <a:pt x="52" y="131"/>
                    <a:pt x="51" y="130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3" y="126"/>
                    <a:pt x="56" y="121"/>
                    <a:pt x="58" y="116"/>
                  </a:cubicBezTo>
                  <a:cubicBezTo>
                    <a:pt x="68" y="116"/>
                    <a:pt x="77" y="116"/>
                    <a:pt x="85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9" y="111"/>
                    <a:pt x="90" y="107"/>
                    <a:pt x="90" y="103"/>
                  </a:cubicBezTo>
                  <a:cubicBezTo>
                    <a:pt x="91" y="103"/>
                    <a:pt x="91" y="102"/>
                    <a:pt x="91" y="102"/>
                  </a:cubicBezTo>
                  <a:cubicBezTo>
                    <a:pt x="91" y="99"/>
                    <a:pt x="90" y="97"/>
                    <a:pt x="90" y="95"/>
                  </a:cubicBezTo>
                  <a:cubicBezTo>
                    <a:pt x="90" y="90"/>
                    <a:pt x="91" y="85"/>
                    <a:pt x="92" y="79"/>
                  </a:cubicBezTo>
                  <a:cubicBezTo>
                    <a:pt x="92" y="79"/>
                    <a:pt x="92" y="78"/>
                    <a:pt x="92" y="78"/>
                  </a:cubicBezTo>
                  <a:cubicBezTo>
                    <a:pt x="91" y="77"/>
                    <a:pt x="91" y="77"/>
                    <a:pt x="90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80" y="77"/>
                    <a:pt x="69" y="77"/>
                    <a:pt x="58" y="77"/>
                  </a:cubicBezTo>
                  <a:cubicBezTo>
                    <a:pt x="57" y="75"/>
                    <a:pt x="56" y="71"/>
                    <a:pt x="55" y="66"/>
                  </a:cubicBezTo>
                  <a:cubicBezTo>
                    <a:pt x="55" y="65"/>
                    <a:pt x="55" y="65"/>
                    <a:pt x="55" y="64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2"/>
                    <a:pt x="55" y="62"/>
                  </a:cubicBezTo>
                  <a:cubicBezTo>
                    <a:pt x="55" y="57"/>
                    <a:pt x="59" y="51"/>
                    <a:pt x="64" y="50"/>
                  </a:cubicBezTo>
                  <a:cubicBezTo>
                    <a:pt x="64" y="50"/>
                    <a:pt x="65" y="50"/>
                    <a:pt x="66" y="50"/>
                  </a:cubicBezTo>
                  <a:cubicBezTo>
                    <a:pt x="66" y="50"/>
                    <a:pt x="67" y="50"/>
                    <a:pt x="67" y="50"/>
                  </a:cubicBezTo>
                  <a:cubicBezTo>
                    <a:pt x="69" y="51"/>
                    <a:pt x="70" y="52"/>
                    <a:pt x="71" y="54"/>
                  </a:cubicBezTo>
                  <a:cubicBezTo>
                    <a:pt x="72" y="56"/>
                    <a:pt x="73" y="58"/>
                    <a:pt x="73" y="60"/>
                  </a:cubicBezTo>
                  <a:cubicBezTo>
                    <a:pt x="74" y="62"/>
                    <a:pt x="74" y="64"/>
                    <a:pt x="74" y="66"/>
                  </a:cubicBezTo>
                  <a:cubicBezTo>
                    <a:pt x="75" y="67"/>
                    <a:pt x="76" y="67"/>
                    <a:pt x="76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8" y="68"/>
                    <a:pt x="78" y="68"/>
                    <a:pt x="79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7" y="64"/>
                    <a:pt x="96" y="61"/>
                    <a:pt x="104" y="59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6" y="59"/>
                    <a:pt x="106" y="59"/>
                    <a:pt x="106" y="58"/>
                  </a:cubicBezTo>
                  <a:cubicBezTo>
                    <a:pt x="108" y="53"/>
                    <a:pt x="109" y="49"/>
                    <a:pt x="109" y="44"/>
                  </a:cubicBezTo>
                  <a:cubicBezTo>
                    <a:pt x="109" y="43"/>
                    <a:pt x="109" y="42"/>
                    <a:pt x="108" y="42"/>
                  </a:cubicBezTo>
                  <a:cubicBezTo>
                    <a:pt x="107" y="26"/>
                    <a:pt x="100" y="15"/>
                    <a:pt x="92" y="9"/>
                  </a:cubicBezTo>
                  <a:cubicBezTo>
                    <a:pt x="83" y="2"/>
                    <a:pt x="72" y="0"/>
                    <a:pt x="62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3024262" y="2512645"/>
            <a:ext cx="1402631" cy="4084707"/>
            <a:chOff x="5162550" y="368300"/>
            <a:chExt cx="1866900" cy="5436746"/>
          </a:xfrm>
          <a:solidFill>
            <a:schemeClr val="bg1"/>
          </a:solidFill>
          <a:effectLst>
            <a:outerShdw blurRad="2032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63" name="任意多边形 162"/>
            <p:cNvSpPr/>
            <p:nvPr/>
          </p:nvSpPr>
          <p:spPr>
            <a:xfrm>
              <a:off x="5162550" y="368300"/>
              <a:ext cx="1866900" cy="2450803"/>
            </a:xfrm>
            <a:custGeom>
              <a:avLst/>
              <a:gdLst>
                <a:gd name="connsiteX0" fmla="*/ 703729 w 1866900"/>
                <a:gd name="connsiteY0" fmla="*/ 2328771 h 2450803"/>
                <a:gd name="connsiteX1" fmla="*/ 1163171 w 1866900"/>
                <a:gd name="connsiteY1" fmla="*/ 2328771 h 2450803"/>
                <a:gd name="connsiteX2" fmla="*/ 1224187 w 1866900"/>
                <a:gd name="connsiteY2" fmla="*/ 2389787 h 2450803"/>
                <a:gd name="connsiteX3" fmla="*/ 1163171 w 1866900"/>
                <a:gd name="connsiteY3" fmla="*/ 2450803 h 2450803"/>
                <a:gd name="connsiteX4" fmla="*/ 703729 w 1866900"/>
                <a:gd name="connsiteY4" fmla="*/ 2450803 h 2450803"/>
                <a:gd name="connsiteX5" fmla="*/ 642713 w 1866900"/>
                <a:gd name="connsiteY5" fmla="*/ 2389787 h 2450803"/>
                <a:gd name="connsiteX6" fmla="*/ 703729 w 1866900"/>
                <a:gd name="connsiteY6" fmla="*/ 2328771 h 2450803"/>
                <a:gd name="connsiteX7" fmla="*/ 646157 w 1866900"/>
                <a:gd name="connsiteY7" fmla="*/ 2177104 h 2450803"/>
                <a:gd name="connsiteX8" fmla="*/ 1220743 w 1866900"/>
                <a:gd name="connsiteY8" fmla="*/ 2177104 h 2450803"/>
                <a:gd name="connsiteX9" fmla="*/ 1281759 w 1866900"/>
                <a:gd name="connsiteY9" fmla="*/ 2238120 h 2450803"/>
                <a:gd name="connsiteX10" fmla="*/ 1220743 w 1866900"/>
                <a:gd name="connsiteY10" fmla="*/ 2299136 h 2450803"/>
                <a:gd name="connsiteX11" fmla="*/ 646157 w 1866900"/>
                <a:gd name="connsiteY11" fmla="*/ 2299136 h 2450803"/>
                <a:gd name="connsiteX12" fmla="*/ 585141 w 1866900"/>
                <a:gd name="connsiteY12" fmla="*/ 2238120 h 2450803"/>
                <a:gd name="connsiteX13" fmla="*/ 646157 w 1866900"/>
                <a:gd name="connsiteY13" fmla="*/ 2177104 h 2450803"/>
                <a:gd name="connsiteX14" fmla="*/ 601983 w 1866900"/>
                <a:gd name="connsiteY14" fmla="*/ 2025437 h 2450803"/>
                <a:gd name="connsiteX15" fmla="*/ 1264918 w 1866900"/>
                <a:gd name="connsiteY15" fmla="*/ 2025437 h 2450803"/>
                <a:gd name="connsiteX16" fmla="*/ 1325934 w 1866900"/>
                <a:gd name="connsiteY16" fmla="*/ 2086453 h 2450803"/>
                <a:gd name="connsiteX17" fmla="*/ 1264918 w 1866900"/>
                <a:gd name="connsiteY17" fmla="*/ 2147469 h 2450803"/>
                <a:gd name="connsiteX18" fmla="*/ 601983 w 1866900"/>
                <a:gd name="connsiteY18" fmla="*/ 2147469 h 2450803"/>
                <a:gd name="connsiteX19" fmla="*/ 540967 w 1866900"/>
                <a:gd name="connsiteY19" fmla="*/ 2086453 h 2450803"/>
                <a:gd name="connsiteX20" fmla="*/ 601983 w 1866900"/>
                <a:gd name="connsiteY20" fmla="*/ 2025437 h 2450803"/>
                <a:gd name="connsiteX21" fmla="*/ 933450 w 1866900"/>
                <a:gd name="connsiteY21" fmla="*/ 0 h 2450803"/>
                <a:gd name="connsiteX22" fmla="*/ 1866900 w 1866900"/>
                <a:gd name="connsiteY22" fmla="*/ 933450 h 2450803"/>
                <a:gd name="connsiteX23" fmla="*/ 1296791 w 1866900"/>
                <a:gd name="connsiteY23" fmla="*/ 1793545 h 2450803"/>
                <a:gd name="connsiteX24" fmla="*/ 1232555 w 1866900"/>
                <a:gd name="connsiteY24" fmla="*/ 1999556 h 2450803"/>
                <a:gd name="connsiteX25" fmla="*/ 634346 w 1866900"/>
                <a:gd name="connsiteY25" fmla="*/ 1999556 h 2450803"/>
                <a:gd name="connsiteX26" fmla="*/ 570109 w 1866900"/>
                <a:gd name="connsiteY26" fmla="*/ 1793545 h 2450803"/>
                <a:gd name="connsiteX27" fmla="*/ 0 w 1866900"/>
                <a:gd name="connsiteY27" fmla="*/ 933450 h 2450803"/>
                <a:gd name="connsiteX28" fmla="*/ 933450 w 1866900"/>
                <a:gd name="connsiteY28" fmla="*/ 0 h 24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66900" h="2450803">
                  <a:moveTo>
                    <a:pt x="703729" y="2328771"/>
                  </a:moveTo>
                  <a:lnTo>
                    <a:pt x="1163171" y="2328771"/>
                  </a:lnTo>
                  <a:cubicBezTo>
                    <a:pt x="1196869" y="2328771"/>
                    <a:pt x="1224187" y="2356089"/>
                    <a:pt x="1224187" y="2389787"/>
                  </a:cubicBezTo>
                  <a:cubicBezTo>
                    <a:pt x="1224187" y="2423485"/>
                    <a:pt x="1196869" y="2450803"/>
                    <a:pt x="1163171" y="2450803"/>
                  </a:cubicBezTo>
                  <a:lnTo>
                    <a:pt x="703729" y="2450803"/>
                  </a:lnTo>
                  <a:cubicBezTo>
                    <a:pt x="670031" y="2450803"/>
                    <a:pt x="642713" y="2423485"/>
                    <a:pt x="642713" y="2389787"/>
                  </a:cubicBezTo>
                  <a:cubicBezTo>
                    <a:pt x="642713" y="2356089"/>
                    <a:pt x="670031" y="2328771"/>
                    <a:pt x="703729" y="2328771"/>
                  </a:cubicBezTo>
                  <a:close/>
                  <a:moveTo>
                    <a:pt x="646157" y="2177104"/>
                  </a:moveTo>
                  <a:lnTo>
                    <a:pt x="1220743" y="2177104"/>
                  </a:lnTo>
                  <a:cubicBezTo>
                    <a:pt x="1254441" y="2177104"/>
                    <a:pt x="1281759" y="2204422"/>
                    <a:pt x="1281759" y="2238120"/>
                  </a:cubicBezTo>
                  <a:cubicBezTo>
                    <a:pt x="1281759" y="2271818"/>
                    <a:pt x="1254441" y="2299136"/>
                    <a:pt x="1220743" y="2299136"/>
                  </a:cubicBezTo>
                  <a:lnTo>
                    <a:pt x="646157" y="2299136"/>
                  </a:lnTo>
                  <a:cubicBezTo>
                    <a:pt x="612459" y="2299136"/>
                    <a:pt x="585141" y="2271818"/>
                    <a:pt x="585141" y="2238120"/>
                  </a:cubicBezTo>
                  <a:cubicBezTo>
                    <a:pt x="585141" y="2204422"/>
                    <a:pt x="612459" y="2177104"/>
                    <a:pt x="646157" y="2177104"/>
                  </a:cubicBezTo>
                  <a:close/>
                  <a:moveTo>
                    <a:pt x="601983" y="2025437"/>
                  </a:moveTo>
                  <a:lnTo>
                    <a:pt x="1264918" y="2025437"/>
                  </a:lnTo>
                  <a:cubicBezTo>
                    <a:pt x="1298616" y="2025437"/>
                    <a:pt x="1325934" y="2052755"/>
                    <a:pt x="1325934" y="2086453"/>
                  </a:cubicBezTo>
                  <a:cubicBezTo>
                    <a:pt x="1325934" y="2120151"/>
                    <a:pt x="1298616" y="2147469"/>
                    <a:pt x="1264918" y="2147469"/>
                  </a:cubicBezTo>
                  <a:lnTo>
                    <a:pt x="601983" y="2147469"/>
                  </a:lnTo>
                  <a:cubicBezTo>
                    <a:pt x="568285" y="2147469"/>
                    <a:pt x="540967" y="2120151"/>
                    <a:pt x="540967" y="2086453"/>
                  </a:cubicBezTo>
                  <a:cubicBezTo>
                    <a:pt x="540967" y="2052755"/>
                    <a:pt x="568285" y="2025437"/>
                    <a:pt x="601983" y="2025437"/>
                  </a:cubicBezTo>
                  <a:close/>
                  <a:moveTo>
                    <a:pt x="933450" y="0"/>
                  </a:moveTo>
                  <a:cubicBezTo>
                    <a:pt x="1448980" y="0"/>
                    <a:pt x="1866900" y="417920"/>
                    <a:pt x="1866900" y="933450"/>
                  </a:cubicBezTo>
                  <a:cubicBezTo>
                    <a:pt x="1866900" y="1320098"/>
                    <a:pt x="1631820" y="1651839"/>
                    <a:pt x="1296791" y="1793545"/>
                  </a:cubicBezTo>
                  <a:cubicBezTo>
                    <a:pt x="1203942" y="1852691"/>
                    <a:pt x="1287305" y="1930886"/>
                    <a:pt x="1232555" y="1999556"/>
                  </a:cubicBezTo>
                  <a:lnTo>
                    <a:pt x="634346" y="1999556"/>
                  </a:lnTo>
                  <a:cubicBezTo>
                    <a:pt x="565309" y="1902311"/>
                    <a:pt x="667721" y="1838403"/>
                    <a:pt x="570109" y="1793545"/>
                  </a:cubicBezTo>
                  <a:cubicBezTo>
                    <a:pt x="235080" y="1651839"/>
                    <a:pt x="0" y="1320098"/>
                    <a:pt x="0" y="933450"/>
                  </a:cubicBezTo>
                  <a:cubicBezTo>
                    <a:pt x="0" y="417920"/>
                    <a:pt x="417920" y="0"/>
                    <a:pt x="93345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4" name="任意多边形 163"/>
            <p:cNvSpPr/>
            <p:nvPr/>
          </p:nvSpPr>
          <p:spPr>
            <a:xfrm rot="5400000">
              <a:off x="4622610" y="3468979"/>
              <a:ext cx="2946783" cy="1725351"/>
            </a:xfrm>
            <a:custGeom>
              <a:avLst/>
              <a:gdLst>
                <a:gd name="connsiteX0" fmla="*/ 0 w 2946783"/>
                <a:gd name="connsiteY0" fmla="*/ 1579299 h 1725351"/>
                <a:gd name="connsiteX1" fmla="*/ 0 w 2946783"/>
                <a:gd name="connsiteY1" fmla="*/ 146052 h 1725351"/>
                <a:gd name="connsiteX2" fmla="*/ 146052 w 2946783"/>
                <a:gd name="connsiteY2" fmla="*/ 0 h 1725351"/>
                <a:gd name="connsiteX3" fmla="*/ 273048 w 2946783"/>
                <a:gd name="connsiteY3" fmla="*/ 0 h 1725351"/>
                <a:gd name="connsiteX4" fmla="*/ 276917 w 2946783"/>
                <a:gd name="connsiteY4" fmla="*/ 781 h 1725351"/>
                <a:gd name="connsiteX5" fmla="*/ 284665 w 2946783"/>
                <a:gd name="connsiteY5" fmla="*/ 0 h 1725351"/>
                <a:gd name="connsiteX6" fmla="*/ 1262891 w 2946783"/>
                <a:gd name="connsiteY6" fmla="*/ 0 h 1725351"/>
                <a:gd name="connsiteX7" fmla="*/ 1472441 w 2946783"/>
                <a:gd name="connsiteY7" fmla="*/ 209550 h 1725351"/>
                <a:gd name="connsiteX8" fmla="*/ 1371551 w 2946783"/>
                <a:gd name="connsiteY8" fmla="*/ 388763 h 1725351"/>
                <a:gd name="connsiteX9" fmla="*/ 1317424 w 2946783"/>
                <a:gd name="connsiteY9" fmla="*/ 410014 h 1725351"/>
                <a:gd name="connsiteX10" fmla="*/ 449527 w 2946783"/>
                <a:gd name="connsiteY10" fmla="*/ 410013 h 1725351"/>
                <a:gd name="connsiteX11" fmla="*/ 419437 w 2946783"/>
                <a:gd name="connsiteY11" fmla="*/ 440103 h 1725351"/>
                <a:gd name="connsiteX12" fmla="*/ 449527 w 2946783"/>
                <a:gd name="connsiteY12" fmla="*/ 470193 h 1725351"/>
                <a:gd name="connsiteX13" fmla="*/ 2130333 w 2946783"/>
                <a:gd name="connsiteY13" fmla="*/ 470193 h 1725351"/>
                <a:gd name="connsiteX14" fmla="*/ 2946783 w 2946783"/>
                <a:gd name="connsiteY14" fmla="*/ 862677 h 1725351"/>
                <a:gd name="connsiteX15" fmla="*/ 2130333 w 2946783"/>
                <a:gd name="connsiteY15" fmla="*/ 1255161 h 1725351"/>
                <a:gd name="connsiteX16" fmla="*/ 2130333 w 2946783"/>
                <a:gd name="connsiteY16" fmla="*/ 1255160 h 1725351"/>
                <a:gd name="connsiteX17" fmla="*/ 449527 w 2946783"/>
                <a:gd name="connsiteY17" fmla="*/ 1255159 h 1725351"/>
                <a:gd name="connsiteX18" fmla="*/ 419437 w 2946783"/>
                <a:gd name="connsiteY18" fmla="*/ 1285249 h 1725351"/>
                <a:gd name="connsiteX19" fmla="*/ 449527 w 2946783"/>
                <a:gd name="connsiteY19" fmla="*/ 1315339 h 1725351"/>
                <a:gd name="connsiteX20" fmla="*/ 1320685 w 2946783"/>
                <a:gd name="connsiteY20" fmla="*/ 1315339 h 1725351"/>
                <a:gd name="connsiteX21" fmla="*/ 1344457 w 2946783"/>
                <a:gd name="connsiteY21" fmla="*/ 1322719 h 1725351"/>
                <a:gd name="connsiteX22" fmla="*/ 1472441 w 2946783"/>
                <a:gd name="connsiteY22" fmla="*/ 1515801 h 1725351"/>
                <a:gd name="connsiteX23" fmla="*/ 1262891 w 2946783"/>
                <a:gd name="connsiteY23" fmla="*/ 1725351 h 1725351"/>
                <a:gd name="connsiteX24" fmla="*/ 284663 w 2946783"/>
                <a:gd name="connsiteY24" fmla="*/ 1725351 h 1725351"/>
                <a:gd name="connsiteX25" fmla="*/ 276916 w 2946783"/>
                <a:gd name="connsiteY25" fmla="*/ 1724570 h 1725351"/>
                <a:gd name="connsiteX26" fmla="*/ 273048 w 2946783"/>
                <a:gd name="connsiteY26" fmla="*/ 1725351 h 1725351"/>
                <a:gd name="connsiteX27" fmla="*/ 146052 w 2946783"/>
                <a:gd name="connsiteY27" fmla="*/ 1725351 h 1725351"/>
                <a:gd name="connsiteX28" fmla="*/ 0 w 2946783"/>
                <a:gd name="connsiteY28" fmla="*/ 1579299 h 172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6783" h="1725351">
                  <a:moveTo>
                    <a:pt x="0" y="1579299"/>
                  </a:moveTo>
                  <a:lnTo>
                    <a:pt x="0" y="146052"/>
                  </a:lnTo>
                  <a:cubicBezTo>
                    <a:pt x="0" y="65390"/>
                    <a:pt x="65390" y="0"/>
                    <a:pt x="146052" y="0"/>
                  </a:cubicBezTo>
                  <a:lnTo>
                    <a:pt x="273048" y="0"/>
                  </a:lnTo>
                  <a:lnTo>
                    <a:pt x="276917" y="781"/>
                  </a:lnTo>
                  <a:lnTo>
                    <a:pt x="284665" y="0"/>
                  </a:lnTo>
                  <a:lnTo>
                    <a:pt x="1262891" y="0"/>
                  </a:lnTo>
                  <a:cubicBezTo>
                    <a:pt x="1378622" y="0"/>
                    <a:pt x="1472441" y="93819"/>
                    <a:pt x="1472441" y="209550"/>
                  </a:cubicBezTo>
                  <a:cubicBezTo>
                    <a:pt x="1472441" y="285499"/>
                    <a:pt x="1432037" y="352011"/>
                    <a:pt x="1371551" y="388763"/>
                  </a:cubicBezTo>
                  <a:lnTo>
                    <a:pt x="1317424" y="410014"/>
                  </a:lnTo>
                  <a:lnTo>
                    <a:pt x="449527" y="410013"/>
                  </a:lnTo>
                  <a:cubicBezTo>
                    <a:pt x="432909" y="410013"/>
                    <a:pt x="419437" y="423485"/>
                    <a:pt x="419437" y="440103"/>
                  </a:cubicBezTo>
                  <a:cubicBezTo>
                    <a:pt x="419437" y="456721"/>
                    <a:pt x="432909" y="470193"/>
                    <a:pt x="449527" y="470193"/>
                  </a:cubicBezTo>
                  <a:lnTo>
                    <a:pt x="2130333" y="470193"/>
                  </a:lnTo>
                  <a:lnTo>
                    <a:pt x="2946783" y="862677"/>
                  </a:lnTo>
                  <a:lnTo>
                    <a:pt x="2130333" y="1255161"/>
                  </a:lnTo>
                  <a:lnTo>
                    <a:pt x="2130333" y="1255160"/>
                  </a:lnTo>
                  <a:lnTo>
                    <a:pt x="449527" y="1255159"/>
                  </a:lnTo>
                  <a:cubicBezTo>
                    <a:pt x="432909" y="1255159"/>
                    <a:pt x="419437" y="1268631"/>
                    <a:pt x="419437" y="1285249"/>
                  </a:cubicBezTo>
                  <a:cubicBezTo>
                    <a:pt x="419437" y="1301867"/>
                    <a:pt x="432909" y="1315339"/>
                    <a:pt x="449527" y="1315339"/>
                  </a:cubicBezTo>
                  <a:lnTo>
                    <a:pt x="1320685" y="1315339"/>
                  </a:lnTo>
                  <a:lnTo>
                    <a:pt x="1344457" y="1322719"/>
                  </a:lnTo>
                  <a:cubicBezTo>
                    <a:pt x="1419668" y="1354530"/>
                    <a:pt x="1472441" y="1429003"/>
                    <a:pt x="1472441" y="1515801"/>
                  </a:cubicBezTo>
                  <a:cubicBezTo>
                    <a:pt x="1472441" y="1631532"/>
                    <a:pt x="1378622" y="1725351"/>
                    <a:pt x="1262891" y="1725351"/>
                  </a:cubicBezTo>
                  <a:lnTo>
                    <a:pt x="284663" y="1725351"/>
                  </a:lnTo>
                  <a:lnTo>
                    <a:pt x="276916" y="1724570"/>
                  </a:lnTo>
                  <a:lnTo>
                    <a:pt x="273048" y="1725351"/>
                  </a:lnTo>
                  <a:lnTo>
                    <a:pt x="146052" y="1725351"/>
                  </a:lnTo>
                  <a:cubicBezTo>
                    <a:pt x="65390" y="1725351"/>
                    <a:pt x="0" y="1659961"/>
                    <a:pt x="0" y="1579299"/>
                  </a:cubicBezTo>
                  <a:close/>
                </a:path>
              </a:pathLst>
            </a:custGeom>
            <a:gradFill>
              <a:gsLst>
                <a:gs pos="73000">
                  <a:schemeClr val="bg1">
                    <a:lumMod val="85000"/>
                  </a:schemeClr>
                </a:gs>
                <a:gs pos="72000">
                  <a:schemeClr val="bg1">
                    <a:lumMod val="95000"/>
                  </a:schemeClr>
                </a:gs>
                <a:gs pos="94000">
                  <a:schemeClr val="bg1">
                    <a:lumMod val="85000"/>
                  </a:schemeClr>
                </a:gs>
                <a:gs pos="94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5" name="任意多边形 164"/>
            <p:cNvSpPr/>
            <p:nvPr/>
          </p:nvSpPr>
          <p:spPr>
            <a:xfrm flipV="1">
              <a:off x="6010155" y="2865786"/>
              <a:ext cx="171690" cy="1081000"/>
            </a:xfrm>
            <a:custGeom>
              <a:avLst/>
              <a:gdLst>
                <a:gd name="connsiteX0" fmla="*/ 0 w 171689"/>
                <a:gd name="connsiteY0" fmla="*/ 1081000 h 1081000"/>
                <a:gd name="connsiteX1" fmla="*/ 171689 w 171689"/>
                <a:gd name="connsiteY1" fmla="*/ 1081000 h 1081000"/>
                <a:gd name="connsiteX2" fmla="*/ 116621 w 171689"/>
                <a:gd name="connsiteY2" fmla="*/ 966447 h 1081000"/>
                <a:gd name="connsiteX3" fmla="*/ 144455 w 171689"/>
                <a:gd name="connsiteY3" fmla="*/ 83306 h 1081000"/>
                <a:gd name="connsiteX4" fmla="*/ 148442 w 171689"/>
                <a:gd name="connsiteY4" fmla="*/ 83306 h 1081000"/>
                <a:gd name="connsiteX5" fmla="*/ 85843 w 171689"/>
                <a:gd name="connsiteY5" fmla="*/ 0 h 1081000"/>
                <a:gd name="connsiteX6" fmla="*/ 23243 w 171689"/>
                <a:gd name="connsiteY6" fmla="*/ 83306 h 1081000"/>
                <a:gd name="connsiteX7" fmla="*/ 27232 w 171689"/>
                <a:gd name="connsiteY7" fmla="*/ 83306 h 1081000"/>
                <a:gd name="connsiteX8" fmla="*/ 28696 w 171689"/>
                <a:gd name="connsiteY8" fmla="*/ 256922 h 1081000"/>
                <a:gd name="connsiteX9" fmla="*/ 54846 w 171689"/>
                <a:gd name="connsiteY9" fmla="*/ 966909 h 10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689" h="1081000">
                  <a:moveTo>
                    <a:pt x="0" y="1081000"/>
                  </a:moveTo>
                  <a:lnTo>
                    <a:pt x="171689" y="1081000"/>
                  </a:lnTo>
                  <a:lnTo>
                    <a:pt x="116621" y="966447"/>
                  </a:lnTo>
                  <a:lnTo>
                    <a:pt x="144455" y="83306"/>
                  </a:lnTo>
                  <a:lnTo>
                    <a:pt x="148442" y="83306"/>
                  </a:lnTo>
                  <a:lnTo>
                    <a:pt x="85843" y="0"/>
                  </a:lnTo>
                  <a:lnTo>
                    <a:pt x="23243" y="83306"/>
                  </a:lnTo>
                  <a:lnTo>
                    <a:pt x="27232" y="83306"/>
                  </a:lnTo>
                  <a:lnTo>
                    <a:pt x="28696" y="256922"/>
                  </a:lnTo>
                  <a:lnTo>
                    <a:pt x="54846" y="966909"/>
                  </a:lnTo>
                  <a:close/>
                </a:path>
              </a:pathLst>
            </a:custGeom>
            <a:solidFill>
              <a:srgbClr val="90CE4F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66" name="圆角矩形 165"/>
          <p:cNvSpPr/>
          <p:nvPr/>
        </p:nvSpPr>
        <p:spPr>
          <a:xfrm>
            <a:off x="2352347" y="3224147"/>
            <a:ext cx="396240" cy="131619"/>
          </a:xfrm>
          <a:prstGeom prst="roundRect">
            <a:avLst>
              <a:gd name="adj" fmla="val 50000"/>
            </a:avLst>
          </a:prstGeom>
          <a:solidFill>
            <a:srgbClr val="118C3B"/>
          </a:solidFill>
          <a:ln>
            <a:noFill/>
          </a:ln>
          <a:effectLst>
            <a:outerShdw blurRad="127000" dist="63500" dir="2700000" algn="tl" rotWithShape="0">
              <a:prstClr val="black">
                <a:alpha val="29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7" name="圆角矩形 166"/>
          <p:cNvSpPr/>
          <p:nvPr/>
        </p:nvSpPr>
        <p:spPr>
          <a:xfrm rot="2700000">
            <a:off x="2698283" y="2388981"/>
            <a:ext cx="396240" cy="131619"/>
          </a:xfrm>
          <a:prstGeom prst="roundRect">
            <a:avLst>
              <a:gd name="adj" fmla="val 50000"/>
            </a:avLst>
          </a:prstGeom>
          <a:solidFill>
            <a:srgbClr val="118C3B"/>
          </a:solidFill>
          <a:ln>
            <a:noFill/>
          </a:ln>
          <a:effectLst>
            <a:outerShdw blurRad="127000" dist="63500" dir="2700000" algn="tl" rotWithShape="0">
              <a:prstClr val="black">
                <a:alpha val="29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8" name="圆角矩形 167"/>
          <p:cNvSpPr/>
          <p:nvPr/>
        </p:nvSpPr>
        <p:spPr>
          <a:xfrm rot="5400000">
            <a:off x="3533447" y="2043045"/>
            <a:ext cx="396240" cy="131619"/>
          </a:xfrm>
          <a:prstGeom prst="roundRect">
            <a:avLst>
              <a:gd name="adj" fmla="val 50000"/>
            </a:avLst>
          </a:prstGeom>
          <a:solidFill>
            <a:srgbClr val="118C3B"/>
          </a:solidFill>
          <a:ln>
            <a:noFill/>
          </a:ln>
          <a:effectLst>
            <a:outerShdw blurRad="127000" dist="63500" dir="2700000" algn="tl" rotWithShape="0">
              <a:prstClr val="black">
                <a:alpha val="29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9" name="圆角矩形 168"/>
          <p:cNvSpPr/>
          <p:nvPr/>
        </p:nvSpPr>
        <p:spPr>
          <a:xfrm rot="8100000">
            <a:off x="4368611" y="2388983"/>
            <a:ext cx="396240" cy="131619"/>
          </a:xfrm>
          <a:prstGeom prst="roundRect">
            <a:avLst>
              <a:gd name="adj" fmla="val 50000"/>
            </a:avLst>
          </a:prstGeom>
          <a:solidFill>
            <a:srgbClr val="118C3B"/>
          </a:solidFill>
          <a:ln>
            <a:noFill/>
          </a:ln>
          <a:effectLst>
            <a:outerShdw blurRad="127000" dist="63500" dir="2700000" algn="tl" rotWithShape="0">
              <a:prstClr val="black">
                <a:alpha val="29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0" name="圆角矩形 169"/>
          <p:cNvSpPr/>
          <p:nvPr/>
        </p:nvSpPr>
        <p:spPr>
          <a:xfrm rot="10800000">
            <a:off x="4714547" y="3224147"/>
            <a:ext cx="396240" cy="131619"/>
          </a:xfrm>
          <a:prstGeom prst="roundRect">
            <a:avLst>
              <a:gd name="adj" fmla="val 50000"/>
            </a:avLst>
          </a:prstGeom>
          <a:solidFill>
            <a:srgbClr val="118C3B"/>
          </a:solidFill>
          <a:ln>
            <a:noFill/>
          </a:ln>
          <a:effectLst>
            <a:outerShdw blurRad="127000" dist="63500" dir="2700000" algn="tl" rotWithShape="0">
              <a:prstClr val="black">
                <a:alpha val="29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71" name="组合 170"/>
          <p:cNvGrpSpPr/>
          <p:nvPr/>
        </p:nvGrpSpPr>
        <p:grpSpPr>
          <a:xfrm>
            <a:off x="3329776" y="2654082"/>
            <a:ext cx="791691" cy="1100057"/>
            <a:chOff x="3932746" y="2019238"/>
            <a:chExt cx="412048" cy="572542"/>
          </a:xfrm>
          <a:solidFill>
            <a:srgbClr val="90CE4F"/>
          </a:solidFill>
        </p:grpSpPr>
        <p:sp>
          <p:nvSpPr>
            <p:cNvPr id="172" name="任意多边形 171"/>
            <p:cNvSpPr/>
            <p:nvPr/>
          </p:nvSpPr>
          <p:spPr>
            <a:xfrm>
              <a:off x="3977574" y="2367381"/>
              <a:ext cx="224399" cy="224399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4176993" y="2308657"/>
              <a:ext cx="167801" cy="167801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3932746" y="2019238"/>
              <a:ext cx="359524" cy="359526"/>
              <a:chOff x="1325410" y="1372730"/>
              <a:chExt cx="1251559" cy="1251561"/>
            </a:xfrm>
            <a:grpFill/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6" name="任意多边形 175"/>
              <p:cNvSpPr/>
              <p:nvPr/>
            </p:nvSpPr>
            <p:spPr>
              <a:xfrm>
                <a:off x="1325410" y="1372730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7" name="任意多边形 176"/>
              <p:cNvSpPr/>
              <p:nvPr/>
            </p:nvSpPr>
            <p:spPr>
              <a:xfrm rot="5400000">
                <a:off x="1951189" y="137273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 rot="10800000">
                <a:off x="1951187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9" name="任意多边形 178"/>
              <p:cNvSpPr/>
              <p:nvPr/>
            </p:nvSpPr>
            <p:spPr>
              <a:xfrm rot="16200000">
                <a:off x="1325411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5" name="椭圆 174"/>
            <p:cNvSpPr/>
            <p:nvPr/>
          </p:nvSpPr>
          <p:spPr>
            <a:xfrm rot="1860000">
              <a:off x="4135467" y="2301762"/>
              <a:ext cx="9909" cy="99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6239375" y="1967652"/>
            <a:ext cx="776427" cy="776427"/>
            <a:chOff x="4679531" y="1829244"/>
            <a:chExt cx="582320" cy="582320"/>
          </a:xfrm>
        </p:grpSpPr>
        <p:grpSp>
          <p:nvGrpSpPr>
            <p:cNvPr id="181" name="组合 180"/>
            <p:cNvGrpSpPr/>
            <p:nvPr/>
          </p:nvGrpSpPr>
          <p:grpSpPr>
            <a:xfrm>
              <a:off x="4679531" y="1829244"/>
              <a:ext cx="582320" cy="582320"/>
              <a:chOff x="6462420" y="1971403"/>
              <a:chExt cx="776427" cy="776427"/>
            </a:xfrm>
          </p:grpSpPr>
          <p:grpSp>
            <p:nvGrpSpPr>
              <p:cNvPr id="187" name="组合 186"/>
              <p:cNvGrpSpPr/>
              <p:nvPr/>
            </p:nvGrpSpPr>
            <p:grpSpPr>
              <a:xfrm>
                <a:off x="6462420" y="1971403"/>
                <a:ext cx="776427" cy="776427"/>
                <a:chOff x="5443219" y="1567820"/>
                <a:chExt cx="1664342" cy="1664342"/>
              </a:xfrm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189" name="任意多边形 188"/>
                <p:cNvSpPr/>
                <p:nvPr/>
              </p:nvSpPr>
              <p:spPr>
                <a:xfrm>
                  <a:off x="5443219" y="1567820"/>
                  <a:ext cx="1664342" cy="1664342"/>
                </a:xfrm>
                <a:custGeom>
                  <a:avLst/>
                  <a:gdLst>
                    <a:gd name="connsiteX0" fmla="*/ 1589098 w 3178196"/>
                    <a:gd name="connsiteY0" fmla="*/ 425696 h 3178196"/>
                    <a:gd name="connsiteX1" fmla="*/ 425696 w 3178196"/>
                    <a:gd name="connsiteY1" fmla="*/ 1589098 h 3178196"/>
                    <a:gd name="connsiteX2" fmla="*/ 1589098 w 3178196"/>
                    <a:gd name="connsiteY2" fmla="*/ 2752500 h 3178196"/>
                    <a:gd name="connsiteX3" fmla="*/ 2752500 w 3178196"/>
                    <a:gd name="connsiteY3" fmla="*/ 1589098 h 3178196"/>
                    <a:gd name="connsiteX4" fmla="*/ 1589098 w 3178196"/>
                    <a:gd name="connsiteY4" fmla="*/ 425696 h 3178196"/>
                    <a:gd name="connsiteX5" fmla="*/ 1408737 w 3178196"/>
                    <a:gd name="connsiteY5" fmla="*/ 0 h 3178196"/>
                    <a:gd name="connsiteX6" fmla="*/ 1769461 w 3178196"/>
                    <a:gd name="connsiteY6" fmla="*/ 0 h 3178196"/>
                    <a:gd name="connsiteX7" fmla="*/ 1839795 w 3178196"/>
                    <a:gd name="connsiteY7" fmla="*/ 328139 h 3178196"/>
                    <a:gd name="connsiteX8" fmla="*/ 1856789 w 3178196"/>
                    <a:gd name="connsiteY8" fmla="*/ 330732 h 3178196"/>
                    <a:gd name="connsiteX9" fmla="*/ 2000849 w 3178196"/>
                    <a:gd name="connsiteY9" fmla="*/ 373520 h 3178196"/>
                    <a:gd name="connsiteX10" fmla="*/ 2227451 w 3178196"/>
                    <a:gd name="connsiteY10" fmla="*/ 122720 h 3178196"/>
                    <a:gd name="connsiteX11" fmla="*/ 2539846 w 3178196"/>
                    <a:gd name="connsiteY11" fmla="*/ 303080 h 3178196"/>
                    <a:gd name="connsiteX12" fmla="*/ 2439451 w 3178196"/>
                    <a:gd name="connsiteY12" fmla="*/ 613872 h 3178196"/>
                    <a:gd name="connsiteX13" fmla="*/ 2458340 w 3178196"/>
                    <a:gd name="connsiteY13" fmla="*/ 627645 h 3178196"/>
                    <a:gd name="connsiteX14" fmla="*/ 2558787 w 3178196"/>
                    <a:gd name="connsiteY14" fmla="*/ 724273 h 3178196"/>
                    <a:gd name="connsiteX15" fmla="*/ 2569563 w 3178196"/>
                    <a:gd name="connsiteY15" fmla="*/ 737054 h 3178196"/>
                    <a:gd name="connsiteX16" fmla="*/ 2875118 w 3178196"/>
                    <a:gd name="connsiteY16" fmla="*/ 638354 h 3178196"/>
                    <a:gd name="connsiteX17" fmla="*/ 3055480 w 3178196"/>
                    <a:gd name="connsiteY17" fmla="*/ 950748 h 3178196"/>
                    <a:gd name="connsiteX18" fmla="*/ 2827830 w 3178196"/>
                    <a:gd name="connsiteY18" fmla="*/ 1156432 h 3178196"/>
                    <a:gd name="connsiteX19" fmla="*/ 2846251 w 3178196"/>
                    <a:gd name="connsiteY19" fmla="*/ 1202137 h 3178196"/>
                    <a:gd name="connsiteX20" fmla="*/ 2882440 w 3178196"/>
                    <a:gd name="connsiteY20" fmla="*/ 1345342 h 3178196"/>
                    <a:gd name="connsiteX21" fmla="*/ 3178196 w 3178196"/>
                    <a:gd name="connsiteY21" fmla="*/ 1408739 h 3178196"/>
                    <a:gd name="connsiteX22" fmla="*/ 3178196 w 3178196"/>
                    <a:gd name="connsiteY22" fmla="*/ 1769460 h 3178196"/>
                    <a:gd name="connsiteX23" fmla="*/ 2901180 w 3178196"/>
                    <a:gd name="connsiteY23" fmla="*/ 1828838 h 3178196"/>
                    <a:gd name="connsiteX24" fmla="*/ 2890366 w 3178196"/>
                    <a:gd name="connsiteY24" fmla="*/ 1899689 h 3178196"/>
                    <a:gd name="connsiteX25" fmla="*/ 2862393 w 3178196"/>
                    <a:gd name="connsiteY25" fmla="*/ 2011345 h 3178196"/>
                    <a:gd name="connsiteX26" fmla="*/ 2851433 w 3178196"/>
                    <a:gd name="connsiteY26" fmla="*/ 2043093 h 3178196"/>
                    <a:gd name="connsiteX27" fmla="*/ 3055480 w 3178196"/>
                    <a:gd name="connsiteY27" fmla="*/ 2227452 h 3178196"/>
                    <a:gd name="connsiteX28" fmla="*/ 2875118 w 3178196"/>
                    <a:gd name="connsiteY28" fmla="*/ 2539844 h 3178196"/>
                    <a:gd name="connsiteX29" fmla="*/ 2624366 w 3178196"/>
                    <a:gd name="connsiteY29" fmla="*/ 2458846 h 3178196"/>
                    <a:gd name="connsiteX30" fmla="*/ 2593452 w 3178196"/>
                    <a:gd name="connsiteY30" fmla="*/ 2501242 h 3178196"/>
                    <a:gd name="connsiteX31" fmla="*/ 2496828 w 3178196"/>
                    <a:gd name="connsiteY31" fmla="*/ 2601689 h 3178196"/>
                    <a:gd name="connsiteX32" fmla="*/ 2461217 w 3178196"/>
                    <a:gd name="connsiteY32" fmla="*/ 2631705 h 3178196"/>
                    <a:gd name="connsiteX33" fmla="*/ 2539846 w 3178196"/>
                    <a:gd name="connsiteY33" fmla="*/ 2875117 h 3178196"/>
                    <a:gd name="connsiteX34" fmla="*/ 2227451 w 3178196"/>
                    <a:gd name="connsiteY34" fmla="*/ 3055478 h 3178196"/>
                    <a:gd name="connsiteX35" fmla="*/ 2061632 w 3178196"/>
                    <a:gd name="connsiteY35" fmla="*/ 2871954 h 3178196"/>
                    <a:gd name="connsiteX36" fmla="*/ 2018961 w 3178196"/>
                    <a:gd name="connsiteY36" fmla="*/ 2889155 h 3178196"/>
                    <a:gd name="connsiteX37" fmla="*/ 1820676 w 3178196"/>
                    <a:gd name="connsiteY37" fmla="*/ 2939260 h 3178196"/>
                    <a:gd name="connsiteX38" fmla="*/ 1769461 w 3178196"/>
                    <a:gd name="connsiteY38" fmla="*/ 3178196 h 3178196"/>
                    <a:gd name="connsiteX39" fmla="*/ 1408737 w 3178196"/>
                    <a:gd name="connsiteY39" fmla="*/ 3178196 h 3178196"/>
                    <a:gd name="connsiteX40" fmla="*/ 1357415 w 3178196"/>
                    <a:gd name="connsiteY40" fmla="*/ 2938761 h 3178196"/>
                    <a:gd name="connsiteX41" fmla="*/ 1321409 w 3178196"/>
                    <a:gd name="connsiteY41" fmla="*/ 2933267 h 3178196"/>
                    <a:gd name="connsiteX42" fmla="*/ 1116228 w 3178196"/>
                    <a:gd name="connsiteY42" fmla="*/ 2872328 h 3178196"/>
                    <a:gd name="connsiteX43" fmla="*/ 950747 w 3178196"/>
                    <a:gd name="connsiteY43" fmla="*/ 3055478 h 3178196"/>
                    <a:gd name="connsiteX44" fmla="*/ 638354 w 3178196"/>
                    <a:gd name="connsiteY44" fmla="*/ 2875117 h 3178196"/>
                    <a:gd name="connsiteX45" fmla="*/ 716567 w 3178196"/>
                    <a:gd name="connsiteY45" fmla="*/ 2632987 h 3178196"/>
                    <a:gd name="connsiteX46" fmla="*/ 564155 w 3178196"/>
                    <a:gd name="connsiteY46" fmla="*/ 2476891 h 3178196"/>
                    <a:gd name="connsiteX47" fmla="*/ 552049 w 3178196"/>
                    <a:gd name="connsiteY47" fmla="*/ 2459421 h 3178196"/>
                    <a:gd name="connsiteX48" fmla="*/ 303082 w 3178196"/>
                    <a:gd name="connsiteY48" fmla="*/ 2539844 h 3178196"/>
                    <a:gd name="connsiteX49" fmla="*/ 122720 w 3178196"/>
                    <a:gd name="connsiteY49" fmla="*/ 2227452 h 3178196"/>
                    <a:gd name="connsiteX50" fmla="*/ 326913 w 3178196"/>
                    <a:gd name="connsiteY50" fmla="*/ 2042960 h 3178196"/>
                    <a:gd name="connsiteX51" fmla="*/ 306855 w 3178196"/>
                    <a:gd name="connsiteY51" fmla="*/ 1979828 h 3178196"/>
                    <a:gd name="connsiteX52" fmla="*/ 276470 w 3178196"/>
                    <a:gd name="connsiteY52" fmla="*/ 1828721 h 3178196"/>
                    <a:gd name="connsiteX53" fmla="*/ 0 w 3178196"/>
                    <a:gd name="connsiteY53" fmla="*/ 1769460 h 3178196"/>
                    <a:gd name="connsiteX54" fmla="*/ 0 w 3178196"/>
                    <a:gd name="connsiteY54" fmla="*/ 1408739 h 3178196"/>
                    <a:gd name="connsiteX55" fmla="*/ 293010 w 3178196"/>
                    <a:gd name="connsiteY55" fmla="*/ 1345931 h 3178196"/>
                    <a:gd name="connsiteX56" fmla="*/ 306855 w 3178196"/>
                    <a:gd name="connsiteY56" fmla="*/ 1284173 h 3178196"/>
                    <a:gd name="connsiteX57" fmla="*/ 351046 w 3178196"/>
                    <a:gd name="connsiteY57" fmla="*/ 1157043 h 3178196"/>
                    <a:gd name="connsiteX58" fmla="*/ 122720 w 3178196"/>
                    <a:gd name="connsiteY58" fmla="*/ 950748 h 3178196"/>
                    <a:gd name="connsiteX59" fmla="*/ 303082 w 3178196"/>
                    <a:gd name="connsiteY59" fmla="*/ 638354 h 3178196"/>
                    <a:gd name="connsiteX60" fmla="*/ 611017 w 3178196"/>
                    <a:gd name="connsiteY60" fmla="*/ 737822 h 3178196"/>
                    <a:gd name="connsiteX61" fmla="*/ 678469 w 3178196"/>
                    <a:gd name="connsiteY61" fmla="*/ 665039 h 3178196"/>
                    <a:gd name="connsiteX62" fmla="*/ 739168 w 3178196"/>
                    <a:gd name="connsiteY62" fmla="*/ 615179 h 3178196"/>
                    <a:gd name="connsiteX63" fmla="*/ 638354 w 3178196"/>
                    <a:gd name="connsiteY63" fmla="*/ 303080 h 3178196"/>
                    <a:gd name="connsiteX64" fmla="*/ 950747 w 3178196"/>
                    <a:gd name="connsiteY64" fmla="*/ 122720 h 3178196"/>
                    <a:gd name="connsiteX65" fmla="*/ 1175530 w 3178196"/>
                    <a:gd name="connsiteY65" fmla="*/ 371507 h 3178196"/>
                    <a:gd name="connsiteX66" fmla="*/ 1321409 w 3178196"/>
                    <a:gd name="connsiteY66" fmla="*/ 330732 h 3178196"/>
                    <a:gd name="connsiteX67" fmla="*/ 1338401 w 3178196"/>
                    <a:gd name="connsiteY67" fmla="*/ 328139 h 3178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178196" h="3178196">
                      <a:moveTo>
                        <a:pt x="1589098" y="425696"/>
                      </a:moveTo>
                      <a:cubicBezTo>
                        <a:pt x="946569" y="425696"/>
                        <a:pt x="425696" y="946569"/>
                        <a:pt x="425696" y="1589098"/>
                      </a:cubicBezTo>
                      <a:cubicBezTo>
                        <a:pt x="425696" y="2231627"/>
                        <a:pt x="946569" y="2752500"/>
                        <a:pt x="1589098" y="2752500"/>
                      </a:cubicBezTo>
                      <a:cubicBezTo>
                        <a:pt x="2231627" y="2752500"/>
                        <a:pt x="2752500" y="2231627"/>
                        <a:pt x="2752500" y="1589098"/>
                      </a:cubicBezTo>
                      <a:cubicBezTo>
                        <a:pt x="2752500" y="946569"/>
                        <a:pt x="2231627" y="425696"/>
                        <a:pt x="1589098" y="425696"/>
                      </a:cubicBezTo>
                      <a:close/>
                      <a:moveTo>
                        <a:pt x="1408737" y="0"/>
                      </a:moveTo>
                      <a:lnTo>
                        <a:pt x="1769461" y="0"/>
                      </a:lnTo>
                      <a:lnTo>
                        <a:pt x="1839795" y="328139"/>
                      </a:lnTo>
                      <a:lnTo>
                        <a:pt x="1856789" y="330732"/>
                      </a:lnTo>
                      <a:lnTo>
                        <a:pt x="2000849" y="373520"/>
                      </a:lnTo>
                      <a:lnTo>
                        <a:pt x="2227451" y="122720"/>
                      </a:lnTo>
                      <a:lnTo>
                        <a:pt x="2539846" y="303080"/>
                      </a:lnTo>
                      <a:lnTo>
                        <a:pt x="2439451" y="613872"/>
                      </a:lnTo>
                      <a:lnTo>
                        <a:pt x="2458340" y="627645"/>
                      </a:lnTo>
                      <a:cubicBezTo>
                        <a:pt x="2493487" y="658090"/>
                        <a:pt x="2527017" y="690346"/>
                        <a:pt x="2558787" y="724273"/>
                      </a:cubicBezTo>
                      <a:lnTo>
                        <a:pt x="2569563" y="737054"/>
                      </a:lnTo>
                      <a:lnTo>
                        <a:pt x="2875118" y="638354"/>
                      </a:lnTo>
                      <a:lnTo>
                        <a:pt x="3055480" y="950748"/>
                      </a:lnTo>
                      <a:lnTo>
                        <a:pt x="2827830" y="1156432"/>
                      </a:lnTo>
                      <a:lnTo>
                        <a:pt x="2846251" y="1202137"/>
                      </a:lnTo>
                      <a:lnTo>
                        <a:pt x="2882440" y="1345342"/>
                      </a:lnTo>
                      <a:lnTo>
                        <a:pt x="3178196" y="1408739"/>
                      </a:lnTo>
                      <a:lnTo>
                        <a:pt x="3178196" y="1769460"/>
                      </a:lnTo>
                      <a:lnTo>
                        <a:pt x="2901180" y="1828838"/>
                      </a:lnTo>
                      <a:lnTo>
                        <a:pt x="2890366" y="1899689"/>
                      </a:lnTo>
                      <a:cubicBezTo>
                        <a:pt x="2882626" y="1937518"/>
                        <a:pt x="2873276" y="1974762"/>
                        <a:pt x="2862393" y="2011345"/>
                      </a:cubicBezTo>
                      <a:lnTo>
                        <a:pt x="2851433" y="2043093"/>
                      </a:lnTo>
                      <a:lnTo>
                        <a:pt x="3055480" y="2227452"/>
                      </a:lnTo>
                      <a:lnTo>
                        <a:pt x="2875118" y="2539844"/>
                      </a:lnTo>
                      <a:lnTo>
                        <a:pt x="2624366" y="2458846"/>
                      </a:lnTo>
                      <a:lnTo>
                        <a:pt x="2593452" y="2501242"/>
                      </a:lnTo>
                      <a:cubicBezTo>
                        <a:pt x="2563009" y="2536388"/>
                        <a:pt x="2530753" y="2569918"/>
                        <a:pt x="2496828" y="2601689"/>
                      </a:cubicBezTo>
                      <a:lnTo>
                        <a:pt x="2461217" y="2631705"/>
                      </a:lnTo>
                      <a:lnTo>
                        <a:pt x="2539846" y="2875117"/>
                      </a:lnTo>
                      <a:lnTo>
                        <a:pt x="2227451" y="3055478"/>
                      </a:lnTo>
                      <a:lnTo>
                        <a:pt x="2061632" y="2871954"/>
                      </a:lnTo>
                      <a:lnTo>
                        <a:pt x="2018961" y="2889155"/>
                      </a:lnTo>
                      <a:lnTo>
                        <a:pt x="1820676" y="2939260"/>
                      </a:lnTo>
                      <a:lnTo>
                        <a:pt x="1769461" y="3178196"/>
                      </a:lnTo>
                      <a:lnTo>
                        <a:pt x="1408737" y="3178196"/>
                      </a:lnTo>
                      <a:lnTo>
                        <a:pt x="1357415" y="2938761"/>
                      </a:lnTo>
                      <a:lnTo>
                        <a:pt x="1321409" y="2933267"/>
                      </a:lnTo>
                      <a:lnTo>
                        <a:pt x="1116228" y="2872328"/>
                      </a:lnTo>
                      <a:lnTo>
                        <a:pt x="950747" y="3055478"/>
                      </a:lnTo>
                      <a:lnTo>
                        <a:pt x="638354" y="2875117"/>
                      </a:lnTo>
                      <a:lnTo>
                        <a:pt x="716567" y="2632987"/>
                      </a:lnTo>
                      <a:lnTo>
                        <a:pt x="564155" y="2476891"/>
                      </a:lnTo>
                      <a:lnTo>
                        <a:pt x="552049" y="2459421"/>
                      </a:lnTo>
                      <a:lnTo>
                        <a:pt x="303082" y="2539844"/>
                      </a:lnTo>
                      <a:lnTo>
                        <a:pt x="122720" y="2227452"/>
                      </a:lnTo>
                      <a:lnTo>
                        <a:pt x="326913" y="2042960"/>
                      </a:lnTo>
                      <a:lnTo>
                        <a:pt x="306855" y="1979828"/>
                      </a:lnTo>
                      <a:lnTo>
                        <a:pt x="276470" y="1828721"/>
                      </a:lnTo>
                      <a:lnTo>
                        <a:pt x="0" y="1769460"/>
                      </a:lnTo>
                      <a:lnTo>
                        <a:pt x="0" y="1408739"/>
                      </a:lnTo>
                      <a:lnTo>
                        <a:pt x="293010" y="1345931"/>
                      </a:lnTo>
                      <a:lnTo>
                        <a:pt x="306855" y="1284173"/>
                      </a:lnTo>
                      <a:lnTo>
                        <a:pt x="351046" y="1157043"/>
                      </a:lnTo>
                      <a:lnTo>
                        <a:pt x="122720" y="950748"/>
                      </a:lnTo>
                      <a:lnTo>
                        <a:pt x="303082" y="638354"/>
                      </a:lnTo>
                      <a:lnTo>
                        <a:pt x="611017" y="737822"/>
                      </a:lnTo>
                      <a:lnTo>
                        <a:pt x="678469" y="665039"/>
                      </a:lnTo>
                      <a:lnTo>
                        <a:pt x="739168" y="615179"/>
                      </a:lnTo>
                      <a:lnTo>
                        <a:pt x="638354" y="303080"/>
                      </a:lnTo>
                      <a:lnTo>
                        <a:pt x="950747" y="122720"/>
                      </a:lnTo>
                      <a:lnTo>
                        <a:pt x="1175530" y="371507"/>
                      </a:lnTo>
                      <a:lnTo>
                        <a:pt x="1321409" y="330732"/>
                      </a:lnTo>
                      <a:lnTo>
                        <a:pt x="1338401" y="32813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90" name="椭圆 189"/>
                <p:cNvSpPr/>
                <p:nvPr/>
              </p:nvSpPr>
              <p:spPr>
                <a:xfrm>
                  <a:off x="5666553" y="1791154"/>
                  <a:ext cx="1217673" cy="1217673"/>
                </a:xfrm>
                <a:prstGeom prst="ellipse">
                  <a:avLst/>
                </a:prstGeom>
                <a:noFill/>
                <a:ln w="1905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91" name="椭圆 190"/>
                <p:cNvSpPr/>
                <p:nvPr/>
              </p:nvSpPr>
              <p:spPr>
                <a:xfrm>
                  <a:off x="5731080" y="1855683"/>
                  <a:ext cx="1088616" cy="1088616"/>
                </a:xfrm>
                <a:prstGeom prst="ellipse">
                  <a:avLst/>
                </a:prstGeom>
                <a:gradFill>
                  <a:gsLst>
                    <a:gs pos="100000">
                      <a:schemeClr val="bg1"/>
                    </a:gs>
                    <a:gs pos="0">
                      <a:srgbClr val="E2E2E2"/>
                    </a:gs>
                  </a:gsLst>
                  <a:lin ang="2700000" scaled="1"/>
                </a:gradFill>
                <a:ln w="190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188" name="椭圆 187"/>
              <p:cNvSpPr/>
              <p:nvPr/>
            </p:nvSpPr>
            <p:spPr>
              <a:xfrm>
                <a:off x="6625503" y="2134485"/>
                <a:ext cx="450263" cy="450263"/>
              </a:xfrm>
              <a:prstGeom prst="ellipse">
                <a:avLst/>
              </a:prstGeom>
              <a:solidFill>
                <a:srgbClr val="90CE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82" name="Group 4"/>
            <p:cNvGrpSpPr>
              <a:grpSpLocks noChangeAspect="1"/>
            </p:cNvGrpSpPr>
            <p:nvPr/>
          </p:nvGrpSpPr>
          <p:grpSpPr bwMode="auto">
            <a:xfrm>
              <a:off x="4893045" y="2030543"/>
              <a:ext cx="158010" cy="185170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183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6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2" name="组合 191"/>
          <p:cNvGrpSpPr/>
          <p:nvPr/>
        </p:nvGrpSpPr>
        <p:grpSpPr>
          <a:xfrm>
            <a:off x="6239375" y="3175728"/>
            <a:ext cx="776427" cy="776427"/>
            <a:chOff x="4679531" y="2600769"/>
            <a:chExt cx="582320" cy="582320"/>
          </a:xfrm>
        </p:grpSpPr>
        <p:grpSp>
          <p:nvGrpSpPr>
            <p:cNvPr id="193" name="组合 192"/>
            <p:cNvGrpSpPr/>
            <p:nvPr/>
          </p:nvGrpSpPr>
          <p:grpSpPr>
            <a:xfrm>
              <a:off x="4679531" y="2600769"/>
              <a:ext cx="582320" cy="582320"/>
              <a:chOff x="6462420" y="1971403"/>
              <a:chExt cx="776427" cy="776427"/>
            </a:xfrm>
          </p:grpSpPr>
          <p:grpSp>
            <p:nvGrpSpPr>
              <p:cNvPr id="200" name="组合 199"/>
              <p:cNvGrpSpPr/>
              <p:nvPr/>
            </p:nvGrpSpPr>
            <p:grpSpPr>
              <a:xfrm>
                <a:off x="6462420" y="1971403"/>
                <a:ext cx="776427" cy="776427"/>
                <a:chOff x="5443219" y="1567820"/>
                <a:chExt cx="1664342" cy="1664342"/>
              </a:xfrm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202" name="任意多边形 201"/>
                <p:cNvSpPr/>
                <p:nvPr/>
              </p:nvSpPr>
              <p:spPr>
                <a:xfrm>
                  <a:off x="5443219" y="1567820"/>
                  <a:ext cx="1664342" cy="1664342"/>
                </a:xfrm>
                <a:custGeom>
                  <a:avLst/>
                  <a:gdLst>
                    <a:gd name="connsiteX0" fmla="*/ 1589098 w 3178196"/>
                    <a:gd name="connsiteY0" fmla="*/ 425696 h 3178196"/>
                    <a:gd name="connsiteX1" fmla="*/ 425696 w 3178196"/>
                    <a:gd name="connsiteY1" fmla="*/ 1589098 h 3178196"/>
                    <a:gd name="connsiteX2" fmla="*/ 1589098 w 3178196"/>
                    <a:gd name="connsiteY2" fmla="*/ 2752500 h 3178196"/>
                    <a:gd name="connsiteX3" fmla="*/ 2752500 w 3178196"/>
                    <a:gd name="connsiteY3" fmla="*/ 1589098 h 3178196"/>
                    <a:gd name="connsiteX4" fmla="*/ 1589098 w 3178196"/>
                    <a:gd name="connsiteY4" fmla="*/ 425696 h 3178196"/>
                    <a:gd name="connsiteX5" fmla="*/ 1408737 w 3178196"/>
                    <a:gd name="connsiteY5" fmla="*/ 0 h 3178196"/>
                    <a:gd name="connsiteX6" fmla="*/ 1769461 w 3178196"/>
                    <a:gd name="connsiteY6" fmla="*/ 0 h 3178196"/>
                    <a:gd name="connsiteX7" fmla="*/ 1839795 w 3178196"/>
                    <a:gd name="connsiteY7" fmla="*/ 328139 h 3178196"/>
                    <a:gd name="connsiteX8" fmla="*/ 1856789 w 3178196"/>
                    <a:gd name="connsiteY8" fmla="*/ 330732 h 3178196"/>
                    <a:gd name="connsiteX9" fmla="*/ 2000849 w 3178196"/>
                    <a:gd name="connsiteY9" fmla="*/ 373520 h 3178196"/>
                    <a:gd name="connsiteX10" fmla="*/ 2227451 w 3178196"/>
                    <a:gd name="connsiteY10" fmla="*/ 122720 h 3178196"/>
                    <a:gd name="connsiteX11" fmla="*/ 2539846 w 3178196"/>
                    <a:gd name="connsiteY11" fmla="*/ 303080 h 3178196"/>
                    <a:gd name="connsiteX12" fmla="*/ 2439451 w 3178196"/>
                    <a:gd name="connsiteY12" fmla="*/ 613872 h 3178196"/>
                    <a:gd name="connsiteX13" fmla="*/ 2458340 w 3178196"/>
                    <a:gd name="connsiteY13" fmla="*/ 627645 h 3178196"/>
                    <a:gd name="connsiteX14" fmla="*/ 2558787 w 3178196"/>
                    <a:gd name="connsiteY14" fmla="*/ 724273 h 3178196"/>
                    <a:gd name="connsiteX15" fmla="*/ 2569563 w 3178196"/>
                    <a:gd name="connsiteY15" fmla="*/ 737054 h 3178196"/>
                    <a:gd name="connsiteX16" fmla="*/ 2875118 w 3178196"/>
                    <a:gd name="connsiteY16" fmla="*/ 638354 h 3178196"/>
                    <a:gd name="connsiteX17" fmla="*/ 3055480 w 3178196"/>
                    <a:gd name="connsiteY17" fmla="*/ 950748 h 3178196"/>
                    <a:gd name="connsiteX18" fmla="*/ 2827830 w 3178196"/>
                    <a:gd name="connsiteY18" fmla="*/ 1156432 h 3178196"/>
                    <a:gd name="connsiteX19" fmla="*/ 2846251 w 3178196"/>
                    <a:gd name="connsiteY19" fmla="*/ 1202137 h 3178196"/>
                    <a:gd name="connsiteX20" fmla="*/ 2882440 w 3178196"/>
                    <a:gd name="connsiteY20" fmla="*/ 1345342 h 3178196"/>
                    <a:gd name="connsiteX21" fmla="*/ 3178196 w 3178196"/>
                    <a:gd name="connsiteY21" fmla="*/ 1408739 h 3178196"/>
                    <a:gd name="connsiteX22" fmla="*/ 3178196 w 3178196"/>
                    <a:gd name="connsiteY22" fmla="*/ 1769460 h 3178196"/>
                    <a:gd name="connsiteX23" fmla="*/ 2901180 w 3178196"/>
                    <a:gd name="connsiteY23" fmla="*/ 1828838 h 3178196"/>
                    <a:gd name="connsiteX24" fmla="*/ 2890366 w 3178196"/>
                    <a:gd name="connsiteY24" fmla="*/ 1899689 h 3178196"/>
                    <a:gd name="connsiteX25" fmla="*/ 2862393 w 3178196"/>
                    <a:gd name="connsiteY25" fmla="*/ 2011345 h 3178196"/>
                    <a:gd name="connsiteX26" fmla="*/ 2851433 w 3178196"/>
                    <a:gd name="connsiteY26" fmla="*/ 2043093 h 3178196"/>
                    <a:gd name="connsiteX27" fmla="*/ 3055480 w 3178196"/>
                    <a:gd name="connsiteY27" fmla="*/ 2227452 h 3178196"/>
                    <a:gd name="connsiteX28" fmla="*/ 2875118 w 3178196"/>
                    <a:gd name="connsiteY28" fmla="*/ 2539844 h 3178196"/>
                    <a:gd name="connsiteX29" fmla="*/ 2624366 w 3178196"/>
                    <a:gd name="connsiteY29" fmla="*/ 2458846 h 3178196"/>
                    <a:gd name="connsiteX30" fmla="*/ 2593452 w 3178196"/>
                    <a:gd name="connsiteY30" fmla="*/ 2501242 h 3178196"/>
                    <a:gd name="connsiteX31" fmla="*/ 2496828 w 3178196"/>
                    <a:gd name="connsiteY31" fmla="*/ 2601689 h 3178196"/>
                    <a:gd name="connsiteX32" fmla="*/ 2461217 w 3178196"/>
                    <a:gd name="connsiteY32" fmla="*/ 2631705 h 3178196"/>
                    <a:gd name="connsiteX33" fmla="*/ 2539846 w 3178196"/>
                    <a:gd name="connsiteY33" fmla="*/ 2875117 h 3178196"/>
                    <a:gd name="connsiteX34" fmla="*/ 2227451 w 3178196"/>
                    <a:gd name="connsiteY34" fmla="*/ 3055478 h 3178196"/>
                    <a:gd name="connsiteX35" fmla="*/ 2061632 w 3178196"/>
                    <a:gd name="connsiteY35" fmla="*/ 2871954 h 3178196"/>
                    <a:gd name="connsiteX36" fmla="*/ 2018961 w 3178196"/>
                    <a:gd name="connsiteY36" fmla="*/ 2889155 h 3178196"/>
                    <a:gd name="connsiteX37" fmla="*/ 1820676 w 3178196"/>
                    <a:gd name="connsiteY37" fmla="*/ 2939260 h 3178196"/>
                    <a:gd name="connsiteX38" fmla="*/ 1769461 w 3178196"/>
                    <a:gd name="connsiteY38" fmla="*/ 3178196 h 3178196"/>
                    <a:gd name="connsiteX39" fmla="*/ 1408737 w 3178196"/>
                    <a:gd name="connsiteY39" fmla="*/ 3178196 h 3178196"/>
                    <a:gd name="connsiteX40" fmla="*/ 1357415 w 3178196"/>
                    <a:gd name="connsiteY40" fmla="*/ 2938761 h 3178196"/>
                    <a:gd name="connsiteX41" fmla="*/ 1321409 w 3178196"/>
                    <a:gd name="connsiteY41" fmla="*/ 2933267 h 3178196"/>
                    <a:gd name="connsiteX42" fmla="*/ 1116228 w 3178196"/>
                    <a:gd name="connsiteY42" fmla="*/ 2872328 h 3178196"/>
                    <a:gd name="connsiteX43" fmla="*/ 950747 w 3178196"/>
                    <a:gd name="connsiteY43" fmla="*/ 3055478 h 3178196"/>
                    <a:gd name="connsiteX44" fmla="*/ 638354 w 3178196"/>
                    <a:gd name="connsiteY44" fmla="*/ 2875117 h 3178196"/>
                    <a:gd name="connsiteX45" fmla="*/ 716567 w 3178196"/>
                    <a:gd name="connsiteY45" fmla="*/ 2632987 h 3178196"/>
                    <a:gd name="connsiteX46" fmla="*/ 564155 w 3178196"/>
                    <a:gd name="connsiteY46" fmla="*/ 2476891 h 3178196"/>
                    <a:gd name="connsiteX47" fmla="*/ 552049 w 3178196"/>
                    <a:gd name="connsiteY47" fmla="*/ 2459421 h 3178196"/>
                    <a:gd name="connsiteX48" fmla="*/ 303082 w 3178196"/>
                    <a:gd name="connsiteY48" fmla="*/ 2539844 h 3178196"/>
                    <a:gd name="connsiteX49" fmla="*/ 122720 w 3178196"/>
                    <a:gd name="connsiteY49" fmla="*/ 2227452 h 3178196"/>
                    <a:gd name="connsiteX50" fmla="*/ 326913 w 3178196"/>
                    <a:gd name="connsiteY50" fmla="*/ 2042960 h 3178196"/>
                    <a:gd name="connsiteX51" fmla="*/ 306855 w 3178196"/>
                    <a:gd name="connsiteY51" fmla="*/ 1979828 h 3178196"/>
                    <a:gd name="connsiteX52" fmla="*/ 276470 w 3178196"/>
                    <a:gd name="connsiteY52" fmla="*/ 1828721 h 3178196"/>
                    <a:gd name="connsiteX53" fmla="*/ 0 w 3178196"/>
                    <a:gd name="connsiteY53" fmla="*/ 1769460 h 3178196"/>
                    <a:gd name="connsiteX54" fmla="*/ 0 w 3178196"/>
                    <a:gd name="connsiteY54" fmla="*/ 1408739 h 3178196"/>
                    <a:gd name="connsiteX55" fmla="*/ 293010 w 3178196"/>
                    <a:gd name="connsiteY55" fmla="*/ 1345931 h 3178196"/>
                    <a:gd name="connsiteX56" fmla="*/ 306855 w 3178196"/>
                    <a:gd name="connsiteY56" fmla="*/ 1284173 h 3178196"/>
                    <a:gd name="connsiteX57" fmla="*/ 351046 w 3178196"/>
                    <a:gd name="connsiteY57" fmla="*/ 1157043 h 3178196"/>
                    <a:gd name="connsiteX58" fmla="*/ 122720 w 3178196"/>
                    <a:gd name="connsiteY58" fmla="*/ 950748 h 3178196"/>
                    <a:gd name="connsiteX59" fmla="*/ 303082 w 3178196"/>
                    <a:gd name="connsiteY59" fmla="*/ 638354 h 3178196"/>
                    <a:gd name="connsiteX60" fmla="*/ 611017 w 3178196"/>
                    <a:gd name="connsiteY60" fmla="*/ 737822 h 3178196"/>
                    <a:gd name="connsiteX61" fmla="*/ 678469 w 3178196"/>
                    <a:gd name="connsiteY61" fmla="*/ 665039 h 3178196"/>
                    <a:gd name="connsiteX62" fmla="*/ 739168 w 3178196"/>
                    <a:gd name="connsiteY62" fmla="*/ 615179 h 3178196"/>
                    <a:gd name="connsiteX63" fmla="*/ 638354 w 3178196"/>
                    <a:gd name="connsiteY63" fmla="*/ 303080 h 3178196"/>
                    <a:gd name="connsiteX64" fmla="*/ 950747 w 3178196"/>
                    <a:gd name="connsiteY64" fmla="*/ 122720 h 3178196"/>
                    <a:gd name="connsiteX65" fmla="*/ 1175530 w 3178196"/>
                    <a:gd name="connsiteY65" fmla="*/ 371507 h 3178196"/>
                    <a:gd name="connsiteX66" fmla="*/ 1321409 w 3178196"/>
                    <a:gd name="connsiteY66" fmla="*/ 330732 h 3178196"/>
                    <a:gd name="connsiteX67" fmla="*/ 1338401 w 3178196"/>
                    <a:gd name="connsiteY67" fmla="*/ 328139 h 3178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178196" h="3178196">
                      <a:moveTo>
                        <a:pt x="1589098" y="425696"/>
                      </a:moveTo>
                      <a:cubicBezTo>
                        <a:pt x="946569" y="425696"/>
                        <a:pt x="425696" y="946569"/>
                        <a:pt x="425696" y="1589098"/>
                      </a:cubicBezTo>
                      <a:cubicBezTo>
                        <a:pt x="425696" y="2231627"/>
                        <a:pt x="946569" y="2752500"/>
                        <a:pt x="1589098" y="2752500"/>
                      </a:cubicBezTo>
                      <a:cubicBezTo>
                        <a:pt x="2231627" y="2752500"/>
                        <a:pt x="2752500" y="2231627"/>
                        <a:pt x="2752500" y="1589098"/>
                      </a:cubicBezTo>
                      <a:cubicBezTo>
                        <a:pt x="2752500" y="946569"/>
                        <a:pt x="2231627" y="425696"/>
                        <a:pt x="1589098" y="425696"/>
                      </a:cubicBezTo>
                      <a:close/>
                      <a:moveTo>
                        <a:pt x="1408737" y="0"/>
                      </a:moveTo>
                      <a:lnTo>
                        <a:pt x="1769461" y="0"/>
                      </a:lnTo>
                      <a:lnTo>
                        <a:pt x="1839795" y="328139"/>
                      </a:lnTo>
                      <a:lnTo>
                        <a:pt x="1856789" y="330732"/>
                      </a:lnTo>
                      <a:lnTo>
                        <a:pt x="2000849" y="373520"/>
                      </a:lnTo>
                      <a:lnTo>
                        <a:pt x="2227451" y="122720"/>
                      </a:lnTo>
                      <a:lnTo>
                        <a:pt x="2539846" y="303080"/>
                      </a:lnTo>
                      <a:lnTo>
                        <a:pt x="2439451" y="613872"/>
                      </a:lnTo>
                      <a:lnTo>
                        <a:pt x="2458340" y="627645"/>
                      </a:lnTo>
                      <a:cubicBezTo>
                        <a:pt x="2493487" y="658090"/>
                        <a:pt x="2527017" y="690346"/>
                        <a:pt x="2558787" y="724273"/>
                      </a:cubicBezTo>
                      <a:lnTo>
                        <a:pt x="2569563" y="737054"/>
                      </a:lnTo>
                      <a:lnTo>
                        <a:pt x="2875118" y="638354"/>
                      </a:lnTo>
                      <a:lnTo>
                        <a:pt x="3055480" y="950748"/>
                      </a:lnTo>
                      <a:lnTo>
                        <a:pt x="2827830" y="1156432"/>
                      </a:lnTo>
                      <a:lnTo>
                        <a:pt x="2846251" y="1202137"/>
                      </a:lnTo>
                      <a:lnTo>
                        <a:pt x="2882440" y="1345342"/>
                      </a:lnTo>
                      <a:lnTo>
                        <a:pt x="3178196" y="1408739"/>
                      </a:lnTo>
                      <a:lnTo>
                        <a:pt x="3178196" y="1769460"/>
                      </a:lnTo>
                      <a:lnTo>
                        <a:pt x="2901180" y="1828838"/>
                      </a:lnTo>
                      <a:lnTo>
                        <a:pt x="2890366" y="1899689"/>
                      </a:lnTo>
                      <a:cubicBezTo>
                        <a:pt x="2882626" y="1937518"/>
                        <a:pt x="2873276" y="1974762"/>
                        <a:pt x="2862393" y="2011345"/>
                      </a:cubicBezTo>
                      <a:lnTo>
                        <a:pt x="2851433" y="2043093"/>
                      </a:lnTo>
                      <a:lnTo>
                        <a:pt x="3055480" y="2227452"/>
                      </a:lnTo>
                      <a:lnTo>
                        <a:pt x="2875118" y="2539844"/>
                      </a:lnTo>
                      <a:lnTo>
                        <a:pt x="2624366" y="2458846"/>
                      </a:lnTo>
                      <a:lnTo>
                        <a:pt x="2593452" y="2501242"/>
                      </a:lnTo>
                      <a:cubicBezTo>
                        <a:pt x="2563009" y="2536388"/>
                        <a:pt x="2530753" y="2569918"/>
                        <a:pt x="2496828" y="2601689"/>
                      </a:cubicBezTo>
                      <a:lnTo>
                        <a:pt x="2461217" y="2631705"/>
                      </a:lnTo>
                      <a:lnTo>
                        <a:pt x="2539846" y="2875117"/>
                      </a:lnTo>
                      <a:lnTo>
                        <a:pt x="2227451" y="3055478"/>
                      </a:lnTo>
                      <a:lnTo>
                        <a:pt x="2061632" y="2871954"/>
                      </a:lnTo>
                      <a:lnTo>
                        <a:pt x="2018961" y="2889155"/>
                      </a:lnTo>
                      <a:lnTo>
                        <a:pt x="1820676" y="2939260"/>
                      </a:lnTo>
                      <a:lnTo>
                        <a:pt x="1769461" y="3178196"/>
                      </a:lnTo>
                      <a:lnTo>
                        <a:pt x="1408737" y="3178196"/>
                      </a:lnTo>
                      <a:lnTo>
                        <a:pt x="1357415" y="2938761"/>
                      </a:lnTo>
                      <a:lnTo>
                        <a:pt x="1321409" y="2933267"/>
                      </a:lnTo>
                      <a:lnTo>
                        <a:pt x="1116228" y="2872328"/>
                      </a:lnTo>
                      <a:lnTo>
                        <a:pt x="950747" y="3055478"/>
                      </a:lnTo>
                      <a:lnTo>
                        <a:pt x="638354" y="2875117"/>
                      </a:lnTo>
                      <a:lnTo>
                        <a:pt x="716567" y="2632987"/>
                      </a:lnTo>
                      <a:lnTo>
                        <a:pt x="564155" y="2476891"/>
                      </a:lnTo>
                      <a:lnTo>
                        <a:pt x="552049" y="2459421"/>
                      </a:lnTo>
                      <a:lnTo>
                        <a:pt x="303082" y="2539844"/>
                      </a:lnTo>
                      <a:lnTo>
                        <a:pt x="122720" y="2227452"/>
                      </a:lnTo>
                      <a:lnTo>
                        <a:pt x="326913" y="2042960"/>
                      </a:lnTo>
                      <a:lnTo>
                        <a:pt x="306855" y="1979828"/>
                      </a:lnTo>
                      <a:lnTo>
                        <a:pt x="276470" y="1828721"/>
                      </a:lnTo>
                      <a:lnTo>
                        <a:pt x="0" y="1769460"/>
                      </a:lnTo>
                      <a:lnTo>
                        <a:pt x="0" y="1408739"/>
                      </a:lnTo>
                      <a:lnTo>
                        <a:pt x="293010" y="1345931"/>
                      </a:lnTo>
                      <a:lnTo>
                        <a:pt x="306855" y="1284173"/>
                      </a:lnTo>
                      <a:lnTo>
                        <a:pt x="351046" y="1157043"/>
                      </a:lnTo>
                      <a:lnTo>
                        <a:pt x="122720" y="950748"/>
                      </a:lnTo>
                      <a:lnTo>
                        <a:pt x="303082" y="638354"/>
                      </a:lnTo>
                      <a:lnTo>
                        <a:pt x="611017" y="737822"/>
                      </a:lnTo>
                      <a:lnTo>
                        <a:pt x="678469" y="665039"/>
                      </a:lnTo>
                      <a:lnTo>
                        <a:pt x="739168" y="615179"/>
                      </a:lnTo>
                      <a:lnTo>
                        <a:pt x="638354" y="303080"/>
                      </a:lnTo>
                      <a:lnTo>
                        <a:pt x="950747" y="122720"/>
                      </a:lnTo>
                      <a:lnTo>
                        <a:pt x="1175530" y="371507"/>
                      </a:lnTo>
                      <a:lnTo>
                        <a:pt x="1321409" y="330732"/>
                      </a:lnTo>
                      <a:lnTo>
                        <a:pt x="1338401" y="32813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203" name="椭圆 202"/>
                <p:cNvSpPr/>
                <p:nvPr/>
              </p:nvSpPr>
              <p:spPr>
                <a:xfrm>
                  <a:off x="5666553" y="1791154"/>
                  <a:ext cx="1217673" cy="1217673"/>
                </a:xfrm>
                <a:prstGeom prst="ellipse">
                  <a:avLst/>
                </a:prstGeom>
                <a:noFill/>
                <a:ln w="1905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204" name="椭圆 203"/>
                <p:cNvSpPr/>
                <p:nvPr/>
              </p:nvSpPr>
              <p:spPr>
                <a:xfrm>
                  <a:off x="5731080" y="1855683"/>
                  <a:ext cx="1088616" cy="1088616"/>
                </a:xfrm>
                <a:prstGeom prst="ellipse">
                  <a:avLst/>
                </a:prstGeom>
                <a:gradFill>
                  <a:gsLst>
                    <a:gs pos="100000">
                      <a:schemeClr val="bg1"/>
                    </a:gs>
                    <a:gs pos="0">
                      <a:srgbClr val="E2E2E2"/>
                    </a:gs>
                  </a:gsLst>
                  <a:lin ang="2700000" scaled="1"/>
                </a:gradFill>
                <a:ln w="190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201" name="椭圆 200"/>
              <p:cNvSpPr/>
              <p:nvPr/>
            </p:nvSpPr>
            <p:spPr>
              <a:xfrm>
                <a:off x="6625503" y="2134485"/>
                <a:ext cx="450263" cy="450263"/>
              </a:xfrm>
              <a:prstGeom prst="ellipse">
                <a:avLst/>
              </a:prstGeom>
              <a:solidFill>
                <a:srgbClr val="118C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94" name="Group 18"/>
            <p:cNvGrpSpPr>
              <a:grpSpLocks noChangeAspect="1"/>
            </p:cNvGrpSpPr>
            <p:nvPr/>
          </p:nvGrpSpPr>
          <p:grpSpPr bwMode="auto">
            <a:xfrm>
              <a:off x="4891814" y="2819888"/>
              <a:ext cx="160473" cy="149531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195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6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5" name="组合 204"/>
          <p:cNvGrpSpPr/>
          <p:nvPr/>
        </p:nvGrpSpPr>
        <p:grpSpPr>
          <a:xfrm>
            <a:off x="6239375" y="4204428"/>
            <a:ext cx="776427" cy="776427"/>
            <a:chOff x="4679531" y="3372294"/>
            <a:chExt cx="582320" cy="582320"/>
          </a:xfrm>
        </p:grpSpPr>
        <p:grpSp>
          <p:nvGrpSpPr>
            <p:cNvPr id="206" name="组合 205"/>
            <p:cNvGrpSpPr/>
            <p:nvPr/>
          </p:nvGrpSpPr>
          <p:grpSpPr>
            <a:xfrm>
              <a:off x="4679531" y="3372294"/>
              <a:ext cx="582320" cy="582320"/>
              <a:chOff x="6462420" y="1971403"/>
              <a:chExt cx="776427" cy="776427"/>
            </a:xfrm>
          </p:grpSpPr>
          <p:grpSp>
            <p:nvGrpSpPr>
              <p:cNvPr id="210" name="组合 209"/>
              <p:cNvGrpSpPr/>
              <p:nvPr/>
            </p:nvGrpSpPr>
            <p:grpSpPr>
              <a:xfrm>
                <a:off x="6462420" y="1971403"/>
                <a:ext cx="776427" cy="776427"/>
                <a:chOff x="5443219" y="1567820"/>
                <a:chExt cx="1664342" cy="1664342"/>
              </a:xfrm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212" name="任意多边形 211"/>
                <p:cNvSpPr/>
                <p:nvPr/>
              </p:nvSpPr>
              <p:spPr>
                <a:xfrm>
                  <a:off x="5443219" y="1567820"/>
                  <a:ext cx="1664342" cy="1664342"/>
                </a:xfrm>
                <a:custGeom>
                  <a:avLst/>
                  <a:gdLst>
                    <a:gd name="connsiteX0" fmla="*/ 1589098 w 3178196"/>
                    <a:gd name="connsiteY0" fmla="*/ 425696 h 3178196"/>
                    <a:gd name="connsiteX1" fmla="*/ 425696 w 3178196"/>
                    <a:gd name="connsiteY1" fmla="*/ 1589098 h 3178196"/>
                    <a:gd name="connsiteX2" fmla="*/ 1589098 w 3178196"/>
                    <a:gd name="connsiteY2" fmla="*/ 2752500 h 3178196"/>
                    <a:gd name="connsiteX3" fmla="*/ 2752500 w 3178196"/>
                    <a:gd name="connsiteY3" fmla="*/ 1589098 h 3178196"/>
                    <a:gd name="connsiteX4" fmla="*/ 1589098 w 3178196"/>
                    <a:gd name="connsiteY4" fmla="*/ 425696 h 3178196"/>
                    <a:gd name="connsiteX5" fmla="*/ 1408737 w 3178196"/>
                    <a:gd name="connsiteY5" fmla="*/ 0 h 3178196"/>
                    <a:gd name="connsiteX6" fmla="*/ 1769461 w 3178196"/>
                    <a:gd name="connsiteY6" fmla="*/ 0 h 3178196"/>
                    <a:gd name="connsiteX7" fmla="*/ 1839795 w 3178196"/>
                    <a:gd name="connsiteY7" fmla="*/ 328139 h 3178196"/>
                    <a:gd name="connsiteX8" fmla="*/ 1856789 w 3178196"/>
                    <a:gd name="connsiteY8" fmla="*/ 330732 h 3178196"/>
                    <a:gd name="connsiteX9" fmla="*/ 2000849 w 3178196"/>
                    <a:gd name="connsiteY9" fmla="*/ 373520 h 3178196"/>
                    <a:gd name="connsiteX10" fmla="*/ 2227451 w 3178196"/>
                    <a:gd name="connsiteY10" fmla="*/ 122720 h 3178196"/>
                    <a:gd name="connsiteX11" fmla="*/ 2539846 w 3178196"/>
                    <a:gd name="connsiteY11" fmla="*/ 303080 h 3178196"/>
                    <a:gd name="connsiteX12" fmla="*/ 2439451 w 3178196"/>
                    <a:gd name="connsiteY12" fmla="*/ 613872 h 3178196"/>
                    <a:gd name="connsiteX13" fmla="*/ 2458340 w 3178196"/>
                    <a:gd name="connsiteY13" fmla="*/ 627645 h 3178196"/>
                    <a:gd name="connsiteX14" fmla="*/ 2558787 w 3178196"/>
                    <a:gd name="connsiteY14" fmla="*/ 724273 h 3178196"/>
                    <a:gd name="connsiteX15" fmla="*/ 2569563 w 3178196"/>
                    <a:gd name="connsiteY15" fmla="*/ 737054 h 3178196"/>
                    <a:gd name="connsiteX16" fmla="*/ 2875118 w 3178196"/>
                    <a:gd name="connsiteY16" fmla="*/ 638354 h 3178196"/>
                    <a:gd name="connsiteX17" fmla="*/ 3055480 w 3178196"/>
                    <a:gd name="connsiteY17" fmla="*/ 950748 h 3178196"/>
                    <a:gd name="connsiteX18" fmla="*/ 2827830 w 3178196"/>
                    <a:gd name="connsiteY18" fmla="*/ 1156432 h 3178196"/>
                    <a:gd name="connsiteX19" fmla="*/ 2846251 w 3178196"/>
                    <a:gd name="connsiteY19" fmla="*/ 1202137 h 3178196"/>
                    <a:gd name="connsiteX20" fmla="*/ 2882440 w 3178196"/>
                    <a:gd name="connsiteY20" fmla="*/ 1345342 h 3178196"/>
                    <a:gd name="connsiteX21" fmla="*/ 3178196 w 3178196"/>
                    <a:gd name="connsiteY21" fmla="*/ 1408739 h 3178196"/>
                    <a:gd name="connsiteX22" fmla="*/ 3178196 w 3178196"/>
                    <a:gd name="connsiteY22" fmla="*/ 1769460 h 3178196"/>
                    <a:gd name="connsiteX23" fmla="*/ 2901180 w 3178196"/>
                    <a:gd name="connsiteY23" fmla="*/ 1828838 h 3178196"/>
                    <a:gd name="connsiteX24" fmla="*/ 2890366 w 3178196"/>
                    <a:gd name="connsiteY24" fmla="*/ 1899689 h 3178196"/>
                    <a:gd name="connsiteX25" fmla="*/ 2862393 w 3178196"/>
                    <a:gd name="connsiteY25" fmla="*/ 2011345 h 3178196"/>
                    <a:gd name="connsiteX26" fmla="*/ 2851433 w 3178196"/>
                    <a:gd name="connsiteY26" fmla="*/ 2043093 h 3178196"/>
                    <a:gd name="connsiteX27" fmla="*/ 3055480 w 3178196"/>
                    <a:gd name="connsiteY27" fmla="*/ 2227452 h 3178196"/>
                    <a:gd name="connsiteX28" fmla="*/ 2875118 w 3178196"/>
                    <a:gd name="connsiteY28" fmla="*/ 2539844 h 3178196"/>
                    <a:gd name="connsiteX29" fmla="*/ 2624366 w 3178196"/>
                    <a:gd name="connsiteY29" fmla="*/ 2458846 h 3178196"/>
                    <a:gd name="connsiteX30" fmla="*/ 2593452 w 3178196"/>
                    <a:gd name="connsiteY30" fmla="*/ 2501242 h 3178196"/>
                    <a:gd name="connsiteX31" fmla="*/ 2496828 w 3178196"/>
                    <a:gd name="connsiteY31" fmla="*/ 2601689 h 3178196"/>
                    <a:gd name="connsiteX32" fmla="*/ 2461217 w 3178196"/>
                    <a:gd name="connsiteY32" fmla="*/ 2631705 h 3178196"/>
                    <a:gd name="connsiteX33" fmla="*/ 2539846 w 3178196"/>
                    <a:gd name="connsiteY33" fmla="*/ 2875117 h 3178196"/>
                    <a:gd name="connsiteX34" fmla="*/ 2227451 w 3178196"/>
                    <a:gd name="connsiteY34" fmla="*/ 3055478 h 3178196"/>
                    <a:gd name="connsiteX35" fmla="*/ 2061632 w 3178196"/>
                    <a:gd name="connsiteY35" fmla="*/ 2871954 h 3178196"/>
                    <a:gd name="connsiteX36" fmla="*/ 2018961 w 3178196"/>
                    <a:gd name="connsiteY36" fmla="*/ 2889155 h 3178196"/>
                    <a:gd name="connsiteX37" fmla="*/ 1820676 w 3178196"/>
                    <a:gd name="connsiteY37" fmla="*/ 2939260 h 3178196"/>
                    <a:gd name="connsiteX38" fmla="*/ 1769461 w 3178196"/>
                    <a:gd name="connsiteY38" fmla="*/ 3178196 h 3178196"/>
                    <a:gd name="connsiteX39" fmla="*/ 1408737 w 3178196"/>
                    <a:gd name="connsiteY39" fmla="*/ 3178196 h 3178196"/>
                    <a:gd name="connsiteX40" fmla="*/ 1357415 w 3178196"/>
                    <a:gd name="connsiteY40" fmla="*/ 2938761 h 3178196"/>
                    <a:gd name="connsiteX41" fmla="*/ 1321409 w 3178196"/>
                    <a:gd name="connsiteY41" fmla="*/ 2933267 h 3178196"/>
                    <a:gd name="connsiteX42" fmla="*/ 1116228 w 3178196"/>
                    <a:gd name="connsiteY42" fmla="*/ 2872328 h 3178196"/>
                    <a:gd name="connsiteX43" fmla="*/ 950747 w 3178196"/>
                    <a:gd name="connsiteY43" fmla="*/ 3055478 h 3178196"/>
                    <a:gd name="connsiteX44" fmla="*/ 638354 w 3178196"/>
                    <a:gd name="connsiteY44" fmla="*/ 2875117 h 3178196"/>
                    <a:gd name="connsiteX45" fmla="*/ 716567 w 3178196"/>
                    <a:gd name="connsiteY45" fmla="*/ 2632987 h 3178196"/>
                    <a:gd name="connsiteX46" fmla="*/ 564155 w 3178196"/>
                    <a:gd name="connsiteY46" fmla="*/ 2476891 h 3178196"/>
                    <a:gd name="connsiteX47" fmla="*/ 552049 w 3178196"/>
                    <a:gd name="connsiteY47" fmla="*/ 2459421 h 3178196"/>
                    <a:gd name="connsiteX48" fmla="*/ 303082 w 3178196"/>
                    <a:gd name="connsiteY48" fmla="*/ 2539844 h 3178196"/>
                    <a:gd name="connsiteX49" fmla="*/ 122720 w 3178196"/>
                    <a:gd name="connsiteY49" fmla="*/ 2227452 h 3178196"/>
                    <a:gd name="connsiteX50" fmla="*/ 326913 w 3178196"/>
                    <a:gd name="connsiteY50" fmla="*/ 2042960 h 3178196"/>
                    <a:gd name="connsiteX51" fmla="*/ 306855 w 3178196"/>
                    <a:gd name="connsiteY51" fmla="*/ 1979828 h 3178196"/>
                    <a:gd name="connsiteX52" fmla="*/ 276470 w 3178196"/>
                    <a:gd name="connsiteY52" fmla="*/ 1828721 h 3178196"/>
                    <a:gd name="connsiteX53" fmla="*/ 0 w 3178196"/>
                    <a:gd name="connsiteY53" fmla="*/ 1769460 h 3178196"/>
                    <a:gd name="connsiteX54" fmla="*/ 0 w 3178196"/>
                    <a:gd name="connsiteY54" fmla="*/ 1408739 h 3178196"/>
                    <a:gd name="connsiteX55" fmla="*/ 293010 w 3178196"/>
                    <a:gd name="connsiteY55" fmla="*/ 1345931 h 3178196"/>
                    <a:gd name="connsiteX56" fmla="*/ 306855 w 3178196"/>
                    <a:gd name="connsiteY56" fmla="*/ 1284173 h 3178196"/>
                    <a:gd name="connsiteX57" fmla="*/ 351046 w 3178196"/>
                    <a:gd name="connsiteY57" fmla="*/ 1157043 h 3178196"/>
                    <a:gd name="connsiteX58" fmla="*/ 122720 w 3178196"/>
                    <a:gd name="connsiteY58" fmla="*/ 950748 h 3178196"/>
                    <a:gd name="connsiteX59" fmla="*/ 303082 w 3178196"/>
                    <a:gd name="connsiteY59" fmla="*/ 638354 h 3178196"/>
                    <a:gd name="connsiteX60" fmla="*/ 611017 w 3178196"/>
                    <a:gd name="connsiteY60" fmla="*/ 737822 h 3178196"/>
                    <a:gd name="connsiteX61" fmla="*/ 678469 w 3178196"/>
                    <a:gd name="connsiteY61" fmla="*/ 665039 h 3178196"/>
                    <a:gd name="connsiteX62" fmla="*/ 739168 w 3178196"/>
                    <a:gd name="connsiteY62" fmla="*/ 615179 h 3178196"/>
                    <a:gd name="connsiteX63" fmla="*/ 638354 w 3178196"/>
                    <a:gd name="connsiteY63" fmla="*/ 303080 h 3178196"/>
                    <a:gd name="connsiteX64" fmla="*/ 950747 w 3178196"/>
                    <a:gd name="connsiteY64" fmla="*/ 122720 h 3178196"/>
                    <a:gd name="connsiteX65" fmla="*/ 1175530 w 3178196"/>
                    <a:gd name="connsiteY65" fmla="*/ 371507 h 3178196"/>
                    <a:gd name="connsiteX66" fmla="*/ 1321409 w 3178196"/>
                    <a:gd name="connsiteY66" fmla="*/ 330732 h 3178196"/>
                    <a:gd name="connsiteX67" fmla="*/ 1338401 w 3178196"/>
                    <a:gd name="connsiteY67" fmla="*/ 328139 h 3178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178196" h="3178196">
                      <a:moveTo>
                        <a:pt x="1589098" y="425696"/>
                      </a:moveTo>
                      <a:cubicBezTo>
                        <a:pt x="946569" y="425696"/>
                        <a:pt x="425696" y="946569"/>
                        <a:pt x="425696" y="1589098"/>
                      </a:cubicBezTo>
                      <a:cubicBezTo>
                        <a:pt x="425696" y="2231627"/>
                        <a:pt x="946569" y="2752500"/>
                        <a:pt x="1589098" y="2752500"/>
                      </a:cubicBezTo>
                      <a:cubicBezTo>
                        <a:pt x="2231627" y="2752500"/>
                        <a:pt x="2752500" y="2231627"/>
                        <a:pt x="2752500" y="1589098"/>
                      </a:cubicBezTo>
                      <a:cubicBezTo>
                        <a:pt x="2752500" y="946569"/>
                        <a:pt x="2231627" y="425696"/>
                        <a:pt x="1589098" y="425696"/>
                      </a:cubicBezTo>
                      <a:close/>
                      <a:moveTo>
                        <a:pt x="1408737" y="0"/>
                      </a:moveTo>
                      <a:lnTo>
                        <a:pt x="1769461" y="0"/>
                      </a:lnTo>
                      <a:lnTo>
                        <a:pt x="1839795" y="328139"/>
                      </a:lnTo>
                      <a:lnTo>
                        <a:pt x="1856789" y="330732"/>
                      </a:lnTo>
                      <a:lnTo>
                        <a:pt x="2000849" y="373520"/>
                      </a:lnTo>
                      <a:lnTo>
                        <a:pt x="2227451" y="122720"/>
                      </a:lnTo>
                      <a:lnTo>
                        <a:pt x="2539846" y="303080"/>
                      </a:lnTo>
                      <a:lnTo>
                        <a:pt x="2439451" y="613872"/>
                      </a:lnTo>
                      <a:lnTo>
                        <a:pt x="2458340" y="627645"/>
                      </a:lnTo>
                      <a:cubicBezTo>
                        <a:pt x="2493487" y="658090"/>
                        <a:pt x="2527017" y="690346"/>
                        <a:pt x="2558787" y="724273"/>
                      </a:cubicBezTo>
                      <a:lnTo>
                        <a:pt x="2569563" y="737054"/>
                      </a:lnTo>
                      <a:lnTo>
                        <a:pt x="2875118" y="638354"/>
                      </a:lnTo>
                      <a:lnTo>
                        <a:pt x="3055480" y="950748"/>
                      </a:lnTo>
                      <a:lnTo>
                        <a:pt x="2827830" y="1156432"/>
                      </a:lnTo>
                      <a:lnTo>
                        <a:pt x="2846251" y="1202137"/>
                      </a:lnTo>
                      <a:lnTo>
                        <a:pt x="2882440" y="1345342"/>
                      </a:lnTo>
                      <a:lnTo>
                        <a:pt x="3178196" y="1408739"/>
                      </a:lnTo>
                      <a:lnTo>
                        <a:pt x="3178196" y="1769460"/>
                      </a:lnTo>
                      <a:lnTo>
                        <a:pt x="2901180" y="1828838"/>
                      </a:lnTo>
                      <a:lnTo>
                        <a:pt x="2890366" y="1899689"/>
                      </a:lnTo>
                      <a:cubicBezTo>
                        <a:pt x="2882626" y="1937518"/>
                        <a:pt x="2873276" y="1974762"/>
                        <a:pt x="2862393" y="2011345"/>
                      </a:cubicBezTo>
                      <a:lnTo>
                        <a:pt x="2851433" y="2043093"/>
                      </a:lnTo>
                      <a:lnTo>
                        <a:pt x="3055480" y="2227452"/>
                      </a:lnTo>
                      <a:lnTo>
                        <a:pt x="2875118" y="2539844"/>
                      </a:lnTo>
                      <a:lnTo>
                        <a:pt x="2624366" y="2458846"/>
                      </a:lnTo>
                      <a:lnTo>
                        <a:pt x="2593452" y="2501242"/>
                      </a:lnTo>
                      <a:cubicBezTo>
                        <a:pt x="2563009" y="2536388"/>
                        <a:pt x="2530753" y="2569918"/>
                        <a:pt x="2496828" y="2601689"/>
                      </a:cubicBezTo>
                      <a:lnTo>
                        <a:pt x="2461217" y="2631705"/>
                      </a:lnTo>
                      <a:lnTo>
                        <a:pt x="2539846" y="2875117"/>
                      </a:lnTo>
                      <a:lnTo>
                        <a:pt x="2227451" y="3055478"/>
                      </a:lnTo>
                      <a:lnTo>
                        <a:pt x="2061632" y="2871954"/>
                      </a:lnTo>
                      <a:lnTo>
                        <a:pt x="2018961" y="2889155"/>
                      </a:lnTo>
                      <a:lnTo>
                        <a:pt x="1820676" y="2939260"/>
                      </a:lnTo>
                      <a:lnTo>
                        <a:pt x="1769461" y="3178196"/>
                      </a:lnTo>
                      <a:lnTo>
                        <a:pt x="1408737" y="3178196"/>
                      </a:lnTo>
                      <a:lnTo>
                        <a:pt x="1357415" y="2938761"/>
                      </a:lnTo>
                      <a:lnTo>
                        <a:pt x="1321409" y="2933267"/>
                      </a:lnTo>
                      <a:lnTo>
                        <a:pt x="1116228" y="2872328"/>
                      </a:lnTo>
                      <a:lnTo>
                        <a:pt x="950747" y="3055478"/>
                      </a:lnTo>
                      <a:lnTo>
                        <a:pt x="638354" y="2875117"/>
                      </a:lnTo>
                      <a:lnTo>
                        <a:pt x="716567" y="2632987"/>
                      </a:lnTo>
                      <a:lnTo>
                        <a:pt x="564155" y="2476891"/>
                      </a:lnTo>
                      <a:lnTo>
                        <a:pt x="552049" y="2459421"/>
                      </a:lnTo>
                      <a:lnTo>
                        <a:pt x="303082" y="2539844"/>
                      </a:lnTo>
                      <a:lnTo>
                        <a:pt x="122720" y="2227452"/>
                      </a:lnTo>
                      <a:lnTo>
                        <a:pt x="326913" y="2042960"/>
                      </a:lnTo>
                      <a:lnTo>
                        <a:pt x="306855" y="1979828"/>
                      </a:lnTo>
                      <a:lnTo>
                        <a:pt x="276470" y="1828721"/>
                      </a:lnTo>
                      <a:lnTo>
                        <a:pt x="0" y="1769460"/>
                      </a:lnTo>
                      <a:lnTo>
                        <a:pt x="0" y="1408739"/>
                      </a:lnTo>
                      <a:lnTo>
                        <a:pt x="293010" y="1345931"/>
                      </a:lnTo>
                      <a:lnTo>
                        <a:pt x="306855" y="1284173"/>
                      </a:lnTo>
                      <a:lnTo>
                        <a:pt x="351046" y="1157043"/>
                      </a:lnTo>
                      <a:lnTo>
                        <a:pt x="122720" y="950748"/>
                      </a:lnTo>
                      <a:lnTo>
                        <a:pt x="303082" y="638354"/>
                      </a:lnTo>
                      <a:lnTo>
                        <a:pt x="611017" y="737822"/>
                      </a:lnTo>
                      <a:lnTo>
                        <a:pt x="678469" y="665039"/>
                      </a:lnTo>
                      <a:lnTo>
                        <a:pt x="739168" y="615179"/>
                      </a:lnTo>
                      <a:lnTo>
                        <a:pt x="638354" y="303080"/>
                      </a:lnTo>
                      <a:lnTo>
                        <a:pt x="950747" y="122720"/>
                      </a:lnTo>
                      <a:lnTo>
                        <a:pt x="1175530" y="371507"/>
                      </a:lnTo>
                      <a:lnTo>
                        <a:pt x="1321409" y="330732"/>
                      </a:lnTo>
                      <a:lnTo>
                        <a:pt x="1338401" y="32813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213" name="椭圆 212"/>
                <p:cNvSpPr/>
                <p:nvPr/>
              </p:nvSpPr>
              <p:spPr>
                <a:xfrm>
                  <a:off x="5666553" y="1791154"/>
                  <a:ext cx="1217673" cy="1217673"/>
                </a:xfrm>
                <a:prstGeom prst="ellipse">
                  <a:avLst/>
                </a:prstGeom>
                <a:noFill/>
                <a:ln w="1905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214" name="椭圆 213"/>
                <p:cNvSpPr/>
                <p:nvPr/>
              </p:nvSpPr>
              <p:spPr>
                <a:xfrm>
                  <a:off x="5731080" y="1855683"/>
                  <a:ext cx="1088616" cy="1088616"/>
                </a:xfrm>
                <a:prstGeom prst="ellipse">
                  <a:avLst/>
                </a:prstGeom>
                <a:gradFill>
                  <a:gsLst>
                    <a:gs pos="100000">
                      <a:schemeClr val="bg1"/>
                    </a:gs>
                    <a:gs pos="0">
                      <a:srgbClr val="E2E2E2"/>
                    </a:gs>
                  </a:gsLst>
                  <a:lin ang="2700000" scaled="1"/>
                </a:gradFill>
                <a:ln w="190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211" name="椭圆 210"/>
              <p:cNvSpPr/>
              <p:nvPr/>
            </p:nvSpPr>
            <p:spPr>
              <a:xfrm>
                <a:off x="6625503" y="2134485"/>
                <a:ext cx="450263" cy="450263"/>
              </a:xfrm>
              <a:prstGeom prst="ellipse">
                <a:avLst/>
              </a:prstGeom>
              <a:solidFill>
                <a:srgbClr val="90CE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07" name="Group 13"/>
            <p:cNvGrpSpPr>
              <a:grpSpLocks noChangeAspect="1"/>
            </p:cNvGrpSpPr>
            <p:nvPr/>
          </p:nvGrpSpPr>
          <p:grpSpPr bwMode="auto">
            <a:xfrm>
              <a:off x="4875707" y="3568697"/>
              <a:ext cx="192688" cy="194963"/>
              <a:chOff x="2426" y="2781"/>
              <a:chExt cx="593" cy="600"/>
            </a:xfrm>
            <a:solidFill>
              <a:schemeClr val="bg1"/>
            </a:solidFill>
            <a:effectLst/>
          </p:grpSpPr>
          <p:sp>
            <p:nvSpPr>
              <p:cNvPr id="208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9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15" name="组合 214"/>
          <p:cNvGrpSpPr/>
          <p:nvPr/>
        </p:nvGrpSpPr>
        <p:grpSpPr>
          <a:xfrm>
            <a:off x="6239375" y="5380097"/>
            <a:ext cx="776427" cy="776427"/>
            <a:chOff x="4679531" y="4143819"/>
            <a:chExt cx="582320" cy="582320"/>
          </a:xfrm>
        </p:grpSpPr>
        <p:grpSp>
          <p:nvGrpSpPr>
            <p:cNvPr id="216" name="组合 215"/>
            <p:cNvGrpSpPr/>
            <p:nvPr/>
          </p:nvGrpSpPr>
          <p:grpSpPr>
            <a:xfrm>
              <a:off x="4679531" y="4143819"/>
              <a:ext cx="582320" cy="582320"/>
              <a:chOff x="6462420" y="1971403"/>
              <a:chExt cx="776427" cy="776427"/>
            </a:xfrm>
          </p:grpSpPr>
          <p:grpSp>
            <p:nvGrpSpPr>
              <p:cNvPr id="218" name="组合 217"/>
              <p:cNvGrpSpPr/>
              <p:nvPr/>
            </p:nvGrpSpPr>
            <p:grpSpPr>
              <a:xfrm>
                <a:off x="6462420" y="1971403"/>
                <a:ext cx="776427" cy="776427"/>
                <a:chOff x="5443219" y="1567820"/>
                <a:chExt cx="1664342" cy="1664342"/>
              </a:xfrm>
              <a:effectLst>
                <a:outerShdw blurRad="101600" dist="508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220" name="任意多边形 219"/>
                <p:cNvSpPr/>
                <p:nvPr/>
              </p:nvSpPr>
              <p:spPr>
                <a:xfrm>
                  <a:off x="5443219" y="1567820"/>
                  <a:ext cx="1664342" cy="1664342"/>
                </a:xfrm>
                <a:custGeom>
                  <a:avLst/>
                  <a:gdLst>
                    <a:gd name="connsiteX0" fmla="*/ 1589098 w 3178196"/>
                    <a:gd name="connsiteY0" fmla="*/ 425696 h 3178196"/>
                    <a:gd name="connsiteX1" fmla="*/ 425696 w 3178196"/>
                    <a:gd name="connsiteY1" fmla="*/ 1589098 h 3178196"/>
                    <a:gd name="connsiteX2" fmla="*/ 1589098 w 3178196"/>
                    <a:gd name="connsiteY2" fmla="*/ 2752500 h 3178196"/>
                    <a:gd name="connsiteX3" fmla="*/ 2752500 w 3178196"/>
                    <a:gd name="connsiteY3" fmla="*/ 1589098 h 3178196"/>
                    <a:gd name="connsiteX4" fmla="*/ 1589098 w 3178196"/>
                    <a:gd name="connsiteY4" fmla="*/ 425696 h 3178196"/>
                    <a:gd name="connsiteX5" fmla="*/ 1408737 w 3178196"/>
                    <a:gd name="connsiteY5" fmla="*/ 0 h 3178196"/>
                    <a:gd name="connsiteX6" fmla="*/ 1769461 w 3178196"/>
                    <a:gd name="connsiteY6" fmla="*/ 0 h 3178196"/>
                    <a:gd name="connsiteX7" fmla="*/ 1839795 w 3178196"/>
                    <a:gd name="connsiteY7" fmla="*/ 328139 h 3178196"/>
                    <a:gd name="connsiteX8" fmla="*/ 1856789 w 3178196"/>
                    <a:gd name="connsiteY8" fmla="*/ 330732 h 3178196"/>
                    <a:gd name="connsiteX9" fmla="*/ 2000849 w 3178196"/>
                    <a:gd name="connsiteY9" fmla="*/ 373520 h 3178196"/>
                    <a:gd name="connsiteX10" fmla="*/ 2227451 w 3178196"/>
                    <a:gd name="connsiteY10" fmla="*/ 122720 h 3178196"/>
                    <a:gd name="connsiteX11" fmla="*/ 2539846 w 3178196"/>
                    <a:gd name="connsiteY11" fmla="*/ 303080 h 3178196"/>
                    <a:gd name="connsiteX12" fmla="*/ 2439451 w 3178196"/>
                    <a:gd name="connsiteY12" fmla="*/ 613872 h 3178196"/>
                    <a:gd name="connsiteX13" fmla="*/ 2458340 w 3178196"/>
                    <a:gd name="connsiteY13" fmla="*/ 627645 h 3178196"/>
                    <a:gd name="connsiteX14" fmla="*/ 2558787 w 3178196"/>
                    <a:gd name="connsiteY14" fmla="*/ 724273 h 3178196"/>
                    <a:gd name="connsiteX15" fmla="*/ 2569563 w 3178196"/>
                    <a:gd name="connsiteY15" fmla="*/ 737054 h 3178196"/>
                    <a:gd name="connsiteX16" fmla="*/ 2875118 w 3178196"/>
                    <a:gd name="connsiteY16" fmla="*/ 638354 h 3178196"/>
                    <a:gd name="connsiteX17" fmla="*/ 3055480 w 3178196"/>
                    <a:gd name="connsiteY17" fmla="*/ 950748 h 3178196"/>
                    <a:gd name="connsiteX18" fmla="*/ 2827830 w 3178196"/>
                    <a:gd name="connsiteY18" fmla="*/ 1156432 h 3178196"/>
                    <a:gd name="connsiteX19" fmla="*/ 2846251 w 3178196"/>
                    <a:gd name="connsiteY19" fmla="*/ 1202137 h 3178196"/>
                    <a:gd name="connsiteX20" fmla="*/ 2882440 w 3178196"/>
                    <a:gd name="connsiteY20" fmla="*/ 1345342 h 3178196"/>
                    <a:gd name="connsiteX21" fmla="*/ 3178196 w 3178196"/>
                    <a:gd name="connsiteY21" fmla="*/ 1408739 h 3178196"/>
                    <a:gd name="connsiteX22" fmla="*/ 3178196 w 3178196"/>
                    <a:gd name="connsiteY22" fmla="*/ 1769460 h 3178196"/>
                    <a:gd name="connsiteX23" fmla="*/ 2901180 w 3178196"/>
                    <a:gd name="connsiteY23" fmla="*/ 1828838 h 3178196"/>
                    <a:gd name="connsiteX24" fmla="*/ 2890366 w 3178196"/>
                    <a:gd name="connsiteY24" fmla="*/ 1899689 h 3178196"/>
                    <a:gd name="connsiteX25" fmla="*/ 2862393 w 3178196"/>
                    <a:gd name="connsiteY25" fmla="*/ 2011345 h 3178196"/>
                    <a:gd name="connsiteX26" fmla="*/ 2851433 w 3178196"/>
                    <a:gd name="connsiteY26" fmla="*/ 2043093 h 3178196"/>
                    <a:gd name="connsiteX27" fmla="*/ 3055480 w 3178196"/>
                    <a:gd name="connsiteY27" fmla="*/ 2227452 h 3178196"/>
                    <a:gd name="connsiteX28" fmla="*/ 2875118 w 3178196"/>
                    <a:gd name="connsiteY28" fmla="*/ 2539844 h 3178196"/>
                    <a:gd name="connsiteX29" fmla="*/ 2624366 w 3178196"/>
                    <a:gd name="connsiteY29" fmla="*/ 2458846 h 3178196"/>
                    <a:gd name="connsiteX30" fmla="*/ 2593452 w 3178196"/>
                    <a:gd name="connsiteY30" fmla="*/ 2501242 h 3178196"/>
                    <a:gd name="connsiteX31" fmla="*/ 2496828 w 3178196"/>
                    <a:gd name="connsiteY31" fmla="*/ 2601689 h 3178196"/>
                    <a:gd name="connsiteX32" fmla="*/ 2461217 w 3178196"/>
                    <a:gd name="connsiteY32" fmla="*/ 2631705 h 3178196"/>
                    <a:gd name="connsiteX33" fmla="*/ 2539846 w 3178196"/>
                    <a:gd name="connsiteY33" fmla="*/ 2875117 h 3178196"/>
                    <a:gd name="connsiteX34" fmla="*/ 2227451 w 3178196"/>
                    <a:gd name="connsiteY34" fmla="*/ 3055478 h 3178196"/>
                    <a:gd name="connsiteX35" fmla="*/ 2061632 w 3178196"/>
                    <a:gd name="connsiteY35" fmla="*/ 2871954 h 3178196"/>
                    <a:gd name="connsiteX36" fmla="*/ 2018961 w 3178196"/>
                    <a:gd name="connsiteY36" fmla="*/ 2889155 h 3178196"/>
                    <a:gd name="connsiteX37" fmla="*/ 1820676 w 3178196"/>
                    <a:gd name="connsiteY37" fmla="*/ 2939260 h 3178196"/>
                    <a:gd name="connsiteX38" fmla="*/ 1769461 w 3178196"/>
                    <a:gd name="connsiteY38" fmla="*/ 3178196 h 3178196"/>
                    <a:gd name="connsiteX39" fmla="*/ 1408737 w 3178196"/>
                    <a:gd name="connsiteY39" fmla="*/ 3178196 h 3178196"/>
                    <a:gd name="connsiteX40" fmla="*/ 1357415 w 3178196"/>
                    <a:gd name="connsiteY40" fmla="*/ 2938761 h 3178196"/>
                    <a:gd name="connsiteX41" fmla="*/ 1321409 w 3178196"/>
                    <a:gd name="connsiteY41" fmla="*/ 2933267 h 3178196"/>
                    <a:gd name="connsiteX42" fmla="*/ 1116228 w 3178196"/>
                    <a:gd name="connsiteY42" fmla="*/ 2872328 h 3178196"/>
                    <a:gd name="connsiteX43" fmla="*/ 950747 w 3178196"/>
                    <a:gd name="connsiteY43" fmla="*/ 3055478 h 3178196"/>
                    <a:gd name="connsiteX44" fmla="*/ 638354 w 3178196"/>
                    <a:gd name="connsiteY44" fmla="*/ 2875117 h 3178196"/>
                    <a:gd name="connsiteX45" fmla="*/ 716567 w 3178196"/>
                    <a:gd name="connsiteY45" fmla="*/ 2632987 h 3178196"/>
                    <a:gd name="connsiteX46" fmla="*/ 564155 w 3178196"/>
                    <a:gd name="connsiteY46" fmla="*/ 2476891 h 3178196"/>
                    <a:gd name="connsiteX47" fmla="*/ 552049 w 3178196"/>
                    <a:gd name="connsiteY47" fmla="*/ 2459421 h 3178196"/>
                    <a:gd name="connsiteX48" fmla="*/ 303082 w 3178196"/>
                    <a:gd name="connsiteY48" fmla="*/ 2539844 h 3178196"/>
                    <a:gd name="connsiteX49" fmla="*/ 122720 w 3178196"/>
                    <a:gd name="connsiteY49" fmla="*/ 2227452 h 3178196"/>
                    <a:gd name="connsiteX50" fmla="*/ 326913 w 3178196"/>
                    <a:gd name="connsiteY50" fmla="*/ 2042960 h 3178196"/>
                    <a:gd name="connsiteX51" fmla="*/ 306855 w 3178196"/>
                    <a:gd name="connsiteY51" fmla="*/ 1979828 h 3178196"/>
                    <a:gd name="connsiteX52" fmla="*/ 276470 w 3178196"/>
                    <a:gd name="connsiteY52" fmla="*/ 1828721 h 3178196"/>
                    <a:gd name="connsiteX53" fmla="*/ 0 w 3178196"/>
                    <a:gd name="connsiteY53" fmla="*/ 1769460 h 3178196"/>
                    <a:gd name="connsiteX54" fmla="*/ 0 w 3178196"/>
                    <a:gd name="connsiteY54" fmla="*/ 1408739 h 3178196"/>
                    <a:gd name="connsiteX55" fmla="*/ 293010 w 3178196"/>
                    <a:gd name="connsiteY55" fmla="*/ 1345931 h 3178196"/>
                    <a:gd name="connsiteX56" fmla="*/ 306855 w 3178196"/>
                    <a:gd name="connsiteY56" fmla="*/ 1284173 h 3178196"/>
                    <a:gd name="connsiteX57" fmla="*/ 351046 w 3178196"/>
                    <a:gd name="connsiteY57" fmla="*/ 1157043 h 3178196"/>
                    <a:gd name="connsiteX58" fmla="*/ 122720 w 3178196"/>
                    <a:gd name="connsiteY58" fmla="*/ 950748 h 3178196"/>
                    <a:gd name="connsiteX59" fmla="*/ 303082 w 3178196"/>
                    <a:gd name="connsiteY59" fmla="*/ 638354 h 3178196"/>
                    <a:gd name="connsiteX60" fmla="*/ 611017 w 3178196"/>
                    <a:gd name="connsiteY60" fmla="*/ 737822 h 3178196"/>
                    <a:gd name="connsiteX61" fmla="*/ 678469 w 3178196"/>
                    <a:gd name="connsiteY61" fmla="*/ 665039 h 3178196"/>
                    <a:gd name="connsiteX62" fmla="*/ 739168 w 3178196"/>
                    <a:gd name="connsiteY62" fmla="*/ 615179 h 3178196"/>
                    <a:gd name="connsiteX63" fmla="*/ 638354 w 3178196"/>
                    <a:gd name="connsiteY63" fmla="*/ 303080 h 3178196"/>
                    <a:gd name="connsiteX64" fmla="*/ 950747 w 3178196"/>
                    <a:gd name="connsiteY64" fmla="*/ 122720 h 3178196"/>
                    <a:gd name="connsiteX65" fmla="*/ 1175530 w 3178196"/>
                    <a:gd name="connsiteY65" fmla="*/ 371507 h 3178196"/>
                    <a:gd name="connsiteX66" fmla="*/ 1321409 w 3178196"/>
                    <a:gd name="connsiteY66" fmla="*/ 330732 h 3178196"/>
                    <a:gd name="connsiteX67" fmla="*/ 1338401 w 3178196"/>
                    <a:gd name="connsiteY67" fmla="*/ 328139 h 3178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178196" h="3178196">
                      <a:moveTo>
                        <a:pt x="1589098" y="425696"/>
                      </a:moveTo>
                      <a:cubicBezTo>
                        <a:pt x="946569" y="425696"/>
                        <a:pt x="425696" y="946569"/>
                        <a:pt x="425696" y="1589098"/>
                      </a:cubicBezTo>
                      <a:cubicBezTo>
                        <a:pt x="425696" y="2231627"/>
                        <a:pt x="946569" y="2752500"/>
                        <a:pt x="1589098" y="2752500"/>
                      </a:cubicBezTo>
                      <a:cubicBezTo>
                        <a:pt x="2231627" y="2752500"/>
                        <a:pt x="2752500" y="2231627"/>
                        <a:pt x="2752500" y="1589098"/>
                      </a:cubicBezTo>
                      <a:cubicBezTo>
                        <a:pt x="2752500" y="946569"/>
                        <a:pt x="2231627" y="425696"/>
                        <a:pt x="1589098" y="425696"/>
                      </a:cubicBezTo>
                      <a:close/>
                      <a:moveTo>
                        <a:pt x="1408737" y="0"/>
                      </a:moveTo>
                      <a:lnTo>
                        <a:pt x="1769461" y="0"/>
                      </a:lnTo>
                      <a:lnTo>
                        <a:pt x="1839795" y="328139"/>
                      </a:lnTo>
                      <a:lnTo>
                        <a:pt x="1856789" y="330732"/>
                      </a:lnTo>
                      <a:lnTo>
                        <a:pt x="2000849" y="373520"/>
                      </a:lnTo>
                      <a:lnTo>
                        <a:pt x="2227451" y="122720"/>
                      </a:lnTo>
                      <a:lnTo>
                        <a:pt x="2539846" y="303080"/>
                      </a:lnTo>
                      <a:lnTo>
                        <a:pt x="2439451" y="613872"/>
                      </a:lnTo>
                      <a:lnTo>
                        <a:pt x="2458340" y="627645"/>
                      </a:lnTo>
                      <a:cubicBezTo>
                        <a:pt x="2493487" y="658090"/>
                        <a:pt x="2527017" y="690346"/>
                        <a:pt x="2558787" y="724273"/>
                      </a:cubicBezTo>
                      <a:lnTo>
                        <a:pt x="2569563" y="737054"/>
                      </a:lnTo>
                      <a:lnTo>
                        <a:pt x="2875118" y="638354"/>
                      </a:lnTo>
                      <a:lnTo>
                        <a:pt x="3055480" y="950748"/>
                      </a:lnTo>
                      <a:lnTo>
                        <a:pt x="2827830" y="1156432"/>
                      </a:lnTo>
                      <a:lnTo>
                        <a:pt x="2846251" y="1202137"/>
                      </a:lnTo>
                      <a:lnTo>
                        <a:pt x="2882440" y="1345342"/>
                      </a:lnTo>
                      <a:lnTo>
                        <a:pt x="3178196" y="1408739"/>
                      </a:lnTo>
                      <a:lnTo>
                        <a:pt x="3178196" y="1769460"/>
                      </a:lnTo>
                      <a:lnTo>
                        <a:pt x="2901180" y="1828838"/>
                      </a:lnTo>
                      <a:lnTo>
                        <a:pt x="2890366" y="1899689"/>
                      </a:lnTo>
                      <a:cubicBezTo>
                        <a:pt x="2882626" y="1937518"/>
                        <a:pt x="2873276" y="1974762"/>
                        <a:pt x="2862393" y="2011345"/>
                      </a:cubicBezTo>
                      <a:lnTo>
                        <a:pt x="2851433" y="2043093"/>
                      </a:lnTo>
                      <a:lnTo>
                        <a:pt x="3055480" y="2227452"/>
                      </a:lnTo>
                      <a:lnTo>
                        <a:pt x="2875118" y="2539844"/>
                      </a:lnTo>
                      <a:lnTo>
                        <a:pt x="2624366" y="2458846"/>
                      </a:lnTo>
                      <a:lnTo>
                        <a:pt x="2593452" y="2501242"/>
                      </a:lnTo>
                      <a:cubicBezTo>
                        <a:pt x="2563009" y="2536388"/>
                        <a:pt x="2530753" y="2569918"/>
                        <a:pt x="2496828" y="2601689"/>
                      </a:cubicBezTo>
                      <a:lnTo>
                        <a:pt x="2461217" y="2631705"/>
                      </a:lnTo>
                      <a:lnTo>
                        <a:pt x="2539846" y="2875117"/>
                      </a:lnTo>
                      <a:lnTo>
                        <a:pt x="2227451" y="3055478"/>
                      </a:lnTo>
                      <a:lnTo>
                        <a:pt x="2061632" y="2871954"/>
                      </a:lnTo>
                      <a:lnTo>
                        <a:pt x="2018961" y="2889155"/>
                      </a:lnTo>
                      <a:lnTo>
                        <a:pt x="1820676" y="2939260"/>
                      </a:lnTo>
                      <a:lnTo>
                        <a:pt x="1769461" y="3178196"/>
                      </a:lnTo>
                      <a:lnTo>
                        <a:pt x="1408737" y="3178196"/>
                      </a:lnTo>
                      <a:lnTo>
                        <a:pt x="1357415" y="2938761"/>
                      </a:lnTo>
                      <a:lnTo>
                        <a:pt x="1321409" y="2933267"/>
                      </a:lnTo>
                      <a:lnTo>
                        <a:pt x="1116228" y="2872328"/>
                      </a:lnTo>
                      <a:lnTo>
                        <a:pt x="950747" y="3055478"/>
                      </a:lnTo>
                      <a:lnTo>
                        <a:pt x="638354" y="2875117"/>
                      </a:lnTo>
                      <a:lnTo>
                        <a:pt x="716567" y="2632987"/>
                      </a:lnTo>
                      <a:lnTo>
                        <a:pt x="564155" y="2476891"/>
                      </a:lnTo>
                      <a:lnTo>
                        <a:pt x="552049" y="2459421"/>
                      </a:lnTo>
                      <a:lnTo>
                        <a:pt x="303082" y="2539844"/>
                      </a:lnTo>
                      <a:lnTo>
                        <a:pt x="122720" y="2227452"/>
                      </a:lnTo>
                      <a:lnTo>
                        <a:pt x="326913" y="2042960"/>
                      </a:lnTo>
                      <a:lnTo>
                        <a:pt x="306855" y="1979828"/>
                      </a:lnTo>
                      <a:lnTo>
                        <a:pt x="276470" y="1828721"/>
                      </a:lnTo>
                      <a:lnTo>
                        <a:pt x="0" y="1769460"/>
                      </a:lnTo>
                      <a:lnTo>
                        <a:pt x="0" y="1408739"/>
                      </a:lnTo>
                      <a:lnTo>
                        <a:pt x="293010" y="1345931"/>
                      </a:lnTo>
                      <a:lnTo>
                        <a:pt x="306855" y="1284173"/>
                      </a:lnTo>
                      <a:lnTo>
                        <a:pt x="351046" y="1157043"/>
                      </a:lnTo>
                      <a:lnTo>
                        <a:pt x="122720" y="950748"/>
                      </a:lnTo>
                      <a:lnTo>
                        <a:pt x="303082" y="638354"/>
                      </a:lnTo>
                      <a:lnTo>
                        <a:pt x="611017" y="737822"/>
                      </a:lnTo>
                      <a:lnTo>
                        <a:pt x="678469" y="665039"/>
                      </a:lnTo>
                      <a:lnTo>
                        <a:pt x="739168" y="615179"/>
                      </a:lnTo>
                      <a:lnTo>
                        <a:pt x="638354" y="303080"/>
                      </a:lnTo>
                      <a:lnTo>
                        <a:pt x="950747" y="122720"/>
                      </a:lnTo>
                      <a:lnTo>
                        <a:pt x="1175530" y="371507"/>
                      </a:lnTo>
                      <a:lnTo>
                        <a:pt x="1321409" y="330732"/>
                      </a:lnTo>
                      <a:lnTo>
                        <a:pt x="1338401" y="32813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rgbClr val="E2E2E2"/>
                    </a:gs>
                  </a:gsLst>
                  <a:lin ang="27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221" name="椭圆 220"/>
                <p:cNvSpPr/>
                <p:nvPr/>
              </p:nvSpPr>
              <p:spPr>
                <a:xfrm>
                  <a:off x="5666553" y="1791154"/>
                  <a:ext cx="1217673" cy="1217673"/>
                </a:xfrm>
                <a:prstGeom prst="ellipse">
                  <a:avLst/>
                </a:prstGeom>
                <a:noFill/>
                <a:ln w="1905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222" name="椭圆 221"/>
                <p:cNvSpPr/>
                <p:nvPr/>
              </p:nvSpPr>
              <p:spPr>
                <a:xfrm>
                  <a:off x="5731080" y="1855683"/>
                  <a:ext cx="1088616" cy="1088616"/>
                </a:xfrm>
                <a:prstGeom prst="ellipse">
                  <a:avLst/>
                </a:prstGeom>
                <a:gradFill>
                  <a:gsLst>
                    <a:gs pos="100000">
                      <a:schemeClr val="bg1"/>
                    </a:gs>
                    <a:gs pos="0">
                      <a:srgbClr val="E2E2E2"/>
                    </a:gs>
                  </a:gsLst>
                  <a:lin ang="2700000" scaled="1"/>
                </a:gradFill>
                <a:ln w="190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219" name="椭圆 218"/>
              <p:cNvSpPr/>
              <p:nvPr/>
            </p:nvSpPr>
            <p:spPr>
              <a:xfrm>
                <a:off x="6625503" y="2134485"/>
                <a:ext cx="450263" cy="450263"/>
              </a:xfrm>
              <a:prstGeom prst="ellipse">
                <a:avLst/>
              </a:prstGeom>
              <a:solidFill>
                <a:srgbClr val="118C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17" name="Freeform 108"/>
            <p:cNvSpPr>
              <a:spLocks noEditPoints="1"/>
            </p:cNvSpPr>
            <p:nvPr/>
          </p:nvSpPr>
          <p:spPr bwMode="auto">
            <a:xfrm>
              <a:off x="4860728" y="4325981"/>
              <a:ext cx="222644" cy="223444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7056107" y="1814856"/>
            <a:ext cx="4320480" cy="1081890"/>
            <a:chOff x="5428907" y="1204578"/>
            <a:chExt cx="3239800" cy="788541"/>
          </a:xfrm>
        </p:grpSpPr>
        <p:sp>
          <p:nvSpPr>
            <p:cNvPr id="224" name="TextBox 383"/>
            <p:cNvSpPr txBox="1"/>
            <p:nvPr/>
          </p:nvSpPr>
          <p:spPr>
            <a:xfrm>
              <a:off x="5428907" y="1514664"/>
              <a:ext cx="3239800" cy="478455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</a:t>
              </a:r>
              <a:endPara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5" name="TextBox 384"/>
            <p:cNvSpPr txBox="1"/>
            <p:nvPr/>
          </p:nvSpPr>
          <p:spPr>
            <a:xfrm>
              <a:off x="5428907" y="1204578"/>
              <a:ext cx="1008112" cy="31662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33" dirty="0">
                  <a:solidFill>
                    <a:srgbClr val="90CE4F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7056107" y="2952337"/>
            <a:ext cx="4320480" cy="1081890"/>
            <a:chOff x="5428907" y="1204578"/>
            <a:chExt cx="3239800" cy="788541"/>
          </a:xfrm>
        </p:grpSpPr>
        <p:sp>
          <p:nvSpPr>
            <p:cNvPr id="227" name="TextBox 386"/>
            <p:cNvSpPr txBox="1"/>
            <p:nvPr/>
          </p:nvSpPr>
          <p:spPr>
            <a:xfrm>
              <a:off x="5428907" y="1514664"/>
              <a:ext cx="3239800" cy="478455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</a:t>
              </a:r>
              <a:endPara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8" name="TextBox 387"/>
            <p:cNvSpPr txBox="1"/>
            <p:nvPr/>
          </p:nvSpPr>
          <p:spPr>
            <a:xfrm>
              <a:off x="5428907" y="1204578"/>
              <a:ext cx="1008112" cy="31662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33" dirty="0">
                  <a:solidFill>
                    <a:srgbClr val="118C3B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7056107" y="4089819"/>
            <a:ext cx="4320480" cy="1081890"/>
            <a:chOff x="5428907" y="1204578"/>
            <a:chExt cx="3239800" cy="788541"/>
          </a:xfrm>
        </p:grpSpPr>
        <p:sp>
          <p:nvSpPr>
            <p:cNvPr id="230" name="TextBox 389"/>
            <p:cNvSpPr txBox="1"/>
            <p:nvPr/>
          </p:nvSpPr>
          <p:spPr>
            <a:xfrm>
              <a:off x="5428907" y="1514664"/>
              <a:ext cx="3239800" cy="478455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</a:t>
              </a:r>
              <a:endPara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1" name="TextBox 390"/>
            <p:cNvSpPr txBox="1"/>
            <p:nvPr/>
          </p:nvSpPr>
          <p:spPr>
            <a:xfrm>
              <a:off x="5428907" y="1204578"/>
              <a:ext cx="1008112" cy="31662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33" dirty="0">
                  <a:solidFill>
                    <a:srgbClr val="90CE4F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7056107" y="5227301"/>
            <a:ext cx="4320480" cy="1081890"/>
            <a:chOff x="5428907" y="1204578"/>
            <a:chExt cx="3239800" cy="788541"/>
          </a:xfrm>
        </p:grpSpPr>
        <p:sp>
          <p:nvSpPr>
            <p:cNvPr id="233" name="TextBox 392"/>
            <p:cNvSpPr txBox="1"/>
            <p:nvPr/>
          </p:nvSpPr>
          <p:spPr>
            <a:xfrm>
              <a:off x="5428907" y="1514664"/>
              <a:ext cx="3239800" cy="478455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</a:t>
              </a:r>
              <a:endPara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4" name="TextBox 393"/>
            <p:cNvSpPr txBox="1"/>
            <p:nvPr/>
          </p:nvSpPr>
          <p:spPr>
            <a:xfrm>
              <a:off x="5428907" y="1204578"/>
              <a:ext cx="1008112" cy="31662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33" dirty="0">
                  <a:solidFill>
                    <a:srgbClr val="118C3B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706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5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5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 animBg="1"/>
      <p:bldP spid="167" grpId="0" animBg="1"/>
      <p:bldP spid="168" grpId="0" animBg="1"/>
      <p:bldP spid="169" grpId="0" animBg="1"/>
      <p:bldP spid="1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036598" y="-2196227"/>
            <a:ext cx="10118805" cy="10118810"/>
          </a:xfrm>
          <a:prstGeom prst="ellipse">
            <a:avLst/>
          </a:prstGeom>
          <a:solidFill>
            <a:schemeClr val="bg1">
              <a:alpha val="60000"/>
            </a:schemeClr>
          </a:solidFill>
          <a:ln w="19050">
            <a:solidFill>
              <a:srgbClr val="90CE4F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0709" y="828860"/>
            <a:ext cx="3713923" cy="3713924"/>
          </a:xfrm>
          <a:prstGeom prst="ellipse">
            <a:avLst/>
          </a:prstGeom>
          <a:noFill/>
          <a:ln w="88900">
            <a:solidFill>
              <a:srgbClr val="118C3B"/>
            </a:solidFill>
          </a:ln>
          <a:effectLst>
            <a:innerShdw blurRad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24315" y="1229193"/>
            <a:ext cx="2909984" cy="2909985"/>
            <a:chOff x="4624315" y="1229193"/>
            <a:chExt cx="2909984" cy="2909985"/>
          </a:xfrm>
        </p:grpSpPr>
        <p:grpSp>
          <p:nvGrpSpPr>
            <p:cNvPr id="3" name="组合 2"/>
            <p:cNvGrpSpPr/>
            <p:nvPr/>
          </p:nvGrpSpPr>
          <p:grpSpPr>
            <a:xfrm>
              <a:off x="4624315" y="1229193"/>
              <a:ext cx="2909984" cy="2909985"/>
              <a:chOff x="4403090" y="1494664"/>
              <a:chExt cx="2909984" cy="290998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20278" y="1894570"/>
              <a:ext cx="1497526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rgbClr val="118C3B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04</a:t>
              </a:r>
              <a:endParaRPr lang="en-US" altLang="zh-CN" sz="8000" dirty="0" smtClean="0">
                <a:solidFill>
                  <a:srgbClr val="118C3B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7"/>
          <p:cNvSpPr txBox="1"/>
          <p:nvPr/>
        </p:nvSpPr>
        <p:spPr>
          <a:xfrm>
            <a:off x="3135000" y="5121143"/>
            <a:ext cx="58853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118C3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研究结论与实践验证</a:t>
            </a:r>
            <a:endParaRPr lang="zh-CN" altLang="en-US" sz="4800" b="1" dirty="0">
              <a:solidFill>
                <a:srgbClr val="118C3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02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/>
          <p:cNvSpPr/>
          <p:nvPr/>
        </p:nvSpPr>
        <p:spPr>
          <a:xfrm>
            <a:off x="-5408498" y="-6236323"/>
            <a:ext cx="10118805" cy="10118810"/>
          </a:xfrm>
          <a:prstGeom prst="ellipse">
            <a:avLst/>
          </a:prstGeom>
          <a:solidFill>
            <a:schemeClr val="bg1">
              <a:alpha val="57000"/>
            </a:schemeClr>
          </a:solidFill>
          <a:ln w="19050">
            <a:solidFill>
              <a:srgbClr val="90CE4F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6527063" y="1518183"/>
            <a:ext cx="3140530" cy="461665"/>
            <a:chOff x="3303678" y="1772209"/>
            <a:chExt cx="3140530" cy="461665"/>
          </a:xfrm>
        </p:grpSpPr>
        <p:sp>
          <p:nvSpPr>
            <p:cNvPr id="85" name="TextBox 11"/>
            <p:cNvSpPr txBox="1"/>
            <p:nvPr/>
          </p:nvSpPr>
          <p:spPr>
            <a:xfrm>
              <a:off x="3303678" y="1772209"/>
              <a:ext cx="3140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选题背景及意义</a:t>
              </a: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3419872" y="2189749"/>
              <a:ext cx="29541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6489675" y="2518176"/>
            <a:ext cx="3140530" cy="461665"/>
            <a:chOff x="3303678" y="2574743"/>
            <a:chExt cx="3140530" cy="461665"/>
          </a:xfrm>
        </p:grpSpPr>
        <p:sp>
          <p:nvSpPr>
            <p:cNvPr id="88" name="TextBox 47"/>
            <p:cNvSpPr txBox="1"/>
            <p:nvPr/>
          </p:nvSpPr>
          <p:spPr>
            <a:xfrm>
              <a:off x="3303678" y="2574743"/>
              <a:ext cx="3140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现状与研究目标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419872" y="2992283"/>
              <a:ext cx="29541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6489675" y="3448053"/>
            <a:ext cx="3140530" cy="461665"/>
            <a:chOff x="3303678" y="3377277"/>
            <a:chExt cx="3140530" cy="461665"/>
          </a:xfrm>
        </p:grpSpPr>
        <p:sp>
          <p:nvSpPr>
            <p:cNvPr id="91" name="TextBox 51"/>
            <p:cNvSpPr txBox="1"/>
            <p:nvPr/>
          </p:nvSpPr>
          <p:spPr>
            <a:xfrm>
              <a:off x="3303678" y="3377277"/>
              <a:ext cx="3140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研究方法与过程</a:t>
              </a: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3419872" y="3794817"/>
              <a:ext cx="29541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6489675" y="4361991"/>
            <a:ext cx="3140530" cy="461665"/>
            <a:chOff x="3303678" y="4179811"/>
            <a:chExt cx="3140530" cy="461665"/>
          </a:xfrm>
        </p:grpSpPr>
        <p:sp>
          <p:nvSpPr>
            <p:cNvPr id="94" name="TextBox 55"/>
            <p:cNvSpPr txBox="1"/>
            <p:nvPr/>
          </p:nvSpPr>
          <p:spPr>
            <a:xfrm>
              <a:off x="3303678" y="4179811"/>
              <a:ext cx="3140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研究结论与实践验证</a:t>
              </a: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3419872" y="4597351"/>
              <a:ext cx="29541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/>
          <p:cNvGrpSpPr/>
          <p:nvPr/>
        </p:nvGrpSpPr>
        <p:grpSpPr>
          <a:xfrm>
            <a:off x="6456850" y="5357255"/>
            <a:ext cx="3140530" cy="461665"/>
            <a:chOff x="3303678" y="4982345"/>
            <a:chExt cx="3140530" cy="461665"/>
          </a:xfrm>
        </p:grpSpPr>
        <p:sp>
          <p:nvSpPr>
            <p:cNvPr id="97" name="TextBox 59"/>
            <p:cNvSpPr txBox="1"/>
            <p:nvPr/>
          </p:nvSpPr>
          <p:spPr>
            <a:xfrm>
              <a:off x="3303678" y="4982345"/>
              <a:ext cx="31405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论文总结</a:t>
              </a:r>
            </a:p>
          </p:txBody>
        </p:sp>
        <p:cxnSp>
          <p:nvCxnSpPr>
            <p:cNvPr id="98" name="直接连接符 97"/>
            <p:cNvCxnSpPr/>
            <p:nvPr/>
          </p:nvCxnSpPr>
          <p:spPr>
            <a:xfrm>
              <a:off x="3419872" y="5399885"/>
              <a:ext cx="29541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5789822" y="1318251"/>
            <a:ext cx="699854" cy="699854"/>
            <a:chOff x="2627784" y="1701415"/>
            <a:chExt cx="605681" cy="605681"/>
          </a:xfrm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椭圆 99"/>
            <p:cNvSpPr/>
            <p:nvPr/>
          </p:nvSpPr>
          <p:spPr>
            <a:xfrm>
              <a:off x="2627784" y="1701415"/>
              <a:ext cx="605681" cy="605681"/>
            </a:xfrm>
            <a:prstGeom prst="ellipse">
              <a:avLst/>
            </a:prstGeom>
            <a:solidFill>
              <a:srgbClr val="90CE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01" name="Group 27"/>
            <p:cNvGrpSpPr>
              <a:grpSpLocks noChangeAspect="1"/>
            </p:cNvGrpSpPr>
            <p:nvPr/>
          </p:nvGrpSpPr>
          <p:grpSpPr bwMode="auto">
            <a:xfrm>
              <a:off x="2754994" y="1831401"/>
              <a:ext cx="351260" cy="345708"/>
              <a:chOff x="-2952" y="-1157"/>
              <a:chExt cx="3605" cy="3548"/>
            </a:xfrm>
          </p:grpSpPr>
          <p:sp>
            <p:nvSpPr>
              <p:cNvPr id="102" name="Freeform 28"/>
              <p:cNvSpPr>
                <a:spLocks/>
              </p:cNvSpPr>
              <p:nvPr/>
            </p:nvSpPr>
            <p:spPr bwMode="auto">
              <a:xfrm>
                <a:off x="-1015" y="806"/>
                <a:ext cx="574" cy="550"/>
              </a:xfrm>
              <a:custGeom>
                <a:avLst/>
                <a:gdLst>
                  <a:gd name="T0" fmla="*/ 181 w 243"/>
                  <a:gd name="T1" fmla="*/ 76 h 233"/>
                  <a:gd name="T2" fmla="*/ 172 w 243"/>
                  <a:gd name="T3" fmla="*/ 75 h 233"/>
                  <a:gd name="T4" fmla="*/ 154 w 243"/>
                  <a:gd name="T5" fmla="*/ 58 h 233"/>
                  <a:gd name="T6" fmla="*/ 133 w 243"/>
                  <a:gd name="T7" fmla="*/ 64 h 233"/>
                  <a:gd name="T8" fmla="*/ 75 w 243"/>
                  <a:gd name="T9" fmla="*/ 9 h 233"/>
                  <a:gd name="T10" fmla="*/ 13 w 243"/>
                  <a:gd name="T11" fmla="*/ 75 h 233"/>
                  <a:gd name="T12" fmla="*/ 71 w 243"/>
                  <a:gd name="T13" fmla="*/ 129 h 233"/>
                  <a:gd name="T14" fmla="*/ 69 w 243"/>
                  <a:gd name="T15" fmla="*/ 150 h 233"/>
                  <a:gd name="T16" fmla="*/ 86 w 243"/>
                  <a:gd name="T17" fmla="*/ 166 h 233"/>
                  <a:gd name="T18" fmla="*/ 88 w 243"/>
                  <a:gd name="T19" fmla="*/ 176 h 233"/>
                  <a:gd name="T20" fmla="*/ 150 w 243"/>
                  <a:gd name="T21" fmla="*/ 233 h 233"/>
                  <a:gd name="T22" fmla="*/ 243 w 243"/>
                  <a:gd name="T23" fmla="*/ 133 h 233"/>
                  <a:gd name="T24" fmla="*/ 181 w 243"/>
                  <a:gd name="T25" fmla="*/ 76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3" h="233">
                    <a:moveTo>
                      <a:pt x="181" y="76"/>
                    </a:moveTo>
                    <a:cubicBezTo>
                      <a:pt x="179" y="74"/>
                      <a:pt x="176" y="74"/>
                      <a:pt x="172" y="75"/>
                    </a:cubicBezTo>
                    <a:cubicBezTo>
                      <a:pt x="168" y="71"/>
                      <a:pt x="161" y="65"/>
                      <a:pt x="154" y="58"/>
                    </a:cubicBezTo>
                    <a:cubicBezTo>
                      <a:pt x="150" y="55"/>
                      <a:pt x="143" y="58"/>
                      <a:pt x="133" y="64"/>
                    </a:cubicBezTo>
                    <a:cubicBezTo>
                      <a:pt x="119" y="51"/>
                      <a:pt x="83" y="17"/>
                      <a:pt x="75" y="9"/>
                    </a:cubicBezTo>
                    <a:cubicBezTo>
                      <a:pt x="64" y="0"/>
                      <a:pt x="0" y="64"/>
                      <a:pt x="13" y="75"/>
                    </a:cubicBezTo>
                    <a:cubicBezTo>
                      <a:pt x="22" y="84"/>
                      <a:pt x="57" y="116"/>
                      <a:pt x="71" y="129"/>
                    </a:cubicBezTo>
                    <a:cubicBezTo>
                      <a:pt x="66" y="139"/>
                      <a:pt x="64" y="146"/>
                      <a:pt x="69" y="150"/>
                    </a:cubicBezTo>
                    <a:cubicBezTo>
                      <a:pt x="75" y="157"/>
                      <a:pt x="81" y="162"/>
                      <a:pt x="86" y="166"/>
                    </a:cubicBezTo>
                    <a:cubicBezTo>
                      <a:pt x="85" y="170"/>
                      <a:pt x="85" y="174"/>
                      <a:pt x="88" y="176"/>
                    </a:cubicBezTo>
                    <a:cubicBezTo>
                      <a:pt x="97" y="183"/>
                      <a:pt x="121" y="206"/>
                      <a:pt x="150" y="233"/>
                    </a:cubicBezTo>
                    <a:cubicBezTo>
                      <a:pt x="243" y="133"/>
                      <a:pt x="243" y="133"/>
                      <a:pt x="243" y="133"/>
                    </a:cubicBezTo>
                    <a:cubicBezTo>
                      <a:pt x="215" y="108"/>
                      <a:pt x="193" y="86"/>
                      <a:pt x="181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9"/>
              <p:cNvSpPr>
                <a:spLocks noEditPoints="1"/>
              </p:cNvSpPr>
              <p:nvPr/>
            </p:nvSpPr>
            <p:spPr bwMode="auto">
              <a:xfrm>
                <a:off x="-741" y="1052"/>
                <a:ext cx="1394" cy="1339"/>
              </a:xfrm>
              <a:custGeom>
                <a:avLst/>
                <a:gdLst>
                  <a:gd name="T0" fmla="*/ 383 w 590"/>
                  <a:gd name="T1" fmla="*/ 553 h 567"/>
                  <a:gd name="T2" fmla="*/ 20 w 590"/>
                  <a:gd name="T3" fmla="*/ 219 h 567"/>
                  <a:gd name="T4" fmla="*/ 20 w 590"/>
                  <a:gd name="T5" fmla="*/ 219 h 567"/>
                  <a:gd name="T6" fmla="*/ 2 w 590"/>
                  <a:gd name="T7" fmla="*/ 168 h 567"/>
                  <a:gd name="T8" fmla="*/ 2 w 590"/>
                  <a:gd name="T9" fmla="*/ 168 h 567"/>
                  <a:gd name="T10" fmla="*/ 22 w 590"/>
                  <a:gd name="T11" fmla="*/ 116 h 567"/>
                  <a:gd name="T12" fmla="*/ 22 w 590"/>
                  <a:gd name="T13" fmla="*/ 116 h 567"/>
                  <a:gd name="T14" fmla="*/ 56 w 590"/>
                  <a:gd name="T15" fmla="*/ 74 h 567"/>
                  <a:gd name="T16" fmla="*/ 56 w 590"/>
                  <a:gd name="T17" fmla="*/ 74 h 567"/>
                  <a:gd name="T18" fmla="*/ 137 w 590"/>
                  <a:gd name="T19" fmla="*/ 8 h 567"/>
                  <a:gd name="T20" fmla="*/ 137 w 590"/>
                  <a:gd name="T21" fmla="*/ 8 h 567"/>
                  <a:gd name="T22" fmla="*/ 175 w 590"/>
                  <a:gd name="T23" fmla="*/ 1 h 567"/>
                  <a:gd name="T24" fmla="*/ 175 w 590"/>
                  <a:gd name="T25" fmla="*/ 1 h 567"/>
                  <a:gd name="T26" fmla="*/ 209 w 590"/>
                  <a:gd name="T27" fmla="*/ 16 h 567"/>
                  <a:gd name="T28" fmla="*/ 209 w 590"/>
                  <a:gd name="T29" fmla="*/ 16 h 567"/>
                  <a:gd name="T30" fmla="*/ 573 w 590"/>
                  <a:gd name="T31" fmla="*/ 351 h 567"/>
                  <a:gd name="T32" fmla="*/ 573 w 590"/>
                  <a:gd name="T33" fmla="*/ 351 h 567"/>
                  <a:gd name="T34" fmla="*/ 573 w 590"/>
                  <a:gd name="T35" fmla="*/ 351 h 567"/>
                  <a:gd name="T36" fmla="*/ 589 w 590"/>
                  <a:gd name="T37" fmla="*/ 394 h 567"/>
                  <a:gd name="T38" fmla="*/ 589 w 590"/>
                  <a:gd name="T39" fmla="*/ 394 h 567"/>
                  <a:gd name="T40" fmla="*/ 581 w 590"/>
                  <a:gd name="T41" fmla="*/ 420 h 567"/>
                  <a:gd name="T42" fmla="*/ 581 w 590"/>
                  <a:gd name="T43" fmla="*/ 420 h 567"/>
                  <a:gd name="T44" fmla="*/ 571 w 590"/>
                  <a:gd name="T45" fmla="*/ 435 h 567"/>
                  <a:gd name="T46" fmla="*/ 571 w 590"/>
                  <a:gd name="T47" fmla="*/ 435 h 567"/>
                  <a:gd name="T48" fmla="*/ 547 w 590"/>
                  <a:gd name="T49" fmla="*/ 466 h 567"/>
                  <a:gd name="T50" fmla="*/ 547 w 590"/>
                  <a:gd name="T51" fmla="*/ 466 h 567"/>
                  <a:gd name="T52" fmla="*/ 485 w 590"/>
                  <a:gd name="T53" fmla="*/ 531 h 567"/>
                  <a:gd name="T54" fmla="*/ 485 w 590"/>
                  <a:gd name="T55" fmla="*/ 531 h 567"/>
                  <a:gd name="T56" fmla="*/ 442 w 590"/>
                  <a:gd name="T57" fmla="*/ 562 h 567"/>
                  <a:gd name="T58" fmla="*/ 442 w 590"/>
                  <a:gd name="T59" fmla="*/ 562 h 567"/>
                  <a:gd name="T60" fmla="*/ 414 w 590"/>
                  <a:gd name="T61" fmla="*/ 566 h 567"/>
                  <a:gd name="T62" fmla="*/ 414 w 590"/>
                  <a:gd name="T63" fmla="*/ 566 h 567"/>
                  <a:gd name="T64" fmla="*/ 414 w 590"/>
                  <a:gd name="T65" fmla="*/ 566 h 567"/>
                  <a:gd name="T66" fmla="*/ 414 w 590"/>
                  <a:gd name="T67" fmla="*/ 566 h 567"/>
                  <a:gd name="T68" fmla="*/ 383 w 590"/>
                  <a:gd name="T69" fmla="*/ 553 h 567"/>
                  <a:gd name="T70" fmla="*/ 422 w 590"/>
                  <a:gd name="T71" fmla="*/ 454 h 567"/>
                  <a:gd name="T72" fmla="*/ 425 w 590"/>
                  <a:gd name="T73" fmla="*/ 452 h 567"/>
                  <a:gd name="T74" fmla="*/ 425 w 590"/>
                  <a:gd name="T75" fmla="*/ 452 h 567"/>
                  <a:gd name="T76" fmla="*/ 476 w 590"/>
                  <a:gd name="T77" fmla="*/ 397 h 567"/>
                  <a:gd name="T78" fmla="*/ 476 w 590"/>
                  <a:gd name="T79" fmla="*/ 397 h 567"/>
                  <a:gd name="T80" fmla="*/ 476 w 590"/>
                  <a:gd name="T81" fmla="*/ 396 h 567"/>
                  <a:gd name="T82" fmla="*/ 476 w 590"/>
                  <a:gd name="T83" fmla="*/ 396 h 567"/>
                  <a:gd name="T84" fmla="*/ 163 w 590"/>
                  <a:gd name="T85" fmla="*/ 108 h 567"/>
                  <a:gd name="T86" fmla="*/ 163 w 590"/>
                  <a:gd name="T87" fmla="*/ 108 h 567"/>
                  <a:gd name="T88" fmla="*/ 157 w 590"/>
                  <a:gd name="T89" fmla="*/ 113 h 567"/>
                  <a:gd name="T90" fmla="*/ 157 w 590"/>
                  <a:gd name="T91" fmla="*/ 113 h 567"/>
                  <a:gd name="T92" fmla="*/ 112 w 590"/>
                  <a:gd name="T93" fmla="*/ 160 h 567"/>
                  <a:gd name="T94" fmla="*/ 112 w 590"/>
                  <a:gd name="T95" fmla="*/ 160 h 567"/>
                  <a:gd name="T96" fmla="*/ 108 w 590"/>
                  <a:gd name="T97" fmla="*/ 165 h 567"/>
                  <a:gd name="T98" fmla="*/ 108 w 590"/>
                  <a:gd name="T99" fmla="*/ 165 h 567"/>
                  <a:gd name="T100" fmla="*/ 422 w 590"/>
                  <a:gd name="T101" fmla="*/ 454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90" h="567">
                    <a:moveTo>
                      <a:pt x="383" y="553"/>
                    </a:moveTo>
                    <a:cubicBezTo>
                      <a:pt x="374" y="544"/>
                      <a:pt x="31" y="229"/>
                      <a:pt x="20" y="219"/>
                    </a:cubicBezTo>
                    <a:cubicBezTo>
                      <a:pt x="20" y="219"/>
                      <a:pt x="20" y="219"/>
                      <a:pt x="20" y="219"/>
                    </a:cubicBezTo>
                    <a:cubicBezTo>
                      <a:pt x="4" y="204"/>
                      <a:pt x="0" y="181"/>
                      <a:pt x="2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4" y="144"/>
                      <a:pt x="13" y="131"/>
                      <a:pt x="22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32" y="101"/>
                      <a:pt x="43" y="87"/>
                      <a:pt x="56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82" y="46"/>
                      <a:pt x="108" y="23"/>
                      <a:pt x="137" y="8"/>
                    </a:cubicBezTo>
                    <a:cubicBezTo>
                      <a:pt x="137" y="8"/>
                      <a:pt x="137" y="8"/>
                      <a:pt x="137" y="8"/>
                    </a:cubicBezTo>
                    <a:cubicBezTo>
                      <a:pt x="147" y="4"/>
                      <a:pt x="157" y="0"/>
                      <a:pt x="175" y="1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85" y="2"/>
                      <a:pt x="199" y="6"/>
                      <a:pt x="209" y="16"/>
                    </a:cubicBezTo>
                    <a:cubicBezTo>
                      <a:pt x="209" y="16"/>
                      <a:pt x="209" y="16"/>
                      <a:pt x="209" y="16"/>
                    </a:cubicBezTo>
                    <a:cubicBezTo>
                      <a:pt x="218" y="25"/>
                      <a:pt x="556" y="335"/>
                      <a:pt x="573" y="351"/>
                    </a:cubicBezTo>
                    <a:cubicBezTo>
                      <a:pt x="573" y="351"/>
                      <a:pt x="573" y="351"/>
                      <a:pt x="573" y="351"/>
                    </a:cubicBezTo>
                    <a:cubicBezTo>
                      <a:pt x="573" y="351"/>
                      <a:pt x="573" y="351"/>
                      <a:pt x="573" y="351"/>
                    </a:cubicBezTo>
                    <a:cubicBezTo>
                      <a:pt x="589" y="367"/>
                      <a:pt x="590" y="386"/>
                      <a:pt x="589" y="394"/>
                    </a:cubicBezTo>
                    <a:cubicBezTo>
                      <a:pt x="589" y="394"/>
                      <a:pt x="589" y="394"/>
                      <a:pt x="589" y="394"/>
                    </a:cubicBezTo>
                    <a:cubicBezTo>
                      <a:pt x="587" y="409"/>
                      <a:pt x="583" y="414"/>
                      <a:pt x="581" y="420"/>
                    </a:cubicBezTo>
                    <a:cubicBezTo>
                      <a:pt x="581" y="420"/>
                      <a:pt x="581" y="420"/>
                      <a:pt x="581" y="420"/>
                    </a:cubicBezTo>
                    <a:cubicBezTo>
                      <a:pt x="578" y="425"/>
                      <a:pt x="575" y="430"/>
                      <a:pt x="571" y="435"/>
                    </a:cubicBezTo>
                    <a:cubicBezTo>
                      <a:pt x="571" y="435"/>
                      <a:pt x="571" y="435"/>
                      <a:pt x="571" y="435"/>
                    </a:cubicBezTo>
                    <a:cubicBezTo>
                      <a:pt x="564" y="445"/>
                      <a:pt x="556" y="455"/>
                      <a:pt x="547" y="466"/>
                    </a:cubicBezTo>
                    <a:cubicBezTo>
                      <a:pt x="547" y="466"/>
                      <a:pt x="547" y="466"/>
                      <a:pt x="547" y="466"/>
                    </a:cubicBezTo>
                    <a:cubicBezTo>
                      <a:pt x="528" y="488"/>
                      <a:pt x="506" y="512"/>
                      <a:pt x="485" y="531"/>
                    </a:cubicBezTo>
                    <a:cubicBezTo>
                      <a:pt x="485" y="531"/>
                      <a:pt x="485" y="531"/>
                      <a:pt x="485" y="531"/>
                    </a:cubicBezTo>
                    <a:cubicBezTo>
                      <a:pt x="471" y="543"/>
                      <a:pt x="461" y="553"/>
                      <a:pt x="442" y="562"/>
                    </a:cubicBezTo>
                    <a:cubicBezTo>
                      <a:pt x="442" y="562"/>
                      <a:pt x="442" y="562"/>
                      <a:pt x="442" y="562"/>
                    </a:cubicBezTo>
                    <a:cubicBezTo>
                      <a:pt x="436" y="564"/>
                      <a:pt x="429" y="567"/>
                      <a:pt x="414" y="566"/>
                    </a:cubicBezTo>
                    <a:cubicBezTo>
                      <a:pt x="414" y="566"/>
                      <a:pt x="414" y="566"/>
                      <a:pt x="414" y="566"/>
                    </a:cubicBezTo>
                    <a:cubicBezTo>
                      <a:pt x="414" y="566"/>
                      <a:pt x="414" y="566"/>
                      <a:pt x="414" y="566"/>
                    </a:cubicBezTo>
                    <a:cubicBezTo>
                      <a:pt x="414" y="566"/>
                      <a:pt x="414" y="566"/>
                      <a:pt x="414" y="566"/>
                    </a:cubicBezTo>
                    <a:cubicBezTo>
                      <a:pt x="406" y="566"/>
                      <a:pt x="394" y="562"/>
                      <a:pt x="383" y="553"/>
                    </a:cubicBezTo>
                    <a:close/>
                    <a:moveTo>
                      <a:pt x="422" y="454"/>
                    </a:moveTo>
                    <a:cubicBezTo>
                      <a:pt x="423" y="453"/>
                      <a:pt x="424" y="453"/>
                      <a:pt x="425" y="452"/>
                    </a:cubicBezTo>
                    <a:cubicBezTo>
                      <a:pt x="425" y="452"/>
                      <a:pt x="425" y="452"/>
                      <a:pt x="425" y="452"/>
                    </a:cubicBezTo>
                    <a:cubicBezTo>
                      <a:pt x="441" y="436"/>
                      <a:pt x="461" y="415"/>
                      <a:pt x="476" y="397"/>
                    </a:cubicBezTo>
                    <a:cubicBezTo>
                      <a:pt x="476" y="397"/>
                      <a:pt x="476" y="397"/>
                      <a:pt x="476" y="397"/>
                    </a:cubicBezTo>
                    <a:cubicBezTo>
                      <a:pt x="476" y="397"/>
                      <a:pt x="476" y="397"/>
                      <a:pt x="476" y="396"/>
                    </a:cubicBezTo>
                    <a:cubicBezTo>
                      <a:pt x="476" y="396"/>
                      <a:pt x="476" y="396"/>
                      <a:pt x="476" y="396"/>
                    </a:cubicBezTo>
                    <a:cubicBezTo>
                      <a:pt x="388" y="313"/>
                      <a:pt x="241" y="181"/>
                      <a:pt x="163" y="108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1" y="110"/>
                      <a:pt x="159" y="112"/>
                      <a:pt x="157" y="113"/>
                    </a:cubicBezTo>
                    <a:cubicBezTo>
                      <a:pt x="157" y="113"/>
                      <a:pt x="157" y="113"/>
                      <a:pt x="157" y="113"/>
                    </a:cubicBezTo>
                    <a:cubicBezTo>
                      <a:pt x="142" y="126"/>
                      <a:pt x="124" y="145"/>
                      <a:pt x="112" y="160"/>
                    </a:cubicBezTo>
                    <a:cubicBezTo>
                      <a:pt x="112" y="160"/>
                      <a:pt x="112" y="160"/>
                      <a:pt x="112" y="160"/>
                    </a:cubicBezTo>
                    <a:cubicBezTo>
                      <a:pt x="110" y="162"/>
                      <a:pt x="109" y="164"/>
                      <a:pt x="108" y="165"/>
                    </a:cubicBezTo>
                    <a:cubicBezTo>
                      <a:pt x="108" y="165"/>
                      <a:pt x="108" y="165"/>
                      <a:pt x="108" y="165"/>
                    </a:cubicBezTo>
                    <a:cubicBezTo>
                      <a:pt x="185" y="237"/>
                      <a:pt x="335" y="373"/>
                      <a:pt x="422" y="4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0"/>
              <p:cNvSpPr>
                <a:spLocks noEditPoints="1"/>
              </p:cNvSpPr>
              <p:nvPr/>
            </p:nvSpPr>
            <p:spPr bwMode="auto">
              <a:xfrm>
                <a:off x="-2952" y="-1157"/>
                <a:ext cx="2488" cy="2492"/>
              </a:xfrm>
              <a:custGeom>
                <a:avLst/>
                <a:gdLst>
                  <a:gd name="T0" fmla="*/ 482 w 1053"/>
                  <a:gd name="T1" fmla="*/ 1042 h 1055"/>
                  <a:gd name="T2" fmla="*/ 177 w 1053"/>
                  <a:gd name="T3" fmla="*/ 906 h 1055"/>
                  <a:gd name="T4" fmla="*/ 177 w 1053"/>
                  <a:gd name="T5" fmla="*/ 906 h 1055"/>
                  <a:gd name="T6" fmla="*/ 13 w 1053"/>
                  <a:gd name="T7" fmla="*/ 483 h 1055"/>
                  <a:gd name="T8" fmla="*/ 13 w 1053"/>
                  <a:gd name="T9" fmla="*/ 483 h 1055"/>
                  <a:gd name="T10" fmla="*/ 148 w 1053"/>
                  <a:gd name="T11" fmla="*/ 177 h 1055"/>
                  <a:gd name="T12" fmla="*/ 148 w 1053"/>
                  <a:gd name="T13" fmla="*/ 177 h 1055"/>
                  <a:gd name="T14" fmla="*/ 148 w 1053"/>
                  <a:gd name="T15" fmla="*/ 177 h 1055"/>
                  <a:gd name="T16" fmla="*/ 571 w 1053"/>
                  <a:gd name="T17" fmla="*/ 13 h 1055"/>
                  <a:gd name="T18" fmla="*/ 571 w 1053"/>
                  <a:gd name="T19" fmla="*/ 13 h 1055"/>
                  <a:gd name="T20" fmla="*/ 877 w 1053"/>
                  <a:gd name="T21" fmla="*/ 148 h 1055"/>
                  <a:gd name="T22" fmla="*/ 877 w 1053"/>
                  <a:gd name="T23" fmla="*/ 148 h 1055"/>
                  <a:gd name="T24" fmla="*/ 1040 w 1053"/>
                  <a:gd name="T25" fmla="*/ 572 h 1055"/>
                  <a:gd name="T26" fmla="*/ 1040 w 1053"/>
                  <a:gd name="T27" fmla="*/ 572 h 1055"/>
                  <a:gd name="T28" fmla="*/ 905 w 1053"/>
                  <a:gd name="T29" fmla="*/ 878 h 1055"/>
                  <a:gd name="T30" fmla="*/ 905 w 1053"/>
                  <a:gd name="T31" fmla="*/ 878 h 1055"/>
                  <a:gd name="T32" fmla="*/ 483 w 1053"/>
                  <a:gd name="T33" fmla="*/ 1042 h 1055"/>
                  <a:gd name="T34" fmla="*/ 483 w 1053"/>
                  <a:gd name="T35" fmla="*/ 1042 h 1055"/>
                  <a:gd name="T36" fmla="*/ 482 w 1053"/>
                  <a:gd name="T37" fmla="*/ 1042 h 1055"/>
                  <a:gd name="T38" fmla="*/ 221 w 1053"/>
                  <a:gd name="T39" fmla="*/ 244 h 1055"/>
                  <a:gd name="T40" fmla="*/ 221 w 1053"/>
                  <a:gd name="T41" fmla="*/ 244 h 1055"/>
                  <a:gd name="T42" fmla="*/ 112 w 1053"/>
                  <a:gd name="T43" fmla="*/ 491 h 1055"/>
                  <a:gd name="T44" fmla="*/ 112 w 1053"/>
                  <a:gd name="T45" fmla="*/ 491 h 1055"/>
                  <a:gd name="T46" fmla="*/ 244 w 1053"/>
                  <a:gd name="T47" fmla="*/ 834 h 1055"/>
                  <a:gd name="T48" fmla="*/ 244 w 1053"/>
                  <a:gd name="T49" fmla="*/ 834 h 1055"/>
                  <a:gd name="T50" fmla="*/ 491 w 1053"/>
                  <a:gd name="T51" fmla="*/ 943 h 1055"/>
                  <a:gd name="T52" fmla="*/ 491 w 1053"/>
                  <a:gd name="T53" fmla="*/ 943 h 1055"/>
                  <a:gd name="T54" fmla="*/ 833 w 1053"/>
                  <a:gd name="T55" fmla="*/ 810 h 1055"/>
                  <a:gd name="T56" fmla="*/ 833 w 1053"/>
                  <a:gd name="T57" fmla="*/ 810 h 1055"/>
                  <a:gd name="T58" fmla="*/ 942 w 1053"/>
                  <a:gd name="T59" fmla="*/ 563 h 1055"/>
                  <a:gd name="T60" fmla="*/ 942 w 1053"/>
                  <a:gd name="T61" fmla="*/ 563 h 1055"/>
                  <a:gd name="T62" fmla="*/ 810 w 1053"/>
                  <a:gd name="T63" fmla="*/ 221 h 1055"/>
                  <a:gd name="T64" fmla="*/ 810 w 1053"/>
                  <a:gd name="T65" fmla="*/ 221 h 1055"/>
                  <a:gd name="T66" fmla="*/ 563 w 1053"/>
                  <a:gd name="T67" fmla="*/ 111 h 1055"/>
                  <a:gd name="T68" fmla="*/ 563 w 1053"/>
                  <a:gd name="T69" fmla="*/ 111 h 1055"/>
                  <a:gd name="T70" fmla="*/ 221 w 1053"/>
                  <a:gd name="T71" fmla="*/ 244 h 1055"/>
                  <a:gd name="T72" fmla="*/ 221 w 1053"/>
                  <a:gd name="T73" fmla="*/ 244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53" h="1055">
                    <a:moveTo>
                      <a:pt x="482" y="1042"/>
                    </a:moveTo>
                    <a:cubicBezTo>
                      <a:pt x="372" y="1032"/>
                      <a:pt x="264" y="987"/>
                      <a:pt x="177" y="906"/>
                    </a:cubicBezTo>
                    <a:cubicBezTo>
                      <a:pt x="177" y="906"/>
                      <a:pt x="177" y="906"/>
                      <a:pt x="177" y="906"/>
                    </a:cubicBezTo>
                    <a:cubicBezTo>
                      <a:pt x="55" y="794"/>
                      <a:pt x="0" y="636"/>
                      <a:pt x="13" y="483"/>
                    </a:cubicBezTo>
                    <a:cubicBezTo>
                      <a:pt x="13" y="483"/>
                      <a:pt x="13" y="483"/>
                      <a:pt x="13" y="483"/>
                    </a:cubicBezTo>
                    <a:cubicBezTo>
                      <a:pt x="23" y="373"/>
                      <a:pt x="68" y="264"/>
                      <a:pt x="148" y="177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261" y="55"/>
                      <a:pt x="418" y="0"/>
                      <a:pt x="571" y="13"/>
                    </a:cubicBezTo>
                    <a:cubicBezTo>
                      <a:pt x="571" y="13"/>
                      <a:pt x="571" y="13"/>
                      <a:pt x="571" y="13"/>
                    </a:cubicBezTo>
                    <a:cubicBezTo>
                      <a:pt x="681" y="22"/>
                      <a:pt x="789" y="67"/>
                      <a:pt x="877" y="148"/>
                    </a:cubicBezTo>
                    <a:cubicBezTo>
                      <a:pt x="877" y="148"/>
                      <a:pt x="877" y="148"/>
                      <a:pt x="877" y="148"/>
                    </a:cubicBezTo>
                    <a:cubicBezTo>
                      <a:pt x="998" y="261"/>
                      <a:pt x="1053" y="418"/>
                      <a:pt x="1040" y="572"/>
                    </a:cubicBezTo>
                    <a:cubicBezTo>
                      <a:pt x="1040" y="572"/>
                      <a:pt x="1040" y="572"/>
                      <a:pt x="1040" y="572"/>
                    </a:cubicBezTo>
                    <a:cubicBezTo>
                      <a:pt x="1031" y="682"/>
                      <a:pt x="986" y="790"/>
                      <a:pt x="905" y="878"/>
                    </a:cubicBezTo>
                    <a:cubicBezTo>
                      <a:pt x="905" y="878"/>
                      <a:pt x="905" y="878"/>
                      <a:pt x="905" y="878"/>
                    </a:cubicBezTo>
                    <a:cubicBezTo>
                      <a:pt x="793" y="999"/>
                      <a:pt x="635" y="1055"/>
                      <a:pt x="483" y="1042"/>
                    </a:cubicBezTo>
                    <a:cubicBezTo>
                      <a:pt x="483" y="1042"/>
                      <a:pt x="483" y="1042"/>
                      <a:pt x="483" y="1042"/>
                    </a:cubicBezTo>
                    <a:cubicBezTo>
                      <a:pt x="482" y="1042"/>
                      <a:pt x="482" y="1042"/>
                      <a:pt x="482" y="1042"/>
                    </a:cubicBezTo>
                    <a:close/>
                    <a:moveTo>
                      <a:pt x="221" y="244"/>
                    </a:moveTo>
                    <a:cubicBezTo>
                      <a:pt x="221" y="244"/>
                      <a:pt x="221" y="244"/>
                      <a:pt x="221" y="244"/>
                    </a:cubicBezTo>
                    <a:cubicBezTo>
                      <a:pt x="155" y="315"/>
                      <a:pt x="119" y="402"/>
                      <a:pt x="112" y="491"/>
                    </a:cubicBezTo>
                    <a:cubicBezTo>
                      <a:pt x="112" y="491"/>
                      <a:pt x="112" y="491"/>
                      <a:pt x="112" y="491"/>
                    </a:cubicBezTo>
                    <a:cubicBezTo>
                      <a:pt x="101" y="615"/>
                      <a:pt x="145" y="743"/>
                      <a:pt x="244" y="834"/>
                    </a:cubicBezTo>
                    <a:cubicBezTo>
                      <a:pt x="244" y="834"/>
                      <a:pt x="244" y="834"/>
                      <a:pt x="244" y="834"/>
                    </a:cubicBezTo>
                    <a:cubicBezTo>
                      <a:pt x="315" y="899"/>
                      <a:pt x="402" y="935"/>
                      <a:pt x="491" y="943"/>
                    </a:cubicBezTo>
                    <a:cubicBezTo>
                      <a:pt x="491" y="943"/>
                      <a:pt x="491" y="943"/>
                      <a:pt x="491" y="943"/>
                    </a:cubicBezTo>
                    <a:cubicBezTo>
                      <a:pt x="615" y="954"/>
                      <a:pt x="742" y="909"/>
                      <a:pt x="833" y="810"/>
                    </a:cubicBezTo>
                    <a:cubicBezTo>
                      <a:pt x="833" y="810"/>
                      <a:pt x="833" y="810"/>
                      <a:pt x="833" y="810"/>
                    </a:cubicBezTo>
                    <a:cubicBezTo>
                      <a:pt x="898" y="740"/>
                      <a:pt x="934" y="652"/>
                      <a:pt x="942" y="563"/>
                    </a:cubicBezTo>
                    <a:cubicBezTo>
                      <a:pt x="942" y="563"/>
                      <a:pt x="942" y="563"/>
                      <a:pt x="942" y="563"/>
                    </a:cubicBezTo>
                    <a:cubicBezTo>
                      <a:pt x="952" y="439"/>
                      <a:pt x="908" y="312"/>
                      <a:pt x="810" y="221"/>
                    </a:cubicBezTo>
                    <a:cubicBezTo>
                      <a:pt x="810" y="221"/>
                      <a:pt x="810" y="221"/>
                      <a:pt x="810" y="221"/>
                    </a:cubicBezTo>
                    <a:cubicBezTo>
                      <a:pt x="739" y="155"/>
                      <a:pt x="652" y="119"/>
                      <a:pt x="563" y="111"/>
                    </a:cubicBezTo>
                    <a:cubicBezTo>
                      <a:pt x="563" y="111"/>
                      <a:pt x="563" y="111"/>
                      <a:pt x="563" y="111"/>
                    </a:cubicBezTo>
                    <a:cubicBezTo>
                      <a:pt x="439" y="101"/>
                      <a:pt x="312" y="145"/>
                      <a:pt x="221" y="244"/>
                    </a:cubicBezTo>
                    <a:cubicBezTo>
                      <a:pt x="221" y="244"/>
                      <a:pt x="221" y="244"/>
                      <a:pt x="221" y="2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5789823" y="3193925"/>
            <a:ext cx="699854" cy="699854"/>
            <a:chOff x="2636173" y="3306483"/>
            <a:chExt cx="605681" cy="605681"/>
          </a:xfrm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6" name="椭圆 105"/>
            <p:cNvSpPr/>
            <p:nvPr/>
          </p:nvSpPr>
          <p:spPr>
            <a:xfrm>
              <a:off x="2636173" y="3306483"/>
              <a:ext cx="605681" cy="605681"/>
            </a:xfrm>
            <a:prstGeom prst="ellipse">
              <a:avLst/>
            </a:prstGeom>
            <a:solidFill>
              <a:srgbClr val="90CE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07" name="Group 35"/>
            <p:cNvGrpSpPr>
              <a:grpSpLocks noChangeAspect="1"/>
            </p:cNvGrpSpPr>
            <p:nvPr/>
          </p:nvGrpSpPr>
          <p:grpSpPr bwMode="auto">
            <a:xfrm>
              <a:off x="2768702" y="3443936"/>
              <a:ext cx="340622" cy="330774"/>
              <a:chOff x="-82" y="533"/>
              <a:chExt cx="1349" cy="1310"/>
            </a:xfrm>
          </p:grpSpPr>
          <p:sp>
            <p:nvSpPr>
              <p:cNvPr id="108" name="Freeform 36"/>
              <p:cNvSpPr>
                <a:spLocks noEditPoints="1"/>
              </p:cNvSpPr>
              <p:nvPr/>
            </p:nvSpPr>
            <p:spPr bwMode="auto">
              <a:xfrm>
                <a:off x="-82" y="849"/>
                <a:ext cx="1072" cy="994"/>
              </a:xfrm>
              <a:custGeom>
                <a:avLst/>
                <a:gdLst>
                  <a:gd name="T0" fmla="*/ 225 w 454"/>
                  <a:gd name="T1" fmla="*/ 0 h 421"/>
                  <a:gd name="T2" fmla="*/ 304 w 454"/>
                  <a:gd name="T3" fmla="*/ 16 h 421"/>
                  <a:gd name="T4" fmla="*/ 411 w 454"/>
                  <a:gd name="T5" fmla="*/ 280 h 421"/>
                  <a:gd name="T6" fmla="*/ 225 w 454"/>
                  <a:gd name="T7" fmla="*/ 403 h 421"/>
                  <a:gd name="T8" fmla="*/ 224 w 454"/>
                  <a:gd name="T9" fmla="*/ 403 h 421"/>
                  <a:gd name="T10" fmla="*/ 224 w 454"/>
                  <a:gd name="T11" fmla="*/ 403 h 421"/>
                  <a:gd name="T12" fmla="*/ 219 w 454"/>
                  <a:gd name="T13" fmla="*/ 405 h 421"/>
                  <a:gd name="T14" fmla="*/ 145 w 454"/>
                  <a:gd name="T15" fmla="*/ 421 h 421"/>
                  <a:gd name="T16" fmla="*/ 84 w 454"/>
                  <a:gd name="T17" fmla="*/ 412 h 421"/>
                  <a:gd name="T18" fmla="*/ 81 w 454"/>
                  <a:gd name="T19" fmla="*/ 409 h 421"/>
                  <a:gd name="T20" fmla="*/ 127 w 454"/>
                  <a:gd name="T21" fmla="*/ 382 h 421"/>
                  <a:gd name="T22" fmla="*/ 125 w 454"/>
                  <a:gd name="T23" fmla="*/ 376 h 421"/>
                  <a:gd name="T24" fmla="*/ 40 w 454"/>
                  <a:gd name="T25" fmla="*/ 123 h 421"/>
                  <a:gd name="T26" fmla="*/ 225 w 454"/>
                  <a:gd name="T27" fmla="*/ 0 h 421"/>
                  <a:gd name="T28" fmla="*/ 225 w 454"/>
                  <a:gd name="T29" fmla="*/ 21 h 421"/>
                  <a:gd name="T30" fmla="*/ 59 w 454"/>
                  <a:gd name="T31" fmla="*/ 132 h 421"/>
                  <a:gd name="T32" fmla="*/ 136 w 454"/>
                  <a:gd name="T33" fmla="*/ 358 h 421"/>
                  <a:gd name="T34" fmla="*/ 146 w 454"/>
                  <a:gd name="T35" fmla="*/ 391 h 421"/>
                  <a:gd name="T36" fmla="*/ 146 w 454"/>
                  <a:gd name="T37" fmla="*/ 391 h 421"/>
                  <a:gd name="T38" fmla="*/ 146 w 454"/>
                  <a:gd name="T39" fmla="*/ 392 h 421"/>
                  <a:gd name="T40" fmla="*/ 141 w 454"/>
                  <a:gd name="T41" fmla="*/ 399 h 421"/>
                  <a:gd name="T42" fmla="*/ 145 w 454"/>
                  <a:gd name="T43" fmla="*/ 399 h 421"/>
                  <a:gd name="T44" fmla="*/ 210 w 454"/>
                  <a:gd name="T45" fmla="*/ 385 h 421"/>
                  <a:gd name="T46" fmla="*/ 224 w 454"/>
                  <a:gd name="T47" fmla="*/ 382 h 421"/>
                  <a:gd name="T48" fmla="*/ 225 w 454"/>
                  <a:gd name="T49" fmla="*/ 382 h 421"/>
                  <a:gd name="T50" fmla="*/ 391 w 454"/>
                  <a:gd name="T51" fmla="*/ 272 h 421"/>
                  <a:gd name="T52" fmla="*/ 295 w 454"/>
                  <a:gd name="T53" fmla="*/ 36 h 421"/>
                  <a:gd name="T54" fmla="*/ 225 w 454"/>
                  <a:gd name="T55" fmla="*/ 21 h 421"/>
                  <a:gd name="T56" fmla="*/ 225 w 454"/>
                  <a:gd name="T57" fmla="*/ 21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4" h="421">
                    <a:moveTo>
                      <a:pt x="225" y="0"/>
                    </a:moveTo>
                    <a:cubicBezTo>
                      <a:pt x="252" y="0"/>
                      <a:pt x="278" y="5"/>
                      <a:pt x="304" y="16"/>
                    </a:cubicBezTo>
                    <a:cubicBezTo>
                      <a:pt x="406" y="59"/>
                      <a:pt x="454" y="177"/>
                      <a:pt x="411" y="280"/>
                    </a:cubicBezTo>
                    <a:cubicBezTo>
                      <a:pt x="379" y="357"/>
                      <a:pt x="304" y="403"/>
                      <a:pt x="225" y="403"/>
                    </a:cubicBezTo>
                    <a:cubicBezTo>
                      <a:pt x="225" y="403"/>
                      <a:pt x="225" y="403"/>
                      <a:pt x="224" y="403"/>
                    </a:cubicBezTo>
                    <a:cubicBezTo>
                      <a:pt x="224" y="403"/>
                      <a:pt x="224" y="403"/>
                      <a:pt x="224" y="403"/>
                    </a:cubicBezTo>
                    <a:cubicBezTo>
                      <a:pt x="223" y="403"/>
                      <a:pt x="221" y="404"/>
                      <a:pt x="219" y="405"/>
                    </a:cubicBezTo>
                    <a:cubicBezTo>
                      <a:pt x="194" y="417"/>
                      <a:pt x="168" y="421"/>
                      <a:pt x="145" y="421"/>
                    </a:cubicBezTo>
                    <a:cubicBezTo>
                      <a:pt x="118" y="421"/>
                      <a:pt x="95" y="416"/>
                      <a:pt x="84" y="412"/>
                    </a:cubicBezTo>
                    <a:cubicBezTo>
                      <a:pt x="81" y="411"/>
                      <a:pt x="79" y="409"/>
                      <a:pt x="81" y="409"/>
                    </a:cubicBezTo>
                    <a:cubicBezTo>
                      <a:pt x="111" y="406"/>
                      <a:pt x="123" y="389"/>
                      <a:pt x="127" y="382"/>
                    </a:cubicBezTo>
                    <a:cubicBezTo>
                      <a:pt x="128" y="379"/>
                      <a:pt x="126" y="377"/>
                      <a:pt x="125" y="376"/>
                    </a:cubicBezTo>
                    <a:cubicBezTo>
                      <a:pt x="38" y="327"/>
                      <a:pt x="0" y="218"/>
                      <a:pt x="40" y="123"/>
                    </a:cubicBezTo>
                    <a:cubicBezTo>
                      <a:pt x="72" y="46"/>
                      <a:pt x="147" y="0"/>
                      <a:pt x="225" y="0"/>
                    </a:cubicBezTo>
                    <a:moveTo>
                      <a:pt x="225" y="21"/>
                    </a:moveTo>
                    <a:cubicBezTo>
                      <a:pt x="153" y="21"/>
                      <a:pt x="88" y="65"/>
                      <a:pt x="59" y="132"/>
                    </a:cubicBezTo>
                    <a:cubicBezTo>
                      <a:pt x="24" y="215"/>
                      <a:pt x="57" y="313"/>
                      <a:pt x="136" y="358"/>
                    </a:cubicBezTo>
                    <a:cubicBezTo>
                      <a:pt x="147" y="365"/>
                      <a:pt x="152" y="379"/>
                      <a:pt x="146" y="391"/>
                    </a:cubicBezTo>
                    <a:cubicBezTo>
                      <a:pt x="146" y="391"/>
                      <a:pt x="146" y="391"/>
                      <a:pt x="146" y="391"/>
                    </a:cubicBezTo>
                    <a:cubicBezTo>
                      <a:pt x="146" y="392"/>
                      <a:pt x="146" y="392"/>
                      <a:pt x="146" y="392"/>
                    </a:cubicBezTo>
                    <a:cubicBezTo>
                      <a:pt x="144" y="394"/>
                      <a:pt x="143" y="396"/>
                      <a:pt x="141" y="399"/>
                    </a:cubicBezTo>
                    <a:cubicBezTo>
                      <a:pt x="142" y="399"/>
                      <a:pt x="143" y="399"/>
                      <a:pt x="145" y="399"/>
                    </a:cubicBezTo>
                    <a:cubicBezTo>
                      <a:pt x="169" y="399"/>
                      <a:pt x="191" y="394"/>
                      <a:pt x="210" y="385"/>
                    </a:cubicBezTo>
                    <a:cubicBezTo>
                      <a:pt x="214" y="383"/>
                      <a:pt x="219" y="382"/>
                      <a:pt x="224" y="382"/>
                    </a:cubicBezTo>
                    <a:cubicBezTo>
                      <a:pt x="225" y="382"/>
                      <a:pt x="225" y="382"/>
                      <a:pt x="225" y="382"/>
                    </a:cubicBezTo>
                    <a:cubicBezTo>
                      <a:pt x="298" y="382"/>
                      <a:pt x="363" y="339"/>
                      <a:pt x="391" y="272"/>
                    </a:cubicBezTo>
                    <a:cubicBezTo>
                      <a:pt x="430" y="180"/>
                      <a:pt x="387" y="74"/>
                      <a:pt x="295" y="36"/>
                    </a:cubicBezTo>
                    <a:cubicBezTo>
                      <a:pt x="273" y="26"/>
                      <a:pt x="249" y="21"/>
                      <a:pt x="225" y="21"/>
                    </a:cubicBezTo>
                    <a:cubicBezTo>
                      <a:pt x="225" y="21"/>
                      <a:pt x="225" y="21"/>
                      <a:pt x="225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Oval 37"/>
              <p:cNvSpPr>
                <a:spLocks noChangeArrowheads="1"/>
              </p:cNvSpPr>
              <p:nvPr/>
            </p:nvSpPr>
            <p:spPr bwMode="auto">
              <a:xfrm>
                <a:off x="201" y="1291"/>
                <a:ext cx="121" cy="1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Oval 38"/>
              <p:cNvSpPr>
                <a:spLocks noChangeArrowheads="1"/>
              </p:cNvSpPr>
              <p:nvPr/>
            </p:nvSpPr>
            <p:spPr bwMode="auto">
              <a:xfrm>
                <a:off x="400" y="1291"/>
                <a:ext cx="118" cy="1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Oval 39"/>
              <p:cNvSpPr>
                <a:spLocks noChangeArrowheads="1"/>
              </p:cNvSpPr>
              <p:nvPr/>
            </p:nvSpPr>
            <p:spPr bwMode="auto">
              <a:xfrm>
                <a:off x="596" y="1291"/>
                <a:ext cx="118" cy="12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0"/>
              <p:cNvSpPr>
                <a:spLocks noEditPoints="1"/>
              </p:cNvSpPr>
              <p:nvPr/>
            </p:nvSpPr>
            <p:spPr bwMode="auto">
              <a:xfrm>
                <a:off x="440" y="533"/>
                <a:ext cx="827" cy="909"/>
              </a:xfrm>
              <a:custGeom>
                <a:avLst/>
                <a:gdLst>
                  <a:gd name="T0" fmla="*/ 242 w 350"/>
                  <a:gd name="T1" fmla="*/ 350 h 385"/>
                  <a:gd name="T2" fmla="*/ 243 w 350"/>
                  <a:gd name="T3" fmla="*/ 346 h 385"/>
                  <a:gd name="T4" fmla="*/ 316 w 350"/>
                  <a:gd name="T5" fmla="*/ 129 h 385"/>
                  <a:gd name="T6" fmla="*/ 90 w 350"/>
                  <a:gd name="T7" fmla="*/ 37 h 385"/>
                  <a:gd name="T8" fmla="*/ 0 w 350"/>
                  <a:gd name="T9" fmla="*/ 125 h 385"/>
                  <a:gd name="T10" fmla="*/ 4 w 350"/>
                  <a:gd name="T11" fmla="*/ 124 h 385"/>
                  <a:gd name="T12" fmla="*/ 86 w 350"/>
                  <a:gd name="T13" fmla="*/ 141 h 385"/>
                  <a:gd name="T14" fmla="*/ 151 w 350"/>
                  <a:gd name="T15" fmla="*/ 184 h 385"/>
                  <a:gd name="T16" fmla="*/ 164 w 350"/>
                  <a:gd name="T17" fmla="*/ 180 h 385"/>
                  <a:gd name="T18" fmla="*/ 186 w 350"/>
                  <a:gd name="T19" fmla="*/ 202 h 385"/>
                  <a:gd name="T20" fmla="*/ 180 w 350"/>
                  <a:gd name="T21" fmla="*/ 218 h 385"/>
                  <a:gd name="T22" fmla="*/ 210 w 350"/>
                  <a:gd name="T23" fmla="*/ 383 h 385"/>
                  <a:gd name="T24" fmla="*/ 278 w 350"/>
                  <a:gd name="T25" fmla="*/ 376 h 385"/>
                  <a:gd name="T26" fmla="*/ 281 w 350"/>
                  <a:gd name="T27" fmla="*/ 374 h 385"/>
                  <a:gd name="T28" fmla="*/ 242 w 350"/>
                  <a:gd name="T29" fmla="*/ 350 h 385"/>
                  <a:gd name="T30" fmla="*/ 216 w 350"/>
                  <a:gd name="T31" fmla="*/ 202 h 385"/>
                  <a:gd name="T32" fmla="*/ 239 w 350"/>
                  <a:gd name="T33" fmla="*/ 180 h 385"/>
                  <a:gd name="T34" fmla="*/ 261 w 350"/>
                  <a:gd name="T35" fmla="*/ 202 h 385"/>
                  <a:gd name="T36" fmla="*/ 239 w 350"/>
                  <a:gd name="T37" fmla="*/ 225 h 385"/>
                  <a:gd name="T38" fmla="*/ 216 w 350"/>
                  <a:gd name="T39" fmla="*/ 202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0" h="385">
                    <a:moveTo>
                      <a:pt x="242" y="350"/>
                    </a:moveTo>
                    <a:cubicBezTo>
                      <a:pt x="241" y="348"/>
                      <a:pt x="242" y="346"/>
                      <a:pt x="243" y="346"/>
                    </a:cubicBezTo>
                    <a:cubicBezTo>
                      <a:pt x="318" y="303"/>
                      <a:pt x="350" y="210"/>
                      <a:pt x="316" y="129"/>
                    </a:cubicBezTo>
                    <a:cubicBezTo>
                      <a:pt x="279" y="41"/>
                      <a:pt x="178" y="0"/>
                      <a:pt x="90" y="37"/>
                    </a:cubicBezTo>
                    <a:cubicBezTo>
                      <a:pt x="49" y="55"/>
                      <a:pt x="18" y="86"/>
                      <a:pt x="0" y="125"/>
                    </a:cubicBezTo>
                    <a:cubicBezTo>
                      <a:pt x="2" y="124"/>
                      <a:pt x="3" y="124"/>
                      <a:pt x="4" y="124"/>
                    </a:cubicBezTo>
                    <a:cubicBezTo>
                      <a:pt x="32" y="124"/>
                      <a:pt x="59" y="130"/>
                      <a:pt x="86" y="141"/>
                    </a:cubicBezTo>
                    <a:cubicBezTo>
                      <a:pt x="111" y="151"/>
                      <a:pt x="133" y="166"/>
                      <a:pt x="151" y="184"/>
                    </a:cubicBezTo>
                    <a:cubicBezTo>
                      <a:pt x="154" y="181"/>
                      <a:pt x="159" y="180"/>
                      <a:pt x="164" y="180"/>
                    </a:cubicBezTo>
                    <a:cubicBezTo>
                      <a:pt x="176" y="180"/>
                      <a:pt x="186" y="190"/>
                      <a:pt x="186" y="202"/>
                    </a:cubicBezTo>
                    <a:cubicBezTo>
                      <a:pt x="186" y="208"/>
                      <a:pt x="184" y="214"/>
                      <a:pt x="180" y="218"/>
                    </a:cubicBezTo>
                    <a:cubicBezTo>
                      <a:pt x="211" y="265"/>
                      <a:pt x="223" y="325"/>
                      <a:pt x="210" y="383"/>
                    </a:cubicBezTo>
                    <a:cubicBezTo>
                      <a:pt x="240" y="385"/>
                      <a:pt x="266" y="380"/>
                      <a:pt x="278" y="376"/>
                    </a:cubicBezTo>
                    <a:cubicBezTo>
                      <a:pt x="281" y="375"/>
                      <a:pt x="282" y="374"/>
                      <a:pt x="281" y="374"/>
                    </a:cubicBezTo>
                    <a:cubicBezTo>
                      <a:pt x="255" y="371"/>
                      <a:pt x="245" y="356"/>
                      <a:pt x="242" y="350"/>
                    </a:cubicBezTo>
                    <a:close/>
                    <a:moveTo>
                      <a:pt x="216" y="202"/>
                    </a:moveTo>
                    <a:cubicBezTo>
                      <a:pt x="216" y="190"/>
                      <a:pt x="226" y="180"/>
                      <a:pt x="239" y="180"/>
                    </a:cubicBezTo>
                    <a:cubicBezTo>
                      <a:pt x="251" y="180"/>
                      <a:pt x="261" y="190"/>
                      <a:pt x="261" y="202"/>
                    </a:cubicBezTo>
                    <a:cubicBezTo>
                      <a:pt x="261" y="215"/>
                      <a:pt x="251" y="225"/>
                      <a:pt x="239" y="225"/>
                    </a:cubicBezTo>
                    <a:cubicBezTo>
                      <a:pt x="226" y="225"/>
                      <a:pt x="216" y="215"/>
                      <a:pt x="216" y="20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5789822" y="4144800"/>
            <a:ext cx="699854" cy="699854"/>
            <a:chOff x="2627784" y="4109017"/>
            <a:chExt cx="605681" cy="605681"/>
          </a:xfrm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4" name="椭圆 113"/>
            <p:cNvSpPr/>
            <p:nvPr/>
          </p:nvSpPr>
          <p:spPr>
            <a:xfrm>
              <a:off x="2627784" y="4109017"/>
              <a:ext cx="605681" cy="605681"/>
            </a:xfrm>
            <a:prstGeom prst="ellipse">
              <a:avLst/>
            </a:prstGeom>
            <a:solidFill>
              <a:srgbClr val="118C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15" name="Group 44"/>
            <p:cNvGrpSpPr>
              <a:grpSpLocks noChangeAspect="1"/>
            </p:cNvGrpSpPr>
            <p:nvPr/>
          </p:nvGrpSpPr>
          <p:grpSpPr bwMode="auto">
            <a:xfrm>
              <a:off x="2778843" y="4259646"/>
              <a:ext cx="303562" cy="304422"/>
              <a:chOff x="199" y="871"/>
              <a:chExt cx="707" cy="709"/>
            </a:xfrm>
          </p:grpSpPr>
          <p:sp>
            <p:nvSpPr>
              <p:cNvPr id="116" name="Freeform 45"/>
              <p:cNvSpPr>
                <a:spLocks noEditPoints="1"/>
              </p:cNvSpPr>
              <p:nvPr/>
            </p:nvSpPr>
            <p:spPr bwMode="auto">
              <a:xfrm>
                <a:off x="240" y="1247"/>
                <a:ext cx="635" cy="333"/>
              </a:xfrm>
              <a:custGeom>
                <a:avLst/>
                <a:gdLst>
                  <a:gd name="T0" fmla="*/ 269 w 269"/>
                  <a:gd name="T1" fmla="*/ 0 h 141"/>
                  <a:gd name="T2" fmla="*/ 269 w 269"/>
                  <a:gd name="T3" fmla="*/ 109 h 141"/>
                  <a:gd name="T4" fmla="*/ 237 w 269"/>
                  <a:gd name="T5" fmla="*/ 141 h 141"/>
                  <a:gd name="T6" fmla="*/ 32 w 269"/>
                  <a:gd name="T7" fmla="*/ 141 h 141"/>
                  <a:gd name="T8" fmla="*/ 0 w 269"/>
                  <a:gd name="T9" fmla="*/ 109 h 141"/>
                  <a:gd name="T10" fmla="*/ 0 w 269"/>
                  <a:gd name="T11" fmla="*/ 0 h 141"/>
                  <a:gd name="T12" fmla="*/ 269 w 269"/>
                  <a:gd name="T13" fmla="*/ 0 h 141"/>
                  <a:gd name="T14" fmla="*/ 255 w 269"/>
                  <a:gd name="T15" fmla="*/ 13 h 141"/>
                  <a:gd name="T16" fmla="*/ 14 w 269"/>
                  <a:gd name="T17" fmla="*/ 13 h 141"/>
                  <a:gd name="T18" fmla="*/ 14 w 269"/>
                  <a:gd name="T19" fmla="*/ 108 h 141"/>
                  <a:gd name="T20" fmla="*/ 34 w 269"/>
                  <a:gd name="T21" fmla="*/ 128 h 141"/>
                  <a:gd name="T22" fmla="*/ 235 w 269"/>
                  <a:gd name="T23" fmla="*/ 128 h 141"/>
                  <a:gd name="T24" fmla="*/ 255 w 269"/>
                  <a:gd name="T25" fmla="*/ 108 h 141"/>
                  <a:gd name="T26" fmla="*/ 255 w 269"/>
                  <a:gd name="T27" fmla="*/ 1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9" h="141">
                    <a:moveTo>
                      <a:pt x="269" y="0"/>
                    </a:moveTo>
                    <a:cubicBezTo>
                      <a:pt x="269" y="109"/>
                      <a:pt x="269" y="109"/>
                      <a:pt x="269" y="109"/>
                    </a:cubicBezTo>
                    <a:cubicBezTo>
                      <a:pt x="269" y="127"/>
                      <a:pt x="254" y="141"/>
                      <a:pt x="237" y="141"/>
                    </a:cubicBezTo>
                    <a:cubicBezTo>
                      <a:pt x="32" y="141"/>
                      <a:pt x="32" y="141"/>
                      <a:pt x="32" y="141"/>
                    </a:cubicBezTo>
                    <a:cubicBezTo>
                      <a:pt x="15" y="141"/>
                      <a:pt x="0" y="127"/>
                      <a:pt x="0" y="10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9" y="0"/>
                      <a:pt x="269" y="0"/>
                      <a:pt x="269" y="0"/>
                    </a:cubicBezTo>
                    <a:moveTo>
                      <a:pt x="255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14" y="119"/>
                      <a:pt x="23" y="128"/>
                      <a:pt x="34" y="128"/>
                    </a:cubicBezTo>
                    <a:cubicBezTo>
                      <a:pt x="235" y="128"/>
                      <a:pt x="235" y="128"/>
                      <a:pt x="235" y="128"/>
                    </a:cubicBezTo>
                    <a:cubicBezTo>
                      <a:pt x="246" y="128"/>
                      <a:pt x="255" y="119"/>
                      <a:pt x="255" y="108"/>
                    </a:cubicBezTo>
                    <a:cubicBezTo>
                      <a:pt x="255" y="13"/>
                      <a:pt x="255" y="13"/>
                      <a:pt x="255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240" y="1136"/>
                <a:ext cx="635" cy="97"/>
              </a:xfrm>
              <a:custGeom>
                <a:avLst/>
                <a:gdLst>
                  <a:gd name="T0" fmla="*/ 269 w 269"/>
                  <a:gd name="T1" fmla="*/ 41 h 41"/>
                  <a:gd name="T2" fmla="*/ 269 w 269"/>
                  <a:gd name="T3" fmla="*/ 32 h 41"/>
                  <a:gd name="T4" fmla="*/ 237 w 269"/>
                  <a:gd name="T5" fmla="*/ 0 h 41"/>
                  <a:gd name="T6" fmla="*/ 32 w 269"/>
                  <a:gd name="T7" fmla="*/ 0 h 41"/>
                  <a:gd name="T8" fmla="*/ 0 w 269"/>
                  <a:gd name="T9" fmla="*/ 32 h 41"/>
                  <a:gd name="T10" fmla="*/ 0 w 269"/>
                  <a:gd name="T11" fmla="*/ 41 h 41"/>
                  <a:gd name="T12" fmla="*/ 269 w 269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9" h="41">
                    <a:moveTo>
                      <a:pt x="269" y="41"/>
                    </a:moveTo>
                    <a:cubicBezTo>
                      <a:pt x="269" y="32"/>
                      <a:pt x="269" y="32"/>
                      <a:pt x="269" y="32"/>
                    </a:cubicBezTo>
                    <a:cubicBezTo>
                      <a:pt x="269" y="14"/>
                      <a:pt x="254" y="0"/>
                      <a:pt x="23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1"/>
                      <a:pt x="0" y="41"/>
                      <a:pt x="0" y="41"/>
                    </a:cubicBezTo>
                    <a:lnTo>
                      <a:pt x="269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47"/>
              <p:cNvSpPr>
                <a:spLocks/>
              </p:cNvSpPr>
              <p:nvPr/>
            </p:nvSpPr>
            <p:spPr bwMode="auto">
              <a:xfrm>
                <a:off x="199" y="871"/>
                <a:ext cx="213" cy="210"/>
              </a:xfrm>
              <a:custGeom>
                <a:avLst/>
                <a:gdLst>
                  <a:gd name="T0" fmla="*/ 39 w 90"/>
                  <a:gd name="T1" fmla="*/ 2 h 89"/>
                  <a:gd name="T2" fmla="*/ 56 w 90"/>
                  <a:gd name="T3" fmla="*/ 35 h 89"/>
                  <a:gd name="T4" fmla="*/ 47 w 90"/>
                  <a:gd name="T5" fmla="*/ 50 h 89"/>
                  <a:gd name="T6" fmla="*/ 30 w 90"/>
                  <a:gd name="T7" fmla="*/ 49 h 89"/>
                  <a:gd name="T8" fmla="*/ 13 w 90"/>
                  <a:gd name="T9" fmla="*/ 16 h 89"/>
                  <a:gd name="T10" fmla="*/ 8 w 90"/>
                  <a:gd name="T11" fmla="*/ 62 h 89"/>
                  <a:gd name="T12" fmla="*/ 62 w 90"/>
                  <a:gd name="T13" fmla="*/ 78 h 89"/>
                  <a:gd name="T14" fmla="*/ 79 w 90"/>
                  <a:gd name="T15" fmla="*/ 23 h 89"/>
                  <a:gd name="T16" fmla="*/ 39 w 90"/>
                  <a:gd name="T17" fmla="*/ 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89">
                    <a:moveTo>
                      <a:pt x="39" y="2"/>
                    </a:moveTo>
                    <a:cubicBezTo>
                      <a:pt x="56" y="35"/>
                      <a:pt x="56" y="35"/>
                      <a:pt x="56" y="35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2" y="28"/>
                      <a:pt x="0" y="46"/>
                      <a:pt x="8" y="62"/>
                    </a:cubicBezTo>
                    <a:cubicBezTo>
                      <a:pt x="18" y="81"/>
                      <a:pt x="43" y="89"/>
                      <a:pt x="62" y="78"/>
                    </a:cubicBezTo>
                    <a:cubicBezTo>
                      <a:pt x="82" y="68"/>
                      <a:pt x="90" y="43"/>
                      <a:pt x="79" y="23"/>
                    </a:cubicBezTo>
                    <a:cubicBezTo>
                      <a:pt x="71" y="8"/>
                      <a:pt x="55" y="0"/>
                      <a:pt x="39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48"/>
              <p:cNvSpPr>
                <a:spLocks/>
              </p:cNvSpPr>
              <p:nvPr/>
            </p:nvSpPr>
            <p:spPr bwMode="auto">
              <a:xfrm>
                <a:off x="303" y="1018"/>
                <a:ext cx="123" cy="108"/>
              </a:xfrm>
              <a:custGeom>
                <a:avLst/>
                <a:gdLst>
                  <a:gd name="T0" fmla="*/ 123 w 123"/>
                  <a:gd name="T1" fmla="*/ 108 h 108"/>
                  <a:gd name="T2" fmla="*/ 64 w 123"/>
                  <a:gd name="T3" fmla="*/ 0 h 108"/>
                  <a:gd name="T4" fmla="*/ 0 w 123"/>
                  <a:gd name="T5" fmla="*/ 33 h 108"/>
                  <a:gd name="T6" fmla="*/ 41 w 123"/>
                  <a:gd name="T7" fmla="*/ 108 h 108"/>
                  <a:gd name="T8" fmla="*/ 123 w 12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08">
                    <a:moveTo>
                      <a:pt x="123" y="108"/>
                    </a:moveTo>
                    <a:lnTo>
                      <a:pt x="64" y="0"/>
                    </a:lnTo>
                    <a:lnTo>
                      <a:pt x="0" y="33"/>
                    </a:lnTo>
                    <a:lnTo>
                      <a:pt x="41" y="108"/>
                    </a:lnTo>
                    <a:lnTo>
                      <a:pt x="123" y="10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49"/>
              <p:cNvSpPr>
                <a:spLocks/>
              </p:cNvSpPr>
              <p:nvPr/>
            </p:nvSpPr>
            <p:spPr bwMode="auto">
              <a:xfrm>
                <a:off x="476" y="975"/>
                <a:ext cx="184" cy="151"/>
              </a:xfrm>
              <a:custGeom>
                <a:avLst/>
                <a:gdLst>
                  <a:gd name="T0" fmla="*/ 71 w 78"/>
                  <a:gd name="T1" fmla="*/ 25 h 64"/>
                  <a:gd name="T2" fmla="*/ 24 w 78"/>
                  <a:gd name="T3" fmla="*/ 8 h 64"/>
                  <a:gd name="T4" fmla="*/ 8 w 78"/>
                  <a:gd name="T5" fmla="*/ 55 h 64"/>
                  <a:gd name="T6" fmla="*/ 14 w 78"/>
                  <a:gd name="T7" fmla="*/ 64 h 64"/>
                  <a:gd name="T8" fmla="*/ 31 w 78"/>
                  <a:gd name="T9" fmla="*/ 64 h 64"/>
                  <a:gd name="T10" fmla="*/ 16 w 78"/>
                  <a:gd name="T11" fmla="*/ 51 h 64"/>
                  <a:gd name="T12" fmla="*/ 28 w 78"/>
                  <a:gd name="T13" fmla="*/ 17 h 64"/>
                  <a:gd name="T14" fmla="*/ 63 w 78"/>
                  <a:gd name="T15" fmla="*/ 29 h 64"/>
                  <a:gd name="T16" fmla="*/ 51 w 78"/>
                  <a:gd name="T17" fmla="*/ 63 h 64"/>
                  <a:gd name="T18" fmla="*/ 48 w 78"/>
                  <a:gd name="T19" fmla="*/ 64 h 64"/>
                  <a:gd name="T20" fmla="*/ 65 w 78"/>
                  <a:gd name="T21" fmla="*/ 64 h 64"/>
                  <a:gd name="T22" fmla="*/ 71 w 78"/>
                  <a:gd name="T23" fmla="*/ 2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4">
                    <a:moveTo>
                      <a:pt x="71" y="25"/>
                    </a:moveTo>
                    <a:cubicBezTo>
                      <a:pt x="63" y="7"/>
                      <a:pt x="42" y="0"/>
                      <a:pt x="24" y="8"/>
                    </a:cubicBezTo>
                    <a:cubicBezTo>
                      <a:pt x="7" y="17"/>
                      <a:pt x="0" y="38"/>
                      <a:pt x="8" y="55"/>
                    </a:cubicBezTo>
                    <a:cubicBezTo>
                      <a:pt x="10" y="58"/>
                      <a:pt x="12" y="61"/>
                      <a:pt x="14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5" y="62"/>
                      <a:pt x="19" y="57"/>
                      <a:pt x="16" y="51"/>
                    </a:cubicBezTo>
                    <a:cubicBezTo>
                      <a:pt x="10" y="38"/>
                      <a:pt x="16" y="23"/>
                      <a:pt x="28" y="17"/>
                    </a:cubicBezTo>
                    <a:cubicBezTo>
                      <a:pt x="41" y="10"/>
                      <a:pt x="56" y="16"/>
                      <a:pt x="63" y="29"/>
                    </a:cubicBezTo>
                    <a:cubicBezTo>
                      <a:pt x="69" y="41"/>
                      <a:pt x="63" y="57"/>
                      <a:pt x="51" y="63"/>
                    </a:cubicBezTo>
                    <a:cubicBezTo>
                      <a:pt x="50" y="63"/>
                      <a:pt x="49" y="64"/>
                      <a:pt x="48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75" y="54"/>
                      <a:pt x="78" y="38"/>
                      <a:pt x="71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50"/>
              <p:cNvSpPr>
                <a:spLocks/>
              </p:cNvSpPr>
              <p:nvPr/>
            </p:nvSpPr>
            <p:spPr bwMode="auto">
              <a:xfrm>
                <a:off x="388" y="881"/>
                <a:ext cx="369" cy="245"/>
              </a:xfrm>
              <a:custGeom>
                <a:avLst/>
                <a:gdLst>
                  <a:gd name="T0" fmla="*/ 153 w 156"/>
                  <a:gd name="T1" fmla="*/ 92 h 104"/>
                  <a:gd name="T2" fmla="*/ 134 w 156"/>
                  <a:gd name="T3" fmla="*/ 82 h 104"/>
                  <a:gd name="T4" fmla="*/ 133 w 156"/>
                  <a:gd name="T5" fmla="*/ 71 h 104"/>
                  <a:gd name="T6" fmla="*/ 151 w 156"/>
                  <a:gd name="T7" fmla="*/ 59 h 104"/>
                  <a:gd name="T8" fmla="*/ 153 w 156"/>
                  <a:gd name="T9" fmla="*/ 54 h 104"/>
                  <a:gd name="T10" fmla="*/ 145 w 156"/>
                  <a:gd name="T11" fmla="*/ 36 h 104"/>
                  <a:gd name="T12" fmla="*/ 139 w 156"/>
                  <a:gd name="T13" fmla="*/ 34 h 104"/>
                  <a:gd name="T14" fmla="*/ 119 w 156"/>
                  <a:gd name="T15" fmla="*/ 41 h 104"/>
                  <a:gd name="T16" fmla="*/ 110 w 156"/>
                  <a:gd name="T17" fmla="*/ 33 h 104"/>
                  <a:gd name="T18" fmla="*/ 115 w 156"/>
                  <a:gd name="T19" fmla="*/ 12 h 104"/>
                  <a:gd name="T20" fmla="*/ 112 w 156"/>
                  <a:gd name="T21" fmla="*/ 7 h 104"/>
                  <a:gd name="T22" fmla="*/ 94 w 156"/>
                  <a:gd name="T23" fmla="*/ 1 h 104"/>
                  <a:gd name="T24" fmla="*/ 89 w 156"/>
                  <a:gd name="T25" fmla="*/ 3 h 104"/>
                  <a:gd name="T26" fmla="*/ 79 w 156"/>
                  <a:gd name="T27" fmla="*/ 22 h 104"/>
                  <a:gd name="T28" fmla="*/ 68 w 156"/>
                  <a:gd name="T29" fmla="*/ 23 h 104"/>
                  <a:gd name="T30" fmla="*/ 56 w 156"/>
                  <a:gd name="T31" fmla="*/ 5 h 104"/>
                  <a:gd name="T32" fmla="*/ 50 w 156"/>
                  <a:gd name="T33" fmla="*/ 3 h 104"/>
                  <a:gd name="T34" fmla="*/ 33 w 156"/>
                  <a:gd name="T35" fmla="*/ 12 h 104"/>
                  <a:gd name="T36" fmla="*/ 31 w 156"/>
                  <a:gd name="T37" fmla="*/ 17 h 104"/>
                  <a:gd name="T38" fmla="*/ 38 w 156"/>
                  <a:gd name="T39" fmla="*/ 37 h 104"/>
                  <a:gd name="T40" fmla="*/ 30 w 156"/>
                  <a:gd name="T41" fmla="*/ 46 h 104"/>
                  <a:gd name="T42" fmla="*/ 10 w 156"/>
                  <a:gd name="T43" fmla="*/ 42 h 104"/>
                  <a:gd name="T44" fmla="*/ 0 w 156"/>
                  <a:gd name="T45" fmla="*/ 67 h 104"/>
                  <a:gd name="T46" fmla="*/ 1 w 156"/>
                  <a:gd name="T47" fmla="*/ 68 h 104"/>
                  <a:gd name="T48" fmla="*/ 19 w 156"/>
                  <a:gd name="T49" fmla="*/ 77 h 104"/>
                  <a:gd name="T50" fmla="*/ 20 w 156"/>
                  <a:gd name="T51" fmla="*/ 89 h 104"/>
                  <a:gd name="T52" fmla="*/ 14 w 156"/>
                  <a:gd name="T53" fmla="*/ 93 h 104"/>
                  <a:gd name="T54" fmla="*/ 20 w 156"/>
                  <a:gd name="T55" fmla="*/ 104 h 104"/>
                  <a:gd name="T56" fmla="*/ 47 w 156"/>
                  <a:gd name="T57" fmla="*/ 104 h 104"/>
                  <a:gd name="T58" fmla="*/ 42 w 156"/>
                  <a:gd name="T59" fmla="*/ 96 h 104"/>
                  <a:gd name="T60" fmla="*/ 60 w 156"/>
                  <a:gd name="T61" fmla="*/ 45 h 104"/>
                  <a:gd name="T62" fmla="*/ 111 w 156"/>
                  <a:gd name="T63" fmla="*/ 63 h 104"/>
                  <a:gd name="T64" fmla="*/ 106 w 156"/>
                  <a:gd name="T65" fmla="*/ 104 h 104"/>
                  <a:gd name="T66" fmla="*/ 153 w 156"/>
                  <a:gd name="T67" fmla="*/ 104 h 104"/>
                  <a:gd name="T68" fmla="*/ 155 w 156"/>
                  <a:gd name="T69" fmla="*/ 97 h 104"/>
                  <a:gd name="T70" fmla="*/ 153 w 156"/>
                  <a:gd name="T71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4">
                    <a:moveTo>
                      <a:pt x="153" y="92"/>
                    </a:moveTo>
                    <a:cubicBezTo>
                      <a:pt x="134" y="82"/>
                      <a:pt x="134" y="82"/>
                      <a:pt x="134" y="82"/>
                    </a:cubicBezTo>
                    <a:cubicBezTo>
                      <a:pt x="134" y="78"/>
                      <a:pt x="134" y="75"/>
                      <a:pt x="133" y="71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53" y="58"/>
                      <a:pt x="154" y="56"/>
                      <a:pt x="153" y="54"/>
                    </a:cubicBezTo>
                    <a:cubicBezTo>
                      <a:pt x="145" y="36"/>
                      <a:pt x="145" y="36"/>
                      <a:pt x="145" y="36"/>
                    </a:cubicBezTo>
                    <a:cubicBezTo>
                      <a:pt x="144" y="35"/>
                      <a:pt x="141" y="33"/>
                      <a:pt x="139" y="34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16" y="38"/>
                      <a:pt x="113" y="36"/>
                      <a:pt x="110" y="33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115" y="10"/>
                      <a:pt x="114" y="8"/>
                      <a:pt x="112" y="7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2" y="0"/>
                      <a:pt x="90" y="1"/>
                      <a:pt x="89" y="3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5" y="22"/>
                      <a:pt x="71" y="22"/>
                      <a:pt x="68" y="23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3"/>
                      <a:pt x="52" y="3"/>
                      <a:pt x="50" y="3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1" y="13"/>
                      <a:pt x="30" y="15"/>
                      <a:pt x="31" y="1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5" y="40"/>
                      <a:pt x="32" y="43"/>
                      <a:pt x="30" y="46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51"/>
                      <a:pt x="6" y="60"/>
                      <a:pt x="0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9" y="77"/>
                      <a:pt x="19" y="77"/>
                      <a:pt x="19" y="77"/>
                    </a:cubicBezTo>
                    <a:cubicBezTo>
                      <a:pt x="19" y="81"/>
                      <a:pt x="19" y="85"/>
                      <a:pt x="20" y="89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47" y="104"/>
                      <a:pt x="47" y="104"/>
                      <a:pt x="47" y="104"/>
                    </a:cubicBezTo>
                    <a:cubicBezTo>
                      <a:pt x="45" y="102"/>
                      <a:pt x="43" y="99"/>
                      <a:pt x="42" y="96"/>
                    </a:cubicBezTo>
                    <a:cubicBezTo>
                      <a:pt x="33" y="77"/>
                      <a:pt x="41" y="54"/>
                      <a:pt x="60" y="45"/>
                    </a:cubicBezTo>
                    <a:cubicBezTo>
                      <a:pt x="79" y="36"/>
                      <a:pt x="102" y="44"/>
                      <a:pt x="111" y="63"/>
                    </a:cubicBezTo>
                    <a:cubicBezTo>
                      <a:pt x="118" y="77"/>
                      <a:pt x="115" y="93"/>
                      <a:pt x="106" y="104"/>
                    </a:cubicBezTo>
                    <a:cubicBezTo>
                      <a:pt x="153" y="104"/>
                      <a:pt x="153" y="104"/>
                      <a:pt x="153" y="104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6" y="95"/>
                      <a:pt x="155" y="93"/>
                      <a:pt x="153" y="9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51"/>
              <p:cNvSpPr>
                <a:spLocks/>
              </p:cNvSpPr>
              <p:nvPr/>
            </p:nvSpPr>
            <p:spPr bwMode="auto">
              <a:xfrm>
                <a:off x="741" y="876"/>
                <a:ext cx="165" cy="250"/>
              </a:xfrm>
              <a:custGeom>
                <a:avLst/>
                <a:gdLst>
                  <a:gd name="T0" fmla="*/ 68 w 70"/>
                  <a:gd name="T1" fmla="*/ 4 h 106"/>
                  <a:gd name="T2" fmla="*/ 63 w 70"/>
                  <a:gd name="T3" fmla="*/ 1 h 106"/>
                  <a:gd name="T4" fmla="*/ 60 w 70"/>
                  <a:gd name="T5" fmla="*/ 1 h 106"/>
                  <a:gd name="T6" fmla="*/ 49 w 70"/>
                  <a:gd name="T7" fmla="*/ 18 h 106"/>
                  <a:gd name="T8" fmla="*/ 49 w 70"/>
                  <a:gd name="T9" fmla="*/ 20 h 106"/>
                  <a:gd name="T10" fmla="*/ 50 w 70"/>
                  <a:gd name="T11" fmla="*/ 21 h 106"/>
                  <a:gd name="T12" fmla="*/ 22 w 70"/>
                  <a:gd name="T13" fmla="*/ 70 h 106"/>
                  <a:gd name="T14" fmla="*/ 22 w 70"/>
                  <a:gd name="T15" fmla="*/ 69 h 106"/>
                  <a:gd name="T16" fmla="*/ 10 w 70"/>
                  <a:gd name="T17" fmla="*/ 73 h 106"/>
                  <a:gd name="T18" fmla="*/ 0 w 70"/>
                  <a:gd name="T19" fmla="*/ 90 h 106"/>
                  <a:gd name="T20" fmla="*/ 7 w 70"/>
                  <a:gd name="T21" fmla="*/ 93 h 106"/>
                  <a:gd name="T22" fmla="*/ 9 w 70"/>
                  <a:gd name="T23" fmla="*/ 99 h 106"/>
                  <a:gd name="T24" fmla="*/ 7 w 70"/>
                  <a:gd name="T25" fmla="*/ 106 h 106"/>
                  <a:gd name="T26" fmla="*/ 21 w 70"/>
                  <a:gd name="T27" fmla="*/ 106 h 106"/>
                  <a:gd name="T28" fmla="*/ 32 w 70"/>
                  <a:gd name="T29" fmla="*/ 86 h 106"/>
                  <a:gd name="T30" fmla="*/ 29 w 70"/>
                  <a:gd name="T31" fmla="*/ 74 h 106"/>
                  <a:gd name="T32" fmla="*/ 29 w 70"/>
                  <a:gd name="T33" fmla="*/ 73 h 106"/>
                  <a:gd name="T34" fmla="*/ 57 w 70"/>
                  <a:gd name="T35" fmla="*/ 25 h 106"/>
                  <a:gd name="T36" fmla="*/ 58 w 70"/>
                  <a:gd name="T37" fmla="*/ 26 h 106"/>
                  <a:gd name="T38" fmla="*/ 61 w 70"/>
                  <a:gd name="T39" fmla="*/ 25 h 106"/>
                  <a:gd name="T40" fmla="*/ 69 w 70"/>
                  <a:gd name="T41" fmla="*/ 6 h 106"/>
                  <a:gd name="T42" fmla="*/ 68 w 70"/>
                  <a:gd name="T43" fmla="*/ 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0" h="106">
                    <a:moveTo>
                      <a:pt x="68" y="4"/>
                    </a:moveTo>
                    <a:cubicBezTo>
                      <a:pt x="63" y="1"/>
                      <a:pt x="63" y="1"/>
                      <a:pt x="63" y="1"/>
                    </a:cubicBezTo>
                    <a:cubicBezTo>
                      <a:pt x="62" y="0"/>
                      <a:pt x="61" y="0"/>
                      <a:pt x="60" y="1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8" y="19"/>
                      <a:pt x="48" y="20"/>
                      <a:pt x="49" y="20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7"/>
                      <a:pt x="12" y="68"/>
                      <a:pt x="10" y="73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9" y="94"/>
                      <a:pt x="10" y="97"/>
                      <a:pt x="9" y="99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5" y="82"/>
                      <a:pt x="33" y="76"/>
                      <a:pt x="29" y="74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9" y="26"/>
                      <a:pt x="60" y="26"/>
                      <a:pt x="61" y="25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70" y="5"/>
                      <a:pt x="69" y="4"/>
                      <a:pt x="68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5789822" y="5079736"/>
            <a:ext cx="699854" cy="699854"/>
            <a:chOff x="2627784" y="4911551"/>
            <a:chExt cx="605681" cy="605681"/>
          </a:xfrm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4" name="椭圆 123"/>
            <p:cNvSpPr/>
            <p:nvPr/>
          </p:nvSpPr>
          <p:spPr>
            <a:xfrm>
              <a:off x="2627784" y="4911551"/>
              <a:ext cx="605681" cy="605681"/>
            </a:xfrm>
            <a:prstGeom prst="ellipse">
              <a:avLst/>
            </a:prstGeom>
            <a:solidFill>
              <a:srgbClr val="90CE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25" name="Group 55"/>
            <p:cNvGrpSpPr>
              <a:grpSpLocks noChangeAspect="1"/>
            </p:cNvGrpSpPr>
            <p:nvPr/>
          </p:nvGrpSpPr>
          <p:grpSpPr bwMode="auto">
            <a:xfrm>
              <a:off x="2794107" y="5077284"/>
              <a:ext cx="273034" cy="274214"/>
              <a:chOff x="693" y="1040"/>
              <a:chExt cx="695" cy="698"/>
            </a:xfrm>
          </p:grpSpPr>
          <p:sp>
            <p:nvSpPr>
              <p:cNvPr id="126" name="Freeform 56"/>
              <p:cNvSpPr>
                <a:spLocks/>
              </p:cNvSpPr>
              <p:nvPr/>
            </p:nvSpPr>
            <p:spPr bwMode="auto">
              <a:xfrm>
                <a:off x="693" y="1040"/>
                <a:ext cx="532" cy="698"/>
              </a:xfrm>
              <a:custGeom>
                <a:avLst/>
                <a:gdLst>
                  <a:gd name="T0" fmla="*/ 218 w 225"/>
                  <a:gd name="T1" fmla="*/ 259 h 295"/>
                  <a:gd name="T2" fmla="*/ 149 w 225"/>
                  <a:gd name="T3" fmla="*/ 136 h 295"/>
                  <a:gd name="T4" fmla="*/ 185 w 225"/>
                  <a:gd name="T5" fmla="*/ 74 h 295"/>
                  <a:gd name="T6" fmla="*/ 112 w 225"/>
                  <a:gd name="T7" fmla="*/ 1 h 295"/>
                  <a:gd name="T8" fmla="*/ 39 w 225"/>
                  <a:gd name="T9" fmla="*/ 73 h 295"/>
                  <a:gd name="T10" fmla="*/ 74 w 225"/>
                  <a:gd name="T11" fmla="*/ 136 h 295"/>
                  <a:gd name="T12" fmla="*/ 5 w 225"/>
                  <a:gd name="T13" fmla="*/ 259 h 295"/>
                  <a:gd name="T14" fmla="*/ 111 w 225"/>
                  <a:gd name="T15" fmla="*/ 295 h 295"/>
                  <a:gd name="T16" fmla="*/ 111 w 225"/>
                  <a:gd name="T17" fmla="*/ 295 h 295"/>
                  <a:gd name="T18" fmla="*/ 218 w 225"/>
                  <a:gd name="T19" fmla="*/ 259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5" h="295">
                    <a:moveTo>
                      <a:pt x="218" y="259"/>
                    </a:moveTo>
                    <a:cubicBezTo>
                      <a:pt x="225" y="175"/>
                      <a:pt x="169" y="145"/>
                      <a:pt x="149" y="136"/>
                    </a:cubicBezTo>
                    <a:cubicBezTo>
                      <a:pt x="170" y="123"/>
                      <a:pt x="185" y="100"/>
                      <a:pt x="185" y="74"/>
                    </a:cubicBezTo>
                    <a:cubicBezTo>
                      <a:pt x="185" y="33"/>
                      <a:pt x="152" y="1"/>
                      <a:pt x="112" y="1"/>
                    </a:cubicBezTo>
                    <a:cubicBezTo>
                      <a:pt x="72" y="0"/>
                      <a:pt x="39" y="33"/>
                      <a:pt x="39" y="73"/>
                    </a:cubicBezTo>
                    <a:cubicBezTo>
                      <a:pt x="39" y="100"/>
                      <a:pt x="53" y="123"/>
                      <a:pt x="74" y="136"/>
                    </a:cubicBezTo>
                    <a:cubicBezTo>
                      <a:pt x="54" y="145"/>
                      <a:pt x="0" y="176"/>
                      <a:pt x="5" y="259"/>
                    </a:cubicBezTo>
                    <a:cubicBezTo>
                      <a:pt x="5" y="259"/>
                      <a:pt x="2" y="293"/>
                      <a:pt x="111" y="295"/>
                    </a:cubicBezTo>
                    <a:cubicBezTo>
                      <a:pt x="111" y="295"/>
                      <a:pt x="111" y="295"/>
                      <a:pt x="111" y="295"/>
                    </a:cubicBezTo>
                    <a:cubicBezTo>
                      <a:pt x="220" y="294"/>
                      <a:pt x="218" y="259"/>
                      <a:pt x="218" y="2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57"/>
              <p:cNvSpPr>
                <a:spLocks noEditPoints="1"/>
              </p:cNvSpPr>
              <p:nvPr/>
            </p:nvSpPr>
            <p:spPr bwMode="auto">
              <a:xfrm>
                <a:off x="1088" y="1059"/>
                <a:ext cx="300" cy="612"/>
              </a:xfrm>
              <a:custGeom>
                <a:avLst/>
                <a:gdLst>
                  <a:gd name="T0" fmla="*/ 59 w 127"/>
                  <a:gd name="T1" fmla="*/ 259 h 259"/>
                  <a:gd name="T2" fmla="*/ 59 w 127"/>
                  <a:gd name="T3" fmla="*/ 259 h 259"/>
                  <a:gd name="T4" fmla="*/ 59 w 127"/>
                  <a:gd name="T5" fmla="*/ 259 h 259"/>
                  <a:gd name="T6" fmla="*/ 59 w 127"/>
                  <a:gd name="T7" fmla="*/ 259 h 259"/>
                  <a:gd name="T8" fmla="*/ 59 w 127"/>
                  <a:gd name="T9" fmla="*/ 259 h 259"/>
                  <a:gd name="T10" fmla="*/ 58 w 127"/>
                  <a:gd name="T11" fmla="*/ 247 h 259"/>
                  <a:gd name="T12" fmla="*/ 106 w 127"/>
                  <a:gd name="T13" fmla="*/ 235 h 259"/>
                  <a:gd name="T14" fmla="*/ 106 w 127"/>
                  <a:gd name="T15" fmla="*/ 235 h 259"/>
                  <a:gd name="T16" fmla="*/ 115 w 127"/>
                  <a:gd name="T17" fmla="*/ 225 h 259"/>
                  <a:gd name="T18" fmla="*/ 115 w 127"/>
                  <a:gd name="T19" fmla="*/ 225 h 259"/>
                  <a:gd name="T20" fmla="*/ 115 w 127"/>
                  <a:gd name="T21" fmla="*/ 225 h 259"/>
                  <a:gd name="T22" fmla="*/ 115 w 127"/>
                  <a:gd name="T23" fmla="*/ 225 h 259"/>
                  <a:gd name="T24" fmla="*/ 115 w 127"/>
                  <a:gd name="T25" fmla="*/ 224 h 259"/>
                  <a:gd name="T26" fmla="*/ 115 w 127"/>
                  <a:gd name="T27" fmla="*/ 224 h 259"/>
                  <a:gd name="T28" fmla="*/ 115 w 127"/>
                  <a:gd name="T29" fmla="*/ 213 h 259"/>
                  <a:gd name="T30" fmla="*/ 115 w 127"/>
                  <a:gd name="T31" fmla="*/ 213 h 259"/>
                  <a:gd name="T32" fmla="*/ 60 w 127"/>
                  <a:gd name="T33" fmla="*/ 126 h 259"/>
                  <a:gd name="T34" fmla="*/ 60 w 127"/>
                  <a:gd name="T35" fmla="*/ 126 h 259"/>
                  <a:gd name="T36" fmla="*/ 49 w 127"/>
                  <a:gd name="T37" fmla="*/ 121 h 259"/>
                  <a:gd name="T38" fmla="*/ 59 w 127"/>
                  <a:gd name="T39" fmla="*/ 115 h 259"/>
                  <a:gd name="T40" fmla="*/ 86 w 127"/>
                  <a:gd name="T41" fmla="*/ 68 h 259"/>
                  <a:gd name="T42" fmla="*/ 86 w 127"/>
                  <a:gd name="T43" fmla="*/ 68 h 259"/>
                  <a:gd name="T44" fmla="*/ 86 w 127"/>
                  <a:gd name="T45" fmla="*/ 68 h 259"/>
                  <a:gd name="T46" fmla="*/ 86 w 127"/>
                  <a:gd name="T47" fmla="*/ 68 h 259"/>
                  <a:gd name="T48" fmla="*/ 31 w 127"/>
                  <a:gd name="T49" fmla="*/ 12 h 259"/>
                  <a:gd name="T50" fmla="*/ 31 w 127"/>
                  <a:gd name="T51" fmla="*/ 12 h 259"/>
                  <a:gd name="T52" fmla="*/ 6 w 127"/>
                  <a:gd name="T53" fmla="*/ 18 h 259"/>
                  <a:gd name="T54" fmla="*/ 6 w 127"/>
                  <a:gd name="T55" fmla="*/ 18 h 259"/>
                  <a:gd name="T56" fmla="*/ 0 w 127"/>
                  <a:gd name="T57" fmla="*/ 8 h 259"/>
                  <a:gd name="T58" fmla="*/ 31 w 127"/>
                  <a:gd name="T59" fmla="*/ 0 h 259"/>
                  <a:gd name="T60" fmla="*/ 31 w 127"/>
                  <a:gd name="T61" fmla="*/ 0 h 259"/>
                  <a:gd name="T62" fmla="*/ 31 w 127"/>
                  <a:gd name="T63" fmla="*/ 0 h 259"/>
                  <a:gd name="T64" fmla="*/ 31 w 127"/>
                  <a:gd name="T65" fmla="*/ 0 h 259"/>
                  <a:gd name="T66" fmla="*/ 98 w 127"/>
                  <a:gd name="T67" fmla="*/ 68 h 259"/>
                  <a:gd name="T68" fmla="*/ 98 w 127"/>
                  <a:gd name="T69" fmla="*/ 68 h 259"/>
                  <a:gd name="T70" fmla="*/ 98 w 127"/>
                  <a:gd name="T71" fmla="*/ 68 h 259"/>
                  <a:gd name="T72" fmla="*/ 98 w 127"/>
                  <a:gd name="T73" fmla="*/ 68 h 259"/>
                  <a:gd name="T74" fmla="*/ 74 w 127"/>
                  <a:gd name="T75" fmla="*/ 120 h 259"/>
                  <a:gd name="T76" fmla="*/ 74 w 127"/>
                  <a:gd name="T77" fmla="*/ 120 h 259"/>
                  <a:gd name="T78" fmla="*/ 127 w 127"/>
                  <a:gd name="T79" fmla="*/ 213 h 259"/>
                  <a:gd name="T80" fmla="*/ 127 w 127"/>
                  <a:gd name="T81" fmla="*/ 213 h 259"/>
                  <a:gd name="T82" fmla="*/ 127 w 127"/>
                  <a:gd name="T83" fmla="*/ 225 h 259"/>
                  <a:gd name="T84" fmla="*/ 127 w 127"/>
                  <a:gd name="T85" fmla="*/ 225 h 259"/>
                  <a:gd name="T86" fmla="*/ 116 w 127"/>
                  <a:gd name="T87" fmla="*/ 242 h 259"/>
                  <a:gd name="T88" fmla="*/ 116 w 127"/>
                  <a:gd name="T89" fmla="*/ 242 h 259"/>
                  <a:gd name="T90" fmla="*/ 59 w 127"/>
                  <a:gd name="T91" fmla="*/ 259 h 259"/>
                  <a:gd name="T92" fmla="*/ 59 w 127"/>
                  <a:gd name="T93" fmla="*/ 259 h 259"/>
                  <a:gd name="T94" fmla="*/ 58 w 127"/>
                  <a:gd name="T95" fmla="*/ 24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7" h="259">
                    <a:moveTo>
                      <a:pt x="59" y="259"/>
                    </a:moveTo>
                    <a:cubicBezTo>
                      <a:pt x="59" y="259"/>
                      <a:pt x="59" y="259"/>
                      <a:pt x="59" y="259"/>
                    </a:cubicBezTo>
                    <a:cubicBezTo>
                      <a:pt x="59" y="259"/>
                      <a:pt x="59" y="259"/>
                      <a:pt x="59" y="259"/>
                    </a:cubicBezTo>
                    <a:cubicBezTo>
                      <a:pt x="59" y="259"/>
                      <a:pt x="59" y="259"/>
                      <a:pt x="59" y="259"/>
                    </a:cubicBezTo>
                    <a:cubicBezTo>
                      <a:pt x="59" y="259"/>
                      <a:pt x="59" y="259"/>
                      <a:pt x="59" y="259"/>
                    </a:cubicBezTo>
                    <a:close/>
                    <a:moveTo>
                      <a:pt x="58" y="247"/>
                    </a:moveTo>
                    <a:cubicBezTo>
                      <a:pt x="84" y="245"/>
                      <a:pt x="98" y="240"/>
                      <a:pt x="106" y="235"/>
                    </a:cubicBezTo>
                    <a:cubicBezTo>
                      <a:pt x="106" y="235"/>
                      <a:pt x="106" y="235"/>
                      <a:pt x="106" y="235"/>
                    </a:cubicBezTo>
                    <a:cubicBezTo>
                      <a:pt x="113" y="230"/>
                      <a:pt x="114" y="226"/>
                      <a:pt x="115" y="225"/>
                    </a:cubicBezTo>
                    <a:cubicBezTo>
                      <a:pt x="115" y="225"/>
                      <a:pt x="115" y="225"/>
                      <a:pt x="115" y="225"/>
                    </a:cubicBezTo>
                    <a:cubicBezTo>
                      <a:pt x="115" y="225"/>
                      <a:pt x="115" y="225"/>
                      <a:pt x="115" y="225"/>
                    </a:cubicBezTo>
                    <a:cubicBezTo>
                      <a:pt x="115" y="225"/>
                      <a:pt x="115" y="225"/>
                      <a:pt x="115" y="225"/>
                    </a:cubicBezTo>
                    <a:cubicBezTo>
                      <a:pt x="115" y="224"/>
                      <a:pt x="115" y="224"/>
                      <a:pt x="115" y="224"/>
                    </a:cubicBezTo>
                    <a:cubicBezTo>
                      <a:pt x="115" y="224"/>
                      <a:pt x="115" y="224"/>
                      <a:pt x="115" y="224"/>
                    </a:cubicBezTo>
                    <a:cubicBezTo>
                      <a:pt x="115" y="220"/>
                      <a:pt x="115" y="216"/>
                      <a:pt x="115" y="213"/>
                    </a:cubicBezTo>
                    <a:cubicBezTo>
                      <a:pt x="115" y="213"/>
                      <a:pt x="115" y="213"/>
                      <a:pt x="115" y="213"/>
                    </a:cubicBezTo>
                    <a:cubicBezTo>
                      <a:pt x="115" y="154"/>
                      <a:pt x="75" y="133"/>
                      <a:pt x="60" y="126"/>
                    </a:cubicBezTo>
                    <a:cubicBezTo>
                      <a:pt x="60" y="126"/>
                      <a:pt x="60" y="126"/>
                      <a:pt x="60" y="126"/>
                    </a:cubicBezTo>
                    <a:cubicBezTo>
                      <a:pt x="49" y="121"/>
                      <a:pt x="49" y="121"/>
                      <a:pt x="49" y="121"/>
                    </a:cubicBezTo>
                    <a:cubicBezTo>
                      <a:pt x="59" y="115"/>
                      <a:pt x="59" y="115"/>
                      <a:pt x="59" y="115"/>
                    </a:cubicBezTo>
                    <a:cubicBezTo>
                      <a:pt x="75" y="106"/>
                      <a:pt x="86" y="88"/>
                      <a:pt x="86" y="68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6" y="37"/>
                      <a:pt x="62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2" y="12"/>
                      <a:pt x="13" y="14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9" y="3"/>
                      <a:pt x="20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68" y="0"/>
                      <a:pt x="98" y="30"/>
                      <a:pt x="98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89"/>
                      <a:pt x="89" y="107"/>
                      <a:pt x="74" y="120"/>
                    </a:cubicBezTo>
                    <a:cubicBezTo>
                      <a:pt x="74" y="120"/>
                      <a:pt x="74" y="120"/>
                      <a:pt x="74" y="120"/>
                    </a:cubicBezTo>
                    <a:cubicBezTo>
                      <a:pt x="94" y="131"/>
                      <a:pt x="127" y="157"/>
                      <a:pt x="127" y="213"/>
                    </a:cubicBezTo>
                    <a:cubicBezTo>
                      <a:pt x="127" y="213"/>
                      <a:pt x="127" y="213"/>
                      <a:pt x="127" y="213"/>
                    </a:cubicBezTo>
                    <a:cubicBezTo>
                      <a:pt x="127" y="217"/>
                      <a:pt x="127" y="221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7" y="227"/>
                      <a:pt x="125" y="235"/>
                      <a:pt x="116" y="242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07" y="249"/>
                      <a:pt x="90" y="256"/>
                      <a:pt x="59" y="259"/>
                    </a:cubicBezTo>
                    <a:cubicBezTo>
                      <a:pt x="59" y="259"/>
                      <a:pt x="59" y="259"/>
                      <a:pt x="59" y="259"/>
                    </a:cubicBezTo>
                    <a:cubicBezTo>
                      <a:pt x="58" y="247"/>
                      <a:pt x="58" y="247"/>
                      <a:pt x="58" y="2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5789822" y="2308141"/>
            <a:ext cx="699854" cy="699854"/>
            <a:chOff x="2627784" y="2503949"/>
            <a:chExt cx="605681" cy="605681"/>
          </a:xfrm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9" name="椭圆 128"/>
            <p:cNvSpPr/>
            <p:nvPr/>
          </p:nvSpPr>
          <p:spPr>
            <a:xfrm>
              <a:off x="2627784" y="2503949"/>
              <a:ext cx="605681" cy="605681"/>
            </a:xfrm>
            <a:prstGeom prst="ellipse">
              <a:avLst/>
            </a:prstGeom>
            <a:solidFill>
              <a:srgbClr val="118C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0" name="Group 61"/>
            <p:cNvGrpSpPr>
              <a:grpSpLocks noChangeAspect="1"/>
            </p:cNvGrpSpPr>
            <p:nvPr/>
          </p:nvGrpSpPr>
          <p:grpSpPr bwMode="auto">
            <a:xfrm>
              <a:off x="2727513" y="2603678"/>
              <a:ext cx="406222" cy="406222"/>
              <a:chOff x="569" y="2009"/>
              <a:chExt cx="687" cy="687"/>
            </a:xfrm>
          </p:grpSpPr>
          <p:sp>
            <p:nvSpPr>
              <p:cNvPr id="131" name="Freeform 62"/>
              <p:cNvSpPr>
                <a:spLocks/>
              </p:cNvSpPr>
              <p:nvPr/>
            </p:nvSpPr>
            <p:spPr bwMode="auto">
              <a:xfrm>
                <a:off x="982" y="2026"/>
                <a:ext cx="260" cy="259"/>
              </a:xfrm>
              <a:custGeom>
                <a:avLst/>
                <a:gdLst>
                  <a:gd name="T0" fmla="*/ 44 w 110"/>
                  <a:gd name="T1" fmla="*/ 110 h 110"/>
                  <a:gd name="T2" fmla="*/ 110 w 110"/>
                  <a:gd name="T3" fmla="*/ 110 h 110"/>
                  <a:gd name="T4" fmla="*/ 0 w 110"/>
                  <a:gd name="T5" fmla="*/ 0 h 110"/>
                  <a:gd name="T6" fmla="*/ 0 w 110"/>
                  <a:gd name="T7" fmla="*/ 65 h 110"/>
                  <a:gd name="T8" fmla="*/ 44 w 110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0">
                    <a:moveTo>
                      <a:pt x="44" y="110"/>
                    </a:moveTo>
                    <a:cubicBezTo>
                      <a:pt x="110" y="110"/>
                      <a:pt x="110" y="110"/>
                      <a:pt x="110" y="110"/>
                    </a:cubicBezTo>
                    <a:cubicBezTo>
                      <a:pt x="98" y="54"/>
                      <a:pt x="55" y="11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0" y="73"/>
                      <a:pt x="36" y="90"/>
                      <a:pt x="44" y="1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63"/>
              <p:cNvSpPr>
                <a:spLocks/>
              </p:cNvSpPr>
              <p:nvPr/>
            </p:nvSpPr>
            <p:spPr bwMode="auto">
              <a:xfrm>
                <a:off x="586" y="2026"/>
                <a:ext cx="259" cy="259"/>
              </a:xfrm>
              <a:custGeom>
                <a:avLst/>
                <a:gdLst>
                  <a:gd name="T0" fmla="*/ 110 w 110"/>
                  <a:gd name="T1" fmla="*/ 65 h 110"/>
                  <a:gd name="T2" fmla="*/ 110 w 110"/>
                  <a:gd name="T3" fmla="*/ 0 h 110"/>
                  <a:gd name="T4" fmla="*/ 0 w 110"/>
                  <a:gd name="T5" fmla="*/ 110 h 110"/>
                  <a:gd name="T6" fmla="*/ 66 w 110"/>
                  <a:gd name="T7" fmla="*/ 110 h 110"/>
                  <a:gd name="T8" fmla="*/ 110 w 110"/>
                  <a:gd name="T9" fmla="*/ 6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0">
                    <a:moveTo>
                      <a:pt x="110" y="65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55" y="11"/>
                      <a:pt x="11" y="54"/>
                      <a:pt x="0" y="110"/>
                    </a:cubicBezTo>
                    <a:cubicBezTo>
                      <a:pt x="66" y="110"/>
                      <a:pt x="66" y="110"/>
                      <a:pt x="66" y="110"/>
                    </a:cubicBezTo>
                    <a:cubicBezTo>
                      <a:pt x="74" y="90"/>
                      <a:pt x="90" y="73"/>
                      <a:pt x="110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4"/>
              <p:cNvSpPr>
                <a:spLocks/>
              </p:cNvSpPr>
              <p:nvPr/>
            </p:nvSpPr>
            <p:spPr bwMode="auto">
              <a:xfrm>
                <a:off x="982" y="2420"/>
                <a:ext cx="260" cy="262"/>
              </a:xfrm>
              <a:custGeom>
                <a:avLst/>
                <a:gdLst>
                  <a:gd name="T0" fmla="*/ 0 w 110"/>
                  <a:gd name="T1" fmla="*/ 45 h 111"/>
                  <a:gd name="T2" fmla="*/ 0 w 110"/>
                  <a:gd name="T3" fmla="*/ 111 h 111"/>
                  <a:gd name="T4" fmla="*/ 110 w 110"/>
                  <a:gd name="T5" fmla="*/ 0 h 111"/>
                  <a:gd name="T6" fmla="*/ 44 w 110"/>
                  <a:gd name="T7" fmla="*/ 0 h 111"/>
                  <a:gd name="T8" fmla="*/ 0 w 110"/>
                  <a:gd name="T9" fmla="*/ 4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45"/>
                    </a:moveTo>
                    <a:cubicBezTo>
                      <a:pt x="0" y="111"/>
                      <a:pt x="0" y="111"/>
                      <a:pt x="0" y="111"/>
                    </a:cubicBezTo>
                    <a:cubicBezTo>
                      <a:pt x="55" y="99"/>
                      <a:pt x="98" y="56"/>
                      <a:pt x="11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6" y="21"/>
                      <a:pt x="20" y="37"/>
                      <a:pt x="0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65"/>
              <p:cNvSpPr>
                <a:spLocks/>
              </p:cNvSpPr>
              <p:nvPr/>
            </p:nvSpPr>
            <p:spPr bwMode="auto">
              <a:xfrm>
                <a:off x="586" y="2420"/>
                <a:ext cx="259" cy="262"/>
              </a:xfrm>
              <a:custGeom>
                <a:avLst/>
                <a:gdLst>
                  <a:gd name="T0" fmla="*/ 66 w 110"/>
                  <a:gd name="T1" fmla="*/ 0 h 111"/>
                  <a:gd name="T2" fmla="*/ 0 w 110"/>
                  <a:gd name="T3" fmla="*/ 0 h 111"/>
                  <a:gd name="T4" fmla="*/ 110 w 110"/>
                  <a:gd name="T5" fmla="*/ 111 h 111"/>
                  <a:gd name="T6" fmla="*/ 110 w 110"/>
                  <a:gd name="T7" fmla="*/ 45 h 111"/>
                  <a:gd name="T8" fmla="*/ 66 w 110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6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6"/>
                      <a:pt x="55" y="99"/>
                      <a:pt x="110" y="111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90" y="37"/>
                      <a:pt x="74" y="21"/>
                      <a:pt x="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66"/>
              <p:cNvSpPr>
                <a:spLocks noEditPoints="1"/>
              </p:cNvSpPr>
              <p:nvPr/>
            </p:nvSpPr>
            <p:spPr bwMode="auto">
              <a:xfrm>
                <a:off x="569" y="2009"/>
                <a:ext cx="687" cy="687"/>
              </a:xfrm>
              <a:custGeom>
                <a:avLst/>
                <a:gdLst>
                  <a:gd name="T0" fmla="*/ 146 w 291"/>
                  <a:gd name="T1" fmla="*/ 66 h 291"/>
                  <a:gd name="T2" fmla="*/ 168 w 291"/>
                  <a:gd name="T3" fmla="*/ 70 h 291"/>
                  <a:gd name="T4" fmla="*/ 169 w 291"/>
                  <a:gd name="T5" fmla="*/ 64 h 291"/>
                  <a:gd name="T6" fmla="*/ 169 w 291"/>
                  <a:gd name="T7" fmla="*/ 11 h 291"/>
                  <a:gd name="T8" fmla="*/ 158 w 291"/>
                  <a:gd name="T9" fmla="*/ 0 h 291"/>
                  <a:gd name="T10" fmla="*/ 134 w 291"/>
                  <a:gd name="T11" fmla="*/ 0 h 291"/>
                  <a:gd name="T12" fmla="*/ 122 w 291"/>
                  <a:gd name="T13" fmla="*/ 11 h 291"/>
                  <a:gd name="T14" fmla="*/ 122 w 291"/>
                  <a:gd name="T15" fmla="*/ 64 h 291"/>
                  <a:gd name="T16" fmla="*/ 124 w 291"/>
                  <a:gd name="T17" fmla="*/ 70 h 291"/>
                  <a:gd name="T18" fmla="*/ 146 w 291"/>
                  <a:gd name="T19" fmla="*/ 66 h 291"/>
                  <a:gd name="T20" fmla="*/ 64 w 291"/>
                  <a:gd name="T21" fmla="*/ 122 h 291"/>
                  <a:gd name="T22" fmla="*/ 12 w 291"/>
                  <a:gd name="T23" fmla="*/ 122 h 291"/>
                  <a:gd name="T24" fmla="*/ 0 w 291"/>
                  <a:gd name="T25" fmla="*/ 133 h 291"/>
                  <a:gd name="T26" fmla="*/ 0 w 291"/>
                  <a:gd name="T27" fmla="*/ 158 h 291"/>
                  <a:gd name="T28" fmla="*/ 12 w 291"/>
                  <a:gd name="T29" fmla="*/ 169 h 291"/>
                  <a:gd name="T30" fmla="*/ 64 w 291"/>
                  <a:gd name="T31" fmla="*/ 169 h 291"/>
                  <a:gd name="T32" fmla="*/ 70 w 291"/>
                  <a:gd name="T33" fmla="*/ 167 h 291"/>
                  <a:gd name="T34" fmla="*/ 67 w 291"/>
                  <a:gd name="T35" fmla="*/ 145 h 291"/>
                  <a:gd name="T36" fmla="*/ 70 w 291"/>
                  <a:gd name="T37" fmla="*/ 123 h 291"/>
                  <a:gd name="T38" fmla="*/ 64 w 291"/>
                  <a:gd name="T39" fmla="*/ 122 h 291"/>
                  <a:gd name="T40" fmla="*/ 146 w 291"/>
                  <a:gd name="T41" fmla="*/ 224 h 291"/>
                  <a:gd name="T42" fmla="*/ 124 w 291"/>
                  <a:gd name="T43" fmla="*/ 221 h 291"/>
                  <a:gd name="T44" fmla="*/ 122 w 291"/>
                  <a:gd name="T45" fmla="*/ 227 h 291"/>
                  <a:gd name="T46" fmla="*/ 122 w 291"/>
                  <a:gd name="T47" fmla="*/ 279 h 291"/>
                  <a:gd name="T48" fmla="*/ 134 w 291"/>
                  <a:gd name="T49" fmla="*/ 291 h 291"/>
                  <a:gd name="T50" fmla="*/ 158 w 291"/>
                  <a:gd name="T51" fmla="*/ 291 h 291"/>
                  <a:gd name="T52" fmla="*/ 169 w 291"/>
                  <a:gd name="T53" fmla="*/ 279 h 291"/>
                  <a:gd name="T54" fmla="*/ 169 w 291"/>
                  <a:gd name="T55" fmla="*/ 227 h 291"/>
                  <a:gd name="T56" fmla="*/ 168 w 291"/>
                  <a:gd name="T57" fmla="*/ 221 h 291"/>
                  <a:gd name="T58" fmla="*/ 146 w 291"/>
                  <a:gd name="T59" fmla="*/ 224 h 291"/>
                  <a:gd name="T60" fmla="*/ 280 w 291"/>
                  <a:gd name="T61" fmla="*/ 122 h 291"/>
                  <a:gd name="T62" fmla="*/ 227 w 291"/>
                  <a:gd name="T63" fmla="*/ 122 h 291"/>
                  <a:gd name="T64" fmla="*/ 222 w 291"/>
                  <a:gd name="T65" fmla="*/ 123 h 291"/>
                  <a:gd name="T66" fmla="*/ 225 w 291"/>
                  <a:gd name="T67" fmla="*/ 145 h 291"/>
                  <a:gd name="T68" fmla="*/ 222 w 291"/>
                  <a:gd name="T69" fmla="*/ 167 h 291"/>
                  <a:gd name="T70" fmla="*/ 227 w 291"/>
                  <a:gd name="T71" fmla="*/ 169 h 291"/>
                  <a:gd name="T72" fmla="*/ 280 w 291"/>
                  <a:gd name="T73" fmla="*/ 169 h 291"/>
                  <a:gd name="T74" fmla="*/ 291 w 291"/>
                  <a:gd name="T75" fmla="*/ 158 h 291"/>
                  <a:gd name="T76" fmla="*/ 291 w 291"/>
                  <a:gd name="T77" fmla="*/ 133 h 291"/>
                  <a:gd name="T78" fmla="*/ 280 w 291"/>
                  <a:gd name="T79" fmla="*/ 122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91" h="291">
                    <a:moveTo>
                      <a:pt x="146" y="66"/>
                    </a:moveTo>
                    <a:cubicBezTo>
                      <a:pt x="153" y="66"/>
                      <a:pt x="161" y="68"/>
                      <a:pt x="168" y="70"/>
                    </a:cubicBezTo>
                    <a:cubicBezTo>
                      <a:pt x="169" y="68"/>
                      <a:pt x="169" y="66"/>
                      <a:pt x="169" y="64"/>
                    </a:cubicBezTo>
                    <a:cubicBezTo>
                      <a:pt x="169" y="11"/>
                      <a:pt x="169" y="11"/>
                      <a:pt x="169" y="11"/>
                    </a:cubicBezTo>
                    <a:cubicBezTo>
                      <a:pt x="169" y="5"/>
                      <a:pt x="164" y="0"/>
                      <a:pt x="158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7" y="0"/>
                      <a:pt x="122" y="5"/>
                      <a:pt x="122" y="11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2" y="66"/>
                      <a:pt x="123" y="68"/>
                      <a:pt x="124" y="70"/>
                    </a:cubicBezTo>
                    <a:cubicBezTo>
                      <a:pt x="131" y="68"/>
                      <a:pt x="138" y="66"/>
                      <a:pt x="146" y="66"/>
                    </a:cubicBezTo>
                    <a:close/>
                    <a:moveTo>
                      <a:pt x="64" y="122"/>
                    </a:moveTo>
                    <a:cubicBezTo>
                      <a:pt x="12" y="122"/>
                      <a:pt x="12" y="122"/>
                      <a:pt x="12" y="122"/>
                    </a:cubicBezTo>
                    <a:cubicBezTo>
                      <a:pt x="5" y="122"/>
                      <a:pt x="0" y="127"/>
                      <a:pt x="0" y="133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64"/>
                      <a:pt x="5" y="169"/>
                      <a:pt x="12" y="169"/>
                    </a:cubicBezTo>
                    <a:cubicBezTo>
                      <a:pt x="64" y="169"/>
                      <a:pt x="64" y="169"/>
                      <a:pt x="64" y="169"/>
                    </a:cubicBezTo>
                    <a:cubicBezTo>
                      <a:pt x="66" y="169"/>
                      <a:pt x="68" y="168"/>
                      <a:pt x="70" y="167"/>
                    </a:cubicBezTo>
                    <a:cubicBezTo>
                      <a:pt x="68" y="160"/>
                      <a:pt x="67" y="153"/>
                      <a:pt x="67" y="145"/>
                    </a:cubicBezTo>
                    <a:cubicBezTo>
                      <a:pt x="67" y="138"/>
                      <a:pt x="68" y="130"/>
                      <a:pt x="70" y="123"/>
                    </a:cubicBezTo>
                    <a:cubicBezTo>
                      <a:pt x="68" y="122"/>
                      <a:pt x="66" y="122"/>
                      <a:pt x="64" y="122"/>
                    </a:cubicBezTo>
                    <a:close/>
                    <a:moveTo>
                      <a:pt x="146" y="224"/>
                    </a:moveTo>
                    <a:cubicBezTo>
                      <a:pt x="138" y="224"/>
                      <a:pt x="131" y="223"/>
                      <a:pt x="124" y="221"/>
                    </a:cubicBezTo>
                    <a:cubicBezTo>
                      <a:pt x="123" y="223"/>
                      <a:pt x="122" y="225"/>
                      <a:pt x="122" y="227"/>
                    </a:cubicBezTo>
                    <a:cubicBezTo>
                      <a:pt x="122" y="279"/>
                      <a:pt x="122" y="279"/>
                      <a:pt x="122" y="279"/>
                    </a:cubicBezTo>
                    <a:cubicBezTo>
                      <a:pt x="122" y="286"/>
                      <a:pt x="127" y="291"/>
                      <a:pt x="134" y="291"/>
                    </a:cubicBezTo>
                    <a:cubicBezTo>
                      <a:pt x="158" y="291"/>
                      <a:pt x="158" y="291"/>
                      <a:pt x="158" y="291"/>
                    </a:cubicBezTo>
                    <a:cubicBezTo>
                      <a:pt x="164" y="291"/>
                      <a:pt x="169" y="286"/>
                      <a:pt x="169" y="279"/>
                    </a:cubicBezTo>
                    <a:cubicBezTo>
                      <a:pt x="169" y="227"/>
                      <a:pt x="169" y="227"/>
                      <a:pt x="169" y="227"/>
                    </a:cubicBezTo>
                    <a:cubicBezTo>
                      <a:pt x="169" y="225"/>
                      <a:pt x="169" y="223"/>
                      <a:pt x="168" y="221"/>
                    </a:cubicBezTo>
                    <a:cubicBezTo>
                      <a:pt x="161" y="223"/>
                      <a:pt x="153" y="224"/>
                      <a:pt x="146" y="224"/>
                    </a:cubicBezTo>
                    <a:close/>
                    <a:moveTo>
                      <a:pt x="280" y="122"/>
                    </a:move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25" y="122"/>
                      <a:pt x="223" y="122"/>
                      <a:pt x="222" y="123"/>
                    </a:cubicBezTo>
                    <a:cubicBezTo>
                      <a:pt x="224" y="130"/>
                      <a:pt x="225" y="138"/>
                      <a:pt x="225" y="145"/>
                    </a:cubicBezTo>
                    <a:cubicBezTo>
                      <a:pt x="225" y="153"/>
                      <a:pt x="224" y="160"/>
                      <a:pt x="222" y="167"/>
                    </a:cubicBezTo>
                    <a:cubicBezTo>
                      <a:pt x="223" y="168"/>
                      <a:pt x="225" y="169"/>
                      <a:pt x="227" y="169"/>
                    </a:cubicBezTo>
                    <a:cubicBezTo>
                      <a:pt x="280" y="169"/>
                      <a:pt x="280" y="169"/>
                      <a:pt x="280" y="169"/>
                    </a:cubicBezTo>
                    <a:cubicBezTo>
                      <a:pt x="286" y="169"/>
                      <a:pt x="291" y="164"/>
                      <a:pt x="291" y="158"/>
                    </a:cubicBezTo>
                    <a:cubicBezTo>
                      <a:pt x="291" y="133"/>
                      <a:pt x="291" y="133"/>
                      <a:pt x="291" y="133"/>
                    </a:cubicBezTo>
                    <a:cubicBezTo>
                      <a:pt x="291" y="127"/>
                      <a:pt x="286" y="122"/>
                      <a:pt x="280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8" name="椭圆 67"/>
          <p:cNvSpPr/>
          <p:nvPr/>
        </p:nvSpPr>
        <p:spPr>
          <a:xfrm>
            <a:off x="-5467041" y="2935716"/>
            <a:ext cx="10118805" cy="10118810"/>
          </a:xfrm>
          <a:prstGeom prst="ellipse">
            <a:avLst/>
          </a:prstGeom>
          <a:solidFill>
            <a:schemeClr val="bg1">
              <a:alpha val="57000"/>
            </a:schemeClr>
          </a:solidFill>
          <a:ln w="19050">
            <a:solidFill>
              <a:srgbClr val="90CE4F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36112" y="1608732"/>
            <a:ext cx="4213952" cy="5250411"/>
            <a:chOff x="597778" y="246858"/>
            <a:chExt cx="4213952" cy="5250411"/>
          </a:xfrm>
        </p:grpSpPr>
        <p:grpSp>
          <p:nvGrpSpPr>
            <p:cNvPr id="37" name="组合 36"/>
            <p:cNvGrpSpPr/>
            <p:nvPr/>
          </p:nvGrpSpPr>
          <p:grpSpPr>
            <a:xfrm>
              <a:off x="597778" y="246858"/>
              <a:ext cx="4213952" cy="5250411"/>
              <a:chOff x="7380501" y="2927403"/>
              <a:chExt cx="2311885" cy="2880513"/>
            </a:xfrm>
          </p:grpSpPr>
          <p:sp>
            <p:nvSpPr>
              <p:cNvPr id="72" name="椭圆 50"/>
              <p:cNvSpPr/>
              <p:nvPr/>
            </p:nvSpPr>
            <p:spPr>
              <a:xfrm rot="18900000">
                <a:off x="7501946" y="2927403"/>
                <a:ext cx="2190440" cy="2880513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7567580" y="3243360"/>
                <a:ext cx="1344544" cy="1344544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736600" dist="2413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6" name="Group 4"/>
            <p:cNvGrpSpPr>
              <a:grpSpLocks noChangeAspect="1"/>
            </p:cNvGrpSpPr>
            <p:nvPr/>
          </p:nvGrpSpPr>
          <p:grpSpPr bwMode="auto">
            <a:xfrm rot="19764056">
              <a:off x="1599309" y="684057"/>
              <a:ext cx="949994" cy="884774"/>
              <a:chOff x="1164" y="687"/>
              <a:chExt cx="3219" cy="2998"/>
            </a:xfrm>
            <a:solidFill>
              <a:srgbClr val="90CE4F"/>
            </a:solidFill>
            <a:effectLst/>
          </p:grpSpPr>
          <p:sp>
            <p:nvSpPr>
              <p:cNvPr id="137" name="Freeform 6"/>
              <p:cNvSpPr>
                <a:spLocks/>
              </p:cNvSpPr>
              <p:nvPr/>
            </p:nvSpPr>
            <p:spPr bwMode="auto">
              <a:xfrm>
                <a:off x="1164" y="687"/>
                <a:ext cx="3219" cy="2998"/>
              </a:xfrm>
              <a:custGeom>
                <a:avLst/>
                <a:gdLst>
                  <a:gd name="T0" fmla="*/ 96 w 1360"/>
                  <a:gd name="T1" fmla="*/ 404 h 1266"/>
                  <a:gd name="T2" fmla="*/ 96 w 1360"/>
                  <a:gd name="T3" fmla="*/ 527 h 1266"/>
                  <a:gd name="T4" fmla="*/ 105 w 1360"/>
                  <a:gd name="T5" fmla="*/ 537 h 1266"/>
                  <a:gd name="T6" fmla="*/ 123 w 1360"/>
                  <a:gd name="T7" fmla="*/ 616 h 1266"/>
                  <a:gd name="T8" fmla="*/ 119 w 1360"/>
                  <a:gd name="T9" fmla="*/ 629 h 1266"/>
                  <a:gd name="T10" fmla="*/ 147 w 1360"/>
                  <a:gd name="T11" fmla="*/ 940 h 1266"/>
                  <a:gd name="T12" fmla="*/ 169 w 1360"/>
                  <a:gd name="T13" fmla="*/ 1194 h 1266"/>
                  <a:gd name="T14" fmla="*/ 175 w 1360"/>
                  <a:gd name="T15" fmla="*/ 1266 h 1266"/>
                  <a:gd name="T16" fmla="*/ 0 w 1360"/>
                  <a:gd name="T17" fmla="*/ 1266 h 1266"/>
                  <a:gd name="T18" fmla="*/ 6 w 1360"/>
                  <a:gd name="T19" fmla="*/ 1197 h 1266"/>
                  <a:gd name="T20" fmla="*/ 38 w 1360"/>
                  <a:gd name="T21" fmla="*/ 811 h 1266"/>
                  <a:gd name="T22" fmla="*/ 54 w 1360"/>
                  <a:gd name="T23" fmla="*/ 629 h 1266"/>
                  <a:gd name="T24" fmla="*/ 50 w 1360"/>
                  <a:gd name="T25" fmla="*/ 613 h 1266"/>
                  <a:gd name="T26" fmla="*/ 71 w 1360"/>
                  <a:gd name="T27" fmla="*/ 537 h 1266"/>
                  <a:gd name="T28" fmla="*/ 79 w 1360"/>
                  <a:gd name="T29" fmla="*/ 525 h 1266"/>
                  <a:gd name="T30" fmla="*/ 79 w 1360"/>
                  <a:gd name="T31" fmla="*/ 407 h 1266"/>
                  <a:gd name="T32" fmla="*/ 70 w 1360"/>
                  <a:gd name="T33" fmla="*/ 392 h 1266"/>
                  <a:gd name="T34" fmla="*/ 31 w 1360"/>
                  <a:gd name="T35" fmla="*/ 374 h 1266"/>
                  <a:gd name="T36" fmla="*/ 44 w 1360"/>
                  <a:gd name="T37" fmla="*/ 366 h 1266"/>
                  <a:gd name="T38" fmla="*/ 624 w 1360"/>
                  <a:gd name="T39" fmla="*/ 44 h 1266"/>
                  <a:gd name="T40" fmla="*/ 692 w 1360"/>
                  <a:gd name="T41" fmla="*/ 5 h 1266"/>
                  <a:gd name="T42" fmla="*/ 718 w 1360"/>
                  <a:gd name="T43" fmla="*/ 5 h 1266"/>
                  <a:gd name="T44" fmla="*/ 1255 w 1360"/>
                  <a:gd name="T45" fmla="*/ 275 h 1266"/>
                  <a:gd name="T46" fmla="*/ 1360 w 1360"/>
                  <a:gd name="T47" fmla="*/ 328 h 1266"/>
                  <a:gd name="T48" fmla="*/ 1302 w 1360"/>
                  <a:gd name="T49" fmla="*/ 360 h 1266"/>
                  <a:gd name="T50" fmla="*/ 723 w 1360"/>
                  <a:gd name="T51" fmla="*/ 666 h 1266"/>
                  <a:gd name="T52" fmla="*/ 688 w 1360"/>
                  <a:gd name="T53" fmla="*/ 668 h 1266"/>
                  <a:gd name="T54" fmla="*/ 112 w 1360"/>
                  <a:gd name="T55" fmla="*/ 411 h 1266"/>
                  <a:gd name="T56" fmla="*/ 96 w 1360"/>
                  <a:gd name="T57" fmla="*/ 40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0" h="1266">
                    <a:moveTo>
                      <a:pt x="96" y="404"/>
                    </a:moveTo>
                    <a:cubicBezTo>
                      <a:pt x="96" y="447"/>
                      <a:pt x="96" y="487"/>
                      <a:pt x="96" y="527"/>
                    </a:cubicBezTo>
                    <a:cubicBezTo>
                      <a:pt x="96" y="531"/>
                      <a:pt x="101" y="535"/>
                      <a:pt x="105" y="537"/>
                    </a:cubicBezTo>
                    <a:cubicBezTo>
                      <a:pt x="136" y="555"/>
                      <a:pt x="144" y="585"/>
                      <a:pt x="123" y="616"/>
                    </a:cubicBezTo>
                    <a:cubicBezTo>
                      <a:pt x="121" y="620"/>
                      <a:pt x="119" y="625"/>
                      <a:pt x="119" y="629"/>
                    </a:cubicBezTo>
                    <a:cubicBezTo>
                      <a:pt x="128" y="733"/>
                      <a:pt x="138" y="836"/>
                      <a:pt x="147" y="940"/>
                    </a:cubicBezTo>
                    <a:cubicBezTo>
                      <a:pt x="154" y="1024"/>
                      <a:pt x="162" y="1109"/>
                      <a:pt x="169" y="1194"/>
                    </a:cubicBezTo>
                    <a:cubicBezTo>
                      <a:pt x="171" y="1217"/>
                      <a:pt x="173" y="1239"/>
                      <a:pt x="175" y="1266"/>
                    </a:cubicBezTo>
                    <a:cubicBezTo>
                      <a:pt x="117" y="1266"/>
                      <a:pt x="60" y="1266"/>
                      <a:pt x="0" y="1266"/>
                    </a:cubicBezTo>
                    <a:cubicBezTo>
                      <a:pt x="2" y="1244"/>
                      <a:pt x="4" y="1220"/>
                      <a:pt x="6" y="1197"/>
                    </a:cubicBezTo>
                    <a:cubicBezTo>
                      <a:pt x="16" y="1068"/>
                      <a:pt x="27" y="940"/>
                      <a:pt x="38" y="811"/>
                    </a:cubicBezTo>
                    <a:cubicBezTo>
                      <a:pt x="43" y="750"/>
                      <a:pt x="49" y="690"/>
                      <a:pt x="54" y="629"/>
                    </a:cubicBezTo>
                    <a:cubicBezTo>
                      <a:pt x="54" y="624"/>
                      <a:pt x="52" y="617"/>
                      <a:pt x="50" y="613"/>
                    </a:cubicBezTo>
                    <a:cubicBezTo>
                      <a:pt x="32" y="583"/>
                      <a:pt x="40" y="553"/>
                      <a:pt x="71" y="537"/>
                    </a:cubicBezTo>
                    <a:cubicBezTo>
                      <a:pt x="75" y="535"/>
                      <a:pt x="79" y="529"/>
                      <a:pt x="79" y="525"/>
                    </a:cubicBezTo>
                    <a:cubicBezTo>
                      <a:pt x="79" y="486"/>
                      <a:pt x="80" y="446"/>
                      <a:pt x="79" y="407"/>
                    </a:cubicBezTo>
                    <a:cubicBezTo>
                      <a:pt x="79" y="402"/>
                      <a:pt x="74" y="395"/>
                      <a:pt x="70" y="392"/>
                    </a:cubicBezTo>
                    <a:cubicBezTo>
                      <a:pt x="58" y="386"/>
                      <a:pt x="45" y="381"/>
                      <a:pt x="31" y="374"/>
                    </a:cubicBezTo>
                    <a:cubicBezTo>
                      <a:pt x="36" y="371"/>
                      <a:pt x="40" y="368"/>
                      <a:pt x="44" y="366"/>
                    </a:cubicBezTo>
                    <a:cubicBezTo>
                      <a:pt x="237" y="259"/>
                      <a:pt x="431" y="151"/>
                      <a:pt x="624" y="44"/>
                    </a:cubicBezTo>
                    <a:cubicBezTo>
                      <a:pt x="647" y="31"/>
                      <a:pt x="670" y="19"/>
                      <a:pt x="692" y="5"/>
                    </a:cubicBezTo>
                    <a:cubicBezTo>
                      <a:pt x="702" y="0"/>
                      <a:pt x="709" y="1"/>
                      <a:pt x="718" y="5"/>
                    </a:cubicBezTo>
                    <a:cubicBezTo>
                      <a:pt x="897" y="96"/>
                      <a:pt x="1076" y="185"/>
                      <a:pt x="1255" y="275"/>
                    </a:cubicBezTo>
                    <a:cubicBezTo>
                      <a:pt x="1289" y="293"/>
                      <a:pt x="1324" y="310"/>
                      <a:pt x="1360" y="328"/>
                    </a:cubicBezTo>
                    <a:cubicBezTo>
                      <a:pt x="1339" y="340"/>
                      <a:pt x="1320" y="350"/>
                      <a:pt x="1302" y="360"/>
                    </a:cubicBezTo>
                    <a:cubicBezTo>
                      <a:pt x="1109" y="462"/>
                      <a:pt x="916" y="564"/>
                      <a:pt x="723" y="666"/>
                    </a:cubicBezTo>
                    <a:cubicBezTo>
                      <a:pt x="711" y="672"/>
                      <a:pt x="701" y="674"/>
                      <a:pt x="688" y="668"/>
                    </a:cubicBezTo>
                    <a:cubicBezTo>
                      <a:pt x="496" y="582"/>
                      <a:pt x="304" y="496"/>
                      <a:pt x="112" y="411"/>
                    </a:cubicBezTo>
                    <a:cubicBezTo>
                      <a:pt x="108" y="409"/>
                      <a:pt x="103" y="407"/>
                      <a:pt x="96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609468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HK" altLang="en-US">
                  <a:latin typeface="+mn-lt"/>
                  <a:ea typeface="+mn-ea"/>
                </a:endParaRPr>
              </a:p>
            </p:txBody>
          </p:sp>
          <p:sp>
            <p:nvSpPr>
              <p:cNvPr id="138" name="Freeform 7"/>
              <p:cNvSpPr>
                <a:spLocks/>
              </p:cNvSpPr>
              <p:nvPr/>
            </p:nvSpPr>
            <p:spPr bwMode="auto">
              <a:xfrm>
                <a:off x="1829" y="1959"/>
                <a:ext cx="2000" cy="947"/>
              </a:xfrm>
              <a:custGeom>
                <a:avLst/>
                <a:gdLst>
                  <a:gd name="T0" fmla="*/ 0 w 845"/>
                  <a:gd name="T1" fmla="*/ 147 h 400"/>
                  <a:gd name="T2" fmla="*/ 78 w 845"/>
                  <a:gd name="T3" fmla="*/ 32 h 400"/>
                  <a:gd name="T4" fmla="*/ 96 w 845"/>
                  <a:gd name="T5" fmla="*/ 28 h 400"/>
                  <a:gd name="T6" fmla="*/ 262 w 845"/>
                  <a:gd name="T7" fmla="*/ 101 h 400"/>
                  <a:gd name="T8" fmla="*/ 417 w 845"/>
                  <a:gd name="T9" fmla="*/ 170 h 400"/>
                  <a:gd name="T10" fmla="*/ 434 w 845"/>
                  <a:gd name="T11" fmla="*/ 167 h 400"/>
                  <a:gd name="T12" fmla="*/ 724 w 845"/>
                  <a:gd name="T13" fmla="*/ 13 h 400"/>
                  <a:gd name="T14" fmla="*/ 749 w 845"/>
                  <a:gd name="T15" fmla="*/ 0 h 400"/>
                  <a:gd name="T16" fmla="*/ 845 w 845"/>
                  <a:gd name="T17" fmla="*/ 143 h 400"/>
                  <a:gd name="T18" fmla="*/ 743 w 845"/>
                  <a:gd name="T19" fmla="*/ 207 h 400"/>
                  <a:gd name="T20" fmla="*/ 448 w 845"/>
                  <a:gd name="T21" fmla="*/ 393 h 400"/>
                  <a:gd name="T22" fmla="*/ 421 w 845"/>
                  <a:gd name="T23" fmla="*/ 394 h 400"/>
                  <a:gd name="T24" fmla="*/ 8 w 845"/>
                  <a:gd name="T25" fmla="*/ 153 h 400"/>
                  <a:gd name="T26" fmla="*/ 0 w 845"/>
                  <a:gd name="T27" fmla="*/ 14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5" h="400">
                    <a:moveTo>
                      <a:pt x="0" y="147"/>
                    </a:moveTo>
                    <a:cubicBezTo>
                      <a:pt x="27" y="108"/>
                      <a:pt x="53" y="70"/>
                      <a:pt x="78" y="32"/>
                    </a:cubicBezTo>
                    <a:cubicBezTo>
                      <a:pt x="84" y="24"/>
                      <a:pt x="89" y="25"/>
                      <a:pt x="96" y="28"/>
                    </a:cubicBezTo>
                    <a:cubicBezTo>
                      <a:pt x="151" y="53"/>
                      <a:pt x="206" y="77"/>
                      <a:pt x="262" y="101"/>
                    </a:cubicBezTo>
                    <a:cubicBezTo>
                      <a:pt x="313" y="124"/>
                      <a:pt x="365" y="147"/>
                      <a:pt x="417" y="170"/>
                    </a:cubicBezTo>
                    <a:cubicBezTo>
                      <a:pt x="421" y="172"/>
                      <a:pt x="429" y="170"/>
                      <a:pt x="434" y="167"/>
                    </a:cubicBezTo>
                    <a:cubicBezTo>
                      <a:pt x="531" y="116"/>
                      <a:pt x="627" y="65"/>
                      <a:pt x="724" y="13"/>
                    </a:cubicBezTo>
                    <a:cubicBezTo>
                      <a:pt x="732" y="9"/>
                      <a:pt x="740" y="5"/>
                      <a:pt x="749" y="0"/>
                    </a:cubicBezTo>
                    <a:cubicBezTo>
                      <a:pt x="781" y="48"/>
                      <a:pt x="813" y="95"/>
                      <a:pt x="845" y="143"/>
                    </a:cubicBezTo>
                    <a:cubicBezTo>
                      <a:pt x="811" y="165"/>
                      <a:pt x="777" y="186"/>
                      <a:pt x="743" y="207"/>
                    </a:cubicBezTo>
                    <a:cubicBezTo>
                      <a:pt x="645" y="269"/>
                      <a:pt x="546" y="331"/>
                      <a:pt x="448" y="393"/>
                    </a:cubicBezTo>
                    <a:cubicBezTo>
                      <a:pt x="438" y="399"/>
                      <a:pt x="431" y="400"/>
                      <a:pt x="421" y="394"/>
                    </a:cubicBezTo>
                    <a:cubicBezTo>
                      <a:pt x="284" y="313"/>
                      <a:pt x="146" y="233"/>
                      <a:pt x="8" y="153"/>
                    </a:cubicBezTo>
                    <a:cubicBezTo>
                      <a:pt x="6" y="151"/>
                      <a:pt x="3" y="149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defTabSz="609468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HK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39" name="Text Box 18"/>
            <p:cNvSpPr txBox="1">
              <a:spLocks noChangeArrowheads="1"/>
            </p:cNvSpPr>
            <p:nvPr/>
          </p:nvSpPr>
          <p:spPr bwMode="gray">
            <a:xfrm>
              <a:off x="967966" y="2106025"/>
              <a:ext cx="214258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solidFill>
                    <a:srgbClr val="118C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主目录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936532" y="1876503"/>
              <a:ext cx="2131517" cy="0"/>
            </a:xfrm>
            <a:prstGeom prst="line">
              <a:avLst/>
            </a:prstGeom>
            <a:ln>
              <a:solidFill>
                <a:srgbClr val="90C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03950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C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研究结论</a:t>
              </a:r>
              <a:endParaRPr lang="zh-CN" altLang="en-US" sz="2800" dirty="0">
                <a:solidFill>
                  <a:srgbClr val="118C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1" name="圆角矩形 10"/>
          <p:cNvSpPr/>
          <p:nvPr/>
        </p:nvSpPr>
        <p:spPr bwMode="auto">
          <a:xfrm>
            <a:off x="1103446" y="1592265"/>
            <a:ext cx="2413925" cy="4873625"/>
          </a:xfrm>
          <a:prstGeom prst="roundRect">
            <a:avLst>
              <a:gd name="adj" fmla="val 9919"/>
            </a:avLst>
          </a:prstGeom>
          <a:solidFill>
            <a:srgbClr val="F0F0F0"/>
          </a:soli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79400" dist="165100" dir="2700000" algn="t" rotWithShape="0">
              <a:prstClr val="black">
                <a:alpha val="35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662187" y="1592265"/>
            <a:ext cx="2413925" cy="4873625"/>
          </a:xfrm>
          <a:prstGeom prst="roundRect">
            <a:avLst>
              <a:gd name="adj" fmla="val 9919"/>
            </a:avLst>
          </a:prstGeom>
          <a:solidFill>
            <a:srgbClr val="F0F0F0"/>
          </a:soli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79400" dist="165100" dir="2700000" algn="t" rotWithShape="0">
              <a:prstClr val="black">
                <a:alpha val="35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6220930" y="1592265"/>
            <a:ext cx="2413925" cy="4873625"/>
          </a:xfrm>
          <a:prstGeom prst="roundRect">
            <a:avLst>
              <a:gd name="adj" fmla="val 9919"/>
            </a:avLst>
          </a:prstGeom>
          <a:solidFill>
            <a:srgbClr val="F0F0F0"/>
          </a:soli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79400" dist="165100" dir="2700000" algn="t" rotWithShape="0">
              <a:prstClr val="black">
                <a:alpha val="35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圆角矩形 13"/>
          <p:cNvSpPr/>
          <p:nvPr/>
        </p:nvSpPr>
        <p:spPr bwMode="auto">
          <a:xfrm>
            <a:off x="8779671" y="1592265"/>
            <a:ext cx="2413925" cy="4873625"/>
          </a:xfrm>
          <a:prstGeom prst="roundRect">
            <a:avLst>
              <a:gd name="adj" fmla="val 9919"/>
            </a:avLst>
          </a:prstGeom>
          <a:solidFill>
            <a:srgbClr val="F0F0F0"/>
          </a:soli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79400" dist="165100" dir="2700000" algn="t" rotWithShape="0">
              <a:prstClr val="black">
                <a:alpha val="35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866320" y="1789113"/>
            <a:ext cx="2239963" cy="2239963"/>
            <a:chOff x="1282707" y="2137054"/>
            <a:chExt cx="3138274" cy="3138274"/>
          </a:xfrm>
        </p:grpSpPr>
        <p:sp>
          <p:nvSpPr>
            <p:cNvPr id="16" name="椭圆 15"/>
            <p:cNvSpPr/>
            <p:nvPr/>
          </p:nvSpPr>
          <p:spPr>
            <a:xfrm>
              <a:off x="1282707" y="2137054"/>
              <a:ext cx="3138274" cy="31382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99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696399" y="2550746"/>
              <a:ext cx="2310891" cy="23108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1943820" y="2839133"/>
              <a:ext cx="1750248" cy="1750248"/>
            </a:xfrm>
            <a:prstGeom prst="ellipse">
              <a:avLst/>
            </a:prstGeom>
            <a:solidFill>
              <a:srgbClr val="118C3B"/>
            </a:solidFill>
            <a:ln>
              <a:noFill/>
            </a:ln>
            <a:effectLst>
              <a:innerShdw blurRad="190500" dist="254000" dir="162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267" dirty="0"/>
                <a:t>04</a:t>
              </a:r>
              <a:endParaRPr lang="zh-CN" altLang="en-US" sz="4267" dirty="0"/>
            </a:p>
          </p:txBody>
        </p:sp>
      </p:grpSp>
      <p:grpSp>
        <p:nvGrpSpPr>
          <p:cNvPr id="19" name="组合 20"/>
          <p:cNvGrpSpPr>
            <a:grpSpLocks/>
          </p:cNvGrpSpPr>
          <p:nvPr/>
        </p:nvGrpSpPr>
        <p:grpSpPr bwMode="auto">
          <a:xfrm>
            <a:off x="6307271" y="1789113"/>
            <a:ext cx="2239963" cy="2239963"/>
            <a:chOff x="1282707" y="2137054"/>
            <a:chExt cx="3138274" cy="3138274"/>
          </a:xfrm>
        </p:grpSpPr>
        <p:sp>
          <p:nvSpPr>
            <p:cNvPr id="20" name="椭圆 19"/>
            <p:cNvSpPr/>
            <p:nvPr/>
          </p:nvSpPr>
          <p:spPr>
            <a:xfrm>
              <a:off x="1282707" y="2137054"/>
              <a:ext cx="3138274" cy="31382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99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696399" y="2550746"/>
              <a:ext cx="2310891" cy="23108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1943820" y="2839133"/>
              <a:ext cx="1750248" cy="1750248"/>
            </a:xfrm>
            <a:prstGeom prst="ellipse">
              <a:avLst/>
            </a:prstGeom>
            <a:solidFill>
              <a:srgbClr val="90CE4F"/>
            </a:solidFill>
            <a:ln>
              <a:noFill/>
            </a:ln>
            <a:effectLst>
              <a:innerShdw blurRad="190500" dist="254000" dir="162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267" dirty="0"/>
                <a:t>03</a:t>
              </a:r>
              <a:endParaRPr lang="zh-CN" altLang="en-US" sz="4267" dirty="0"/>
            </a:p>
          </p:txBody>
        </p:sp>
      </p:grpSp>
      <p:grpSp>
        <p:nvGrpSpPr>
          <p:cNvPr id="23" name="组合 24"/>
          <p:cNvGrpSpPr>
            <a:grpSpLocks/>
          </p:cNvGrpSpPr>
          <p:nvPr/>
        </p:nvGrpSpPr>
        <p:grpSpPr bwMode="auto">
          <a:xfrm>
            <a:off x="3749808" y="1789113"/>
            <a:ext cx="2239963" cy="2239963"/>
            <a:chOff x="1282707" y="2137054"/>
            <a:chExt cx="3138274" cy="3138274"/>
          </a:xfrm>
        </p:grpSpPr>
        <p:sp>
          <p:nvSpPr>
            <p:cNvPr id="24" name="椭圆 23"/>
            <p:cNvSpPr/>
            <p:nvPr/>
          </p:nvSpPr>
          <p:spPr>
            <a:xfrm>
              <a:off x="1282707" y="2137054"/>
              <a:ext cx="3138274" cy="31382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99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1696399" y="2550746"/>
              <a:ext cx="2310890" cy="23108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1943820" y="2839133"/>
              <a:ext cx="1750248" cy="1750248"/>
            </a:xfrm>
            <a:prstGeom prst="ellipse">
              <a:avLst/>
            </a:prstGeom>
            <a:solidFill>
              <a:srgbClr val="118C3B"/>
            </a:solidFill>
            <a:ln>
              <a:noFill/>
            </a:ln>
            <a:effectLst>
              <a:innerShdw blurRad="190500" dist="254000" dir="162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267" dirty="0"/>
                <a:t>02</a:t>
              </a:r>
              <a:endParaRPr lang="zh-CN" altLang="en-US" sz="4267" dirty="0"/>
            </a:p>
          </p:txBody>
        </p:sp>
      </p:grpSp>
      <p:grpSp>
        <p:nvGrpSpPr>
          <p:cNvPr id="27" name="组合 28"/>
          <p:cNvGrpSpPr>
            <a:grpSpLocks/>
          </p:cNvGrpSpPr>
          <p:nvPr/>
        </p:nvGrpSpPr>
        <p:grpSpPr bwMode="auto">
          <a:xfrm>
            <a:off x="1190757" y="1789113"/>
            <a:ext cx="2239963" cy="2239963"/>
            <a:chOff x="1282707" y="2137054"/>
            <a:chExt cx="3138274" cy="3138274"/>
          </a:xfrm>
        </p:grpSpPr>
        <p:sp>
          <p:nvSpPr>
            <p:cNvPr id="28" name="椭圆 27"/>
            <p:cNvSpPr/>
            <p:nvPr/>
          </p:nvSpPr>
          <p:spPr>
            <a:xfrm>
              <a:off x="1282707" y="2137054"/>
              <a:ext cx="3138274" cy="31382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99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1696399" y="2550746"/>
              <a:ext cx="2310890" cy="23108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30" name="椭圆 29"/>
            <p:cNvSpPr/>
            <p:nvPr/>
          </p:nvSpPr>
          <p:spPr>
            <a:xfrm>
              <a:off x="1943820" y="2839133"/>
              <a:ext cx="1750248" cy="1750248"/>
            </a:xfrm>
            <a:prstGeom prst="ellipse">
              <a:avLst/>
            </a:prstGeom>
            <a:solidFill>
              <a:srgbClr val="90CE4F"/>
            </a:solidFill>
            <a:ln>
              <a:noFill/>
            </a:ln>
            <a:effectLst>
              <a:innerShdw blurRad="190500" dist="254000" dir="162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267" dirty="0"/>
                <a:t>01</a:t>
              </a:r>
              <a:endParaRPr lang="zh-CN" altLang="en-US" sz="4267" dirty="0"/>
            </a:p>
          </p:txBody>
        </p:sp>
      </p:grp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117734" y="4490442"/>
            <a:ext cx="2354263" cy="1559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……..</a:t>
            </a:r>
            <a:endParaRPr lang="zh-CN" altLang="en-US" sz="146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48"/>
          <p:cNvSpPr>
            <a:spLocks noChangeArrowheads="1"/>
          </p:cNvSpPr>
          <p:nvPr/>
        </p:nvSpPr>
        <p:spPr bwMode="auto">
          <a:xfrm>
            <a:off x="1384434" y="3984029"/>
            <a:ext cx="1820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添加标题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692019" y="4511477"/>
            <a:ext cx="2354263" cy="18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……..</a:t>
            </a:r>
            <a:endParaRPr lang="zh-CN" altLang="en-US" sz="146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zh-CN" altLang="en-US" sz="146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48"/>
          <p:cNvSpPr>
            <a:spLocks noChangeArrowheads="1"/>
          </p:cNvSpPr>
          <p:nvPr/>
        </p:nvSpPr>
        <p:spPr bwMode="auto">
          <a:xfrm>
            <a:off x="3958719" y="4005064"/>
            <a:ext cx="1820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添加标题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250762" y="4511477"/>
            <a:ext cx="2354263" cy="1559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……..</a:t>
            </a:r>
            <a:endParaRPr lang="zh-CN" altLang="en-US" sz="146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48"/>
          <p:cNvSpPr>
            <a:spLocks noChangeArrowheads="1"/>
          </p:cNvSpPr>
          <p:nvPr/>
        </p:nvSpPr>
        <p:spPr bwMode="auto">
          <a:xfrm>
            <a:off x="6517462" y="4005064"/>
            <a:ext cx="1820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添加标题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8809503" y="4511477"/>
            <a:ext cx="2354263" cy="1559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</a:t>
            </a:r>
            <a:r>
              <a: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……..</a:t>
            </a:r>
            <a:endParaRPr lang="zh-CN" altLang="en-US" sz="146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48"/>
          <p:cNvSpPr>
            <a:spLocks noChangeArrowheads="1"/>
          </p:cNvSpPr>
          <p:nvPr/>
        </p:nvSpPr>
        <p:spPr bwMode="auto">
          <a:xfrm>
            <a:off x="9076203" y="4005064"/>
            <a:ext cx="1820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221628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9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C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研究结论</a:t>
              </a:r>
              <a:endParaRPr lang="zh-CN" altLang="en-US" sz="2800" dirty="0">
                <a:solidFill>
                  <a:srgbClr val="118C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714637" y="1796820"/>
            <a:ext cx="4421931" cy="4210377"/>
            <a:chOff x="1285978" y="1275606"/>
            <a:chExt cx="3316448" cy="3157783"/>
          </a:xfrm>
        </p:grpSpPr>
        <p:grpSp>
          <p:nvGrpSpPr>
            <p:cNvPr id="40" name="组合 39"/>
            <p:cNvGrpSpPr/>
            <p:nvPr/>
          </p:nvGrpSpPr>
          <p:grpSpPr>
            <a:xfrm>
              <a:off x="1285978" y="1275606"/>
              <a:ext cx="3316448" cy="3053784"/>
              <a:chOff x="1285230" y="1298932"/>
              <a:chExt cx="3316448" cy="3053784"/>
            </a:xfrm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>
                <a:off x="1285230" y="1390438"/>
                <a:ext cx="3316448" cy="293933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rgbClr val="FDFDFD"/>
                  </a:gs>
                  <a:gs pos="0">
                    <a:srgbClr val="E4E4E4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81000" dist="1270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矩形 10"/>
              <p:cNvSpPr/>
              <p:nvPr/>
            </p:nvSpPr>
            <p:spPr>
              <a:xfrm rot="14400000">
                <a:off x="2705746" y="3485880"/>
                <a:ext cx="1496616" cy="237055"/>
              </a:xfrm>
              <a:custGeom>
                <a:avLst/>
                <a:gdLst>
                  <a:gd name="connsiteX0" fmla="*/ 0 w 1995488"/>
                  <a:gd name="connsiteY0" fmla="*/ 0 h 307118"/>
                  <a:gd name="connsiteX1" fmla="*/ 1995488 w 1995488"/>
                  <a:gd name="connsiteY1" fmla="*/ 0 h 307118"/>
                  <a:gd name="connsiteX2" fmla="*/ 1995488 w 1995488"/>
                  <a:gd name="connsiteY2" fmla="*/ 307118 h 307118"/>
                  <a:gd name="connsiteX3" fmla="*/ 0 w 1995488"/>
                  <a:gd name="connsiteY3" fmla="*/ 307118 h 307118"/>
                  <a:gd name="connsiteX4" fmla="*/ 0 w 1995488"/>
                  <a:gd name="connsiteY4" fmla="*/ 0 h 307118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5488" h="316073">
                    <a:moveTo>
                      <a:pt x="0" y="0"/>
                    </a:moveTo>
                    <a:lnTo>
                      <a:pt x="1995488" y="0"/>
                    </a:lnTo>
                    <a:lnTo>
                      <a:pt x="1995488" y="307118"/>
                    </a:lnTo>
                    <a:lnTo>
                      <a:pt x="111490" y="316073"/>
                    </a:lnTo>
                    <a:cubicBezTo>
                      <a:pt x="-29370" y="94608"/>
                      <a:pt x="6067" y="10864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7F7F7">
                      <a:alpha val="0"/>
                    </a:srgbClr>
                  </a:gs>
                  <a:gs pos="0">
                    <a:schemeClr val="tx1">
                      <a:alpha val="1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4" name="矩形 10"/>
              <p:cNvSpPr/>
              <p:nvPr/>
            </p:nvSpPr>
            <p:spPr>
              <a:xfrm rot="10800000">
                <a:off x="3082917" y="2646031"/>
                <a:ext cx="1496616" cy="237055"/>
              </a:xfrm>
              <a:custGeom>
                <a:avLst/>
                <a:gdLst>
                  <a:gd name="connsiteX0" fmla="*/ 0 w 1995488"/>
                  <a:gd name="connsiteY0" fmla="*/ 0 h 307118"/>
                  <a:gd name="connsiteX1" fmla="*/ 1995488 w 1995488"/>
                  <a:gd name="connsiteY1" fmla="*/ 0 h 307118"/>
                  <a:gd name="connsiteX2" fmla="*/ 1995488 w 1995488"/>
                  <a:gd name="connsiteY2" fmla="*/ 307118 h 307118"/>
                  <a:gd name="connsiteX3" fmla="*/ 0 w 1995488"/>
                  <a:gd name="connsiteY3" fmla="*/ 307118 h 307118"/>
                  <a:gd name="connsiteX4" fmla="*/ 0 w 1995488"/>
                  <a:gd name="connsiteY4" fmla="*/ 0 h 307118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5488" h="316073">
                    <a:moveTo>
                      <a:pt x="0" y="0"/>
                    </a:moveTo>
                    <a:lnTo>
                      <a:pt x="1995488" y="0"/>
                    </a:lnTo>
                    <a:lnTo>
                      <a:pt x="1995488" y="307118"/>
                    </a:lnTo>
                    <a:lnTo>
                      <a:pt x="111490" y="316073"/>
                    </a:lnTo>
                    <a:cubicBezTo>
                      <a:pt x="-29370" y="94608"/>
                      <a:pt x="6067" y="10864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7F7F7">
                      <a:alpha val="0"/>
                    </a:srgbClr>
                  </a:gs>
                  <a:gs pos="0">
                    <a:schemeClr val="tx1">
                      <a:alpha val="1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5" name="矩形 10"/>
              <p:cNvSpPr/>
              <p:nvPr/>
            </p:nvSpPr>
            <p:spPr>
              <a:xfrm rot="10800000" flipV="1">
                <a:off x="1317299" y="2872249"/>
                <a:ext cx="1496616" cy="237055"/>
              </a:xfrm>
              <a:custGeom>
                <a:avLst/>
                <a:gdLst>
                  <a:gd name="connsiteX0" fmla="*/ 0 w 1995488"/>
                  <a:gd name="connsiteY0" fmla="*/ 0 h 307118"/>
                  <a:gd name="connsiteX1" fmla="*/ 1995488 w 1995488"/>
                  <a:gd name="connsiteY1" fmla="*/ 0 h 307118"/>
                  <a:gd name="connsiteX2" fmla="*/ 1995488 w 1995488"/>
                  <a:gd name="connsiteY2" fmla="*/ 307118 h 307118"/>
                  <a:gd name="connsiteX3" fmla="*/ 0 w 1995488"/>
                  <a:gd name="connsiteY3" fmla="*/ 307118 h 307118"/>
                  <a:gd name="connsiteX4" fmla="*/ 0 w 1995488"/>
                  <a:gd name="connsiteY4" fmla="*/ 0 h 307118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5488" h="316073">
                    <a:moveTo>
                      <a:pt x="0" y="0"/>
                    </a:moveTo>
                    <a:lnTo>
                      <a:pt x="1995488" y="0"/>
                    </a:lnTo>
                    <a:lnTo>
                      <a:pt x="1995488" y="307118"/>
                    </a:lnTo>
                    <a:lnTo>
                      <a:pt x="111490" y="316073"/>
                    </a:lnTo>
                    <a:cubicBezTo>
                      <a:pt x="-29370" y="94608"/>
                      <a:pt x="6067" y="10864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7F7F7">
                      <a:alpha val="0"/>
                    </a:srgbClr>
                  </a:gs>
                  <a:gs pos="0">
                    <a:schemeClr val="tx1">
                      <a:alpha val="1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6" name="矩形 10"/>
              <p:cNvSpPr/>
              <p:nvPr/>
            </p:nvSpPr>
            <p:spPr>
              <a:xfrm rot="7200000">
                <a:off x="2557073" y="1928712"/>
                <a:ext cx="1496616" cy="237055"/>
              </a:xfrm>
              <a:custGeom>
                <a:avLst/>
                <a:gdLst>
                  <a:gd name="connsiteX0" fmla="*/ 0 w 1995488"/>
                  <a:gd name="connsiteY0" fmla="*/ 0 h 307118"/>
                  <a:gd name="connsiteX1" fmla="*/ 1995488 w 1995488"/>
                  <a:gd name="connsiteY1" fmla="*/ 0 h 307118"/>
                  <a:gd name="connsiteX2" fmla="*/ 1995488 w 1995488"/>
                  <a:gd name="connsiteY2" fmla="*/ 307118 h 307118"/>
                  <a:gd name="connsiteX3" fmla="*/ 0 w 1995488"/>
                  <a:gd name="connsiteY3" fmla="*/ 307118 h 307118"/>
                  <a:gd name="connsiteX4" fmla="*/ 0 w 1995488"/>
                  <a:gd name="connsiteY4" fmla="*/ 0 h 307118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5488" h="316073">
                    <a:moveTo>
                      <a:pt x="0" y="0"/>
                    </a:moveTo>
                    <a:lnTo>
                      <a:pt x="1995488" y="0"/>
                    </a:lnTo>
                    <a:lnTo>
                      <a:pt x="1995488" y="307118"/>
                    </a:lnTo>
                    <a:lnTo>
                      <a:pt x="111490" y="316073"/>
                    </a:lnTo>
                    <a:cubicBezTo>
                      <a:pt x="-29370" y="94608"/>
                      <a:pt x="6067" y="10864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7F7F7">
                      <a:alpha val="0"/>
                    </a:srgbClr>
                  </a:gs>
                  <a:gs pos="0">
                    <a:schemeClr val="tx1">
                      <a:alpha val="1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7" name="矩形 10"/>
              <p:cNvSpPr/>
              <p:nvPr/>
            </p:nvSpPr>
            <p:spPr>
              <a:xfrm rot="3600000">
                <a:off x="1665481" y="2008344"/>
                <a:ext cx="1496616" cy="237055"/>
              </a:xfrm>
              <a:custGeom>
                <a:avLst/>
                <a:gdLst>
                  <a:gd name="connsiteX0" fmla="*/ 0 w 1995488"/>
                  <a:gd name="connsiteY0" fmla="*/ 0 h 307118"/>
                  <a:gd name="connsiteX1" fmla="*/ 1995488 w 1995488"/>
                  <a:gd name="connsiteY1" fmla="*/ 0 h 307118"/>
                  <a:gd name="connsiteX2" fmla="*/ 1995488 w 1995488"/>
                  <a:gd name="connsiteY2" fmla="*/ 307118 h 307118"/>
                  <a:gd name="connsiteX3" fmla="*/ 0 w 1995488"/>
                  <a:gd name="connsiteY3" fmla="*/ 307118 h 307118"/>
                  <a:gd name="connsiteX4" fmla="*/ 0 w 1995488"/>
                  <a:gd name="connsiteY4" fmla="*/ 0 h 307118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  <a:gd name="connsiteX0" fmla="*/ 0 w 1995488"/>
                  <a:gd name="connsiteY0" fmla="*/ 0 h 316073"/>
                  <a:gd name="connsiteX1" fmla="*/ 1995488 w 1995488"/>
                  <a:gd name="connsiteY1" fmla="*/ 0 h 316073"/>
                  <a:gd name="connsiteX2" fmla="*/ 1995488 w 1995488"/>
                  <a:gd name="connsiteY2" fmla="*/ 307118 h 316073"/>
                  <a:gd name="connsiteX3" fmla="*/ 111490 w 1995488"/>
                  <a:gd name="connsiteY3" fmla="*/ 316073 h 316073"/>
                  <a:gd name="connsiteX4" fmla="*/ 0 w 1995488"/>
                  <a:gd name="connsiteY4" fmla="*/ 0 h 31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5488" h="316073">
                    <a:moveTo>
                      <a:pt x="0" y="0"/>
                    </a:moveTo>
                    <a:lnTo>
                      <a:pt x="1995488" y="0"/>
                    </a:lnTo>
                    <a:lnTo>
                      <a:pt x="1995488" y="307118"/>
                    </a:lnTo>
                    <a:lnTo>
                      <a:pt x="111490" y="316073"/>
                    </a:lnTo>
                    <a:cubicBezTo>
                      <a:pt x="-29370" y="94608"/>
                      <a:pt x="6067" y="10864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7F7F7">
                      <a:alpha val="0"/>
                    </a:srgbClr>
                  </a:gs>
                  <a:gs pos="0">
                    <a:schemeClr val="tx1">
                      <a:alpha val="1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41" name="矩形 10"/>
            <p:cNvSpPr/>
            <p:nvPr/>
          </p:nvSpPr>
          <p:spPr>
            <a:xfrm rot="18000000">
              <a:off x="1850364" y="3566553"/>
              <a:ext cx="1496616" cy="237055"/>
            </a:xfrm>
            <a:custGeom>
              <a:avLst/>
              <a:gdLst>
                <a:gd name="connsiteX0" fmla="*/ 0 w 1995488"/>
                <a:gd name="connsiteY0" fmla="*/ 0 h 307118"/>
                <a:gd name="connsiteX1" fmla="*/ 1995488 w 1995488"/>
                <a:gd name="connsiteY1" fmla="*/ 0 h 307118"/>
                <a:gd name="connsiteX2" fmla="*/ 1995488 w 1995488"/>
                <a:gd name="connsiteY2" fmla="*/ 307118 h 307118"/>
                <a:gd name="connsiteX3" fmla="*/ 0 w 1995488"/>
                <a:gd name="connsiteY3" fmla="*/ 307118 h 307118"/>
                <a:gd name="connsiteX4" fmla="*/ 0 w 1995488"/>
                <a:gd name="connsiteY4" fmla="*/ 0 h 307118"/>
                <a:gd name="connsiteX0" fmla="*/ 0 w 1995488"/>
                <a:gd name="connsiteY0" fmla="*/ 0 h 316073"/>
                <a:gd name="connsiteX1" fmla="*/ 1995488 w 1995488"/>
                <a:gd name="connsiteY1" fmla="*/ 0 h 316073"/>
                <a:gd name="connsiteX2" fmla="*/ 1995488 w 1995488"/>
                <a:gd name="connsiteY2" fmla="*/ 307118 h 316073"/>
                <a:gd name="connsiteX3" fmla="*/ 111490 w 1995488"/>
                <a:gd name="connsiteY3" fmla="*/ 316073 h 316073"/>
                <a:gd name="connsiteX4" fmla="*/ 0 w 1995488"/>
                <a:gd name="connsiteY4" fmla="*/ 0 h 316073"/>
                <a:gd name="connsiteX0" fmla="*/ 0 w 1995488"/>
                <a:gd name="connsiteY0" fmla="*/ 0 h 316073"/>
                <a:gd name="connsiteX1" fmla="*/ 1995488 w 1995488"/>
                <a:gd name="connsiteY1" fmla="*/ 0 h 316073"/>
                <a:gd name="connsiteX2" fmla="*/ 1995488 w 1995488"/>
                <a:gd name="connsiteY2" fmla="*/ 307118 h 316073"/>
                <a:gd name="connsiteX3" fmla="*/ 111490 w 1995488"/>
                <a:gd name="connsiteY3" fmla="*/ 316073 h 316073"/>
                <a:gd name="connsiteX4" fmla="*/ 0 w 1995488"/>
                <a:gd name="connsiteY4" fmla="*/ 0 h 316073"/>
                <a:gd name="connsiteX0" fmla="*/ 0 w 1995488"/>
                <a:gd name="connsiteY0" fmla="*/ 0 h 316073"/>
                <a:gd name="connsiteX1" fmla="*/ 1995488 w 1995488"/>
                <a:gd name="connsiteY1" fmla="*/ 0 h 316073"/>
                <a:gd name="connsiteX2" fmla="*/ 1995488 w 1995488"/>
                <a:gd name="connsiteY2" fmla="*/ 307118 h 316073"/>
                <a:gd name="connsiteX3" fmla="*/ 111490 w 1995488"/>
                <a:gd name="connsiteY3" fmla="*/ 316073 h 316073"/>
                <a:gd name="connsiteX4" fmla="*/ 0 w 1995488"/>
                <a:gd name="connsiteY4" fmla="*/ 0 h 31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5488" h="316073">
                  <a:moveTo>
                    <a:pt x="0" y="0"/>
                  </a:moveTo>
                  <a:lnTo>
                    <a:pt x="1995488" y="0"/>
                  </a:lnTo>
                  <a:lnTo>
                    <a:pt x="1995488" y="307118"/>
                  </a:lnTo>
                  <a:lnTo>
                    <a:pt x="111490" y="316073"/>
                  </a:lnTo>
                  <a:cubicBezTo>
                    <a:pt x="-29370" y="94608"/>
                    <a:pt x="6067" y="108647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F7F7F7">
                    <a:alpha val="0"/>
                  </a:srgbClr>
                </a:gs>
                <a:gs pos="0">
                  <a:schemeClr val="tx1">
                    <a:alpha val="1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54926" y="1598414"/>
            <a:ext cx="1291711" cy="1753844"/>
            <a:chOff x="2366194" y="1126802"/>
            <a:chExt cx="968783" cy="1315383"/>
          </a:xfrm>
        </p:grpSpPr>
        <p:sp>
          <p:nvSpPr>
            <p:cNvPr id="49" name="同侧圆角矩形 48"/>
            <p:cNvSpPr/>
            <p:nvPr/>
          </p:nvSpPr>
          <p:spPr>
            <a:xfrm flipH="1">
              <a:off x="2762120" y="1126802"/>
              <a:ext cx="366529" cy="52795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90CE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366194" y="1217765"/>
              <a:ext cx="968783" cy="1224420"/>
              <a:chOff x="2366194" y="1217765"/>
              <a:chExt cx="968783" cy="1224420"/>
            </a:xfrm>
          </p:grpSpPr>
          <p:sp>
            <p:nvSpPr>
              <p:cNvPr id="52" name="任意多边形 51"/>
              <p:cNvSpPr/>
              <p:nvPr/>
            </p:nvSpPr>
            <p:spPr>
              <a:xfrm rot="7200000" flipV="1">
                <a:off x="2303221" y="1280738"/>
                <a:ext cx="1094729" cy="968783"/>
              </a:xfrm>
              <a:custGeom>
                <a:avLst/>
                <a:gdLst>
                  <a:gd name="connsiteX0" fmla="*/ 158864 w 2095728"/>
                  <a:gd name="connsiteY0" fmla="*/ 1854618 h 1854618"/>
                  <a:gd name="connsiteX1" fmla="*/ 1936864 w 2095728"/>
                  <a:gd name="connsiteY1" fmla="*/ 1854618 h 1854618"/>
                  <a:gd name="connsiteX2" fmla="*/ 2044627 w 2095728"/>
                  <a:gd name="connsiteY2" fmla="*/ 1809981 h 1854618"/>
                  <a:gd name="connsiteX3" fmla="*/ 2059756 w 2095728"/>
                  <a:gd name="connsiteY3" fmla="*/ 1787541 h 1854618"/>
                  <a:gd name="connsiteX4" fmla="*/ 2064888 w 2095728"/>
                  <a:gd name="connsiteY4" fmla="*/ 1783015 h 1854618"/>
                  <a:gd name="connsiteX5" fmla="*/ 2070338 w 2095728"/>
                  <a:gd name="connsiteY5" fmla="*/ 1771846 h 1854618"/>
                  <a:gd name="connsiteX6" fmla="*/ 2077288 w 2095728"/>
                  <a:gd name="connsiteY6" fmla="*/ 1761539 h 1854618"/>
                  <a:gd name="connsiteX7" fmla="*/ 2078642 w 2095728"/>
                  <a:gd name="connsiteY7" fmla="*/ 1754829 h 1854618"/>
                  <a:gd name="connsiteX8" fmla="*/ 2090510 w 2095728"/>
                  <a:gd name="connsiteY8" fmla="*/ 1730509 h 1854618"/>
                  <a:gd name="connsiteX9" fmla="*/ 2075285 w 2095728"/>
                  <a:gd name="connsiteY9" fmla="*/ 1614865 h 1854618"/>
                  <a:gd name="connsiteX10" fmla="*/ 1186285 w 2095728"/>
                  <a:gd name="connsiteY10" fmla="*/ 75071 h 1854618"/>
                  <a:gd name="connsiteX11" fmla="*/ 1093747 w 2095728"/>
                  <a:gd name="connsiteY11" fmla="*/ 4064 h 1854618"/>
                  <a:gd name="connsiteX12" fmla="*/ 1066751 w 2095728"/>
                  <a:gd name="connsiteY12" fmla="*/ 2182 h 1854618"/>
                  <a:gd name="connsiteX13" fmla="*/ 1060263 w 2095728"/>
                  <a:gd name="connsiteY13" fmla="*/ 0 h 1854618"/>
                  <a:gd name="connsiteX14" fmla="*/ 1047864 w 2095728"/>
                  <a:gd name="connsiteY14" fmla="*/ 865 h 1854618"/>
                  <a:gd name="connsiteX15" fmla="*/ 1035465 w 2095728"/>
                  <a:gd name="connsiteY15" fmla="*/ 0 h 1854618"/>
                  <a:gd name="connsiteX16" fmla="*/ 1028977 w 2095728"/>
                  <a:gd name="connsiteY16" fmla="*/ 2182 h 1854618"/>
                  <a:gd name="connsiteX17" fmla="*/ 1001981 w 2095728"/>
                  <a:gd name="connsiteY17" fmla="*/ 4064 h 1854618"/>
                  <a:gd name="connsiteX18" fmla="*/ 909443 w 2095728"/>
                  <a:gd name="connsiteY18" fmla="*/ 75071 h 1854618"/>
                  <a:gd name="connsiteX19" fmla="*/ 20443 w 2095728"/>
                  <a:gd name="connsiteY19" fmla="*/ 1614865 h 1854618"/>
                  <a:gd name="connsiteX20" fmla="*/ 5218 w 2095728"/>
                  <a:gd name="connsiteY20" fmla="*/ 1730509 h 1854618"/>
                  <a:gd name="connsiteX21" fmla="*/ 17086 w 2095728"/>
                  <a:gd name="connsiteY21" fmla="*/ 1754829 h 1854618"/>
                  <a:gd name="connsiteX22" fmla="*/ 18440 w 2095728"/>
                  <a:gd name="connsiteY22" fmla="*/ 1761539 h 1854618"/>
                  <a:gd name="connsiteX23" fmla="*/ 25390 w 2095728"/>
                  <a:gd name="connsiteY23" fmla="*/ 1771846 h 1854618"/>
                  <a:gd name="connsiteX24" fmla="*/ 30840 w 2095728"/>
                  <a:gd name="connsiteY24" fmla="*/ 1783015 h 1854618"/>
                  <a:gd name="connsiteX25" fmla="*/ 35972 w 2095728"/>
                  <a:gd name="connsiteY25" fmla="*/ 1787541 h 1854618"/>
                  <a:gd name="connsiteX26" fmla="*/ 51101 w 2095728"/>
                  <a:gd name="connsiteY26" fmla="*/ 1809981 h 1854618"/>
                  <a:gd name="connsiteX27" fmla="*/ 158864 w 2095728"/>
                  <a:gd name="connsiteY27" fmla="*/ 1854618 h 185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95728" h="1854618">
                    <a:moveTo>
                      <a:pt x="158864" y="1854618"/>
                    </a:moveTo>
                    <a:lnTo>
                      <a:pt x="1936864" y="1854618"/>
                    </a:lnTo>
                    <a:cubicBezTo>
                      <a:pt x="1978948" y="1854618"/>
                      <a:pt x="2017048" y="1837560"/>
                      <a:pt x="2044627" y="1809981"/>
                    </a:cubicBezTo>
                    <a:lnTo>
                      <a:pt x="2059756" y="1787541"/>
                    </a:lnTo>
                    <a:lnTo>
                      <a:pt x="2064888" y="1783015"/>
                    </a:lnTo>
                    <a:lnTo>
                      <a:pt x="2070338" y="1771846"/>
                    </a:lnTo>
                    <a:lnTo>
                      <a:pt x="2077288" y="1761539"/>
                    </a:lnTo>
                    <a:lnTo>
                      <a:pt x="2078642" y="1754829"/>
                    </a:lnTo>
                    <a:lnTo>
                      <a:pt x="2090510" y="1730509"/>
                    </a:lnTo>
                    <a:cubicBezTo>
                      <a:pt x="2100604" y="1692835"/>
                      <a:pt x="2096327" y="1651310"/>
                      <a:pt x="2075285" y="1614865"/>
                    </a:cubicBezTo>
                    <a:lnTo>
                      <a:pt x="1186285" y="75071"/>
                    </a:lnTo>
                    <a:cubicBezTo>
                      <a:pt x="1165243" y="38625"/>
                      <a:pt x="1131420" y="14159"/>
                      <a:pt x="1093747" y="4064"/>
                    </a:cubicBezTo>
                    <a:lnTo>
                      <a:pt x="1066751" y="2182"/>
                    </a:lnTo>
                    <a:lnTo>
                      <a:pt x="1060263" y="0"/>
                    </a:lnTo>
                    <a:lnTo>
                      <a:pt x="1047864" y="865"/>
                    </a:lnTo>
                    <a:lnTo>
                      <a:pt x="1035465" y="0"/>
                    </a:lnTo>
                    <a:lnTo>
                      <a:pt x="1028977" y="2182"/>
                    </a:lnTo>
                    <a:lnTo>
                      <a:pt x="1001981" y="4064"/>
                    </a:lnTo>
                    <a:cubicBezTo>
                      <a:pt x="964308" y="14159"/>
                      <a:pt x="930485" y="38625"/>
                      <a:pt x="909443" y="75071"/>
                    </a:cubicBezTo>
                    <a:lnTo>
                      <a:pt x="20443" y="1614865"/>
                    </a:lnTo>
                    <a:cubicBezTo>
                      <a:pt x="-599" y="1651310"/>
                      <a:pt x="-4876" y="1692835"/>
                      <a:pt x="5218" y="1730509"/>
                    </a:cubicBezTo>
                    <a:lnTo>
                      <a:pt x="17086" y="1754829"/>
                    </a:lnTo>
                    <a:lnTo>
                      <a:pt x="18440" y="1761539"/>
                    </a:lnTo>
                    <a:lnTo>
                      <a:pt x="25390" y="1771846"/>
                    </a:lnTo>
                    <a:lnTo>
                      <a:pt x="30840" y="1783015"/>
                    </a:lnTo>
                    <a:lnTo>
                      <a:pt x="35972" y="1787541"/>
                    </a:lnTo>
                    <a:lnTo>
                      <a:pt x="51101" y="1809981"/>
                    </a:lnTo>
                    <a:cubicBezTo>
                      <a:pt x="78680" y="1837560"/>
                      <a:pt x="116780" y="1854618"/>
                      <a:pt x="158864" y="1854618"/>
                    </a:cubicBezTo>
                    <a:close/>
                  </a:path>
                </a:pathLst>
              </a:custGeom>
              <a:gradFill flip="none" rotWithShape="0">
                <a:gsLst>
                  <a:gs pos="100000">
                    <a:schemeClr val="bg1"/>
                  </a:gs>
                  <a:gs pos="0">
                    <a:srgbClr val="DEDEDE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rot="10800000">
                <a:off x="2801834" y="2232166"/>
                <a:ext cx="325248" cy="210019"/>
              </a:xfrm>
              <a:custGeom>
                <a:avLst/>
                <a:gdLst>
                  <a:gd name="connsiteX0" fmla="*/ 236529 w 455786"/>
                  <a:gd name="connsiteY0" fmla="*/ 0 h 280025"/>
                  <a:gd name="connsiteX1" fmla="*/ 227893 w 455786"/>
                  <a:gd name="connsiteY1" fmla="*/ 603 h 280025"/>
                  <a:gd name="connsiteX2" fmla="*/ 219257 w 455786"/>
                  <a:gd name="connsiteY2" fmla="*/ 0 h 280025"/>
                  <a:gd name="connsiteX3" fmla="*/ 214739 w 455786"/>
                  <a:gd name="connsiteY3" fmla="*/ 1520 h 280025"/>
                  <a:gd name="connsiteX4" fmla="*/ 195936 w 455786"/>
                  <a:gd name="connsiteY4" fmla="*/ 2831 h 280025"/>
                  <a:gd name="connsiteX5" fmla="*/ 131485 w 455786"/>
                  <a:gd name="connsiteY5" fmla="*/ 52286 h 280025"/>
                  <a:gd name="connsiteX6" fmla="*/ 0 w 455786"/>
                  <a:gd name="connsiteY6" fmla="*/ 280025 h 280025"/>
                  <a:gd name="connsiteX7" fmla="*/ 455786 w 455786"/>
                  <a:gd name="connsiteY7" fmla="*/ 280025 h 280025"/>
                  <a:gd name="connsiteX8" fmla="*/ 324301 w 455786"/>
                  <a:gd name="connsiteY8" fmla="*/ 52286 h 280025"/>
                  <a:gd name="connsiteX9" fmla="*/ 259850 w 455786"/>
                  <a:gd name="connsiteY9" fmla="*/ 2831 h 280025"/>
                  <a:gd name="connsiteX10" fmla="*/ 241047 w 455786"/>
                  <a:gd name="connsiteY10" fmla="*/ 1520 h 28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5786" h="280025">
                    <a:moveTo>
                      <a:pt x="236529" y="0"/>
                    </a:moveTo>
                    <a:lnTo>
                      <a:pt x="227893" y="603"/>
                    </a:lnTo>
                    <a:lnTo>
                      <a:pt x="219257" y="0"/>
                    </a:lnTo>
                    <a:lnTo>
                      <a:pt x="214739" y="1520"/>
                    </a:lnTo>
                    <a:lnTo>
                      <a:pt x="195936" y="2831"/>
                    </a:lnTo>
                    <a:cubicBezTo>
                      <a:pt x="169698" y="9862"/>
                      <a:pt x="146141" y="26902"/>
                      <a:pt x="131485" y="52286"/>
                    </a:cubicBezTo>
                    <a:lnTo>
                      <a:pt x="0" y="280025"/>
                    </a:lnTo>
                    <a:lnTo>
                      <a:pt x="455786" y="280025"/>
                    </a:lnTo>
                    <a:lnTo>
                      <a:pt x="324301" y="52286"/>
                    </a:lnTo>
                    <a:cubicBezTo>
                      <a:pt x="309645" y="26902"/>
                      <a:pt x="286088" y="9862"/>
                      <a:pt x="259850" y="2831"/>
                    </a:cubicBezTo>
                    <a:lnTo>
                      <a:pt x="241047" y="1520"/>
                    </a:lnTo>
                    <a:close/>
                  </a:path>
                </a:pathLst>
              </a:custGeom>
              <a:solidFill>
                <a:srgbClr val="90CE4F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1" name="文本框 55"/>
            <p:cNvSpPr txBox="1"/>
            <p:nvPr/>
          </p:nvSpPr>
          <p:spPr>
            <a:xfrm>
              <a:off x="2598672" y="1145979"/>
              <a:ext cx="68861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285688" y="3750423"/>
            <a:ext cx="1697158" cy="1587432"/>
            <a:chOff x="3214265" y="2740809"/>
            <a:chExt cx="1272868" cy="1190574"/>
          </a:xfrm>
        </p:grpSpPr>
        <p:sp>
          <p:nvSpPr>
            <p:cNvPr id="55" name="同侧圆角矩形 54"/>
            <p:cNvSpPr/>
            <p:nvPr/>
          </p:nvSpPr>
          <p:spPr>
            <a:xfrm rot="17934069" flipH="1" flipV="1">
              <a:off x="4039889" y="3297952"/>
              <a:ext cx="366529" cy="52795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90CE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3214265" y="2740809"/>
              <a:ext cx="968783" cy="1094729"/>
              <a:chOff x="3214265" y="2740809"/>
              <a:chExt cx="968783" cy="1094729"/>
            </a:xfrm>
          </p:grpSpPr>
          <p:sp>
            <p:nvSpPr>
              <p:cNvPr id="58" name="任意多边形 57"/>
              <p:cNvSpPr/>
              <p:nvPr/>
            </p:nvSpPr>
            <p:spPr>
              <a:xfrm rot="7200000" flipV="1">
                <a:off x="3151292" y="2803782"/>
                <a:ext cx="1094729" cy="968783"/>
              </a:xfrm>
              <a:custGeom>
                <a:avLst/>
                <a:gdLst>
                  <a:gd name="connsiteX0" fmla="*/ 158864 w 2095728"/>
                  <a:gd name="connsiteY0" fmla="*/ 1854618 h 1854618"/>
                  <a:gd name="connsiteX1" fmla="*/ 1936864 w 2095728"/>
                  <a:gd name="connsiteY1" fmla="*/ 1854618 h 1854618"/>
                  <a:gd name="connsiteX2" fmla="*/ 2044627 w 2095728"/>
                  <a:gd name="connsiteY2" fmla="*/ 1809981 h 1854618"/>
                  <a:gd name="connsiteX3" fmla="*/ 2059756 w 2095728"/>
                  <a:gd name="connsiteY3" fmla="*/ 1787541 h 1854618"/>
                  <a:gd name="connsiteX4" fmla="*/ 2064888 w 2095728"/>
                  <a:gd name="connsiteY4" fmla="*/ 1783015 h 1854618"/>
                  <a:gd name="connsiteX5" fmla="*/ 2070338 w 2095728"/>
                  <a:gd name="connsiteY5" fmla="*/ 1771846 h 1854618"/>
                  <a:gd name="connsiteX6" fmla="*/ 2077288 w 2095728"/>
                  <a:gd name="connsiteY6" fmla="*/ 1761539 h 1854618"/>
                  <a:gd name="connsiteX7" fmla="*/ 2078642 w 2095728"/>
                  <a:gd name="connsiteY7" fmla="*/ 1754829 h 1854618"/>
                  <a:gd name="connsiteX8" fmla="*/ 2090510 w 2095728"/>
                  <a:gd name="connsiteY8" fmla="*/ 1730509 h 1854618"/>
                  <a:gd name="connsiteX9" fmla="*/ 2075285 w 2095728"/>
                  <a:gd name="connsiteY9" fmla="*/ 1614865 h 1854618"/>
                  <a:gd name="connsiteX10" fmla="*/ 1186285 w 2095728"/>
                  <a:gd name="connsiteY10" fmla="*/ 75071 h 1854618"/>
                  <a:gd name="connsiteX11" fmla="*/ 1093747 w 2095728"/>
                  <a:gd name="connsiteY11" fmla="*/ 4064 h 1854618"/>
                  <a:gd name="connsiteX12" fmla="*/ 1066751 w 2095728"/>
                  <a:gd name="connsiteY12" fmla="*/ 2182 h 1854618"/>
                  <a:gd name="connsiteX13" fmla="*/ 1060263 w 2095728"/>
                  <a:gd name="connsiteY13" fmla="*/ 0 h 1854618"/>
                  <a:gd name="connsiteX14" fmla="*/ 1047864 w 2095728"/>
                  <a:gd name="connsiteY14" fmla="*/ 865 h 1854618"/>
                  <a:gd name="connsiteX15" fmla="*/ 1035465 w 2095728"/>
                  <a:gd name="connsiteY15" fmla="*/ 0 h 1854618"/>
                  <a:gd name="connsiteX16" fmla="*/ 1028977 w 2095728"/>
                  <a:gd name="connsiteY16" fmla="*/ 2182 h 1854618"/>
                  <a:gd name="connsiteX17" fmla="*/ 1001981 w 2095728"/>
                  <a:gd name="connsiteY17" fmla="*/ 4064 h 1854618"/>
                  <a:gd name="connsiteX18" fmla="*/ 909443 w 2095728"/>
                  <a:gd name="connsiteY18" fmla="*/ 75071 h 1854618"/>
                  <a:gd name="connsiteX19" fmla="*/ 20443 w 2095728"/>
                  <a:gd name="connsiteY19" fmla="*/ 1614865 h 1854618"/>
                  <a:gd name="connsiteX20" fmla="*/ 5218 w 2095728"/>
                  <a:gd name="connsiteY20" fmla="*/ 1730509 h 1854618"/>
                  <a:gd name="connsiteX21" fmla="*/ 17086 w 2095728"/>
                  <a:gd name="connsiteY21" fmla="*/ 1754829 h 1854618"/>
                  <a:gd name="connsiteX22" fmla="*/ 18440 w 2095728"/>
                  <a:gd name="connsiteY22" fmla="*/ 1761539 h 1854618"/>
                  <a:gd name="connsiteX23" fmla="*/ 25390 w 2095728"/>
                  <a:gd name="connsiteY23" fmla="*/ 1771846 h 1854618"/>
                  <a:gd name="connsiteX24" fmla="*/ 30840 w 2095728"/>
                  <a:gd name="connsiteY24" fmla="*/ 1783015 h 1854618"/>
                  <a:gd name="connsiteX25" fmla="*/ 35972 w 2095728"/>
                  <a:gd name="connsiteY25" fmla="*/ 1787541 h 1854618"/>
                  <a:gd name="connsiteX26" fmla="*/ 51101 w 2095728"/>
                  <a:gd name="connsiteY26" fmla="*/ 1809981 h 1854618"/>
                  <a:gd name="connsiteX27" fmla="*/ 158864 w 2095728"/>
                  <a:gd name="connsiteY27" fmla="*/ 1854618 h 185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95728" h="1854618">
                    <a:moveTo>
                      <a:pt x="158864" y="1854618"/>
                    </a:moveTo>
                    <a:lnTo>
                      <a:pt x="1936864" y="1854618"/>
                    </a:lnTo>
                    <a:cubicBezTo>
                      <a:pt x="1978948" y="1854618"/>
                      <a:pt x="2017048" y="1837560"/>
                      <a:pt x="2044627" y="1809981"/>
                    </a:cubicBezTo>
                    <a:lnTo>
                      <a:pt x="2059756" y="1787541"/>
                    </a:lnTo>
                    <a:lnTo>
                      <a:pt x="2064888" y="1783015"/>
                    </a:lnTo>
                    <a:lnTo>
                      <a:pt x="2070338" y="1771846"/>
                    </a:lnTo>
                    <a:lnTo>
                      <a:pt x="2077288" y="1761539"/>
                    </a:lnTo>
                    <a:lnTo>
                      <a:pt x="2078642" y="1754829"/>
                    </a:lnTo>
                    <a:lnTo>
                      <a:pt x="2090510" y="1730509"/>
                    </a:lnTo>
                    <a:cubicBezTo>
                      <a:pt x="2100604" y="1692835"/>
                      <a:pt x="2096327" y="1651310"/>
                      <a:pt x="2075285" y="1614865"/>
                    </a:cubicBezTo>
                    <a:lnTo>
                      <a:pt x="1186285" y="75071"/>
                    </a:lnTo>
                    <a:cubicBezTo>
                      <a:pt x="1165243" y="38625"/>
                      <a:pt x="1131420" y="14159"/>
                      <a:pt x="1093747" y="4064"/>
                    </a:cubicBezTo>
                    <a:lnTo>
                      <a:pt x="1066751" y="2182"/>
                    </a:lnTo>
                    <a:lnTo>
                      <a:pt x="1060263" y="0"/>
                    </a:lnTo>
                    <a:lnTo>
                      <a:pt x="1047864" y="865"/>
                    </a:lnTo>
                    <a:lnTo>
                      <a:pt x="1035465" y="0"/>
                    </a:lnTo>
                    <a:lnTo>
                      <a:pt x="1028977" y="2182"/>
                    </a:lnTo>
                    <a:lnTo>
                      <a:pt x="1001981" y="4064"/>
                    </a:lnTo>
                    <a:cubicBezTo>
                      <a:pt x="964308" y="14159"/>
                      <a:pt x="930485" y="38625"/>
                      <a:pt x="909443" y="75071"/>
                    </a:cubicBezTo>
                    <a:lnTo>
                      <a:pt x="20443" y="1614865"/>
                    </a:lnTo>
                    <a:cubicBezTo>
                      <a:pt x="-599" y="1651310"/>
                      <a:pt x="-4876" y="1692835"/>
                      <a:pt x="5218" y="1730509"/>
                    </a:cubicBezTo>
                    <a:lnTo>
                      <a:pt x="17086" y="1754829"/>
                    </a:lnTo>
                    <a:lnTo>
                      <a:pt x="18440" y="1761539"/>
                    </a:lnTo>
                    <a:lnTo>
                      <a:pt x="25390" y="1771846"/>
                    </a:lnTo>
                    <a:lnTo>
                      <a:pt x="30840" y="1783015"/>
                    </a:lnTo>
                    <a:lnTo>
                      <a:pt x="35972" y="1787541"/>
                    </a:lnTo>
                    <a:lnTo>
                      <a:pt x="51101" y="1809981"/>
                    </a:lnTo>
                    <a:cubicBezTo>
                      <a:pt x="78680" y="1837560"/>
                      <a:pt x="116780" y="1854618"/>
                      <a:pt x="158864" y="1854618"/>
                    </a:cubicBezTo>
                    <a:close/>
                  </a:path>
                </a:pathLst>
              </a:custGeom>
              <a:gradFill flip="none" rotWithShape="0">
                <a:gsLst>
                  <a:gs pos="100000">
                    <a:schemeClr val="bg1"/>
                  </a:gs>
                  <a:gs pos="0">
                    <a:srgbClr val="DEDEDE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rot="7200000" flipH="1" flipV="1">
                <a:off x="3212623" y="2997303"/>
                <a:ext cx="325248" cy="210019"/>
              </a:xfrm>
              <a:custGeom>
                <a:avLst/>
                <a:gdLst>
                  <a:gd name="connsiteX0" fmla="*/ 236529 w 455786"/>
                  <a:gd name="connsiteY0" fmla="*/ 0 h 280025"/>
                  <a:gd name="connsiteX1" fmla="*/ 227893 w 455786"/>
                  <a:gd name="connsiteY1" fmla="*/ 603 h 280025"/>
                  <a:gd name="connsiteX2" fmla="*/ 219257 w 455786"/>
                  <a:gd name="connsiteY2" fmla="*/ 0 h 280025"/>
                  <a:gd name="connsiteX3" fmla="*/ 214739 w 455786"/>
                  <a:gd name="connsiteY3" fmla="*/ 1520 h 280025"/>
                  <a:gd name="connsiteX4" fmla="*/ 195936 w 455786"/>
                  <a:gd name="connsiteY4" fmla="*/ 2831 h 280025"/>
                  <a:gd name="connsiteX5" fmla="*/ 131485 w 455786"/>
                  <a:gd name="connsiteY5" fmla="*/ 52286 h 280025"/>
                  <a:gd name="connsiteX6" fmla="*/ 0 w 455786"/>
                  <a:gd name="connsiteY6" fmla="*/ 280025 h 280025"/>
                  <a:gd name="connsiteX7" fmla="*/ 455786 w 455786"/>
                  <a:gd name="connsiteY7" fmla="*/ 280025 h 280025"/>
                  <a:gd name="connsiteX8" fmla="*/ 324301 w 455786"/>
                  <a:gd name="connsiteY8" fmla="*/ 52286 h 280025"/>
                  <a:gd name="connsiteX9" fmla="*/ 259850 w 455786"/>
                  <a:gd name="connsiteY9" fmla="*/ 2831 h 280025"/>
                  <a:gd name="connsiteX10" fmla="*/ 241047 w 455786"/>
                  <a:gd name="connsiteY10" fmla="*/ 1520 h 28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5786" h="280025">
                    <a:moveTo>
                      <a:pt x="236529" y="0"/>
                    </a:moveTo>
                    <a:lnTo>
                      <a:pt x="227893" y="603"/>
                    </a:lnTo>
                    <a:lnTo>
                      <a:pt x="219257" y="0"/>
                    </a:lnTo>
                    <a:lnTo>
                      <a:pt x="214739" y="1520"/>
                    </a:lnTo>
                    <a:lnTo>
                      <a:pt x="195936" y="2831"/>
                    </a:lnTo>
                    <a:cubicBezTo>
                      <a:pt x="169698" y="9862"/>
                      <a:pt x="146141" y="26902"/>
                      <a:pt x="131485" y="52286"/>
                    </a:cubicBezTo>
                    <a:lnTo>
                      <a:pt x="0" y="280025"/>
                    </a:lnTo>
                    <a:lnTo>
                      <a:pt x="455786" y="280025"/>
                    </a:lnTo>
                    <a:lnTo>
                      <a:pt x="324301" y="52286"/>
                    </a:lnTo>
                    <a:cubicBezTo>
                      <a:pt x="309645" y="26902"/>
                      <a:pt x="286088" y="9862"/>
                      <a:pt x="259850" y="2831"/>
                    </a:cubicBezTo>
                    <a:lnTo>
                      <a:pt x="241047" y="1520"/>
                    </a:lnTo>
                    <a:close/>
                  </a:path>
                </a:pathLst>
              </a:custGeom>
              <a:solidFill>
                <a:srgbClr val="90CE4F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7" name="文本框 57"/>
            <p:cNvSpPr txBox="1"/>
            <p:nvPr/>
          </p:nvSpPr>
          <p:spPr>
            <a:xfrm rot="7200000">
              <a:off x="3943401" y="3413953"/>
              <a:ext cx="68861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884201" y="3750423"/>
            <a:ext cx="1614791" cy="1568428"/>
            <a:chOff x="1413150" y="2740809"/>
            <a:chExt cx="1211093" cy="1176321"/>
          </a:xfrm>
        </p:grpSpPr>
        <p:sp>
          <p:nvSpPr>
            <p:cNvPr id="61" name="同侧圆角矩形 60"/>
            <p:cNvSpPr/>
            <p:nvPr/>
          </p:nvSpPr>
          <p:spPr>
            <a:xfrm rot="3665931" flipV="1">
              <a:off x="1493865" y="3280808"/>
              <a:ext cx="366529" cy="52795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90CE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479253" y="2740809"/>
              <a:ext cx="1144990" cy="1094729"/>
              <a:chOff x="1479253" y="2740809"/>
              <a:chExt cx="1144990" cy="1094729"/>
            </a:xfrm>
          </p:grpSpPr>
          <p:sp>
            <p:nvSpPr>
              <p:cNvPr id="64" name="任意多边形 63"/>
              <p:cNvSpPr/>
              <p:nvPr/>
            </p:nvSpPr>
            <p:spPr>
              <a:xfrm rot="7200000" flipV="1">
                <a:off x="1416280" y="2803782"/>
                <a:ext cx="1094729" cy="968783"/>
              </a:xfrm>
              <a:custGeom>
                <a:avLst/>
                <a:gdLst>
                  <a:gd name="connsiteX0" fmla="*/ 158864 w 2095728"/>
                  <a:gd name="connsiteY0" fmla="*/ 1854618 h 1854618"/>
                  <a:gd name="connsiteX1" fmla="*/ 1936864 w 2095728"/>
                  <a:gd name="connsiteY1" fmla="*/ 1854618 h 1854618"/>
                  <a:gd name="connsiteX2" fmla="*/ 2044627 w 2095728"/>
                  <a:gd name="connsiteY2" fmla="*/ 1809981 h 1854618"/>
                  <a:gd name="connsiteX3" fmla="*/ 2059756 w 2095728"/>
                  <a:gd name="connsiteY3" fmla="*/ 1787541 h 1854618"/>
                  <a:gd name="connsiteX4" fmla="*/ 2064888 w 2095728"/>
                  <a:gd name="connsiteY4" fmla="*/ 1783015 h 1854618"/>
                  <a:gd name="connsiteX5" fmla="*/ 2070338 w 2095728"/>
                  <a:gd name="connsiteY5" fmla="*/ 1771846 h 1854618"/>
                  <a:gd name="connsiteX6" fmla="*/ 2077288 w 2095728"/>
                  <a:gd name="connsiteY6" fmla="*/ 1761539 h 1854618"/>
                  <a:gd name="connsiteX7" fmla="*/ 2078642 w 2095728"/>
                  <a:gd name="connsiteY7" fmla="*/ 1754829 h 1854618"/>
                  <a:gd name="connsiteX8" fmla="*/ 2090510 w 2095728"/>
                  <a:gd name="connsiteY8" fmla="*/ 1730509 h 1854618"/>
                  <a:gd name="connsiteX9" fmla="*/ 2075285 w 2095728"/>
                  <a:gd name="connsiteY9" fmla="*/ 1614865 h 1854618"/>
                  <a:gd name="connsiteX10" fmla="*/ 1186285 w 2095728"/>
                  <a:gd name="connsiteY10" fmla="*/ 75071 h 1854618"/>
                  <a:gd name="connsiteX11" fmla="*/ 1093747 w 2095728"/>
                  <a:gd name="connsiteY11" fmla="*/ 4064 h 1854618"/>
                  <a:gd name="connsiteX12" fmla="*/ 1066751 w 2095728"/>
                  <a:gd name="connsiteY12" fmla="*/ 2182 h 1854618"/>
                  <a:gd name="connsiteX13" fmla="*/ 1060263 w 2095728"/>
                  <a:gd name="connsiteY13" fmla="*/ 0 h 1854618"/>
                  <a:gd name="connsiteX14" fmla="*/ 1047864 w 2095728"/>
                  <a:gd name="connsiteY14" fmla="*/ 865 h 1854618"/>
                  <a:gd name="connsiteX15" fmla="*/ 1035465 w 2095728"/>
                  <a:gd name="connsiteY15" fmla="*/ 0 h 1854618"/>
                  <a:gd name="connsiteX16" fmla="*/ 1028977 w 2095728"/>
                  <a:gd name="connsiteY16" fmla="*/ 2182 h 1854618"/>
                  <a:gd name="connsiteX17" fmla="*/ 1001981 w 2095728"/>
                  <a:gd name="connsiteY17" fmla="*/ 4064 h 1854618"/>
                  <a:gd name="connsiteX18" fmla="*/ 909443 w 2095728"/>
                  <a:gd name="connsiteY18" fmla="*/ 75071 h 1854618"/>
                  <a:gd name="connsiteX19" fmla="*/ 20443 w 2095728"/>
                  <a:gd name="connsiteY19" fmla="*/ 1614865 h 1854618"/>
                  <a:gd name="connsiteX20" fmla="*/ 5218 w 2095728"/>
                  <a:gd name="connsiteY20" fmla="*/ 1730509 h 1854618"/>
                  <a:gd name="connsiteX21" fmla="*/ 17086 w 2095728"/>
                  <a:gd name="connsiteY21" fmla="*/ 1754829 h 1854618"/>
                  <a:gd name="connsiteX22" fmla="*/ 18440 w 2095728"/>
                  <a:gd name="connsiteY22" fmla="*/ 1761539 h 1854618"/>
                  <a:gd name="connsiteX23" fmla="*/ 25390 w 2095728"/>
                  <a:gd name="connsiteY23" fmla="*/ 1771846 h 1854618"/>
                  <a:gd name="connsiteX24" fmla="*/ 30840 w 2095728"/>
                  <a:gd name="connsiteY24" fmla="*/ 1783015 h 1854618"/>
                  <a:gd name="connsiteX25" fmla="*/ 35972 w 2095728"/>
                  <a:gd name="connsiteY25" fmla="*/ 1787541 h 1854618"/>
                  <a:gd name="connsiteX26" fmla="*/ 51101 w 2095728"/>
                  <a:gd name="connsiteY26" fmla="*/ 1809981 h 1854618"/>
                  <a:gd name="connsiteX27" fmla="*/ 158864 w 2095728"/>
                  <a:gd name="connsiteY27" fmla="*/ 1854618 h 185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95728" h="1854618">
                    <a:moveTo>
                      <a:pt x="158864" y="1854618"/>
                    </a:moveTo>
                    <a:lnTo>
                      <a:pt x="1936864" y="1854618"/>
                    </a:lnTo>
                    <a:cubicBezTo>
                      <a:pt x="1978948" y="1854618"/>
                      <a:pt x="2017048" y="1837560"/>
                      <a:pt x="2044627" y="1809981"/>
                    </a:cubicBezTo>
                    <a:lnTo>
                      <a:pt x="2059756" y="1787541"/>
                    </a:lnTo>
                    <a:lnTo>
                      <a:pt x="2064888" y="1783015"/>
                    </a:lnTo>
                    <a:lnTo>
                      <a:pt x="2070338" y="1771846"/>
                    </a:lnTo>
                    <a:lnTo>
                      <a:pt x="2077288" y="1761539"/>
                    </a:lnTo>
                    <a:lnTo>
                      <a:pt x="2078642" y="1754829"/>
                    </a:lnTo>
                    <a:lnTo>
                      <a:pt x="2090510" y="1730509"/>
                    </a:lnTo>
                    <a:cubicBezTo>
                      <a:pt x="2100604" y="1692835"/>
                      <a:pt x="2096327" y="1651310"/>
                      <a:pt x="2075285" y="1614865"/>
                    </a:cubicBezTo>
                    <a:lnTo>
                      <a:pt x="1186285" y="75071"/>
                    </a:lnTo>
                    <a:cubicBezTo>
                      <a:pt x="1165243" y="38625"/>
                      <a:pt x="1131420" y="14159"/>
                      <a:pt x="1093747" y="4064"/>
                    </a:cubicBezTo>
                    <a:lnTo>
                      <a:pt x="1066751" y="2182"/>
                    </a:lnTo>
                    <a:lnTo>
                      <a:pt x="1060263" y="0"/>
                    </a:lnTo>
                    <a:lnTo>
                      <a:pt x="1047864" y="865"/>
                    </a:lnTo>
                    <a:lnTo>
                      <a:pt x="1035465" y="0"/>
                    </a:lnTo>
                    <a:lnTo>
                      <a:pt x="1028977" y="2182"/>
                    </a:lnTo>
                    <a:lnTo>
                      <a:pt x="1001981" y="4064"/>
                    </a:lnTo>
                    <a:cubicBezTo>
                      <a:pt x="964308" y="14159"/>
                      <a:pt x="930485" y="38625"/>
                      <a:pt x="909443" y="75071"/>
                    </a:cubicBezTo>
                    <a:lnTo>
                      <a:pt x="20443" y="1614865"/>
                    </a:lnTo>
                    <a:cubicBezTo>
                      <a:pt x="-599" y="1651310"/>
                      <a:pt x="-4876" y="1692835"/>
                      <a:pt x="5218" y="1730509"/>
                    </a:cubicBezTo>
                    <a:lnTo>
                      <a:pt x="17086" y="1754829"/>
                    </a:lnTo>
                    <a:lnTo>
                      <a:pt x="18440" y="1761539"/>
                    </a:lnTo>
                    <a:lnTo>
                      <a:pt x="25390" y="1771846"/>
                    </a:lnTo>
                    <a:lnTo>
                      <a:pt x="30840" y="1783015"/>
                    </a:lnTo>
                    <a:lnTo>
                      <a:pt x="35972" y="1787541"/>
                    </a:lnTo>
                    <a:lnTo>
                      <a:pt x="51101" y="1809981"/>
                    </a:lnTo>
                    <a:cubicBezTo>
                      <a:pt x="78680" y="1837560"/>
                      <a:pt x="116780" y="1854618"/>
                      <a:pt x="158864" y="1854618"/>
                    </a:cubicBezTo>
                    <a:close/>
                  </a:path>
                </a:pathLst>
              </a:custGeom>
              <a:gradFill flip="none" rotWithShape="0">
                <a:gsLst>
                  <a:gs pos="100000">
                    <a:schemeClr val="bg1"/>
                  </a:gs>
                  <a:gs pos="0">
                    <a:srgbClr val="DEDEDE"/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rot="14400000" flipV="1">
                <a:off x="2356610" y="2996051"/>
                <a:ext cx="325248" cy="210019"/>
              </a:xfrm>
              <a:custGeom>
                <a:avLst/>
                <a:gdLst>
                  <a:gd name="connsiteX0" fmla="*/ 236529 w 455786"/>
                  <a:gd name="connsiteY0" fmla="*/ 0 h 280025"/>
                  <a:gd name="connsiteX1" fmla="*/ 227893 w 455786"/>
                  <a:gd name="connsiteY1" fmla="*/ 603 h 280025"/>
                  <a:gd name="connsiteX2" fmla="*/ 219257 w 455786"/>
                  <a:gd name="connsiteY2" fmla="*/ 0 h 280025"/>
                  <a:gd name="connsiteX3" fmla="*/ 214739 w 455786"/>
                  <a:gd name="connsiteY3" fmla="*/ 1520 h 280025"/>
                  <a:gd name="connsiteX4" fmla="*/ 195936 w 455786"/>
                  <a:gd name="connsiteY4" fmla="*/ 2831 h 280025"/>
                  <a:gd name="connsiteX5" fmla="*/ 131485 w 455786"/>
                  <a:gd name="connsiteY5" fmla="*/ 52286 h 280025"/>
                  <a:gd name="connsiteX6" fmla="*/ 0 w 455786"/>
                  <a:gd name="connsiteY6" fmla="*/ 280025 h 280025"/>
                  <a:gd name="connsiteX7" fmla="*/ 455786 w 455786"/>
                  <a:gd name="connsiteY7" fmla="*/ 280025 h 280025"/>
                  <a:gd name="connsiteX8" fmla="*/ 324301 w 455786"/>
                  <a:gd name="connsiteY8" fmla="*/ 52286 h 280025"/>
                  <a:gd name="connsiteX9" fmla="*/ 259850 w 455786"/>
                  <a:gd name="connsiteY9" fmla="*/ 2831 h 280025"/>
                  <a:gd name="connsiteX10" fmla="*/ 241047 w 455786"/>
                  <a:gd name="connsiteY10" fmla="*/ 1520 h 28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5786" h="280025">
                    <a:moveTo>
                      <a:pt x="236529" y="0"/>
                    </a:moveTo>
                    <a:lnTo>
                      <a:pt x="227893" y="603"/>
                    </a:lnTo>
                    <a:lnTo>
                      <a:pt x="219257" y="0"/>
                    </a:lnTo>
                    <a:lnTo>
                      <a:pt x="214739" y="1520"/>
                    </a:lnTo>
                    <a:lnTo>
                      <a:pt x="195936" y="2831"/>
                    </a:lnTo>
                    <a:cubicBezTo>
                      <a:pt x="169698" y="9862"/>
                      <a:pt x="146141" y="26902"/>
                      <a:pt x="131485" y="52286"/>
                    </a:cubicBezTo>
                    <a:lnTo>
                      <a:pt x="0" y="280025"/>
                    </a:lnTo>
                    <a:lnTo>
                      <a:pt x="455786" y="280025"/>
                    </a:lnTo>
                    <a:lnTo>
                      <a:pt x="324301" y="52286"/>
                    </a:lnTo>
                    <a:cubicBezTo>
                      <a:pt x="309645" y="26902"/>
                      <a:pt x="286088" y="9862"/>
                      <a:pt x="259850" y="2831"/>
                    </a:cubicBezTo>
                    <a:lnTo>
                      <a:pt x="241047" y="1520"/>
                    </a:lnTo>
                    <a:close/>
                  </a:path>
                </a:pathLst>
              </a:custGeom>
              <a:solidFill>
                <a:srgbClr val="90CE4F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63" name="文本框 58"/>
            <p:cNvSpPr txBox="1"/>
            <p:nvPr/>
          </p:nvSpPr>
          <p:spPr>
            <a:xfrm rot="14400000" flipH="1">
              <a:off x="1269010" y="3399700"/>
              <a:ext cx="68861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5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884199" y="2420701"/>
            <a:ext cx="1621280" cy="1378820"/>
            <a:chOff x="1413149" y="1743517"/>
            <a:chExt cx="1215960" cy="1034115"/>
          </a:xfrm>
        </p:grpSpPr>
        <p:sp>
          <p:nvSpPr>
            <p:cNvPr id="67" name="同侧圆角矩形 66"/>
            <p:cNvSpPr/>
            <p:nvPr/>
          </p:nvSpPr>
          <p:spPr>
            <a:xfrm rot="17934069">
              <a:off x="1493864" y="1862778"/>
              <a:ext cx="366529" cy="52795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C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1534380" y="1743517"/>
              <a:ext cx="1094729" cy="1034115"/>
              <a:chOff x="1534380" y="1743517"/>
              <a:chExt cx="1094729" cy="1034115"/>
            </a:xfrm>
          </p:grpSpPr>
          <p:sp>
            <p:nvSpPr>
              <p:cNvPr id="70" name="任意多边形 69"/>
              <p:cNvSpPr/>
              <p:nvPr/>
            </p:nvSpPr>
            <p:spPr>
              <a:xfrm rot="10800000" flipV="1">
                <a:off x="1534380" y="1743517"/>
                <a:ext cx="1094729" cy="968783"/>
              </a:xfrm>
              <a:custGeom>
                <a:avLst/>
                <a:gdLst>
                  <a:gd name="connsiteX0" fmla="*/ 158864 w 2095728"/>
                  <a:gd name="connsiteY0" fmla="*/ 1854618 h 1854618"/>
                  <a:gd name="connsiteX1" fmla="*/ 1936864 w 2095728"/>
                  <a:gd name="connsiteY1" fmla="*/ 1854618 h 1854618"/>
                  <a:gd name="connsiteX2" fmla="*/ 2044627 w 2095728"/>
                  <a:gd name="connsiteY2" fmla="*/ 1809981 h 1854618"/>
                  <a:gd name="connsiteX3" fmla="*/ 2059756 w 2095728"/>
                  <a:gd name="connsiteY3" fmla="*/ 1787541 h 1854618"/>
                  <a:gd name="connsiteX4" fmla="*/ 2064888 w 2095728"/>
                  <a:gd name="connsiteY4" fmla="*/ 1783015 h 1854618"/>
                  <a:gd name="connsiteX5" fmla="*/ 2070338 w 2095728"/>
                  <a:gd name="connsiteY5" fmla="*/ 1771846 h 1854618"/>
                  <a:gd name="connsiteX6" fmla="*/ 2077288 w 2095728"/>
                  <a:gd name="connsiteY6" fmla="*/ 1761539 h 1854618"/>
                  <a:gd name="connsiteX7" fmla="*/ 2078642 w 2095728"/>
                  <a:gd name="connsiteY7" fmla="*/ 1754829 h 1854618"/>
                  <a:gd name="connsiteX8" fmla="*/ 2090510 w 2095728"/>
                  <a:gd name="connsiteY8" fmla="*/ 1730509 h 1854618"/>
                  <a:gd name="connsiteX9" fmla="*/ 2075285 w 2095728"/>
                  <a:gd name="connsiteY9" fmla="*/ 1614865 h 1854618"/>
                  <a:gd name="connsiteX10" fmla="*/ 1186285 w 2095728"/>
                  <a:gd name="connsiteY10" fmla="*/ 75071 h 1854618"/>
                  <a:gd name="connsiteX11" fmla="*/ 1093747 w 2095728"/>
                  <a:gd name="connsiteY11" fmla="*/ 4064 h 1854618"/>
                  <a:gd name="connsiteX12" fmla="*/ 1066751 w 2095728"/>
                  <a:gd name="connsiteY12" fmla="*/ 2182 h 1854618"/>
                  <a:gd name="connsiteX13" fmla="*/ 1060263 w 2095728"/>
                  <a:gd name="connsiteY13" fmla="*/ 0 h 1854618"/>
                  <a:gd name="connsiteX14" fmla="*/ 1047864 w 2095728"/>
                  <a:gd name="connsiteY14" fmla="*/ 865 h 1854618"/>
                  <a:gd name="connsiteX15" fmla="*/ 1035465 w 2095728"/>
                  <a:gd name="connsiteY15" fmla="*/ 0 h 1854618"/>
                  <a:gd name="connsiteX16" fmla="*/ 1028977 w 2095728"/>
                  <a:gd name="connsiteY16" fmla="*/ 2182 h 1854618"/>
                  <a:gd name="connsiteX17" fmla="*/ 1001981 w 2095728"/>
                  <a:gd name="connsiteY17" fmla="*/ 4064 h 1854618"/>
                  <a:gd name="connsiteX18" fmla="*/ 909443 w 2095728"/>
                  <a:gd name="connsiteY18" fmla="*/ 75071 h 1854618"/>
                  <a:gd name="connsiteX19" fmla="*/ 20443 w 2095728"/>
                  <a:gd name="connsiteY19" fmla="*/ 1614865 h 1854618"/>
                  <a:gd name="connsiteX20" fmla="*/ 5218 w 2095728"/>
                  <a:gd name="connsiteY20" fmla="*/ 1730509 h 1854618"/>
                  <a:gd name="connsiteX21" fmla="*/ 17086 w 2095728"/>
                  <a:gd name="connsiteY21" fmla="*/ 1754829 h 1854618"/>
                  <a:gd name="connsiteX22" fmla="*/ 18440 w 2095728"/>
                  <a:gd name="connsiteY22" fmla="*/ 1761539 h 1854618"/>
                  <a:gd name="connsiteX23" fmla="*/ 25390 w 2095728"/>
                  <a:gd name="connsiteY23" fmla="*/ 1771846 h 1854618"/>
                  <a:gd name="connsiteX24" fmla="*/ 30840 w 2095728"/>
                  <a:gd name="connsiteY24" fmla="*/ 1783015 h 1854618"/>
                  <a:gd name="connsiteX25" fmla="*/ 35972 w 2095728"/>
                  <a:gd name="connsiteY25" fmla="*/ 1787541 h 1854618"/>
                  <a:gd name="connsiteX26" fmla="*/ 51101 w 2095728"/>
                  <a:gd name="connsiteY26" fmla="*/ 1809981 h 1854618"/>
                  <a:gd name="connsiteX27" fmla="*/ 158864 w 2095728"/>
                  <a:gd name="connsiteY27" fmla="*/ 1854618 h 185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95728" h="1854618">
                    <a:moveTo>
                      <a:pt x="158864" y="1854618"/>
                    </a:moveTo>
                    <a:lnTo>
                      <a:pt x="1936864" y="1854618"/>
                    </a:lnTo>
                    <a:cubicBezTo>
                      <a:pt x="1978948" y="1854618"/>
                      <a:pt x="2017048" y="1837560"/>
                      <a:pt x="2044627" y="1809981"/>
                    </a:cubicBezTo>
                    <a:lnTo>
                      <a:pt x="2059756" y="1787541"/>
                    </a:lnTo>
                    <a:lnTo>
                      <a:pt x="2064888" y="1783015"/>
                    </a:lnTo>
                    <a:lnTo>
                      <a:pt x="2070338" y="1771846"/>
                    </a:lnTo>
                    <a:lnTo>
                      <a:pt x="2077288" y="1761539"/>
                    </a:lnTo>
                    <a:lnTo>
                      <a:pt x="2078642" y="1754829"/>
                    </a:lnTo>
                    <a:lnTo>
                      <a:pt x="2090510" y="1730509"/>
                    </a:lnTo>
                    <a:cubicBezTo>
                      <a:pt x="2100604" y="1692835"/>
                      <a:pt x="2096327" y="1651310"/>
                      <a:pt x="2075285" y="1614865"/>
                    </a:cubicBezTo>
                    <a:lnTo>
                      <a:pt x="1186285" y="75071"/>
                    </a:lnTo>
                    <a:cubicBezTo>
                      <a:pt x="1165243" y="38625"/>
                      <a:pt x="1131420" y="14159"/>
                      <a:pt x="1093747" y="4064"/>
                    </a:cubicBezTo>
                    <a:lnTo>
                      <a:pt x="1066751" y="2182"/>
                    </a:lnTo>
                    <a:lnTo>
                      <a:pt x="1060263" y="0"/>
                    </a:lnTo>
                    <a:lnTo>
                      <a:pt x="1047864" y="865"/>
                    </a:lnTo>
                    <a:lnTo>
                      <a:pt x="1035465" y="0"/>
                    </a:lnTo>
                    <a:lnTo>
                      <a:pt x="1028977" y="2182"/>
                    </a:lnTo>
                    <a:lnTo>
                      <a:pt x="1001981" y="4064"/>
                    </a:lnTo>
                    <a:cubicBezTo>
                      <a:pt x="964308" y="14159"/>
                      <a:pt x="930485" y="38625"/>
                      <a:pt x="909443" y="75071"/>
                    </a:cubicBezTo>
                    <a:lnTo>
                      <a:pt x="20443" y="1614865"/>
                    </a:lnTo>
                    <a:cubicBezTo>
                      <a:pt x="-599" y="1651310"/>
                      <a:pt x="-4876" y="1692835"/>
                      <a:pt x="5218" y="1730509"/>
                    </a:cubicBezTo>
                    <a:lnTo>
                      <a:pt x="17086" y="1754829"/>
                    </a:lnTo>
                    <a:lnTo>
                      <a:pt x="18440" y="1761539"/>
                    </a:lnTo>
                    <a:lnTo>
                      <a:pt x="25390" y="1771846"/>
                    </a:lnTo>
                    <a:lnTo>
                      <a:pt x="30840" y="1783015"/>
                    </a:lnTo>
                    <a:lnTo>
                      <a:pt x="35972" y="1787541"/>
                    </a:lnTo>
                    <a:lnTo>
                      <a:pt x="51101" y="1809981"/>
                    </a:lnTo>
                    <a:cubicBezTo>
                      <a:pt x="78680" y="1837560"/>
                      <a:pt x="116780" y="1854618"/>
                      <a:pt x="158864" y="185461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/>
                  </a:gs>
                  <a:gs pos="0">
                    <a:srgbClr val="DEDEDE"/>
                  </a:gs>
                </a:gsLst>
                <a:lin ang="8100000" scaled="0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rgbClr val="DEDEDE"/>
                    </a:gs>
                  </a:gsLst>
                  <a:lin ang="8100000" scaled="0"/>
                  <a:tileRect/>
                </a:gradFill>
              </a:ln>
              <a:effectLst>
                <a:outerShdw blurRad="165100" dist="762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 rot="7200000">
                <a:off x="2358395" y="2509998"/>
                <a:ext cx="325248" cy="210019"/>
              </a:xfrm>
              <a:custGeom>
                <a:avLst/>
                <a:gdLst>
                  <a:gd name="connsiteX0" fmla="*/ 236529 w 455786"/>
                  <a:gd name="connsiteY0" fmla="*/ 0 h 280025"/>
                  <a:gd name="connsiteX1" fmla="*/ 227893 w 455786"/>
                  <a:gd name="connsiteY1" fmla="*/ 603 h 280025"/>
                  <a:gd name="connsiteX2" fmla="*/ 219257 w 455786"/>
                  <a:gd name="connsiteY2" fmla="*/ 0 h 280025"/>
                  <a:gd name="connsiteX3" fmla="*/ 214739 w 455786"/>
                  <a:gd name="connsiteY3" fmla="*/ 1520 h 280025"/>
                  <a:gd name="connsiteX4" fmla="*/ 195936 w 455786"/>
                  <a:gd name="connsiteY4" fmla="*/ 2831 h 280025"/>
                  <a:gd name="connsiteX5" fmla="*/ 131485 w 455786"/>
                  <a:gd name="connsiteY5" fmla="*/ 52286 h 280025"/>
                  <a:gd name="connsiteX6" fmla="*/ 0 w 455786"/>
                  <a:gd name="connsiteY6" fmla="*/ 280025 h 280025"/>
                  <a:gd name="connsiteX7" fmla="*/ 455786 w 455786"/>
                  <a:gd name="connsiteY7" fmla="*/ 280025 h 280025"/>
                  <a:gd name="connsiteX8" fmla="*/ 324301 w 455786"/>
                  <a:gd name="connsiteY8" fmla="*/ 52286 h 280025"/>
                  <a:gd name="connsiteX9" fmla="*/ 259850 w 455786"/>
                  <a:gd name="connsiteY9" fmla="*/ 2831 h 280025"/>
                  <a:gd name="connsiteX10" fmla="*/ 241047 w 455786"/>
                  <a:gd name="connsiteY10" fmla="*/ 1520 h 28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5786" h="280025">
                    <a:moveTo>
                      <a:pt x="236529" y="0"/>
                    </a:moveTo>
                    <a:lnTo>
                      <a:pt x="227893" y="603"/>
                    </a:lnTo>
                    <a:lnTo>
                      <a:pt x="219257" y="0"/>
                    </a:lnTo>
                    <a:lnTo>
                      <a:pt x="214739" y="1520"/>
                    </a:lnTo>
                    <a:lnTo>
                      <a:pt x="195936" y="2831"/>
                    </a:lnTo>
                    <a:cubicBezTo>
                      <a:pt x="169698" y="9862"/>
                      <a:pt x="146141" y="26902"/>
                      <a:pt x="131485" y="52286"/>
                    </a:cubicBezTo>
                    <a:lnTo>
                      <a:pt x="0" y="280025"/>
                    </a:lnTo>
                    <a:lnTo>
                      <a:pt x="455786" y="280025"/>
                    </a:lnTo>
                    <a:lnTo>
                      <a:pt x="324301" y="52286"/>
                    </a:lnTo>
                    <a:cubicBezTo>
                      <a:pt x="309645" y="26902"/>
                      <a:pt x="286088" y="9862"/>
                      <a:pt x="259850" y="2831"/>
                    </a:cubicBezTo>
                    <a:lnTo>
                      <a:pt x="241047" y="1520"/>
                    </a:lnTo>
                    <a:close/>
                  </a:path>
                </a:pathLst>
              </a:custGeom>
              <a:solidFill>
                <a:srgbClr val="118C3B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69" name="文本框 59"/>
            <p:cNvSpPr txBox="1"/>
            <p:nvPr/>
          </p:nvSpPr>
          <p:spPr>
            <a:xfrm rot="7200000" flipH="1" flipV="1">
              <a:off x="1270136" y="1934695"/>
              <a:ext cx="68861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6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59190" y="2416285"/>
            <a:ext cx="1570314" cy="1384536"/>
            <a:chOff x="3269392" y="1740206"/>
            <a:chExt cx="1177735" cy="1038402"/>
          </a:xfrm>
        </p:grpSpPr>
        <p:sp>
          <p:nvSpPr>
            <p:cNvPr id="73" name="同侧圆角矩形 72"/>
            <p:cNvSpPr/>
            <p:nvPr/>
          </p:nvSpPr>
          <p:spPr>
            <a:xfrm rot="3665931" flipH="1">
              <a:off x="3999883" y="1862777"/>
              <a:ext cx="366529" cy="52795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C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269392" y="1743517"/>
              <a:ext cx="1094729" cy="1035091"/>
              <a:chOff x="3269392" y="1743517"/>
              <a:chExt cx="1094729" cy="1035091"/>
            </a:xfrm>
          </p:grpSpPr>
          <p:sp>
            <p:nvSpPr>
              <p:cNvPr id="77" name="任意多边形 76"/>
              <p:cNvSpPr/>
              <p:nvPr/>
            </p:nvSpPr>
            <p:spPr>
              <a:xfrm rot="10800000" flipV="1">
                <a:off x="3269392" y="1743517"/>
                <a:ext cx="1094729" cy="968783"/>
              </a:xfrm>
              <a:custGeom>
                <a:avLst/>
                <a:gdLst>
                  <a:gd name="connsiteX0" fmla="*/ 158864 w 2095728"/>
                  <a:gd name="connsiteY0" fmla="*/ 1854618 h 1854618"/>
                  <a:gd name="connsiteX1" fmla="*/ 1936864 w 2095728"/>
                  <a:gd name="connsiteY1" fmla="*/ 1854618 h 1854618"/>
                  <a:gd name="connsiteX2" fmla="*/ 2044627 w 2095728"/>
                  <a:gd name="connsiteY2" fmla="*/ 1809981 h 1854618"/>
                  <a:gd name="connsiteX3" fmla="*/ 2059756 w 2095728"/>
                  <a:gd name="connsiteY3" fmla="*/ 1787541 h 1854618"/>
                  <a:gd name="connsiteX4" fmla="*/ 2064888 w 2095728"/>
                  <a:gd name="connsiteY4" fmla="*/ 1783015 h 1854618"/>
                  <a:gd name="connsiteX5" fmla="*/ 2070338 w 2095728"/>
                  <a:gd name="connsiteY5" fmla="*/ 1771846 h 1854618"/>
                  <a:gd name="connsiteX6" fmla="*/ 2077288 w 2095728"/>
                  <a:gd name="connsiteY6" fmla="*/ 1761539 h 1854618"/>
                  <a:gd name="connsiteX7" fmla="*/ 2078642 w 2095728"/>
                  <a:gd name="connsiteY7" fmla="*/ 1754829 h 1854618"/>
                  <a:gd name="connsiteX8" fmla="*/ 2090510 w 2095728"/>
                  <a:gd name="connsiteY8" fmla="*/ 1730509 h 1854618"/>
                  <a:gd name="connsiteX9" fmla="*/ 2075285 w 2095728"/>
                  <a:gd name="connsiteY9" fmla="*/ 1614865 h 1854618"/>
                  <a:gd name="connsiteX10" fmla="*/ 1186285 w 2095728"/>
                  <a:gd name="connsiteY10" fmla="*/ 75071 h 1854618"/>
                  <a:gd name="connsiteX11" fmla="*/ 1093747 w 2095728"/>
                  <a:gd name="connsiteY11" fmla="*/ 4064 h 1854618"/>
                  <a:gd name="connsiteX12" fmla="*/ 1066751 w 2095728"/>
                  <a:gd name="connsiteY12" fmla="*/ 2182 h 1854618"/>
                  <a:gd name="connsiteX13" fmla="*/ 1060263 w 2095728"/>
                  <a:gd name="connsiteY13" fmla="*/ 0 h 1854618"/>
                  <a:gd name="connsiteX14" fmla="*/ 1047864 w 2095728"/>
                  <a:gd name="connsiteY14" fmla="*/ 865 h 1854618"/>
                  <a:gd name="connsiteX15" fmla="*/ 1035465 w 2095728"/>
                  <a:gd name="connsiteY15" fmla="*/ 0 h 1854618"/>
                  <a:gd name="connsiteX16" fmla="*/ 1028977 w 2095728"/>
                  <a:gd name="connsiteY16" fmla="*/ 2182 h 1854618"/>
                  <a:gd name="connsiteX17" fmla="*/ 1001981 w 2095728"/>
                  <a:gd name="connsiteY17" fmla="*/ 4064 h 1854618"/>
                  <a:gd name="connsiteX18" fmla="*/ 909443 w 2095728"/>
                  <a:gd name="connsiteY18" fmla="*/ 75071 h 1854618"/>
                  <a:gd name="connsiteX19" fmla="*/ 20443 w 2095728"/>
                  <a:gd name="connsiteY19" fmla="*/ 1614865 h 1854618"/>
                  <a:gd name="connsiteX20" fmla="*/ 5218 w 2095728"/>
                  <a:gd name="connsiteY20" fmla="*/ 1730509 h 1854618"/>
                  <a:gd name="connsiteX21" fmla="*/ 17086 w 2095728"/>
                  <a:gd name="connsiteY21" fmla="*/ 1754829 h 1854618"/>
                  <a:gd name="connsiteX22" fmla="*/ 18440 w 2095728"/>
                  <a:gd name="connsiteY22" fmla="*/ 1761539 h 1854618"/>
                  <a:gd name="connsiteX23" fmla="*/ 25390 w 2095728"/>
                  <a:gd name="connsiteY23" fmla="*/ 1771846 h 1854618"/>
                  <a:gd name="connsiteX24" fmla="*/ 30840 w 2095728"/>
                  <a:gd name="connsiteY24" fmla="*/ 1783015 h 1854618"/>
                  <a:gd name="connsiteX25" fmla="*/ 35972 w 2095728"/>
                  <a:gd name="connsiteY25" fmla="*/ 1787541 h 1854618"/>
                  <a:gd name="connsiteX26" fmla="*/ 51101 w 2095728"/>
                  <a:gd name="connsiteY26" fmla="*/ 1809981 h 1854618"/>
                  <a:gd name="connsiteX27" fmla="*/ 158864 w 2095728"/>
                  <a:gd name="connsiteY27" fmla="*/ 1854618 h 185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95728" h="1854618">
                    <a:moveTo>
                      <a:pt x="158864" y="1854618"/>
                    </a:moveTo>
                    <a:lnTo>
                      <a:pt x="1936864" y="1854618"/>
                    </a:lnTo>
                    <a:cubicBezTo>
                      <a:pt x="1978948" y="1854618"/>
                      <a:pt x="2017048" y="1837560"/>
                      <a:pt x="2044627" y="1809981"/>
                    </a:cubicBezTo>
                    <a:lnTo>
                      <a:pt x="2059756" y="1787541"/>
                    </a:lnTo>
                    <a:lnTo>
                      <a:pt x="2064888" y="1783015"/>
                    </a:lnTo>
                    <a:lnTo>
                      <a:pt x="2070338" y="1771846"/>
                    </a:lnTo>
                    <a:lnTo>
                      <a:pt x="2077288" y="1761539"/>
                    </a:lnTo>
                    <a:lnTo>
                      <a:pt x="2078642" y="1754829"/>
                    </a:lnTo>
                    <a:lnTo>
                      <a:pt x="2090510" y="1730509"/>
                    </a:lnTo>
                    <a:cubicBezTo>
                      <a:pt x="2100604" y="1692835"/>
                      <a:pt x="2096327" y="1651310"/>
                      <a:pt x="2075285" y="1614865"/>
                    </a:cubicBezTo>
                    <a:lnTo>
                      <a:pt x="1186285" y="75071"/>
                    </a:lnTo>
                    <a:cubicBezTo>
                      <a:pt x="1165243" y="38625"/>
                      <a:pt x="1131420" y="14159"/>
                      <a:pt x="1093747" y="4064"/>
                    </a:cubicBezTo>
                    <a:lnTo>
                      <a:pt x="1066751" y="2182"/>
                    </a:lnTo>
                    <a:lnTo>
                      <a:pt x="1060263" y="0"/>
                    </a:lnTo>
                    <a:lnTo>
                      <a:pt x="1047864" y="865"/>
                    </a:lnTo>
                    <a:lnTo>
                      <a:pt x="1035465" y="0"/>
                    </a:lnTo>
                    <a:lnTo>
                      <a:pt x="1028977" y="2182"/>
                    </a:lnTo>
                    <a:lnTo>
                      <a:pt x="1001981" y="4064"/>
                    </a:lnTo>
                    <a:cubicBezTo>
                      <a:pt x="964308" y="14159"/>
                      <a:pt x="930485" y="38625"/>
                      <a:pt x="909443" y="75071"/>
                    </a:cubicBezTo>
                    <a:lnTo>
                      <a:pt x="20443" y="1614865"/>
                    </a:lnTo>
                    <a:cubicBezTo>
                      <a:pt x="-599" y="1651310"/>
                      <a:pt x="-4876" y="1692835"/>
                      <a:pt x="5218" y="1730509"/>
                    </a:cubicBezTo>
                    <a:lnTo>
                      <a:pt x="17086" y="1754829"/>
                    </a:lnTo>
                    <a:lnTo>
                      <a:pt x="18440" y="1761539"/>
                    </a:lnTo>
                    <a:lnTo>
                      <a:pt x="25390" y="1771846"/>
                    </a:lnTo>
                    <a:lnTo>
                      <a:pt x="30840" y="1783015"/>
                    </a:lnTo>
                    <a:lnTo>
                      <a:pt x="35972" y="1787541"/>
                    </a:lnTo>
                    <a:lnTo>
                      <a:pt x="51101" y="1809981"/>
                    </a:lnTo>
                    <a:cubicBezTo>
                      <a:pt x="78680" y="1837560"/>
                      <a:pt x="116780" y="1854618"/>
                      <a:pt x="158864" y="185461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/>
                  </a:gs>
                  <a:gs pos="0">
                    <a:srgbClr val="DEDEDE"/>
                  </a:gs>
                </a:gsLst>
                <a:lin ang="8100000" scaled="0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rgbClr val="DEDEDE"/>
                    </a:gs>
                  </a:gsLst>
                  <a:lin ang="8100000" scaled="0"/>
                  <a:tileRect/>
                </a:gradFill>
              </a:ln>
              <a:effectLst>
                <a:outerShdw blurRad="165100" dist="762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4400000" flipH="1">
                <a:off x="3217980" y="2510974"/>
                <a:ext cx="325248" cy="210019"/>
              </a:xfrm>
              <a:custGeom>
                <a:avLst/>
                <a:gdLst>
                  <a:gd name="connsiteX0" fmla="*/ 236529 w 455786"/>
                  <a:gd name="connsiteY0" fmla="*/ 0 h 280025"/>
                  <a:gd name="connsiteX1" fmla="*/ 227893 w 455786"/>
                  <a:gd name="connsiteY1" fmla="*/ 603 h 280025"/>
                  <a:gd name="connsiteX2" fmla="*/ 219257 w 455786"/>
                  <a:gd name="connsiteY2" fmla="*/ 0 h 280025"/>
                  <a:gd name="connsiteX3" fmla="*/ 214739 w 455786"/>
                  <a:gd name="connsiteY3" fmla="*/ 1520 h 280025"/>
                  <a:gd name="connsiteX4" fmla="*/ 195936 w 455786"/>
                  <a:gd name="connsiteY4" fmla="*/ 2831 h 280025"/>
                  <a:gd name="connsiteX5" fmla="*/ 131485 w 455786"/>
                  <a:gd name="connsiteY5" fmla="*/ 52286 h 280025"/>
                  <a:gd name="connsiteX6" fmla="*/ 0 w 455786"/>
                  <a:gd name="connsiteY6" fmla="*/ 280025 h 280025"/>
                  <a:gd name="connsiteX7" fmla="*/ 455786 w 455786"/>
                  <a:gd name="connsiteY7" fmla="*/ 280025 h 280025"/>
                  <a:gd name="connsiteX8" fmla="*/ 324301 w 455786"/>
                  <a:gd name="connsiteY8" fmla="*/ 52286 h 280025"/>
                  <a:gd name="connsiteX9" fmla="*/ 259850 w 455786"/>
                  <a:gd name="connsiteY9" fmla="*/ 2831 h 280025"/>
                  <a:gd name="connsiteX10" fmla="*/ 241047 w 455786"/>
                  <a:gd name="connsiteY10" fmla="*/ 1520 h 28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5786" h="280025">
                    <a:moveTo>
                      <a:pt x="236529" y="0"/>
                    </a:moveTo>
                    <a:lnTo>
                      <a:pt x="227893" y="603"/>
                    </a:lnTo>
                    <a:lnTo>
                      <a:pt x="219257" y="0"/>
                    </a:lnTo>
                    <a:lnTo>
                      <a:pt x="214739" y="1520"/>
                    </a:lnTo>
                    <a:lnTo>
                      <a:pt x="195936" y="2831"/>
                    </a:lnTo>
                    <a:cubicBezTo>
                      <a:pt x="169698" y="9862"/>
                      <a:pt x="146141" y="26902"/>
                      <a:pt x="131485" y="52286"/>
                    </a:cubicBezTo>
                    <a:lnTo>
                      <a:pt x="0" y="280025"/>
                    </a:lnTo>
                    <a:lnTo>
                      <a:pt x="455786" y="280025"/>
                    </a:lnTo>
                    <a:lnTo>
                      <a:pt x="324301" y="52286"/>
                    </a:lnTo>
                    <a:cubicBezTo>
                      <a:pt x="309645" y="26902"/>
                      <a:pt x="286088" y="9862"/>
                      <a:pt x="259850" y="2831"/>
                    </a:cubicBezTo>
                    <a:lnTo>
                      <a:pt x="241047" y="1520"/>
                    </a:lnTo>
                    <a:close/>
                  </a:path>
                </a:pathLst>
              </a:custGeom>
              <a:solidFill>
                <a:srgbClr val="118C3B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76" name="文本框 60"/>
            <p:cNvSpPr txBox="1"/>
            <p:nvPr/>
          </p:nvSpPr>
          <p:spPr>
            <a:xfrm rot="14400000" flipV="1">
              <a:off x="3880829" y="1911386"/>
              <a:ext cx="68861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79" name="文本框 82"/>
          <p:cNvSpPr txBox="1"/>
          <p:nvPr/>
        </p:nvSpPr>
        <p:spPr>
          <a:xfrm>
            <a:off x="2332487" y="2953439"/>
            <a:ext cx="829067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80" name="文本框 84"/>
          <p:cNvSpPr txBox="1"/>
          <p:nvPr/>
        </p:nvSpPr>
        <p:spPr>
          <a:xfrm>
            <a:off x="4703052" y="2953439"/>
            <a:ext cx="829067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81" name="文本框 85"/>
          <p:cNvSpPr txBox="1"/>
          <p:nvPr/>
        </p:nvSpPr>
        <p:spPr>
          <a:xfrm>
            <a:off x="2447595" y="4293097"/>
            <a:ext cx="672075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82" name="文本框 86"/>
          <p:cNvSpPr txBox="1"/>
          <p:nvPr/>
        </p:nvSpPr>
        <p:spPr>
          <a:xfrm>
            <a:off x="4703052" y="4275004"/>
            <a:ext cx="829067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3160010" y="4431286"/>
            <a:ext cx="1459639" cy="1782022"/>
            <a:chOff x="2370007" y="3251457"/>
            <a:chExt cx="1094729" cy="1336517"/>
          </a:xfrm>
        </p:grpSpPr>
        <p:sp>
          <p:nvSpPr>
            <p:cNvPr id="84" name="同侧圆角矩形 83"/>
            <p:cNvSpPr/>
            <p:nvPr/>
          </p:nvSpPr>
          <p:spPr>
            <a:xfrm flipH="1" flipV="1">
              <a:off x="2762120" y="4060015"/>
              <a:ext cx="366529" cy="52795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18C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2370007" y="3251457"/>
              <a:ext cx="1094729" cy="968783"/>
              <a:chOff x="2370007" y="3251457"/>
              <a:chExt cx="1094729" cy="968783"/>
            </a:xfrm>
          </p:grpSpPr>
          <p:sp>
            <p:nvSpPr>
              <p:cNvPr id="87" name="任意多边形 86"/>
              <p:cNvSpPr/>
              <p:nvPr/>
            </p:nvSpPr>
            <p:spPr>
              <a:xfrm rot="10800000" flipV="1">
                <a:off x="2370007" y="3251457"/>
                <a:ext cx="1094729" cy="968783"/>
              </a:xfrm>
              <a:custGeom>
                <a:avLst/>
                <a:gdLst>
                  <a:gd name="connsiteX0" fmla="*/ 158864 w 2095728"/>
                  <a:gd name="connsiteY0" fmla="*/ 1854618 h 1854618"/>
                  <a:gd name="connsiteX1" fmla="*/ 1936864 w 2095728"/>
                  <a:gd name="connsiteY1" fmla="*/ 1854618 h 1854618"/>
                  <a:gd name="connsiteX2" fmla="*/ 2044627 w 2095728"/>
                  <a:gd name="connsiteY2" fmla="*/ 1809981 h 1854618"/>
                  <a:gd name="connsiteX3" fmla="*/ 2059756 w 2095728"/>
                  <a:gd name="connsiteY3" fmla="*/ 1787541 h 1854618"/>
                  <a:gd name="connsiteX4" fmla="*/ 2064888 w 2095728"/>
                  <a:gd name="connsiteY4" fmla="*/ 1783015 h 1854618"/>
                  <a:gd name="connsiteX5" fmla="*/ 2070338 w 2095728"/>
                  <a:gd name="connsiteY5" fmla="*/ 1771846 h 1854618"/>
                  <a:gd name="connsiteX6" fmla="*/ 2077288 w 2095728"/>
                  <a:gd name="connsiteY6" fmla="*/ 1761539 h 1854618"/>
                  <a:gd name="connsiteX7" fmla="*/ 2078642 w 2095728"/>
                  <a:gd name="connsiteY7" fmla="*/ 1754829 h 1854618"/>
                  <a:gd name="connsiteX8" fmla="*/ 2090510 w 2095728"/>
                  <a:gd name="connsiteY8" fmla="*/ 1730509 h 1854618"/>
                  <a:gd name="connsiteX9" fmla="*/ 2075285 w 2095728"/>
                  <a:gd name="connsiteY9" fmla="*/ 1614865 h 1854618"/>
                  <a:gd name="connsiteX10" fmla="*/ 1186285 w 2095728"/>
                  <a:gd name="connsiteY10" fmla="*/ 75071 h 1854618"/>
                  <a:gd name="connsiteX11" fmla="*/ 1093747 w 2095728"/>
                  <a:gd name="connsiteY11" fmla="*/ 4064 h 1854618"/>
                  <a:gd name="connsiteX12" fmla="*/ 1066751 w 2095728"/>
                  <a:gd name="connsiteY12" fmla="*/ 2182 h 1854618"/>
                  <a:gd name="connsiteX13" fmla="*/ 1060263 w 2095728"/>
                  <a:gd name="connsiteY13" fmla="*/ 0 h 1854618"/>
                  <a:gd name="connsiteX14" fmla="*/ 1047864 w 2095728"/>
                  <a:gd name="connsiteY14" fmla="*/ 865 h 1854618"/>
                  <a:gd name="connsiteX15" fmla="*/ 1035465 w 2095728"/>
                  <a:gd name="connsiteY15" fmla="*/ 0 h 1854618"/>
                  <a:gd name="connsiteX16" fmla="*/ 1028977 w 2095728"/>
                  <a:gd name="connsiteY16" fmla="*/ 2182 h 1854618"/>
                  <a:gd name="connsiteX17" fmla="*/ 1001981 w 2095728"/>
                  <a:gd name="connsiteY17" fmla="*/ 4064 h 1854618"/>
                  <a:gd name="connsiteX18" fmla="*/ 909443 w 2095728"/>
                  <a:gd name="connsiteY18" fmla="*/ 75071 h 1854618"/>
                  <a:gd name="connsiteX19" fmla="*/ 20443 w 2095728"/>
                  <a:gd name="connsiteY19" fmla="*/ 1614865 h 1854618"/>
                  <a:gd name="connsiteX20" fmla="*/ 5218 w 2095728"/>
                  <a:gd name="connsiteY20" fmla="*/ 1730509 h 1854618"/>
                  <a:gd name="connsiteX21" fmla="*/ 17086 w 2095728"/>
                  <a:gd name="connsiteY21" fmla="*/ 1754829 h 1854618"/>
                  <a:gd name="connsiteX22" fmla="*/ 18440 w 2095728"/>
                  <a:gd name="connsiteY22" fmla="*/ 1761539 h 1854618"/>
                  <a:gd name="connsiteX23" fmla="*/ 25390 w 2095728"/>
                  <a:gd name="connsiteY23" fmla="*/ 1771846 h 1854618"/>
                  <a:gd name="connsiteX24" fmla="*/ 30840 w 2095728"/>
                  <a:gd name="connsiteY24" fmla="*/ 1783015 h 1854618"/>
                  <a:gd name="connsiteX25" fmla="*/ 35972 w 2095728"/>
                  <a:gd name="connsiteY25" fmla="*/ 1787541 h 1854618"/>
                  <a:gd name="connsiteX26" fmla="*/ 51101 w 2095728"/>
                  <a:gd name="connsiteY26" fmla="*/ 1809981 h 1854618"/>
                  <a:gd name="connsiteX27" fmla="*/ 158864 w 2095728"/>
                  <a:gd name="connsiteY27" fmla="*/ 1854618 h 185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95728" h="1854618">
                    <a:moveTo>
                      <a:pt x="158864" y="1854618"/>
                    </a:moveTo>
                    <a:lnTo>
                      <a:pt x="1936864" y="1854618"/>
                    </a:lnTo>
                    <a:cubicBezTo>
                      <a:pt x="1978948" y="1854618"/>
                      <a:pt x="2017048" y="1837560"/>
                      <a:pt x="2044627" y="1809981"/>
                    </a:cubicBezTo>
                    <a:lnTo>
                      <a:pt x="2059756" y="1787541"/>
                    </a:lnTo>
                    <a:lnTo>
                      <a:pt x="2064888" y="1783015"/>
                    </a:lnTo>
                    <a:lnTo>
                      <a:pt x="2070338" y="1771846"/>
                    </a:lnTo>
                    <a:lnTo>
                      <a:pt x="2077288" y="1761539"/>
                    </a:lnTo>
                    <a:lnTo>
                      <a:pt x="2078642" y="1754829"/>
                    </a:lnTo>
                    <a:lnTo>
                      <a:pt x="2090510" y="1730509"/>
                    </a:lnTo>
                    <a:cubicBezTo>
                      <a:pt x="2100604" y="1692835"/>
                      <a:pt x="2096327" y="1651310"/>
                      <a:pt x="2075285" y="1614865"/>
                    </a:cubicBezTo>
                    <a:lnTo>
                      <a:pt x="1186285" y="75071"/>
                    </a:lnTo>
                    <a:cubicBezTo>
                      <a:pt x="1165243" y="38625"/>
                      <a:pt x="1131420" y="14159"/>
                      <a:pt x="1093747" y="4064"/>
                    </a:cubicBezTo>
                    <a:lnTo>
                      <a:pt x="1066751" y="2182"/>
                    </a:lnTo>
                    <a:lnTo>
                      <a:pt x="1060263" y="0"/>
                    </a:lnTo>
                    <a:lnTo>
                      <a:pt x="1047864" y="865"/>
                    </a:lnTo>
                    <a:lnTo>
                      <a:pt x="1035465" y="0"/>
                    </a:lnTo>
                    <a:lnTo>
                      <a:pt x="1028977" y="2182"/>
                    </a:lnTo>
                    <a:lnTo>
                      <a:pt x="1001981" y="4064"/>
                    </a:lnTo>
                    <a:cubicBezTo>
                      <a:pt x="964308" y="14159"/>
                      <a:pt x="930485" y="38625"/>
                      <a:pt x="909443" y="75071"/>
                    </a:cubicBezTo>
                    <a:lnTo>
                      <a:pt x="20443" y="1614865"/>
                    </a:lnTo>
                    <a:cubicBezTo>
                      <a:pt x="-599" y="1651310"/>
                      <a:pt x="-4876" y="1692835"/>
                      <a:pt x="5218" y="1730509"/>
                    </a:cubicBezTo>
                    <a:lnTo>
                      <a:pt x="17086" y="1754829"/>
                    </a:lnTo>
                    <a:lnTo>
                      <a:pt x="18440" y="1761539"/>
                    </a:lnTo>
                    <a:lnTo>
                      <a:pt x="25390" y="1771846"/>
                    </a:lnTo>
                    <a:lnTo>
                      <a:pt x="30840" y="1783015"/>
                    </a:lnTo>
                    <a:lnTo>
                      <a:pt x="35972" y="1787541"/>
                    </a:lnTo>
                    <a:lnTo>
                      <a:pt x="51101" y="1809981"/>
                    </a:lnTo>
                    <a:cubicBezTo>
                      <a:pt x="78680" y="1837560"/>
                      <a:pt x="116780" y="1854618"/>
                      <a:pt x="158864" y="185461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/>
                  </a:gs>
                  <a:gs pos="0">
                    <a:srgbClr val="DEDEDE"/>
                  </a:gs>
                </a:gsLst>
                <a:lin ang="8100000" scaled="0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rgbClr val="DEDEDE"/>
                    </a:gs>
                  </a:gsLst>
                  <a:lin ang="8100000" scaled="0"/>
                  <a:tileRect/>
                </a:gradFill>
              </a:ln>
              <a:effectLst>
                <a:outerShdw blurRad="165100" dist="762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 rot="10800000" flipV="1">
                <a:off x="2755399" y="3258645"/>
                <a:ext cx="325248" cy="210019"/>
              </a:xfrm>
              <a:custGeom>
                <a:avLst/>
                <a:gdLst>
                  <a:gd name="connsiteX0" fmla="*/ 236529 w 455786"/>
                  <a:gd name="connsiteY0" fmla="*/ 0 h 280025"/>
                  <a:gd name="connsiteX1" fmla="*/ 227893 w 455786"/>
                  <a:gd name="connsiteY1" fmla="*/ 603 h 280025"/>
                  <a:gd name="connsiteX2" fmla="*/ 219257 w 455786"/>
                  <a:gd name="connsiteY2" fmla="*/ 0 h 280025"/>
                  <a:gd name="connsiteX3" fmla="*/ 214739 w 455786"/>
                  <a:gd name="connsiteY3" fmla="*/ 1520 h 280025"/>
                  <a:gd name="connsiteX4" fmla="*/ 195936 w 455786"/>
                  <a:gd name="connsiteY4" fmla="*/ 2831 h 280025"/>
                  <a:gd name="connsiteX5" fmla="*/ 131485 w 455786"/>
                  <a:gd name="connsiteY5" fmla="*/ 52286 h 280025"/>
                  <a:gd name="connsiteX6" fmla="*/ 0 w 455786"/>
                  <a:gd name="connsiteY6" fmla="*/ 280025 h 280025"/>
                  <a:gd name="connsiteX7" fmla="*/ 455786 w 455786"/>
                  <a:gd name="connsiteY7" fmla="*/ 280025 h 280025"/>
                  <a:gd name="connsiteX8" fmla="*/ 324301 w 455786"/>
                  <a:gd name="connsiteY8" fmla="*/ 52286 h 280025"/>
                  <a:gd name="connsiteX9" fmla="*/ 259850 w 455786"/>
                  <a:gd name="connsiteY9" fmla="*/ 2831 h 280025"/>
                  <a:gd name="connsiteX10" fmla="*/ 241047 w 455786"/>
                  <a:gd name="connsiteY10" fmla="*/ 1520 h 28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5786" h="280025">
                    <a:moveTo>
                      <a:pt x="236529" y="0"/>
                    </a:moveTo>
                    <a:lnTo>
                      <a:pt x="227893" y="603"/>
                    </a:lnTo>
                    <a:lnTo>
                      <a:pt x="219257" y="0"/>
                    </a:lnTo>
                    <a:lnTo>
                      <a:pt x="214739" y="1520"/>
                    </a:lnTo>
                    <a:lnTo>
                      <a:pt x="195936" y="2831"/>
                    </a:lnTo>
                    <a:cubicBezTo>
                      <a:pt x="169698" y="9862"/>
                      <a:pt x="146141" y="26902"/>
                      <a:pt x="131485" y="52286"/>
                    </a:cubicBezTo>
                    <a:lnTo>
                      <a:pt x="0" y="280025"/>
                    </a:lnTo>
                    <a:lnTo>
                      <a:pt x="455786" y="280025"/>
                    </a:lnTo>
                    <a:lnTo>
                      <a:pt x="324301" y="52286"/>
                    </a:lnTo>
                    <a:cubicBezTo>
                      <a:pt x="309645" y="26902"/>
                      <a:pt x="286088" y="9862"/>
                      <a:pt x="259850" y="2831"/>
                    </a:cubicBezTo>
                    <a:lnTo>
                      <a:pt x="241047" y="1520"/>
                    </a:lnTo>
                    <a:close/>
                  </a:path>
                </a:pathLst>
              </a:custGeom>
              <a:solidFill>
                <a:srgbClr val="118C3B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86" name="文本框 56"/>
            <p:cNvSpPr txBox="1"/>
            <p:nvPr/>
          </p:nvSpPr>
          <p:spPr>
            <a:xfrm>
              <a:off x="2598671" y="4218642"/>
              <a:ext cx="68861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89" name="文本框 87"/>
          <p:cNvSpPr txBox="1"/>
          <p:nvPr/>
        </p:nvSpPr>
        <p:spPr>
          <a:xfrm>
            <a:off x="3481292" y="4968616"/>
            <a:ext cx="829067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sp>
        <p:nvSpPr>
          <p:cNvPr id="90" name="文本框 88"/>
          <p:cNvSpPr txBox="1"/>
          <p:nvPr/>
        </p:nvSpPr>
        <p:spPr>
          <a:xfrm>
            <a:off x="3519392" y="2213932"/>
            <a:ext cx="829067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</a:p>
        </p:txBody>
      </p:sp>
      <p:grpSp>
        <p:nvGrpSpPr>
          <p:cNvPr id="91" name="Group 8"/>
          <p:cNvGrpSpPr>
            <a:grpSpLocks noChangeAspect="1"/>
          </p:cNvGrpSpPr>
          <p:nvPr/>
        </p:nvGrpSpPr>
        <p:grpSpPr bwMode="auto">
          <a:xfrm>
            <a:off x="7048070" y="2068852"/>
            <a:ext cx="298404" cy="301627"/>
            <a:chOff x="4313" y="1262"/>
            <a:chExt cx="463" cy="468"/>
          </a:xfrm>
          <a:solidFill>
            <a:srgbClr val="90CE4F"/>
          </a:solidFill>
        </p:grpSpPr>
        <p:sp>
          <p:nvSpPr>
            <p:cNvPr id="92" name="Rectangle 9"/>
            <p:cNvSpPr>
              <a:spLocks noChangeArrowheads="1"/>
            </p:cNvSpPr>
            <p:nvPr/>
          </p:nvSpPr>
          <p:spPr bwMode="auto">
            <a:xfrm>
              <a:off x="4603" y="1387"/>
              <a:ext cx="77" cy="3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Rectangle 10"/>
            <p:cNvSpPr>
              <a:spLocks noChangeArrowheads="1"/>
            </p:cNvSpPr>
            <p:nvPr/>
          </p:nvSpPr>
          <p:spPr bwMode="auto">
            <a:xfrm>
              <a:off x="4699" y="1349"/>
              <a:ext cx="77" cy="3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Rectangle 11"/>
            <p:cNvSpPr>
              <a:spLocks noChangeArrowheads="1"/>
            </p:cNvSpPr>
            <p:nvPr/>
          </p:nvSpPr>
          <p:spPr bwMode="auto">
            <a:xfrm>
              <a:off x="4515" y="1447"/>
              <a:ext cx="76" cy="2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Rectangle 12"/>
            <p:cNvSpPr>
              <a:spLocks noChangeArrowheads="1"/>
            </p:cNvSpPr>
            <p:nvPr/>
          </p:nvSpPr>
          <p:spPr bwMode="auto">
            <a:xfrm>
              <a:off x="4423" y="1486"/>
              <a:ext cx="80" cy="2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Rectangle 13"/>
            <p:cNvSpPr>
              <a:spLocks noChangeArrowheads="1"/>
            </p:cNvSpPr>
            <p:nvPr/>
          </p:nvSpPr>
          <p:spPr bwMode="auto">
            <a:xfrm>
              <a:off x="4335" y="1565"/>
              <a:ext cx="76" cy="1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14"/>
            <p:cNvSpPr>
              <a:spLocks/>
            </p:cNvSpPr>
            <p:nvPr/>
          </p:nvSpPr>
          <p:spPr bwMode="auto">
            <a:xfrm>
              <a:off x="4313" y="1277"/>
              <a:ext cx="298" cy="247"/>
            </a:xfrm>
            <a:custGeom>
              <a:avLst/>
              <a:gdLst>
                <a:gd name="T0" fmla="*/ 0 w 298"/>
                <a:gd name="T1" fmla="*/ 240 h 247"/>
                <a:gd name="T2" fmla="*/ 290 w 298"/>
                <a:gd name="T3" fmla="*/ 0 h 247"/>
                <a:gd name="T4" fmla="*/ 298 w 298"/>
                <a:gd name="T5" fmla="*/ 7 h 247"/>
                <a:gd name="T6" fmla="*/ 7 w 298"/>
                <a:gd name="T7" fmla="*/ 247 h 247"/>
                <a:gd name="T8" fmla="*/ 0 w 298"/>
                <a:gd name="T9" fmla="*/ 240 h 247"/>
                <a:gd name="T10" fmla="*/ 0 w 298"/>
                <a:gd name="T11" fmla="*/ 2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247">
                  <a:moveTo>
                    <a:pt x="0" y="240"/>
                  </a:moveTo>
                  <a:lnTo>
                    <a:pt x="290" y="0"/>
                  </a:lnTo>
                  <a:lnTo>
                    <a:pt x="298" y="7"/>
                  </a:lnTo>
                  <a:lnTo>
                    <a:pt x="7" y="247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15"/>
            <p:cNvSpPr>
              <a:spLocks/>
            </p:cNvSpPr>
            <p:nvPr/>
          </p:nvSpPr>
          <p:spPr bwMode="auto">
            <a:xfrm>
              <a:off x="4567" y="1262"/>
              <a:ext cx="65" cy="58"/>
            </a:xfrm>
            <a:custGeom>
              <a:avLst/>
              <a:gdLst>
                <a:gd name="T0" fmla="*/ 0 w 65"/>
                <a:gd name="T1" fmla="*/ 3 h 58"/>
                <a:gd name="T2" fmla="*/ 65 w 65"/>
                <a:gd name="T3" fmla="*/ 0 h 58"/>
                <a:gd name="T4" fmla="*/ 36 w 65"/>
                <a:gd name="T5" fmla="*/ 58 h 58"/>
                <a:gd name="T6" fmla="*/ 0 w 65"/>
                <a:gd name="T7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8">
                  <a:moveTo>
                    <a:pt x="0" y="3"/>
                  </a:moveTo>
                  <a:lnTo>
                    <a:pt x="65" y="0"/>
                  </a:lnTo>
                  <a:lnTo>
                    <a:pt x="36" y="58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99" name="Freeform 19"/>
          <p:cNvSpPr>
            <a:spLocks/>
          </p:cNvSpPr>
          <p:nvPr/>
        </p:nvSpPr>
        <p:spPr bwMode="auto">
          <a:xfrm>
            <a:off x="7096905" y="2737268"/>
            <a:ext cx="200735" cy="392888"/>
          </a:xfrm>
          <a:custGeom>
            <a:avLst/>
            <a:gdLst>
              <a:gd name="T0" fmla="*/ 38 w 96"/>
              <a:gd name="T1" fmla="*/ 191 h 191"/>
              <a:gd name="T2" fmla="*/ 38 w 96"/>
              <a:gd name="T3" fmla="*/ 168 h 191"/>
              <a:gd name="T4" fmla="*/ 0 w 96"/>
              <a:gd name="T5" fmla="*/ 158 h 191"/>
              <a:gd name="T6" fmla="*/ 6 w 96"/>
              <a:gd name="T7" fmla="*/ 136 h 191"/>
              <a:gd name="T8" fmla="*/ 43 w 96"/>
              <a:gd name="T9" fmla="*/ 146 h 191"/>
              <a:gd name="T10" fmla="*/ 67 w 96"/>
              <a:gd name="T11" fmla="*/ 128 h 191"/>
              <a:gd name="T12" fmla="*/ 42 w 96"/>
              <a:gd name="T13" fmla="*/ 104 h 191"/>
              <a:gd name="T14" fmla="*/ 2 w 96"/>
              <a:gd name="T15" fmla="*/ 63 h 191"/>
              <a:gd name="T16" fmla="*/ 39 w 96"/>
              <a:gd name="T17" fmla="*/ 23 h 191"/>
              <a:gd name="T18" fmla="*/ 39 w 96"/>
              <a:gd name="T19" fmla="*/ 0 h 191"/>
              <a:gd name="T20" fmla="*/ 58 w 96"/>
              <a:gd name="T21" fmla="*/ 0 h 191"/>
              <a:gd name="T22" fmla="*/ 58 w 96"/>
              <a:gd name="T23" fmla="*/ 22 h 191"/>
              <a:gd name="T24" fmla="*/ 90 w 96"/>
              <a:gd name="T25" fmla="*/ 30 h 191"/>
              <a:gd name="T26" fmla="*/ 84 w 96"/>
              <a:gd name="T27" fmla="*/ 51 h 191"/>
              <a:gd name="T28" fmla="*/ 52 w 96"/>
              <a:gd name="T29" fmla="*/ 43 h 191"/>
              <a:gd name="T30" fmla="*/ 30 w 96"/>
              <a:gd name="T31" fmla="*/ 59 h 191"/>
              <a:gd name="T32" fmla="*/ 59 w 96"/>
              <a:gd name="T33" fmla="*/ 82 h 191"/>
              <a:gd name="T34" fmla="*/ 96 w 96"/>
              <a:gd name="T35" fmla="*/ 125 h 191"/>
              <a:gd name="T36" fmla="*/ 57 w 96"/>
              <a:gd name="T37" fmla="*/ 167 h 191"/>
              <a:gd name="T38" fmla="*/ 57 w 96"/>
              <a:gd name="T39" fmla="*/ 191 h 191"/>
              <a:gd name="T40" fmla="*/ 38 w 96"/>
              <a:gd name="T4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191">
                <a:moveTo>
                  <a:pt x="38" y="191"/>
                </a:moveTo>
                <a:cubicBezTo>
                  <a:pt x="38" y="168"/>
                  <a:pt x="38" y="168"/>
                  <a:pt x="38" y="168"/>
                </a:cubicBezTo>
                <a:cubicBezTo>
                  <a:pt x="23" y="168"/>
                  <a:pt x="9" y="163"/>
                  <a:pt x="0" y="158"/>
                </a:cubicBezTo>
                <a:cubicBezTo>
                  <a:pt x="6" y="136"/>
                  <a:pt x="6" y="136"/>
                  <a:pt x="6" y="136"/>
                </a:cubicBezTo>
                <a:cubicBezTo>
                  <a:pt x="16" y="141"/>
                  <a:pt x="29" y="146"/>
                  <a:pt x="43" y="146"/>
                </a:cubicBezTo>
                <a:cubicBezTo>
                  <a:pt x="57" y="146"/>
                  <a:pt x="67" y="139"/>
                  <a:pt x="67" y="128"/>
                </a:cubicBezTo>
                <a:cubicBezTo>
                  <a:pt x="67" y="117"/>
                  <a:pt x="59" y="111"/>
                  <a:pt x="42" y="104"/>
                </a:cubicBezTo>
                <a:cubicBezTo>
                  <a:pt x="18" y="95"/>
                  <a:pt x="2" y="84"/>
                  <a:pt x="2" y="63"/>
                </a:cubicBezTo>
                <a:cubicBezTo>
                  <a:pt x="2" y="43"/>
                  <a:pt x="16" y="27"/>
                  <a:pt x="39" y="23"/>
                </a:cubicBezTo>
                <a:cubicBezTo>
                  <a:pt x="39" y="0"/>
                  <a:pt x="39" y="0"/>
                  <a:pt x="3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22"/>
                  <a:pt x="58" y="22"/>
                  <a:pt x="58" y="22"/>
                </a:cubicBezTo>
                <a:cubicBezTo>
                  <a:pt x="73" y="22"/>
                  <a:pt x="83" y="26"/>
                  <a:pt x="90" y="30"/>
                </a:cubicBezTo>
                <a:cubicBezTo>
                  <a:pt x="84" y="51"/>
                  <a:pt x="84" y="51"/>
                  <a:pt x="84" y="51"/>
                </a:cubicBezTo>
                <a:cubicBezTo>
                  <a:pt x="79" y="49"/>
                  <a:pt x="68" y="43"/>
                  <a:pt x="52" y="43"/>
                </a:cubicBezTo>
                <a:cubicBezTo>
                  <a:pt x="36" y="43"/>
                  <a:pt x="30" y="52"/>
                  <a:pt x="30" y="59"/>
                </a:cubicBezTo>
                <a:cubicBezTo>
                  <a:pt x="30" y="69"/>
                  <a:pt x="39" y="74"/>
                  <a:pt x="59" y="82"/>
                </a:cubicBezTo>
                <a:cubicBezTo>
                  <a:pt x="85" y="92"/>
                  <a:pt x="96" y="105"/>
                  <a:pt x="96" y="125"/>
                </a:cubicBezTo>
                <a:cubicBezTo>
                  <a:pt x="96" y="145"/>
                  <a:pt x="83" y="162"/>
                  <a:pt x="57" y="167"/>
                </a:cubicBezTo>
                <a:cubicBezTo>
                  <a:pt x="57" y="191"/>
                  <a:pt x="57" y="191"/>
                  <a:pt x="57" y="191"/>
                </a:cubicBezTo>
                <a:lnTo>
                  <a:pt x="38" y="191"/>
                </a:lnTo>
                <a:close/>
              </a:path>
            </a:pathLst>
          </a:custGeom>
          <a:solidFill>
            <a:srgbClr val="118C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00" name="Group 22"/>
          <p:cNvGrpSpPr>
            <a:grpSpLocks noChangeAspect="1"/>
          </p:cNvGrpSpPr>
          <p:nvPr/>
        </p:nvGrpSpPr>
        <p:grpSpPr bwMode="auto">
          <a:xfrm>
            <a:off x="7053547" y="3496945"/>
            <a:ext cx="287448" cy="287448"/>
            <a:chOff x="3617" y="1935"/>
            <a:chExt cx="446" cy="446"/>
          </a:xfrm>
          <a:solidFill>
            <a:srgbClr val="90CE4F"/>
          </a:solidFill>
        </p:grpSpPr>
        <p:sp>
          <p:nvSpPr>
            <p:cNvPr id="101" name="Freeform 23"/>
            <p:cNvSpPr>
              <a:spLocks noEditPoints="1"/>
            </p:cNvSpPr>
            <p:nvPr/>
          </p:nvSpPr>
          <p:spPr bwMode="auto">
            <a:xfrm>
              <a:off x="3617" y="1935"/>
              <a:ext cx="446" cy="446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69 h 186"/>
                <a:gd name="T12" fmla="*/ 18 w 186"/>
                <a:gd name="T13" fmla="*/ 93 h 186"/>
                <a:gd name="T14" fmla="*/ 93 w 186"/>
                <a:gd name="T15" fmla="*/ 18 h 186"/>
                <a:gd name="T16" fmla="*/ 169 w 186"/>
                <a:gd name="T17" fmla="*/ 93 h 186"/>
                <a:gd name="T18" fmla="*/ 93 w 186"/>
                <a:gd name="T19" fmla="*/ 16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2"/>
                    <a:pt x="0" y="93"/>
                  </a:cubicBezTo>
                  <a:cubicBezTo>
                    <a:pt x="0" y="145"/>
                    <a:pt x="42" y="186"/>
                    <a:pt x="93" y="186"/>
                  </a:cubicBezTo>
                  <a:cubicBezTo>
                    <a:pt x="144" y="186"/>
                    <a:pt x="186" y="145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lose/>
                  <a:moveTo>
                    <a:pt x="93" y="169"/>
                  </a:moveTo>
                  <a:cubicBezTo>
                    <a:pt x="52" y="169"/>
                    <a:pt x="18" y="135"/>
                    <a:pt x="18" y="93"/>
                  </a:cubicBezTo>
                  <a:cubicBezTo>
                    <a:pt x="18" y="52"/>
                    <a:pt x="52" y="18"/>
                    <a:pt x="93" y="18"/>
                  </a:cubicBezTo>
                  <a:cubicBezTo>
                    <a:pt x="135" y="18"/>
                    <a:pt x="169" y="52"/>
                    <a:pt x="169" y="93"/>
                  </a:cubicBezTo>
                  <a:cubicBezTo>
                    <a:pt x="169" y="135"/>
                    <a:pt x="135" y="169"/>
                    <a:pt x="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24"/>
            <p:cNvSpPr>
              <a:spLocks/>
            </p:cNvSpPr>
            <p:nvPr/>
          </p:nvSpPr>
          <p:spPr bwMode="auto">
            <a:xfrm>
              <a:off x="3823" y="1990"/>
              <a:ext cx="175" cy="184"/>
            </a:xfrm>
            <a:custGeom>
              <a:avLst/>
              <a:gdLst>
                <a:gd name="T0" fmla="*/ 34 w 175"/>
                <a:gd name="T1" fmla="*/ 151 h 184"/>
                <a:gd name="T2" fmla="*/ 34 w 175"/>
                <a:gd name="T3" fmla="*/ 0 h 184"/>
                <a:gd name="T4" fmla="*/ 0 w 175"/>
                <a:gd name="T5" fmla="*/ 0 h 184"/>
                <a:gd name="T6" fmla="*/ 0 w 175"/>
                <a:gd name="T7" fmla="*/ 184 h 184"/>
                <a:gd name="T8" fmla="*/ 22 w 175"/>
                <a:gd name="T9" fmla="*/ 184 h 184"/>
                <a:gd name="T10" fmla="*/ 34 w 175"/>
                <a:gd name="T11" fmla="*/ 184 h 184"/>
                <a:gd name="T12" fmla="*/ 175 w 175"/>
                <a:gd name="T13" fmla="*/ 184 h 184"/>
                <a:gd name="T14" fmla="*/ 175 w 175"/>
                <a:gd name="T15" fmla="*/ 151 h 184"/>
                <a:gd name="T16" fmla="*/ 34 w 175"/>
                <a:gd name="T17" fmla="*/ 15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4">
                  <a:moveTo>
                    <a:pt x="34" y="1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22" y="184"/>
                  </a:lnTo>
                  <a:lnTo>
                    <a:pt x="34" y="184"/>
                  </a:lnTo>
                  <a:lnTo>
                    <a:pt x="175" y="184"/>
                  </a:lnTo>
                  <a:lnTo>
                    <a:pt x="175" y="151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03" name="Freeform 28"/>
          <p:cNvSpPr>
            <a:spLocks noEditPoints="1"/>
          </p:cNvSpPr>
          <p:nvPr/>
        </p:nvSpPr>
        <p:spPr bwMode="auto">
          <a:xfrm>
            <a:off x="6991822" y="4151183"/>
            <a:ext cx="410900" cy="332836"/>
          </a:xfrm>
          <a:custGeom>
            <a:avLst/>
            <a:gdLst>
              <a:gd name="T0" fmla="*/ 114 w 200"/>
              <a:gd name="T1" fmla="*/ 17 h 161"/>
              <a:gd name="T2" fmla="*/ 18 w 200"/>
              <a:gd name="T3" fmla="*/ 50 h 161"/>
              <a:gd name="T4" fmla="*/ 51 w 200"/>
              <a:gd name="T5" fmla="*/ 146 h 161"/>
              <a:gd name="T6" fmla="*/ 138 w 200"/>
              <a:gd name="T7" fmla="*/ 127 h 161"/>
              <a:gd name="T8" fmla="*/ 186 w 200"/>
              <a:gd name="T9" fmla="*/ 150 h 161"/>
              <a:gd name="T10" fmla="*/ 200 w 200"/>
              <a:gd name="T11" fmla="*/ 122 h 161"/>
              <a:gd name="T12" fmla="*/ 152 w 200"/>
              <a:gd name="T13" fmla="*/ 98 h 161"/>
              <a:gd name="T14" fmla="*/ 114 w 200"/>
              <a:gd name="T15" fmla="*/ 17 h 161"/>
              <a:gd name="T16" fmla="*/ 127 w 200"/>
              <a:gd name="T17" fmla="*/ 103 h 161"/>
              <a:gd name="T18" fmla="*/ 61 w 200"/>
              <a:gd name="T19" fmla="*/ 126 h 161"/>
              <a:gd name="T20" fmla="*/ 38 w 200"/>
              <a:gd name="T21" fmla="*/ 60 h 161"/>
              <a:gd name="T22" fmla="*/ 104 w 200"/>
              <a:gd name="T23" fmla="*/ 37 h 161"/>
              <a:gd name="T24" fmla="*/ 127 w 200"/>
              <a:gd name="T25" fmla="*/ 10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0" h="161">
                <a:moveTo>
                  <a:pt x="114" y="17"/>
                </a:moveTo>
                <a:cubicBezTo>
                  <a:pt x="78" y="0"/>
                  <a:pt x="35" y="15"/>
                  <a:pt x="18" y="50"/>
                </a:cubicBezTo>
                <a:cubicBezTo>
                  <a:pt x="0" y="86"/>
                  <a:pt x="15" y="129"/>
                  <a:pt x="51" y="146"/>
                </a:cubicBezTo>
                <a:cubicBezTo>
                  <a:pt x="81" y="161"/>
                  <a:pt x="118" y="152"/>
                  <a:pt x="138" y="127"/>
                </a:cubicBezTo>
                <a:cubicBezTo>
                  <a:pt x="186" y="150"/>
                  <a:pt x="186" y="150"/>
                  <a:pt x="186" y="150"/>
                </a:cubicBezTo>
                <a:cubicBezTo>
                  <a:pt x="200" y="122"/>
                  <a:pt x="200" y="122"/>
                  <a:pt x="200" y="122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60" y="66"/>
                  <a:pt x="145" y="32"/>
                  <a:pt x="114" y="17"/>
                </a:cubicBezTo>
                <a:close/>
                <a:moveTo>
                  <a:pt x="127" y="103"/>
                </a:moveTo>
                <a:cubicBezTo>
                  <a:pt x="115" y="128"/>
                  <a:pt x="85" y="138"/>
                  <a:pt x="61" y="126"/>
                </a:cubicBezTo>
                <a:cubicBezTo>
                  <a:pt x="36" y="114"/>
                  <a:pt x="26" y="84"/>
                  <a:pt x="38" y="60"/>
                </a:cubicBezTo>
                <a:cubicBezTo>
                  <a:pt x="50" y="35"/>
                  <a:pt x="80" y="25"/>
                  <a:pt x="104" y="37"/>
                </a:cubicBezTo>
                <a:cubicBezTo>
                  <a:pt x="129" y="49"/>
                  <a:pt x="139" y="79"/>
                  <a:pt x="127" y="103"/>
                </a:cubicBezTo>
                <a:close/>
              </a:path>
            </a:pathLst>
          </a:custGeom>
          <a:solidFill>
            <a:srgbClr val="118C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04" name="Group 31"/>
          <p:cNvGrpSpPr>
            <a:grpSpLocks noChangeAspect="1"/>
          </p:cNvGrpSpPr>
          <p:nvPr/>
        </p:nvGrpSpPr>
        <p:grpSpPr bwMode="auto">
          <a:xfrm>
            <a:off x="7080293" y="4850809"/>
            <a:ext cx="233955" cy="300983"/>
            <a:chOff x="5177" y="1058"/>
            <a:chExt cx="363" cy="467"/>
          </a:xfrm>
          <a:solidFill>
            <a:srgbClr val="90CE4F"/>
          </a:solidFill>
        </p:grpSpPr>
        <p:sp>
          <p:nvSpPr>
            <p:cNvPr id="105" name="Freeform 32"/>
            <p:cNvSpPr>
              <a:spLocks/>
            </p:cNvSpPr>
            <p:nvPr/>
          </p:nvSpPr>
          <p:spPr bwMode="auto">
            <a:xfrm>
              <a:off x="5305" y="1288"/>
              <a:ext cx="98" cy="237"/>
            </a:xfrm>
            <a:custGeom>
              <a:avLst/>
              <a:gdLst>
                <a:gd name="T0" fmla="*/ 48 w 98"/>
                <a:gd name="T1" fmla="*/ 237 h 237"/>
                <a:gd name="T2" fmla="*/ 45 w 98"/>
                <a:gd name="T3" fmla="*/ 230 h 237"/>
                <a:gd name="T4" fmla="*/ 21 w 98"/>
                <a:gd name="T5" fmla="*/ 184 h 237"/>
                <a:gd name="T6" fmla="*/ 0 w 98"/>
                <a:gd name="T7" fmla="*/ 139 h 237"/>
                <a:gd name="T8" fmla="*/ 0 w 98"/>
                <a:gd name="T9" fmla="*/ 137 h 237"/>
                <a:gd name="T10" fmla="*/ 0 w 98"/>
                <a:gd name="T11" fmla="*/ 134 h 237"/>
                <a:gd name="T12" fmla="*/ 45 w 98"/>
                <a:gd name="T13" fmla="*/ 12 h 237"/>
                <a:gd name="T14" fmla="*/ 48 w 98"/>
                <a:gd name="T15" fmla="*/ 0 h 237"/>
                <a:gd name="T16" fmla="*/ 52 w 98"/>
                <a:gd name="T17" fmla="*/ 12 h 237"/>
                <a:gd name="T18" fmla="*/ 96 w 98"/>
                <a:gd name="T19" fmla="*/ 134 h 237"/>
                <a:gd name="T20" fmla="*/ 98 w 98"/>
                <a:gd name="T21" fmla="*/ 137 h 237"/>
                <a:gd name="T22" fmla="*/ 96 w 98"/>
                <a:gd name="T23" fmla="*/ 139 h 237"/>
                <a:gd name="T24" fmla="*/ 74 w 98"/>
                <a:gd name="T25" fmla="*/ 184 h 237"/>
                <a:gd name="T26" fmla="*/ 52 w 98"/>
                <a:gd name="T27" fmla="*/ 230 h 237"/>
                <a:gd name="T28" fmla="*/ 48 w 98"/>
                <a:gd name="T29" fmla="*/ 237 h 237"/>
                <a:gd name="T30" fmla="*/ 48 w 98"/>
                <a:gd name="T3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237">
                  <a:moveTo>
                    <a:pt x="48" y="237"/>
                  </a:moveTo>
                  <a:lnTo>
                    <a:pt x="45" y="230"/>
                  </a:lnTo>
                  <a:lnTo>
                    <a:pt x="21" y="184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0" y="134"/>
                  </a:lnTo>
                  <a:lnTo>
                    <a:pt x="45" y="12"/>
                  </a:lnTo>
                  <a:lnTo>
                    <a:pt x="48" y="0"/>
                  </a:lnTo>
                  <a:lnTo>
                    <a:pt x="52" y="12"/>
                  </a:lnTo>
                  <a:lnTo>
                    <a:pt x="96" y="134"/>
                  </a:lnTo>
                  <a:lnTo>
                    <a:pt x="98" y="137"/>
                  </a:lnTo>
                  <a:lnTo>
                    <a:pt x="96" y="139"/>
                  </a:lnTo>
                  <a:lnTo>
                    <a:pt x="74" y="184"/>
                  </a:lnTo>
                  <a:lnTo>
                    <a:pt x="52" y="230"/>
                  </a:lnTo>
                  <a:lnTo>
                    <a:pt x="48" y="237"/>
                  </a:lnTo>
                  <a:lnTo>
                    <a:pt x="48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Oval 33"/>
            <p:cNvSpPr>
              <a:spLocks noChangeArrowheads="1"/>
            </p:cNvSpPr>
            <p:nvPr/>
          </p:nvSpPr>
          <p:spPr bwMode="auto">
            <a:xfrm>
              <a:off x="5247" y="1058"/>
              <a:ext cx="212" cy="2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34"/>
            <p:cNvSpPr>
              <a:spLocks/>
            </p:cNvSpPr>
            <p:nvPr/>
          </p:nvSpPr>
          <p:spPr bwMode="auto">
            <a:xfrm>
              <a:off x="5386" y="1290"/>
              <a:ext cx="154" cy="235"/>
            </a:xfrm>
            <a:custGeom>
              <a:avLst/>
              <a:gdLst>
                <a:gd name="T0" fmla="*/ 50 w 64"/>
                <a:gd name="T1" fmla="*/ 0 h 98"/>
                <a:gd name="T2" fmla="*/ 37 w 64"/>
                <a:gd name="T3" fmla="*/ 0 h 98"/>
                <a:gd name="T4" fmla="*/ 13 w 64"/>
                <a:gd name="T5" fmla="*/ 62 h 98"/>
                <a:gd name="T6" fmla="*/ 0 w 64"/>
                <a:gd name="T7" fmla="*/ 98 h 98"/>
                <a:gd name="T8" fmla="*/ 50 w 64"/>
                <a:gd name="T9" fmla="*/ 98 h 98"/>
                <a:gd name="T10" fmla="*/ 64 w 64"/>
                <a:gd name="T11" fmla="*/ 84 h 98"/>
                <a:gd name="T12" fmla="*/ 64 w 64"/>
                <a:gd name="T13" fmla="*/ 14 h 98"/>
                <a:gd name="T14" fmla="*/ 50 w 6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98">
                  <a:moveTo>
                    <a:pt x="5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8" y="98"/>
                    <a:pt x="64" y="92"/>
                    <a:pt x="64" y="8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6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35"/>
            <p:cNvSpPr>
              <a:spLocks/>
            </p:cNvSpPr>
            <p:nvPr/>
          </p:nvSpPr>
          <p:spPr bwMode="auto">
            <a:xfrm>
              <a:off x="5177" y="1290"/>
              <a:ext cx="149" cy="235"/>
            </a:xfrm>
            <a:custGeom>
              <a:avLst/>
              <a:gdLst>
                <a:gd name="T0" fmla="*/ 24 w 62"/>
                <a:gd name="T1" fmla="*/ 0 h 98"/>
                <a:gd name="T2" fmla="*/ 13 w 62"/>
                <a:gd name="T3" fmla="*/ 0 h 98"/>
                <a:gd name="T4" fmla="*/ 0 w 62"/>
                <a:gd name="T5" fmla="*/ 14 h 98"/>
                <a:gd name="T6" fmla="*/ 0 w 62"/>
                <a:gd name="T7" fmla="*/ 84 h 98"/>
                <a:gd name="T8" fmla="*/ 13 w 62"/>
                <a:gd name="T9" fmla="*/ 98 h 98"/>
                <a:gd name="T10" fmla="*/ 62 w 62"/>
                <a:gd name="T11" fmla="*/ 98 h 98"/>
                <a:gd name="T12" fmla="*/ 48 w 62"/>
                <a:gd name="T13" fmla="*/ 62 h 98"/>
                <a:gd name="T14" fmla="*/ 24 w 62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98">
                  <a:moveTo>
                    <a:pt x="2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2"/>
                    <a:pt x="6" y="98"/>
                    <a:pt x="13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48" y="62"/>
                    <a:pt x="48" y="62"/>
                    <a:pt x="48" y="62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030179" y="5518578"/>
            <a:ext cx="334184" cy="363660"/>
            <a:chOff x="4873620" y="1965325"/>
            <a:chExt cx="269882" cy="293688"/>
          </a:xfrm>
          <a:solidFill>
            <a:srgbClr val="118C3B"/>
          </a:solidFill>
          <a:effectLst/>
        </p:grpSpPr>
        <p:sp>
          <p:nvSpPr>
            <p:cNvPr id="110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11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12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13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cxnSp>
        <p:nvCxnSpPr>
          <p:cNvPr id="114" name="直接连接符 113"/>
          <p:cNvCxnSpPr/>
          <p:nvPr/>
        </p:nvCxnSpPr>
        <p:spPr>
          <a:xfrm>
            <a:off x="7520215" y="2009856"/>
            <a:ext cx="0" cy="41961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7520215" y="2706004"/>
            <a:ext cx="0" cy="41961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7520215" y="3402152"/>
            <a:ext cx="0" cy="41961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7520215" y="4098300"/>
            <a:ext cx="0" cy="41961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7520215" y="4794448"/>
            <a:ext cx="0" cy="41961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7520215" y="5490597"/>
            <a:ext cx="0" cy="41961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文本框 108"/>
          <p:cNvSpPr txBox="1"/>
          <p:nvPr/>
        </p:nvSpPr>
        <p:spPr>
          <a:xfrm>
            <a:off x="7537616" y="1970495"/>
            <a:ext cx="3070885" cy="519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21" name="文本框 109"/>
          <p:cNvSpPr txBox="1"/>
          <p:nvPr/>
        </p:nvSpPr>
        <p:spPr>
          <a:xfrm>
            <a:off x="7537616" y="2657131"/>
            <a:ext cx="3070885" cy="519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3546932" y="3533167"/>
            <a:ext cx="752643" cy="752643"/>
          </a:xfrm>
          <a:prstGeom prst="ellipse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23" name="Freeform 48"/>
          <p:cNvSpPr>
            <a:spLocks noEditPoints="1"/>
          </p:cNvSpPr>
          <p:nvPr/>
        </p:nvSpPr>
        <p:spPr bwMode="auto">
          <a:xfrm>
            <a:off x="3737805" y="3660569"/>
            <a:ext cx="404503" cy="439936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" name="文本框 108"/>
          <p:cNvSpPr txBox="1"/>
          <p:nvPr/>
        </p:nvSpPr>
        <p:spPr>
          <a:xfrm>
            <a:off x="7537616" y="3364540"/>
            <a:ext cx="3070885" cy="519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25" name="文本框 109"/>
          <p:cNvSpPr txBox="1"/>
          <p:nvPr/>
        </p:nvSpPr>
        <p:spPr>
          <a:xfrm>
            <a:off x="7537616" y="4051176"/>
            <a:ext cx="3070885" cy="519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6" name="文本框 108"/>
          <p:cNvSpPr txBox="1"/>
          <p:nvPr/>
        </p:nvSpPr>
        <p:spPr>
          <a:xfrm>
            <a:off x="7537616" y="4758586"/>
            <a:ext cx="3070885" cy="519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27" name="文本框 109"/>
          <p:cNvSpPr txBox="1"/>
          <p:nvPr/>
        </p:nvSpPr>
        <p:spPr>
          <a:xfrm>
            <a:off x="7537616" y="5445224"/>
            <a:ext cx="3070885" cy="519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3108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3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6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1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45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8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1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85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2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5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3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9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3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6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9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3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3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65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3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  <p:bldP spid="89" grpId="0"/>
      <p:bldP spid="90" grpId="0"/>
      <p:bldP spid="99" grpId="0" animBg="1"/>
      <p:bldP spid="103" grpId="0" animBg="1"/>
      <p:bldP spid="120" grpId="0"/>
      <p:bldP spid="121" grpId="0"/>
      <p:bldP spid="122" grpId="0" animBg="1"/>
      <p:bldP spid="123" grpId="0" animBg="1"/>
      <p:bldP spid="124" grpId="0"/>
      <p:bldP spid="125" grpId="0"/>
      <p:bldP spid="126" grpId="0"/>
      <p:bldP spid="1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C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研究结论</a:t>
              </a:r>
              <a:endParaRPr lang="zh-CN" altLang="en-US" sz="2800" dirty="0">
                <a:solidFill>
                  <a:srgbClr val="118C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916647" y="3679529"/>
            <a:ext cx="1270000" cy="1271587"/>
            <a:chOff x="1466850" y="2849167"/>
            <a:chExt cx="952500" cy="953690"/>
          </a:xfrm>
        </p:grpSpPr>
        <p:sp>
          <p:nvSpPr>
            <p:cNvPr id="129" name="椭圆 6"/>
            <p:cNvSpPr>
              <a:spLocks noChangeArrowheads="1"/>
            </p:cNvSpPr>
            <p:nvPr/>
          </p:nvSpPr>
          <p:spPr bwMode="auto">
            <a:xfrm>
              <a:off x="1466850" y="2849167"/>
              <a:ext cx="952500" cy="95369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zh-CN" sz="4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30" name="文本框 10"/>
            <p:cNvSpPr>
              <a:spLocks noChangeArrowheads="1"/>
            </p:cNvSpPr>
            <p:nvPr/>
          </p:nvSpPr>
          <p:spPr bwMode="auto">
            <a:xfrm>
              <a:off x="1591080" y="3065228"/>
              <a:ext cx="704040" cy="52156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4800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8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1" name="直接连接符 13"/>
          <p:cNvCxnSpPr>
            <a:cxnSpLocks noChangeShapeType="1"/>
            <a:stCxn id="129" idx="7"/>
          </p:cNvCxnSpPr>
          <p:nvPr/>
        </p:nvCxnSpPr>
        <p:spPr bwMode="auto">
          <a:xfrm flipV="1">
            <a:off x="3000660" y="3474741"/>
            <a:ext cx="481261" cy="391008"/>
          </a:xfrm>
          <a:prstGeom prst="line">
            <a:avLst/>
          </a:prstGeom>
          <a:noFill/>
          <a:ln w="28575">
            <a:solidFill>
              <a:srgbClr val="90CE4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直接连接符 17"/>
          <p:cNvSpPr>
            <a:spLocks noChangeShapeType="1"/>
          </p:cNvSpPr>
          <p:nvPr/>
        </p:nvSpPr>
        <p:spPr bwMode="auto">
          <a:xfrm>
            <a:off x="4853521" y="3254077"/>
            <a:ext cx="908051" cy="654051"/>
          </a:xfrm>
          <a:prstGeom prst="line">
            <a:avLst/>
          </a:prstGeom>
          <a:noFill/>
          <a:ln w="28575">
            <a:solidFill>
              <a:srgbClr val="90CE4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3" name="直接连接符 20"/>
          <p:cNvCxnSpPr>
            <a:cxnSpLocks noChangeShapeType="1"/>
          </p:cNvCxnSpPr>
          <p:nvPr/>
        </p:nvCxnSpPr>
        <p:spPr bwMode="auto">
          <a:xfrm flipV="1">
            <a:off x="6902449" y="3297239"/>
            <a:ext cx="831851" cy="731837"/>
          </a:xfrm>
          <a:prstGeom prst="line">
            <a:avLst/>
          </a:prstGeom>
          <a:noFill/>
          <a:ln w="28575">
            <a:solidFill>
              <a:srgbClr val="90CE4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4" name="直接连接符 23"/>
          <p:cNvCxnSpPr>
            <a:cxnSpLocks noChangeShapeType="1"/>
            <a:stCxn id="143" idx="5"/>
            <a:endCxn id="129" idx="1"/>
          </p:cNvCxnSpPr>
          <p:nvPr/>
        </p:nvCxnSpPr>
        <p:spPr bwMode="auto">
          <a:xfrm>
            <a:off x="1704265" y="3581135"/>
            <a:ext cx="398369" cy="284615"/>
          </a:xfrm>
          <a:prstGeom prst="line">
            <a:avLst/>
          </a:prstGeom>
          <a:noFill/>
          <a:ln w="28575">
            <a:solidFill>
              <a:srgbClr val="90CE4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5" name="直接连接符 43"/>
          <p:cNvCxnSpPr>
            <a:cxnSpLocks noChangeShapeType="1"/>
            <a:stCxn id="144" idx="7"/>
          </p:cNvCxnSpPr>
          <p:nvPr/>
        </p:nvCxnSpPr>
        <p:spPr bwMode="auto">
          <a:xfrm flipV="1">
            <a:off x="5359935" y="5011441"/>
            <a:ext cx="401637" cy="371475"/>
          </a:xfrm>
          <a:prstGeom prst="line">
            <a:avLst/>
          </a:prstGeom>
          <a:noFill/>
          <a:ln w="28575">
            <a:solidFill>
              <a:srgbClr val="90CE4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6" name="直接连接符 72"/>
          <p:cNvCxnSpPr>
            <a:cxnSpLocks noChangeShapeType="1"/>
            <a:endCxn id="145" idx="1"/>
          </p:cNvCxnSpPr>
          <p:nvPr/>
        </p:nvCxnSpPr>
        <p:spPr bwMode="auto">
          <a:xfrm>
            <a:off x="9686926" y="2489200"/>
            <a:ext cx="557213" cy="374651"/>
          </a:xfrm>
          <a:prstGeom prst="line">
            <a:avLst/>
          </a:prstGeom>
          <a:noFill/>
          <a:ln w="28575">
            <a:solidFill>
              <a:srgbClr val="90CE4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7" name="矩形 76"/>
          <p:cNvSpPr>
            <a:spLocks noChangeArrowheads="1"/>
          </p:cNvSpPr>
          <p:nvPr/>
        </p:nvSpPr>
        <p:spPr bwMode="auto">
          <a:xfrm>
            <a:off x="1589623" y="4962228"/>
            <a:ext cx="1820863" cy="33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75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点击添加描述总结</a:t>
            </a:r>
            <a:r>
              <a:rPr lang="en-US" sz="1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 </a:t>
            </a:r>
            <a:endParaRPr lang="zh-CN" altLang="en-US" sz="1400" dirty="0">
              <a:solidFill>
                <a:srgbClr val="118C3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38" name="矩形 80"/>
          <p:cNvSpPr>
            <a:spLocks noChangeArrowheads="1"/>
          </p:cNvSpPr>
          <p:nvPr/>
        </p:nvSpPr>
        <p:spPr bwMode="auto">
          <a:xfrm>
            <a:off x="3170773" y="3765253"/>
            <a:ext cx="1820863" cy="33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75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点击添加描述总结</a:t>
            </a:r>
            <a:r>
              <a:rPr lang="en-US" sz="1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 </a:t>
            </a:r>
            <a:endParaRPr lang="zh-CN" altLang="en-US" sz="1400" dirty="0">
              <a:solidFill>
                <a:srgbClr val="118C3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39" name="矩形 81"/>
          <p:cNvSpPr>
            <a:spLocks noChangeArrowheads="1"/>
          </p:cNvSpPr>
          <p:nvPr/>
        </p:nvSpPr>
        <p:spPr bwMode="auto">
          <a:xfrm>
            <a:off x="5426610" y="5287665"/>
            <a:ext cx="1820863" cy="33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75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点击添加描述总结</a:t>
            </a:r>
            <a:r>
              <a:rPr lang="en-US" sz="1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 </a:t>
            </a:r>
            <a:endParaRPr lang="zh-CN" altLang="en-US" sz="1400" dirty="0">
              <a:solidFill>
                <a:srgbClr val="118C3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40" name="矩形 82"/>
          <p:cNvSpPr>
            <a:spLocks noChangeArrowheads="1"/>
          </p:cNvSpPr>
          <p:nvPr/>
        </p:nvSpPr>
        <p:spPr bwMode="auto">
          <a:xfrm>
            <a:off x="7659688" y="3662363"/>
            <a:ext cx="1822451" cy="33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75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点击添加描述总结</a:t>
            </a:r>
            <a:endParaRPr lang="zh-CN" altLang="en-US" sz="2000" dirty="0">
              <a:solidFill>
                <a:srgbClr val="118C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矩形 85"/>
          <p:cNvSpPr>
            <a:spLocks noChangeArrowheads="1"/>
          </p:cNvSpPr>
          <p:nvPr/>
        </p:nvSpPr>
        <p:spPr bwMode="auto">
          <a:xfrm>
            <a:off x="8757840" y="4441825"/>
            <a:ext cx="3098800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	</a:t>
            </a:r>
            <a:r>
              <a:rPr lang="zh-CN" altLang="en-US" sz="2200" b="1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142" name="文本框 13"/>
          <p:cNvSpPr>
            <a:spLocks noChangeArrowheads="1"/>
          </p:cNvSpPr>
          <p:nvPr/>
        </p:nvSpPr>
        <p:spPr bwMode="auto">
          <a:xfrm>
            <a:off x="7410451" y="4916489"/>
            <a:ext cx="4446189" cy="70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6" rIns="91435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您的内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容制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rPr>
              <a:t>您的文本后，在此框中选择粘贴，并选择只保留文字。</a:t>
            </a:r>
          </a:p>
        </p:txBody>
      </p:sp>
      <p:sp>
        <p:nvSpPr>
          <p:cNvPr id="143" name="椭圆 56"/>
          <p:cNvSpPr>
            <a:spLocks noChangeArrowheads="1"/>
          </p:cNvSpPr>
          <p:nvPr/>
        </p:nvSpPr>
        <p:spPr bwMode="auto">
          <a:xfrm rot="-580840">
            <a:off x="1238784" y="3177879"/>
            <a:ext cx="512763" cy="511175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zh-CN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44" name="椭圆 58"/>
          <p:cNvSpPr>
            <a:spLocks noChangeArrowheads="1"/>
          </p:cNvSpPr>
          <p:nvPr/>
        </p:nvSpPr>
        <p:spPr bwMode="auto">
          <a:xfrm>
            <a:off x="4797961" y="5286079"/>
            <a:ext cx="657225" cy="658812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zh-CN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45" name="椭圆 70"/>
          <p:cNvSpPr>
            <a:spLocks noChangeArrowheads="1"/>
          </p:cNvSpPr>
          <p:nvPr/>
        </p:nvSpPr>
        <p:spPr bwMode="auto">
          <a:xfrm>
            <a:off x="10133014" y="2752726"/>
            <a:ext cx="760412" cy="760413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zh-CN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3227921" y="1988840"/>
            <a:ext cx="1741488" cy="1741488"/>
            <a:chOff x="2450306" y="1581150"/>
            <a:chExt cx="1306116" cy="1306116"/>
          </a:xfrm>
        </p:grpSpPr>
        <p:sp>
          <p:nvSpPr>
            <p:cNvPr id="147" name="椭圆 27"/>
            <p:cNvSpPr>
              <a:spLocks noChangeArrowheads="1"/>
            </p:cNvSpPr>
            <p:nvPr/>
          </p:nvSpPr>
          <p:spPr bwMode="auto">
            <a:xfrm>
              <a:off x="2450306" y="1581150"/>
              <a:ext cx="1306116" cy="1306116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zh-CN" sz="4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48" name="文本框 26"/>
            <p:cNvSpPr>
              <a:spLocks noChangeArrowheads="1"/>
            </p:cNvSpPr>
            <p:nvPr/>
          </p:nvSpPr>
          <p:spPr bwMode="auto">
            <a:xfrm>
              <a:off x="2708064" y="1937420"/>
              <a:ext cx="790601" cy="59357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4800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8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7399339" y="1346200"/>
            <a:ext cx="2287587" cy="2286000"/>
            <a:chOff x="5549504" y="1009650"/>
            <a:chExt cx="1715690" cy="1714500"/>
          </a:xfrm>
        </p:grpSpPr>
        <p:sp>
          <p:nvSpPr>
            <p:cNvPr id="150" name="椭圆 38"/>
            <p:cNvSpPr>
              <a:spLocks noChangeArrowheads="1"/>
            </p:cNvSpPr>
            <p:nvPr/>
          </p:nvSpPr>
          <p:spPr bwMode="auto">
            <a:xfrm>
              <a:off x="5549504" y="1009650"/>
              <a:ext cx="1715690" cy="171450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zh-CN" sz="4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51" name="文本框 37"/>
            <p:cNvSpPr>
              <a:spLocks noChangeArrowheads="1"/>
            </p:cNvSpPr>
            <p:nvPr/>
          </p:nvSpPr>
          <p:spPr bwMode="auto">
            <a:xfrm>
              <a:off x="5939913" y="1578868"/>
              <a:ext cx="934873" cy="5760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5333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5333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532973" y="3679528"/>
            <a:ext cx="1560513" cy="1560512"/>
            <a:chOff x="4179094" y="2849166"/>
            <a:chExt cx="1170385" cy="1170384"/>
          </a:xfrm>
        </p:grpSpPr>
        <p:sp>
          <p:nvSpPr>
            <p:cNvPr id="153" name="椭圆 32"/>
            <p:cNvSpPr>
              <a:spLocks noChangeArrowheads="1"/>
            </p:cNvSpPr>
            <p:nvPr/>
          </p:nvSpPr>
          <p:spPr bwMode="auto">
            <a:xfrm>
              <a:off x="4179094" y="2849166"/>
              <a:ext cx="1170385" cy="1170384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zh-CN" sz="48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54" name="文本框 31"/>
            <p:cNvSpPr>
              <a:spLocks noChangeArrowheads="1"/>
            </p:cNvSpPr>
            <p:nvPr/>
          </p:nvSpPr>
          <p:spPr bwMode="auto">
            <a:xfrm>
              <a:off x="4368985" y="3137570"/>
              <a:ext cx="790602" cy="59357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4800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8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85515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3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4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3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4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4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4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9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3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2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65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  <p:bldP spid="137" grpId="0" bldLvl="0" autoUpdateAnimBg="0"/>
      <p:bldP spid="138" grpId="0" bldLvl="0" autoUpdateAnimBg="0"/>
      <p:bldP spid="139" grpId="0" bldLvl="0" autoUpdateAnimBg="0"/>
      <p:bldP spid="140" grpId="0" bldLvl="0" autoUpdateAnimBg="0"/>
      <p:bldP spid="141" grpId="0" bldLvl="0" autoUpdateAnimBg="0"/>
      <p:bldP spid="142" grpId="0" bldLvl="0" autoUpdateAnimBg="0"/>
      <p:bldP spid="143" grpId="0" animBg="1"/>
      <p:bldP spid="144" grpId="0" bldLvl="0" animBg="1" autoUpdateAnimBg="0"/>
      <p:bldP spid="145" grpId="0" bldLvl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C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实践验证</a:t>
              </a:r>
              <a:endParaRPr lang="zh-CN" altLang="en-US" sz="2800" dirty="0">
                <a:solidFill>
                  <a:srgbClr val="118C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7954" y="1825184"/>
            <a:ext cx="3417780" cy="2716145"/>
            <a:chOff x="60747" y="1732384"/>
            <a:chExt cx="2563335" cy="2037109"/>
          </a:xfrm>
        </p:grpSpPr>
        <p:grpSp>
          <p:nvGrpSpPr>
            <p:cNvPr id="12" name="组合 1"/>
            <p:cNvGrpSpPr>
              <a:grpSpLocks/>
            </p:cNvGrpSpPr>
            <p:nvPr/>
          </p:nvGrpSpPr>
          <p:grpSpPr bwMode="auto">
            <a:xfrm>
              <a:off x="60747" y="1732384"/>
              <a:ext cx="2563335" cy="2037109"/>
              <a:chOff x="3379334" y="3176020"/>
              <a:chExt cx="3417822" cy="2716206"/>
            </a:xfrm>
          </p:grpSpPr>
          <p:graphicFrame>
            <p:nvGraphicFramePr>
              <p:cNvPr id="14" name="图表 7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418169898"/>
                  </p:ext>
                </p:extLst>
              </p:nvPr>
            </p:nvGraphicFramePr>
            <p:xfrm>
              <a:off x="3379334" y="3176020"/>
              <a:ext cx="3417822" cy="271620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5" name="椭圆 14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3" name="文本框 29"/>
            <p:cNvSpPr txBox="1"/>
            <p:nvPr/>
          </p:nvSpPr>
          <p:spPr>
            <a:xfrm>
              <a:off x="906066" y="2462212"/>
              <a:ext cx="871874" cy="57708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en-US" altLang="zh-CN" sz="4400" dirty="0">
                  <a:solidFill>
                    <a:srgbClr val="90CE4F"/>
                  </a:solidFill>
                  <a:latin typeface="Impact" panose="020B0806030902050204" pitchFamily="34" charset="0"/>
                </a:rPr>
                <a:t>25%</a:t>
              </a:r>
              <a:endParaRPr lang="zh-CN" altLang="en-US" sz="4400" dirty="0">
                <a:solidFill>
                  <a:srgbClr val="90CE4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81399" y="1825184"/>
            <a:ext cx="3417780" cy="2716145"/>
            <a:chOff x="2213804" y="1732384"/>
            <a:chExt cx="2563335" cy="2037109"/>
          </a:xfrm>
        </p:grpSpPr>
        <p:grpSp>
          <p:nvGrpSpPr>
            <p:cNvPr id="17" name="组合 9"/>
            <p:cNvGrpSpPr>
              <a:grpSpLocks/>
            </p:cNvGrpSpPr>
            <p:nvPr/>
          </p:nvGrpSpPr>
          <p:grpSpPr bwMode="auto">
            <a:xfrm>
              <a:off x="2213804" y="1732384"/>
              <a:ext cx="2563335" cy="2037109"/>
              <a:chOff x="3379334" y="3176020"/>
              <a:chExt cx="3417822" cy="2716206"/>
            </a:xfrm>
          </p:grpSpPr>
          <p:graphicFrame>
            <p:nvGraphicFramePr>
              <p:cNvPr id="19" name="图表 10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008759454"/>
                  </p:ext>
                </p:extLst>
              </p:nvPr>
            </p:nvGraphicFramePr>
            <p:xfrm>
              <a:off x="3379334" y="3176020"/>
              <a:ext cx="3417822" cy="271620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20" name="椭圆 19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18" name="文本框 53"/>
            <p:cNvSpPr txBox="1"/>
            <p:nvPr/>
          </p:nvSpPr>
          <p:spPr>
            <a:xfrm>
              <a:off x="3059906" y="2462212"/>
              <a:ext cx="824986" cy="57708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en-US" altLang="zh-CN" sz="4400" dirty="0">
                  <a:solidFill>
                    <a:srgbClr val="118C3B"/>
                  </a:solidFill>
                  <a:latin typeface="Impact" panose="020B0806030902050204" pitchFamily="34" charset="0"/>
                </a:rPr>
                <a:t>75%</a:t>
              </a:r>
              <a:endParaRPr lang="zh-CN" altLang="en-US" sz="4400" dirty="0">
                <a:solidFill>
                  <a:srgbClr val="118C3B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84845" y="1825184"/>
            <a:ext cx="3417780" cy="2716145"/>
            <a:chOff x="4366862" y="1732384"/>
            <a:chExt cx="2563335" cy="2037109"/>
          </a:xfrm>
        </p:grpSpPr>
        <p:grpSp>
          <p:nvGrpSpPr>
            <p:cNvPr id="22" name="组合 12"/>
            <p:cNvGrpSpPr>
              <a:grpSpLocks/>
            </p:cNvGrpSpPr>
            <p:nvPr/>
          </p:nvGrpSpPr>
          <p:grpSpPr bwMode="auto">
            <a:xfrm>
              <a:off x="4366862" y="1732384"/>
              <a:ext cx="2563335" cy="2037109"/>
              <a:chOff x="3379334" y="3176020"/>
              <a:chExt cx="3417822" cy="2716206"/>
            </a:xfrm>
          </p:grpSpPr>
          <p:graphicFrame>
            <p:nvGraphicFramePr>
              <p:cNvPr id="24" name="图表 1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933686997"/>
                  </p:ext>
                </p:extLst>
              </p:nvPr>
            </p:nvGraphicFramePr>
            <p:xfrm>
              <a:off x="3379334" y="3176020"/>
              <a:ext cx="3417822" cy="271620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25" name="椭圆 24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23" name="文本框 54"/>
            <p:cNvSpPr txBox="1"/>
            <p:nvPr/>
          </p:nvSpPr>
          <p:spPr>
            <a:xfrm>
              <a:off x="5212556" y="2462212"/>
              <a:ext cx="886301" cy="57708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en-US" altLang="zh-CN" sz="4400" dirty="0">
                  <a:solidFill>
                    <a:srgbClr val="90CE4F"/>
                  </a:solidFill>
                  <a:latin typeface="Impact" panose="020B0806030902050204" pitchFamily="34" charset="0"/>
                </a:rPr>
                <a:t>50%</a:t>
              </a:r>
              <a:endParaRPr lang="zh-CN" altLang="en-US" sz="4400" dirty="0">
                <a:solidFill>
                  <a:srgbClr val="90CE4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688289" y="1825184"/>
            <a:ext cx="3417780" cy="2716145"/>
            <a:chOff x="6519919" y="1732384"/>
            <a:chExt cx="2563335" cy="2037109"/>
          </a:xfrm>
        </p:grpSpPr>
        <p:grpSp>
          <p:nvGrpSpPr>
            <p:cNvPr id="27" name="组合 15"/>
            <p:cNvGrpSpPr>
              <a:grpSpLocks/>
            </p:cNvGrpSpPr>
            <p:nvPr/>
          </p:nvGrpSpPr>
          <p:grpSpPr bwMode="auto">
            <a:xfrm>
              <a:off x="6519919" y="1732384"/>
              <a:ext cx="2563335" cy="2037109"/>
              <a:chOff x="3379334" y="3176020"/>
              <a:chExt cx="3417822" cy="2716206"/>
            </a:xfrm>
          </p:grpSpPr>
          <p:graphicFrame>
            <p:nvGraphicFramePr>
              <p:cNvPr id="29" name="图表 1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14494649"/>
                  </p:ext>
                </p:extLst>
              </p:nvPr>
            </p:nvGraphicFramePr>
            <p:xfrm>
              <a:off x="3379334" y="3176020"/>
              <a:ext cx="3417822" cy="271620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30" name="椭圆 29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</p:grpSp>
        <p:sp>
          <p:nvSpPr>
            <p:cNvPr id="28" name="文本框 55"/>
            <p:cNvSpPr txBox="1"/>
            <p:nvPr/>
          </p:nvSpPr>
          <p:spPr>
            <a:xfrm>
              <a:off x="7365206" y="2462212"/>
              <a:ext cx="885098" cy="57708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defRPr/>
              </a:pPr>
              <a:r>
                <a:rPr lang="en-US" altLang="zh-CN" sz="4400" dirty="0">
                  <a:solidFill>
                    <a:srgbClr val="118C3B"/>
                  </a:solidFill>
                  <a:latin typeface="Impact" panose="020B0806030902050204" pitchFamily="34" charset="0"/>
                </a:rPr>
                <a:t>85%</a:t>
              </a:r>
              <a:endParaRPr lang="zh-CN" altLang="en-US" sz="4400" dirty="0">
                <a:solidFill>
                  <a:srgbClr val="118C3B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76732" y="4480509"/>
            <a:ext cx="2620225" cy="1348566"/>
            <a:chOff x="5428906" y="1204578"/>
            <a:chExt cx="1964830" cy="982910"/>
          </a:xfrm>
        </p:grpSpPr>
        <p:sp>
          <p:nvSpPr>
            <p:cNvPr id="32" name="TextBox 82"/>
            <p:cNvSpPr txBox="1"/>
            <p:nvPr/>
          </p:nvSpPr>
          <p:spPr>
            <a:xfrm>
              <a:off x="5428906" y="1514664"/>
              <a:ext cx="1964830" cy="672824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</a:t>
              </a:r>
              <a:endPara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83"/>
            <p:cNvSpPr txBox="1"/>
            <p:nvPr/>
          </p:nvSpPr>
          <p:spPr>
            <a:xfrm>
              <a:off x="5907264" y="1204578"/>
              <a:ext cx="1008112" cy="31662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33" dirty="0">
                  <a:solidFill>
                    <a:srgbClr val="90CE4F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435192" y="4480509"/>
            <a:ext cx="2639544" cy="1348566"/>
            <a:chOff x="5428907" y="1204578"/>
            <a:chExt cx="1979316" cy="982910"/>
          </a:xfrm>
        </p:grpSpPr>
        <p:sp>
          <p:nvSpPr>
            <p:cNvPr id="35" name="TextBox 85"/>
            <p:cNvSpPr txBox="1"/>
            <p:nvPr/>
          </p:nvSpPr>
          <p:spPr>
            <a:xfrm>
              <a:off x="5428907" y="1514664"/>
              <a:ext cx="1979316" cy="672824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</a:t>
              </a:r>
              <a:endPara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86"/>
            <p:cNvSpPr txBox="1"/>
            <p:nvPr/>
          </p:nvSpPr>
          <p:spPr>
            <a:xfrm>
              <a:off x="5914509" y="1204578"/>
              <a:ext cx="1008112" cy="31662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33" dirty="0">
                  <a:solidFill>
                    <a:srgbClr val="118C3B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12973" y="4480509"/>
            <a:ext cx="2658868" cy="1348566"/>
            <a:chOff x="5428906" y="1204578"/>
            <a:chExt cx="1993807" cy="982910"/>
          </a:xfrm>
        </p:grpSpPr>
        <p:sp>
          <p:nvSpPr>
            <p:cNvPr id="38" name="TextBox 88"/>
            <p:cNvSpPr txBox="1"/>
            <p:nvPr/>
          </p:nvSpPr>
          <p:spPr>
            <a:xfrm>
              <a:off x="5428906" y="1514664"/>
              <a:ext cx="1993807" cy="672824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</a:t>
              </a:r>
              <a:endPara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89"/>
            <p:cNvSpPr txBox="1"/>
            <p:nvPr/>
          </p:nvSpPr>
          <p:spPr>
            <a:xfrm>
              <a:off x="5921753" y="1204578"/>
              <a:ext cx="1008112" cy="31662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33" dirty="0">
                  <a:solidFill>
                    <a:srgbClr val="90CE4F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10077" y="4480509"/>
            <a:ext cx="2774200" cy="1348566"/>
            <a:chOff x="5428906" y="1204578"/>
            <a:chExt cx="2080290" cy="982910"/>
          </a:xfrm>
        </p:grpSpPr>
        <p:sp>
          <p:nvSpPr>
            <p:cNvPr id="41" name="TextBox 91"/>
            <p:cNvSpPr txBox="1"/>
            <p:nvPr/>
          </p:nvSpPr>
          <p:spPr>
            <a:xfrm>
              <a:off x="5428906" y="1514664"/>
              <a:ext cx="2080290" cy="672824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</a:t>
              </a:r>
              <a:endPara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92"/>
            <p:cNvSpPr txBox="1"/>
            <p:nvPr/>
          </p:nvSpPr>
          <p:spPr>
            <a:xfrm>
              <a:off x="5964995" y="1204578"/>
              <a:ext cx="1008112" cy="31662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33" dirty="0">
                  <a:solidFill>
                    <a:srgbClr val="118C3B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3343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C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实践验证</a:t>
              </a:r>
              <a:endParaRPr lang="zh-CN" altLang="en-US" sz="2800" dirty="0">
                <a:solidFill>
                  <a:srgbClr val="118C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84683" y="2832821"/>
            <a:ext cx="2222636" cy="3380488"/>
            <a:chOff x="4803775" y="1917969"/>
            <a:chExt cx="2584450" cy="3930786"/>
          </a:xfrm>
        </p:grpSpPr>
        <p:grpSp>
          <p:nvGrpSpPr>
            <p:cNvPr id="12" name="组合 11"/>
            <p:cNvGrpSpPr/>
            <p:nvPr/>
          </p:nvGrpSpPr>
          <p:grpSpPr>
            <a:xfrm>
              <a:off x="4803775" y="1917969"/>
              <a:ext cx="2584450" cy="3930786"/>
              <a:chOff x="2174876" y="1390651"/>
              <a:chExt cx="2584450" cy="3930786"/>
            </a:xfrm>
          </p:grpSpPr>
          <p:sp>
            <p:nvSpPr>
              <p:cNvPr id="24" name="Freeform 121"/>
              <p:cNvSpPr>
                <a:spLocks noEditPoints="1"/>
              </p:cNvSpPr>
              <p:nvPr/>
            </p:nvSpPr>
            <p:spPr bwMode="auto">
              <a:xfrm>
                <a:off x="2174876" y="1390651"/>
                <a:ext cx="2584450" cy="3135313"/>
              </a:xfrm>
              <a:custGeom>
                <a:avLst/>
                <a:gdLst>
                  <a:gd name="T0" fmla="*/ 880 w 2160"/>
                  <a:gd name="T1" fmla="*/ 2621 h 2621"/>
                  <a:gd name="T2" fmla="*/ 689 w 2160"/>
                  <a:gd name="T3" fmla="*/ 2482 h 2621"/>
                  <a:gd name="T4" fmla="*/ 692 w 2160"/>
                  <a:gd name="T5" fmla="*/ 2442 h 2621"/>
                  <a:gd name="T6" fmla="*/ 677 w 2160"/>
                  <a:gd name="T7" fmla="*/ 2401 h 2621"/>
                  <a:gd name="T8" fmla="*/ 436 w 2160"/>
                  <a:gd name="T9" fmla="*/ 2014 h 2621"/>
                  <a:gd name="T10" fmla="*/ 246 w 2160"/>
                  <a:gd name="T11" fmla="*/ 1813 h 2621"/>
                  <a:gd name="T12" fmla="*/ 3 w 2160"/>
                  <a:gd name="T13" fmla="*/ 1196 h 2621"/>
                  <a:gd name="T14" fmla="*/ 6 w 2160"/>
                  <a:gd name="T15" fmla="*/ 1035 h 2621"/>
                  <a:gd name="T16" fmla="*/ 338 w 2160"/>
                  <a:gd name="T17" fmla="*/ 303 h 2621"/>
                  <a:gd name="T18" fmla="*/ 1822 w 2160"/>
                  <a:gd name="T19" fmla="*/ 303 h 2621"/>
                  <a:gd name="T20" fmla="*/ 2155 w 2160"/>
                  <a:gd name="T21" fmla="*/ 1035 h 2621"/>
                  <a:gd name="T22" fmla="*/ 2157 w 2160"/>
                  <a:gd name="T23" fmla="*/ 1196 h 2621"/>
                  <a:gd name="T24" fmla="*/ 1914 w 2160"/>
                  <a:gd name="T25" fmla="*/ 1813 h 2621"/>
                  <a:gd name="T26" fmla="*/ 1724 w 2160"/>
                  <a:gd name="T27" fmla="*/ 2014 h 2621"/>
                  <a:gd name="T28" fmla="*/ 1483 w 2160"/>
                  <a:gd name="T29" fmla="*/ 2401 h 2621"/>
                  <a:gd name="T30" fmla="*/ 1469 w 2160"/>
                  <a:gd name="T31" fmla="*/ 2442 h 2621"/>
                  <a:gd name="T32" fmla="*/ 1472 w 2160"/>
                  <a:gd name="T33" fmla="*/ 2482 h 2621"/>
                  <a:gd name="T34" fmla="*/ 1280 w 2160"/>
                  <a:gd name="T35" fmla="*/ 2621 h 2621"/>
                  <a:gd name="T36" fmla="*/ 1280 w 2160"/>
                  <a:gd name="T37" fmla="*/ 2466 h 2621"/>
                  <a:gd name="T38" fmla="*/ 1332 w 2160"/>
                  <a:gd name="T39" fmla="*/ 2364 h 2621"/>
                  <a:gd name="T40" fmla="*/ 1455 w 2160"/>
                  <a:gd name="T41" fmla="*/ 2088 h 2621"/>
                  <a:gd name="T42" fmla="*/ 1670 w 2160"/>
                  <a:gd name="T43" fmla="*/ 1852 h 2621"/>
                  <a:gd name="T44" fmla="*/ 1981 w 2160"/>
                  <a:gd name="T45" fmla="*/ 1319 h 2621"/>
                  <a:gd name="T46" fmla="*/ 2003 w 2160"/>
                  <a:gd name="T47" fmla="*/ 1183 h 2621"/>
                  <a:gd name="T48" fmla="*/ 2000 w 2160"/>
                  <a:gd name="T49" fmla="*/ 1046 h 2621"/>
                  <a:gd name="T50" fmla="*/ 161 w 2160"/>
                  <a:gd name="T51" fmla="*/ 1046 h 2621"/>
                  <a:gd name="T52" fmla="*/ 156 w 2160"/>
                  <a:gd name="T53" fmla="*/ 1127 h 2621"/>
                  <a:gd name="T54" fmla="*/ 179 w 2160"/>
                  <a:gd name="T55" fmla="*/ 1316 h 2621"/>
                  <a:gd name="T56" fmla="*/ 367 w 2160"/>
                  <a:gd name="T57" fmla="*/ 1716 h 2621"/>
                  <a:gd name="T58" fmla="*/ 542 w 2160"/>
                  <a:gd name="T59" fmla="*/ 1901 h 2621"/>
                  <a:gd name="T60" fmla="*/ 824 w 2160"/>
                  <a:gd name="T61" fmla="*/ 2350 h 2621"/>
                  <a:gd name="T62" fmla="*/ 843 w 2160"/>
                  <a:gd name="T63" fmla="*/ 2411 h 2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60" h="2621">
                    <a:moveTo>
                      <a:pt x="1280" y="2621"/>
                    </a:moveTo>
                    <a:cubicBezTo>
                      <a:pt x="880" y="2621"/>
                      <a:pt x="880" y="2621"/>
                      <a:pt x="880" y="2621"/>
                    </a:cubicBezTo>
                    <a:cubicBezTo>
                      <a:pt x="847" y="2621"/>
                      <a:pt x="808" y="2619"/>
                      <a:pt x="771" y="2602"/>
                    </a:cubicBezTo>
                    <a:cubicBezTo>
                      <a:pt x="720" y="2578"/>
                      <a:pt x="690" y="2533"/>
                      <a:pt x="689" y="2482"/>
                    </a:cubicBezTo>
                    <a:cubicBezTo>
                      <a:pt x="688" y="2469"/>
                      <a:pt x="690" y="2458"/>
                      <a:pt x="691" y="2450"/>
                    </a:cubicBezTo>
                    <a:cubicBezTo>
                      <a:pt x="691" y="2447"/>
                      <a:pt x="692" y="2444"/>
                      <a:pt x="692" y="2442"/>
                    </a:cubicBezTo>
                    <a:cubicBezTo>
                      <a:pt x="690" y="2436"/>
                      <a:pt x="687" y="2427"/>
                      <a:pt x="684" y="2419"/>
                    </a:cubicBezTo>
                    <a:cubicBezTo>
                      <a:pt x="682" y="2413"/>
                      <a:pt x="679" y="2407"/>
                      <a:pt x="677" y="2401"/>
                    </a:cubicBezTo>
                    <a:cubicBezTo>
                      <a:pt x="646" y="2309"/>
                      <a:pt x="611" y="2233"/>
                      <a:pt x="572" y="2168"/>
                    </a:cubicBezTo>
                    <a:cubicBezTo>
                      <a:pt x="536" y="2107"/>
                      <a:pt x="490" y="2064"/>
                      <a:pt x="436" y="2014"/>
                    </a:cubicBezTo>
                    <a:cubicBezTo>
                      <a:pt x="418" y="1997"/>
                      <a:pt x="400" y="1980"/>
                      <a:pt x="382" y="1962"/>
                    </a:cubicBezTo>
                    <a:cubicBezTo>
                      <a:pt x="328" y="1909"/>
                      <a:pt x="284" y="1860"/>
                      <a:pt x="246" y="1813"/>
                    </a:cubicBezTo>
                    <a:cubicBezTo>
                      <a:pt x="134" y="1674"/>
                      <a:pt x="60" y="1518"/>
                      <a:pt x="28" y="1349"/>
                    </a:cubicBezTo>
                    <a:cubicBezTo>
                      <a:pt x="16" y="1299"/>
                      <a:pt x="8" y="1247"/>
                      <a:pt x="3" y="1196"/>
                    </a:cubicBezTo>
                    <a:cubicBezTo>
                      <a:pt x="3" y="1193"/>
                      <a:pt x="3" y="1193"/>
                      <a:pt x="3" y="1193"/>
                    </a:cubicBezTo>
                    <a:cubicBezTo>
                      <a:pt x="0" y="1138"/>
                      <a:pt x="1" y="1085"/>
                      <a:pt x="6" y="1035"/>
                    </a:cubicBezTo>
                    <a:cubicBezTo>
                      <a:pt x="7" y="1025"/>
                      <a:pt x="7" y="1025"/>
                      <a:pt x="7" y="1025"/>
                    </a:cubicBezTo>
                    <a:cubicBezTo>
                      <a:pt x="24" y="750"/>
                      <a:pt x="141" y="494"/>
                      <a:pt x="338" y="303"/>
                    </a:cubicBezTo>
                    <a:cubicBezTo>
                      <a:pt x="539" y="107"/>
                      <a:pt x="803" y="0"/>
                      <a:pt x="1080" y="0"/>
                    </a:cubicBezTo>
                    <a:cubicBezTo>
                      <a:pt x="1358" y="0"/>
                      <a:pt x="1621" y="107"/>
                      <a:pt x="1822" y="303"/>
                    </a:cubicBezTo>
                    <a:cubicBezTo>
                      <a:pt x="2020" y="494"/>
                      <a:pt x="2137" y="751"/>
                      <a:pt x="2154" y="1027"/>
                    </a:cubicBezTo>
                    <a:cubicBezTo>
                      <a:pt x="2155" y="1035"/>
                      <a:pt x="2155" y="1035"/>
                      <a:pt x="2155" y="1035"/>
                    </a:cubicBezTo>
                    <a:cubicBezTo>
                      <a:pt x="2159" y="1085"/>
                      <a:pt x="2160" y="1138"/>
                      <a:pt x="2158" y="1193"/>
                    </a:cubicBezTo>
                    <a:cubicBezTo>
                      <a:pt x="2157" y="1196"/>
                      <a:pt x="2157" y="1196"/>
                      <a:pt x="2157" y="1196"/>
                    </a:cubicBezTo>
                    <a:cubicBezTo>
                      <a:pt x="2153" y="1247"/>
                      <a:pt x="2144" y="1299"/>
                      <a:pt x="2133" y="1349"/>
                    </a:cubicBezTo>
                    <a:cubicBezTo>
                      <a:pt x="2100" y="1518"/>
                      <a:pt x="2027" y="1674"/>
                      <a:pt x="1914" y="1813"/>
                    </a:cubicBezTo>
                    <a:cubicBezTo>
                      <a:pt x="1877" y="1860"/>
                      <a:pt x="1832" y="1909"/>
                      <a:pt x="1779" y="1962"/>
                    </a:cubicBezTo>
                    <a:cubicBezTo>
                      <a:pt x="1760" y="1980"/>
                      <a:pt x="1742" y="1997"/>
                      <a:pt x="1724" y="2014"/>
                    </a:cubicBezTo>
                    <a:cubicBezTo>
                      <a:pt x="1670" y="2064"/>
                      <a:pt x="1624" y="2107"/>
                      <a:pt x="1588" y="2168"/>
                    </a:cubicBezTo>
                    <a:cubicBezTo>
                      <a:pt x="1549" y="2233"/>
                      <a:pt x="1515" y="2309"/>
                      <a:pt x="1483" y="2401"/>
                    </a:cubicBezTo>
                    <a:cubicBezTo>
                      <a:pt x="1481" y="2407"/>
                      <a:pt x="1479" y="2413"/>
                      <a:pt x="1476" y="2419"/>
                    </a:cubicBezTo>
                    <a:cubicBezTo>
                      <a:pt x="1473" y="2427"/>
                      <a:pt x="1470" y="2436"/>
                      <a:pt x="1469" y="2442"/>
                    </a:cubicBezTo>
                    <a:cubicBezTo>
                      <a:pt x="1469" y="2444"/>
                      <a:pt x="1469" y="2447"/>
                      <a:pt x="1470" y="2450"/>
                    </a:cubicBezTo>
                    <a:cubicBezTo>
                      <a:pt x="1470" y="2458"/>
                      <a:pt x="1472" y="2469"/>
                      <a:pt x="1472" y="2482"/>
                    </a:cubicBezTo>
                    <a:cubicBezTo>
                      <a:pt x="1471" y="2533"/>
                      <a:pt x="1440" y="2578"/>
                      <a:pt x="1389" y="2602"/>
                    </a:cubicBezTo>
                    <a:cubicBezTo>
                      <a:pt x="1352" y="2619"/>
                      <a:pt x="1313" y="2621"/>
                      <a:pt x="1280" y="2621"/>
                    </a:cubicBezTo>
                    <a:close/>
                    <a:moveTo>
                      <a:pt x="880" y="2466"/>
                    </a:moveTo>
                    <a:cubicBezTo>
                      <a:pt x="1280" y="2466"/>
                      <a:pt x="1280" y="2466"/>
                      <a:pt x="1280" y="2466"/>
                    </a:cubicBezTo>
                    <a:cubicBezTo>
                      <a:pt x="1286" y="2466"/>
                      <a:pt x="1312" y="2432"/>
                      <a:pt x="1317" y="2411"/>
                    </a:cubicBezTo>
                    <a:cubicBezTo>
                      <a:pt x="1321" y="2392"/>
                      <a:pt x="1327" y="2376"/>
                      <a:pt x="1332" y="2364"/>
                    </a:cubicBezTo>
                    <a:cubicBezTo>
                      <a:pt x="1333" y="2359"/>
                      <a:pt x="1335" y="2355"/>
                      <a:pt x="1337" y="2350"/>
                    </a:cubicBezTo>
                    <a:cubicBezTo>
                      <a:pt x="1372" y="2249"/>
                      <a:pt x="1411" y="2163"/>
                      <a:pt x="1455" y="2088"/>
                    </a:cubicBezTo>
                    <a:cubicBezTo>
                      <a:pt x="1502" y="2009"/>
                      <a:pt x="1561" y="1954"/>
                      <a:pt x="1618" y="1901"/>
                    </a:cubicBezTo>
                    <a:cubicBezTo>
                      <a:pt x="1635" y="1885"/>
                      <a:pt x="1653" y="1868"/>
                      <a:pt x="1670" y="1852"/>
                    </a:cubicBezTo>
                    <a:cubicBezTo>
                      <a:pt x="1719" y="1803"/>
                      <a:pt x="1760" y="1758"/>
                      <a:pt x="1794" y="1716"/>
                    </a:cubicBezTo>
                    <a:cubicBezTo>
                      <a:pt x="1890" y="1596"/>
                      <a:pt x="1953" y="1463"/>
                      <a:pt x="1981" y="1319"/>
                    </a:cubicBezTo>
                    <a:cubicBezTo>
                      <a:pt x="1981" y="1316"/>
                      <a:pt x="1981" y="1316"/>
                      <a:pt x="1981" y="1316"/>
                    </a:cubicBezTo>
                    <a:cubicBezTo>
                      <a:pt x="1992" y="1272"/>
                      <a:pt x="1999" y="1228"/>
                      <a:pt x="2003" y="1183"/>
                    </a:cubicBezTo>
                    <a:cubicBezTo>
                      <a:pt x="2004" y="1164"/>
                      <a:pt x="2004" y="1145"/>
                      <a:pt x="2004" y="1127"/>
                    </a:cubicBezTo>
                    <a:cubicBezTo>
                      <a:pt x="2000" y="1046"/>
                      <a:pt x="2000" y="1046"/>
                      <a:pt x="2000" y="1046"/>
                    </a:cubicBezTo>
                    <a:cubicBezTo>
                      <a:pt x="1975" y="546"/>
                      <a:pt x="1571" y="155"/>
                      <a:pt x="1080" y="155"/>
                    </a:cubicBezTo>
                    <a:cubicBezTo>
                      <a:pt x="590" y="155"/>
                      <a:pt x="186" y="546"/>
                      <a:pt x="161" y="1046"/>
                    </a:cubicBezTo>
                    <a:cubicBezTo>
                      <a:pt x="157" y="1127"/>
                      <a:pt x="157" y="1127"/>
                      <a:pt x="157" y="1127"/>
                    </a:cubicBezTo>
                    <a:cubicBezTo>
                      <a:pt x="156" y="1127"/>
                      <a:pt x="156" y="1127"/>
                      <a:pt x="156" y="1127"/>
                    </a:cubicBezTo>
                    <a:cubicBezTo>
                      <a:pt x="156" y="1145"/>
                      <a:pt x="156" y="1164"/>
                      <a:pt x="157" y="1183"/>
                    </a:cubicBezTo>
                    <a:cubicBezTo>
                      <a:pt x="162" y="1228"/>
                      <a:pt x="169" y="1272"/>
                      <a:pt x="179" y="1316"/>
                    </a:cubicBezTo>
                    <a:cubicBezTo>
                      <a:pt x="179" y="1319"/>
                      <a:pt x="179" y="1319"/>
                      <a:pt x="179" y="1319"/>
                    </a:cubicBezTo>
                    <a:cubicBezTo>
                      <a:pt x="207" y="1463"/>
                      <a:pt x="270" y="1596"/>
                      <a:pt x="367" y="1716"/>
                    </a:cubicBezTo>
                    <a:cubicBezTo>
                      <a:pt x="401" y="1758"/>
                      <a:pt x="441" y="1803"/>
                      <a:pt x="491" y="1852"/>
                    </a:cubicBezTo>
                    <a:cubicBezTo>
                      <a:pt x="508" y="1868"/>
                      <a:pt x="525" y="1885"/>
                      <a:pt x="542" y="1901"/>
                    </a:cubicBezTo>
                    <a:cubicBezTo>
                      <a:pt x="599" y="1954"/>
                      <a:pt x="658" y="2009"/>
                      <a:pt x="705" y="2088"/>
                    </a:cubicBezTo>
                    <a:cubicBezTo>
                      <a:pt x="750" y="2163"/>
                      <a:pt x="788" y="2249"/>
                      <a:pt x="824" y="2350"/>
                    </a:cubicBezTo>
                    <a:cubicBezTo>
                      <a:pt x="825" y="2355"/>
                      <a:pt x="827" y="2359"/>
                      <a:pt x="829" y="2363"/>
                    </a:cubicBezTo>
                    <a:cubicBezTo>
                      <a:pt x="834" y="2376"/>
                      <a:pt x="840" y="2392"/>
                      <a:pt x="843" y="2411"/>
                    </a:cubicBezTo>
                    <a:cubicBezTo>
                      <a:pt x="848" y="2432"/>
                      <a:pt x="874" y="2466"/>
                      <a:pt x="880" y="24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4E4E4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52400" dist="635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6350" prst="angle"/>
              </a:sp3d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grpSp>
            <p:nvGrpSpPr>
              <p:cNvPr id="25" name="Group 11"/>
              <p:cNvGrpSpPr>
                <a:grpSpLocks noChangeAspect="1"/>
              </p:cNvGrpSpPr>
              <p:nvPr/>
            </p:nvGrpSpPr>
            <p:grpSpPr bwMode="auto">
              <a:xfrm>
                <a:off x="3018271" y="4583942"/>
                <a:ext cx="898348" cy="737495"/>
                <a:chOff x="2952" y="1432"/>
                <a:chExt cx="1776" cy="1458"/>
              </a:xfrm>
              <a:solidFill>
                <a:srgbClr val="EEEEEE"/>
              </a:solidFill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26" name="Freeform 12"/>
                <p:cNvSpPr>
                  <a:spLocks/>
                </p:cNvSpPr>
                <p:nvPr/>
              </p:nvSpPr>
              <p:spPr bwMode="auto">
                <a:xfrm>
                  <a:off x="2978" y="1432"/>
                  <a:ext cx="1722" cy="345"/>
                </a:xfrm>
                <a:custGeom>
                  <a:avLst/>
                  <a:gdLst>
                    <a:gd name="T0" fmla="*/ 40 w 726"/>
                    <a:gd name="T1" fmla="*/ 145 h 145"/>
                    <a:gd name="T2" fmla="*/ 65 w 726"/>
                    <a:gd name="T3" fmla="*/ 143 h 145"/>
                    <a:gd name="T4" fmla="*/ 119 w 726"/>
                    <a:gd name="T5" fmla="*/ 138 h 145"/>
                    <a:gd name="T6" fmla="*/ 196 w 726"/>
                    <a:gd name="T7" fmla="*/ 131 h 145"/>
                    <a:gd name="T8" fmla="*/ 286 w 726"/>
                    <a:gd name="T9" fmla="*/ 121 h 145"/>
                    <a:gd name="T10" fmla="*/ 384 w 726"/>
                    <a:gd name="T11" fmla="*/ 111 h 145"/>
                    <a:gd name="T12" fmla="*/ 627 w 726"/>
                    <a:gd name="T13" fmla="*/ 82 h 145"/>
                    <a:gd name="T14" fmla="*/ 693 w 726"/>
                    <a:gd name="T15" fmla="*/ 70 h 145"/>
                    <a:gd name="T16" fmla="*/ 726 w 726"/>
                    <a:gd name="T17" fmla="*/ 29 h 145"/>
                    <a:gd name="T18" fmla="*/ 707 w 726"/>
                    <a:gd name="T19" fmla="*/ 0 h 145"/>
                    <a:gd name="T20" fmla="*/ 38 w 726"/>
                    <a:gd name="T21" fmla="*/ 0 h 145"/>
                    <a:gd name="T22" fmla="*/ 0 w 726"/>
                    <a:gd name="T23" fmla="*/ 73 h 145"/>
                    <a:gd name="T24" fmla="*/ 38 w 726"/>
                    <a:gd name="T25" fmla="*/ 145 h 145"/>
                    <a:gd name="T26" fmla="*/ 40 w 726"/>
                    <a:gd name="T27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5">
                      <a:moveTo>
                        <a:pt x="40" y="145"/>
                      </a:moveTo>
                      <a:cubicBezTo>
                        <a:pt x="48" y="144"/>
                        <a:pt x="57" y="144"/>
                        <a:pt x="65" y="143"/>
                      </a:cubicBezTo>
                      <a:cubicBezTo>
                        <a:pt x="83" y="141"/>
                        <a:pt x="101" y="139"/>
                        <a:pt x="119" y="138"/>
                      </a:cubicBezTo>
                      <a:cubicBezTo>
                        <a:pt x="145" y="135"/>
                        <a:pt x="170" y="133"/>
                        <a:pt x="196" y="131"/>
                      </a:cubicBezTo>
                      <a:cubicBezTo>
                        <a:pt x="226" y="128"/>
                        <a:pt x="256" y="124"/>
                        <a:pt x="286" y="121"/>
                      </a:cubicBezTo>
                      <a:cubicBezTo>
                        <a:pt x="319" y="119"/>
                        <a:pt x="351" y="115"/>
                        <a:pt x="384" y="111"/>
                      </a:cubicBezTo>
                      <a:cubicBezTo>
                        <a:pt x="416" y="107"/>
                        <a:pt x="579" y="90"/>
                        <a:pt x="627" y="82"/>
                      </a:cubicBezTo>
                      <a:cubicBezTo>
                        <a:pt x="648" y="78"/>
                        <a:pt x="671" y="75"/>
                        <a:pt x="693" y="70"/>
                      </a:cubicBezTo>
                      <a:cubicBezTo>
                        <a:pt x="713" y="65"/>
                        <a:pt x="726" y="54"/>
                        <a:pt x="726" y="29"/>
                      </a:cubicBezTo>
                      <a:cubicBezTo>
                        <a:pt x="726" y="16"/>
                        <a:pt x="717" y="6"/>
                        <a:pt x="707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0"/>
                        <a:pt x="0" y="32"/>
                        <a:pt x="0" y="73"/>
                      </a:cubicBezTo>
                      <a:cubicBezTo>
                        <a:pt x="0" y="113"/>
                        <a:pt x="17" y="145"/>
                        <a:pt x="38" y="145"/>
                      </a:cubicBezTo>
                      <a:cubicBezTo>
                        <a:pt x="39" y="145"/>
                        <a:pt x="39" y="145"/>
                        <a:pt x="40" y="1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2540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27" name="Freeform 13"/>
                <p:cNvSpPr>
                  <a:spLocks/>
                </p:cNvSpPr>
                <p:nvPr/>
              </p:nvSpPr>
              <p:spPr bwMode="auto">
                <a:xfrm>
                  <a:off x="2978" y="2080"/>
                  <a:ext cx="1722" cy="347"/>
                </a:xfrm>
                <a:custGeom>
                  <a:avLst/>
                  <a:gdLst>
                    <a:gd name="T0" fmla="*/ 688 w 726"/>
                    <a:gd name="T1" fmla="*/ 0 h 146"/>
                    <a:gd name="T2" fmla="*/ 686 w 726"/>
                    <a:gd name="T3" fmla="*/ 0 h 146"/>
                    <a:gd name="T4" fmla="*/ 661 w 726"/>
                    <a:gd name="T5" fmla="*/ 3 h 146"/>
                    <a:gd name="T6" fmla="*/ 607 w 726"/>
                    <a:gd name="T7" fmla="*/ 8 h 146"/>
                    <a:gd name="T8" fmla="*/ 530 w 726"/>
                    <a:gd name="T9" fmla="*/ 15 h 146"/>
                    <a:gd name="T10" fmla="*/ 440 w 726"/>
                    <a:gd name="T11" fmla="*/ 24 h 146"/>
                    <a:gd name="T12" fmla="*/ 342 w 726"/>
                    <a:gd name="T13" fmla="*/ 35 h 146"/>
                    <a:gd name="T14" fmla="*/ 100 w 726"/>
                    <a:gd name="T15" fmla="*/ 64 h 146"/>
                    <a:gd name="T16" fmla="*/ 33 w 726"/>
                    <a:gd name="T17" fmla="*/ 76 h 146"/>
                    <a:gd name="T18" fmla="*/ 0 w 726"/>
                    <a:gd name="T19" fmla="*/ 116 h 146"/>
                    <a:gd name="T20" fmla="*/ 19 w 726"/>
                    <a:gd name="T21" fmla="*/ 146 h 146"/>
                    <a:gd name="T22" fmla="*/ 688 w 726"/>
                    <a:gd name="T23" fmla="*/ 146 h 146"/>
                    <a:gd name="T24" fmla="*/ 726 w 726"/>
                    <a:gd name="T25" fmla="*/ 73 h 146"/>
                    <a:gd name="T26" fmla="*/ 688 w 726"/>
                    <a:gd name="T2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6" h="146">
                      <a:moveTo>
                        <a:pt x="688" y="0"/>
                      </a:moveTo>
                      <a:cubicBezTo>
                        <a:pt x="687" y="0"/>
                        <a:pt x="687" y="0"/>
                        <a:pt x="686" y="0"/>
                      </a:cubicBezTo>
                      <a:cubicBezTo>
                        <a:pt x="678" y="1"/>
                        <a:pt x="670" y="2"/>
                        <a:pt x="661" y="3"/>
                      </a:cubicBezTo>
                      <a:cubicBezTo>
                        <a:pt x="643" y="4"/>
                        <a:pt x="625" y="6"/>
                        <a:pt x="607" y="8"/>
                      </a:cubicBezTo>
                      <a:cubicBezTo>
                        <a:pt x="581" y="10"/>
                        <a:pt x="556" y="12"/>
                        <a:pt x="530" y="15"/>
                      </a:cubicBezTo>
                      <a:cubicBezTo>
                        <a:pt x="500" y="18"/>
                        <a:pt x="470" y="21"/>
                        <a:pt x="440" y="24"/>
                      </a:cubicBezTo>
                      <a:cubicBezTo>
                        <a:pt x="407" y="27"/>
                        <a:pt x="375" y="30"/>
                        <a:pt x="342" y="35"/>
                      </a:cubicBezTo>
                      <a:cubicBezTo>
                        <a:pt x="310" y="39"/>
                        <a:pt x="148" y="55"/>
                        <a:pt x="100" y="64"/>
                      </a:cubicBezTo>
                      <a:cubicBezTo>
                        <a:pt x="78" y="67"/>
                        <a:pt x="55" y="71"/>
                        <a:pt x="33" y="76"/>
                      </a:cubicBezTo>
                      <a:cubicBezTo>
                        <a:pt x="14" y="80"/>
                        <a:pt x="0" y="92"/>
                        <a:pt x="0" y="116"/>
                      </a:cubicBezTo>
                      <a:cubicBezTo>
                        <a:pt x="0" y="130"/>
                        <a:pt x="9" y="139"/>
                        <a:pt x="19" y="146"/>
                      </a:cubicBezTo>
                      <a:cubicBezTo>
                        <a:pt x="688" y="146"/>
                        <a:pt x="688" y="146"/>
                        <a:pt x="688" y="146"/>
                      </a:cubicBezTo>
                      <a:cubicBezTo>
                        <a:pt x="709" y="146"/>
                        <a:pt x="726" y="113"/>
                        <a:pt x="726" y="73"/>
                      </a:cubicBezTo>
                      <a:cubicBezTo>
                        <a:pt x="726" y="33"/>
                        <a:pt x="709" y="0"/>
                        <a:pt x="6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2540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28" name="Freeform 14"/>
                <p:cNvSpPr>
                  <a:spLocks/>
                </p:cNvSpPr>
                <p:nvPr/>
              </p:nvSpPr>
              <p:spPr bwMode="auto">
                <a:xfrm>
                  <a:off x="2952" y="1658"/>
                  <a:ext cx="1776" cy="541"/>
                </a:xfrm>
                <a:custGeom>
                  <a:avLst/>
                  <a:gdLst>
                    <a:gd name="T0" fmla="*/ 3 w 749"/>
                    <a:gd name="T1" fmla="*/ 157 h 228"/>
                    <a:gd name="T2" fmla="*/ 49 w 749"/>
                    <a:gd name="T3" fmla="*/ 225 h 228"/>
                    <a:gd name="T4" fmla="*/ 714 w 749"/>
                    <a:gd name="T5" fmla="*/ 147 h 228"/>
                    <a:gd name="T6" fmla="*/ 745 w 749"/>
                    <a:gd name="T7" fmla="*/ 70 h 228"/>
                    <a:gd name="T8" fmla="*/ 700 w 749"/>
                    <a:gd name="T9" fmla="*/ 3 h 228"/>
                    <a:gd name="T10" fmla="*/ 35 w 749"/>
                    <a:gd name="T11" fmla="*/ 81 h 228"/>
                    <a:gd name="T12" fmla="*/ 3 w 749"/>
                    <a:gd name="T13" fmla="*/ 157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9" h="228">
                      <a:moveTo>
                        <a:pt x="3" y="157"/>
                      </a:moveTo>
                      <a:cubicBezTo>
                        <a:pt x="7" y="197"/>
                        <a:pt x="27" y="228"/>
                        <a:pt x="49" y="225"/>
                      </a:cubicBezTo>
                      <a:cubicBezTo>
                        <a:pt x="714" y="147"/>
                        <a:pt x="714" y="147"/>
                        <a:pt x="714" y="147"/>
                      </a:cubicBezTo>
                      <a:cubicBezTo>
                        <a:pt x="735" y="145"/>
                        <a:pt x="749" y="110"/>
                        <a:pt x="745" y="70"/>
                      </a:cubicBezTo>
                      <a:cubicBezTo>
                        <a:pt x="741" y="30"/>
                        <a:pt x="721" y="0"/>
                        <a:pt x="700" y="3"/>
                      </a:cubicBezTo>
                      <a:cubicBezTo>
                        <a:pt x="35" y="81"/>
                        <a:pt x="35" y="81"/>
                        <a:pt x="35" y="81"/>
                      </a:cubicBezTo>
                      <a:cubicBezTo>
                        <a:pt x="14" y="83"/>
                        <a:pt x="0" y="117"/>
                        <a:pt x="3" y="1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2540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29" name="Freeform 15"/>
                <p:cNvSpPr>
                  <a:spLocks/>
                </p:cNvSpPr>
                <p:nvPr/>
              </p:nvSpPr>
              <p:spPr bwMode="auto">
                <a:xfrm>
                  <a:off x="3186" y="2484"/>
                  <a:ext cx="1301" cy="406"/>
                </a:xfrm>
                <a:custGeom>
                  <a:avLst/>
                  <a:gdLst>
                    <a:gd name="T0" fmla="*/ 533 w 548"/>
                    <a:gd name="T1" fmla="*/ 0 h 171"/>
                    <a:gd name="T2" fmla="*/ 21 w 548"/>
                    <a:gd name="T3" fmla="*/ 0 h 171"/>
                    <a:gd name="T4" fmla="*/ 11 w 548"/>
                    <a:gd name="T5" fmla="*/ 20 h 171"/>
                    <a:gd name="T6" fmla="*/ 41 w 548"/>
                    <a:gd name="T7" fmla="*/ 36 h 171"/>
                    <a:gd name="T8" fmla="*/ 275 w 548"/>
                    <a:gd name="T9" fmla="*/ 171 h 171"/>
                    <a:gd name="T10" fmla="*/ 505 w 548"/>
                    <a:gd name="T11" fmla="*/ 39 h 171"/>
                    <a:gd name="T12" fmla="*/ 540 w 548"/>
                    <a:gd name="T13" fmla="*/ 20 h 171"/>
                    <a:gd name="T14" fmla="*/ 533 w 548"/>
                    <a:gd name="T15" fmla="*/ 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8" h="171">
                      <a:moveTo>
                        <a:pt x="533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0" y="2"/>
                        <a:pt x="11" y="20"/>
                      </a:cubicBezTo>
                      <a:cubicBezTo>
                        <a:pt x="17" y="30"/>
                        <a:pt x="34" y="27"/>
                        <a:pt x="41" y="36"/>
                      </a:cubicBezTo>
                      <a:cubicBezTo>
                        <a:pt x="100" y="112"/>
                        <a:pt x="178" y="171"/>
                        <a:pt x="275" y="171"/>
                      </a:cubicBezTo>
                      <a:cubicBezTo>
                        <a:pt x="372" y="171"/>
                        <a:pt x="446" y="113"/>
                        <a:pt x="505" y="39"/>
                      </a:cubicBezTo>
                      <a:cubicBezTo>
                        <a:pt x="513" y="29"/>
                        <a:pt x="533" y="31"/>
                        <a:pt x="540" y="20"/>
                      </a:cubicBezTo>
                      <a:cubicBezTo>
                        <a:pt x="548" y="6"/>
                        <a:pt x="533" y="0"/>
                        <a:pt x="5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2540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</p:grpSp>
        <p:grpSp>
          <p:nvGrpSpPr>
            <p:cNvPr id="13" name="Group 124"/>
            <p:cNvGrpSpPr>
              <a:grpSpLocks noChangeAspect="1"/>
            </p:cNvGrpSpPr>
            <p:nvPr/>
          </p:nvGrpSpPr>
          <p:grpSpPr bwMode="auto">
            <a:xfrm>
              <a:off x="5370487" y="2760061"/>
              <a:ext cx="1478025" cy="996478"/>
              <a:chOff x="2378" y="1175"/>
              <a:chExt cx="2922" cy="1970"/>
            </a:xfrm>
            <a:solidFill>
              <a:srgbClr val="01ACBE"/>
            </a:solidFill>
          </p:grpSpPr>
          <p:sp>
            <p:nvSpPr>
              <p:cNvPr id="14" name="Freeform 125"/>
              <p:cNvSpPr>
                <a:spLocks/>
              </p:cNvSpPr>
              <p:nvPr/>
            </p:nvSpPr>
            <p:spPr bwMode="auto">
              <a:xfrm>
                <a:off x="2378" y="1175"/>
                <a:ext cx="930" cy="901"/>
              </a:xfrm>
              <a:custGeom>
                <a:avLst/>
                <a:gdLst>
                  <a:gd name="T0" fmla="*/ 290 w 393"/>
                  <a:gd name="T1" fmla="*/ 0 h 380"/>
                  <a:gd name="T2" fmla="*/ 237 w 393"/>
                  <a:gd name="T3" fmla="*/ 12 h 380"/>
                  <a:gd name="T4" fmla="*/ 196 w 393"/>
                  <a:gd name="T5" fmla="*/ 53 h 380"/>
                  <a:gd name="T6" fmla="*/ 109 w 393"/>
                  <a:gd name="T7" fmla="*/ 0 h 380"/>
                  <a:gd name="T8" fmla="*/ 30 w 393"/>
                  <a:gd name="T9" fmla="*/ 32 h 380"/>
                  <a:gd name="T10" fmla="*/ 0 w 393"/>
                  <a:gd name="T11" fmla="*/ 113 h 380"/>
                  <a:gd name="T12" fmla="*/ 0 w 393"/>
                  <a:gd name="T13" fmla="*/ 380 h 380"/>
                  <a:gd name="T14" fmla="*/ 111 w 393"/>
                  <a:gd name="T15" fmla="*/ 380 h 380"/>
                  <a:gd name="T16" fmla="*/ 111 w 393"/>
                  <a:gd name="T17" fmla="*/ 139 h 380"/>
                  <a:gd name="T18" fmla="*/ 127 w 393"/>
                  <a:gd name="T19" fmla="*/ 110 h 380"/>
                  <a:gd name="T20" fmla="*/ 139 w 393"/>
                  <a:gd name="T21" fmla="*/ 116 h 380"/>
                  <a:gd name="T22" fmla="*/ 142 w 393"/>
                  <a:gd name="T23" fmla="*/ 139 h 380"/>
                  <a:gd name="T24" fmla="*/ 142 w 393"/>
                  <a:gd name="T25" fmla="*/ 380 h 380"/>
                  <a:gd name="T26" fmla="*/ 252 w 393"/>
                  <a:gd name="T27" fmla="*/ 380 h 380"/>
                  <a:gd name="T28" fmla="*/ 252 w 393"/>
                  <a:gd name="T29" fmla="*/ 137 h 380"/>
                  <a:gd name="T30" fmla="*/ 268 w 393"/>
                  <a:gd name="T31" fmla="*/ 110 h 380"/>
                  <a:gd name="T32" fmla="*/ 280 w 393"/>
                  <a:gd name="T33" fmla="*/ 115 h 380"/>
                  <a:gd name="T34" fmla="*/ 283 w 393"/>
                  <a:gd name="T35" fmla="*/ 139 h 380"/>
                  <a:gd name="T36" fmla="*/ 283 w 393"/>
                  <a:gd name="T37" fmla="*/ 380 h 380"/>
                  <a:gd name="T38" fmla="*/ 393 w 393"/>
                  <a:gd name="T39" fmla="*/ 380 h 380"/>
                  <a:gd name="T40" fmla="*/ 393 w 393"/>
                  <a:gd name="T41" fmla="*/ 123 h 380"/>
                  <a:gd name="T42" fmla="*/ 366 w 393"/>
                  <a:gd name="T43" fmla="*/ 32 h 380"/>
                  <a:gd name="T44" fmla="*/ 290 w 393"/>
                  <a:gd name="T45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93" h="380">
                    <a:moveTo>
                      <a:pt x="290" y="0"/>
                    </a:moveTo>
                    <a:cubicBezTo>
                      <a:pt x="269" y="0"/>
                      <a:pt x="251" y="4"/>
                      <a:pt x="237" y="12"/>
                    </a:cubicBezTo>
                    <a:cubicBezTo>
                      <a:pt x="222" y="20"/>
                      <a:pt x="209" y="34"/>
                      <a:pt x="196" y="53"/>
                    </a:cubicBezTo>
                    <a:cubicBezTo>
                      <a:pt x="176" y="18"/>
                      <a:pt x="147" y="0"/>
                      <a:pt x="109" y="0"/>
                    </a:cubicBezTo>
                    <a:cubicBezTo>
                      <a:pt x="77" y="0"/>
                      <a:pt x="51" y="11"/>
                      <a:pt x="30" y="32"/>
                    </a:cubicBezTo>
                    <a:cubicBezTo>
                      <a:pt x="10" y="53"/>
                      <a:pt x="0" y="80"/>
                      <a:pt x="0" y="113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111" y="380"/>
                      <a:pt x="111" y="380"/>
                      <a:pt x="111" y="380"/>
                    </a:cubicBezTo>
                    <a:cubicBezTo>
                      <a:pt x="111" y="139"/>
                      <a:pt x="111" y="139"/>
                      <a:pt x="111" y="139"/>
                    </a:cubicBezTo>
                    <a:cubicBezTo>
                      <a:pt x="111" y="119"/>
                      <a:pt x="116" y="110"/>
                      <a:pt x="127" y="110"/>
                    </a:cubicBezTo>
                    <a:cubicBezTo>
                      <a:pt x="133" y="110"/>
                      <a:pt x="137" y="112"/>
                      <a:pt x="139" y="116"/>
                    </a:cubicBezTo>
                    <a:cubicBezTo>
                      <a:pt x="141" y="120"/>
                      <a:pt x="142" y="127"/>
                      <a:pt x="142" y="139"/>
                    </a:cubicBezTo>
                    <a:cubicBezTo>
                      <a:pt x="142" y="380"/>
                      <a:pt x="142" y="380"/>
                      <a:pt x="142" y="380"/>
                    </a:cubicBezTo>
                    <a:cubicBezTo>
                      <a:pt x="252" y="380"/>
                      <a:pt x="252" y="380"/>
                      <a:pt x="252" y="380"/>
                    </a:cubicBezTo>
                    <a:cubicBezTo>
                      <a:pt x="252" y="137"/>
                      <a:pt x="252" y="137"/>
                      <a:pt x="252" y="137"/>
                    </a:cubicBezTo>
                    <a:cubicBezTo>
                      <a:pt x="252" y="119"/>
                      <a:pt x="257" y="110"/>
                      <a:pt x="268" y="110"/>
                    </a:cubicBezTo>
                    <a:cubicBezTo>
                      <a:pt x="274" y="110"/>
                      <a:pt x="278" y="111"/>
                      <a:pt x="280" y="115"/>
                    </a:cubicBezTo>
                    <a:cubicBezTo>
                      <a:pt x="282" y="119"/>
                      <a:pt x="283" y="127"/>
                      <a:pt x="283" y="139"/>
                    </a:cubicBezTo>
                    <a:cubicBezTo>
                      <a:pt x="283" y="380"/>
                      <a:pt x="283" y="380"/>
                      <a:pt x="283" y="380"/>
                    </a:cubicBezTo>
                    <a:cubicBezTo>
                      <a:pt x="393" y="380"/>
                      <a:pt x="393" y="380"/>
                      <a:pt x="393" y="380"/>
                    </a:cubicBezTo>
                    <a:cubicBezTo>
                      <a:pt x="393" y="123"/>
                      <a:pt x="393" y="123"/>
                      <a:pt x="393" y="123"/>
                    </a:cubicBezTo>
                    <a:cubicBezTo>
                      <a:pt x="393" y="83"/>
                      <a:pt x="384" y="53"/>
                      <a:pt x="366" y="32"/>
                    </a:cubicBezTo>
                    <a:cubicBezTo>
                      <a:pt x="349" y="11"/>
                      <a:pt x="323" y="0"/>
                      <a:pt x="290" y="0"/>
                    </a:cubicBezTo>
                  </a:path>
                </a:pathLst>
              </a:custGeom>
              <a:solidFill>
                <a:srgbClr val="118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" name="Freeform 126"/>
              <p:cNvSpPr>
                <a:spLocks/>
              </p:cNvSpPr>
              <p:nvPr/>
            </p:nvSpPr>
            <p:spPr bwMode="auto">
              <a:xfrm>
                <a:off x="3448" y="1175"/>
                <a:ext cx="639" cy="901"/>
              </a:xfrm>
              <a:custGeom>
                <a:avLst/>
                <a:gdLst>
                  <a:gd name="T0" fmla="*/ 142 w 270"/>
                  <a:gd name="T1" fmla="*/ 0 h 380"/>
                  <a:gd name="T2" fmla="*/ 37 w 270"/>
                  <a:gd name="T3" fmla="*/ 38 h 380"/>
                  <a:gd name="T4" fmla="*/ 0 w 270"/>
                  <a:gd name="T5" fmla="*/ 145 h 380"/>
                  <a:gd name="T6" fmla="*/ 0 w 270"/>
                  <a:gd name="T7" fmla="*/ 380 h 380"/>
                  <a:gd name="T8" fmla="*/ 110 w 270"/>
                  <a:gd name="T9" fmla="*/ 380 h 380"/>
                  <a:gd name="T10" fmla="*/ 110 w 270"/>
                  <a:gd name="T11" fmla="*/ 292 h 380"/>
                  <a:gd name="T12" fmla="*/ 142 w 270"/>
                  <a:gd name="T13" fmla="*/ 292 h 380"/>
                  <a:gd name="T14" fmla="*/ 142 w 270"/>
                  <a:gd name="T15" fmla="*/ 194 h 380"/>
                  <a:gd name="T16" fmla="*/ 110 w 270"/>
                  <a:gd name="T17" fmla="*/ 194 h 380"/>
                  <a:gd name="T18" fmla="*/ 110 w 270"/>
                  <a:gd name="T19" fmla="*/ 148 h 380"/>
                  <a:gd name="T20" fmla="*/ 136 w 270"/>
                  <a:gd name="T21" fmla="*/ 110 h 380"/>
                  <a:gd name="T22" fmla="*/ 155 w 270"/>
                  <a:gd name="T23" fmla="*/ 118 h 380"/>
                  <a:gd name="T24" fmla="*/ 160 w 270"/>
                  <a:gd name="T25" fmla="*/ 148 h 380"/>
                  <a:gd name="T26" fmla="*/ 160 w 270"/>
                  <a:gd name="T27" fmla="*/ 380 h 380"/>
                  <a:gd name="T28" fmla="*/ 270 w 270"/>
                  <a:gd name="T29" fmla="*/ 380 h 380"/>
                  <a:gd name="T30" fmla="*/ 270 w 270"/>
                  <a:gd name="T31" fmla="*/ 141 h 380"/>
                  <a:gd name="T32" fmla="*/ 239 w 270"/>
                  <a:gd name="T33" fmla="*/ 35 h 380"/>
                  <a:gd name="T34" fmla="*/ 142 w 270"/>
                  <a:gd name="T35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0" h="380">
                    <a:moveTo>
                      <a:pt x="142" y="0"/>
                    </a:moveTo>
                    <a:cubicBezTo>
                      <a:pt x="97" y="0"/>
                      <a:pt x="62" y="13"/>
                      <a:pt x="37" y="38"/>
                    </a:cubicBezTo>
                    <a:cubicBezTo>
                      <a:pt x="13" y="63"/>
                      <a:pt x="0" y="99"/>
                      <a:pt x="0" y="145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110" y="380"/>
                      <a:pt x="110" y="380"/>
                      <a:pt x="110" y="380"/>
                    </a:cubicBezTo>
                    <a:cubicBezTo>
                      <a:pt x="110" y="292"/>
                      <a:pt x="110" y="292"/>
                      <a:pt x="110" y="292"/>
                    </a:cubicBezTo>
                    <a:cubicBezTo>
                      <a:pt x="142" y="292"/>
                      <a:pt x="142" y="292"/>
                      <a:pt x="142" y="292"/>
                    </a:cubicBezTo>
                    <a:cubicBezTo>
                      <a:pt x="142" y="194"/>
                      <a:pt x="142" y="194"/>
                      <a:pt x="142" y="194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10" y="148"/>
                      <a:pt x="110" y="148"/>
                      <a:pt x="110" y="148"/>
                    </a:cubicBezTo>
                    <a:cubicBezTo>
                      <a:pt x="110" y="122"/>
                      <a:pt x="119" y="110"/>
                      <a:pt x="136" y="110"/>
                    </a:cubicBezTo>
                    <a:cubicBezTo>
                      <a:pt x="145" y="110"/>
                      <a:pt x="151" y="112"/>
                      <a:pt x="155" y="118"/>
                    </a:cubicBezTo>
                    <a:cubicBezTo>
                      <a:pt x="158" y="124"/>
                      <a:pt x="160" y="134"/>
                      <a:pt x="160" y="148"/>
                    </a:cubicBezTo>
                    <a:cubicBezTo>
                      <a:pt x="160" y="380"/>
                      <a:pt x="160" y="380"/>
                      <a:pt x="160" y="380"/>
                    </a:cubicBezTo>
                    <a:cubicBezTo>
                      <a:pt x="270" y="380"/>
                      <a:pt x="270" y="380"/>
                      <a:pt x="270" y="380"/>
                    </a:cubicBezTo>
                    <a:cubicBezTo>
                      <a:pt x="270" y="141"/>
                      <a:pt x="270" y="141"/>
                      <a:pt x="270" y="141"/>
                    </a:cubicBezTo>
                    <a:cubicBezTo>
                      <a:pt x="270" y="93"/>
                      <a:pt x="260" y="58"/>
                      <a:pt x="239" y="35"/>
                    </a:cubicBezTo>
                    <a:cubicBezTo>
                      <a:pt x="218" y="12"/>
                      <a:pt x="186" y="0"/>
                      <a:pt x="142" y="0"/>
                    </a:cubicBezTo>
                  </a:path>
                </a:pathLst>
              </a:custGeom>
              <a:solidFill>
                <a:srgbClr val="118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" name="Rectangle 127"/>
              <p:cNvSpPr>
                <a:spLocks noChangeArrowheads="1"/>
              </p:cNvSpPr>
              <p:nvPr/>
            </p:nvSpPr>
            <p:spPr bwMode="auto">
              <a:xfrm>
                <a:off x="4246" y="1199"/>
                <a:ext cx="261" cy="877"/>
              </a:xfrm>
              <a:prstGeom prst="rect">
                <a:avLst/>
              </a:prstGeom>
              <a:solidFill>
                <a:srgbClr val="118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" name="Rectangle 128"/>
              <p:cNvSpPr>
                <a:spLocks noChangeArrowheads="1"/>
              </p:cNvSpPr>
              <p:nvPr/>
            </p:nvSpPr>
            <p:spPr bwMode="auto">
              <a:xfrm>
                <a:off x="4246" y="1199"/>
                <a:ext cx="261" cy="877"/>
              </a:xfrm>
              <a:prstGeom prst="rect">
                <a:avLst/>
              </a:prstGeom>
              <a:solidFill>
                <a:srgbClr val="118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8" name="Freeform 129"/>
              <p:cNvSpPr>
                <a:spLocks/>
              </p:cNvSpPr>
              <p:nvPr/>
            </p:nvSpPr>
            <p:spPr bwMode="auto">
              <a:xfrm>
                <a:off x="4665" y="1175"/>
                <a:ext cx="635" cy="901"/>
              </a:xfrm>
              <a:custGeom>
                <a:avLst/>
                <a:gdLst>
                  <a:gd name="T0" fmla="*/ 139 w 268"/>
                  <a:gd name="T1" fmla="*/ 0 h 380"/>
                  <a:gd name="T2" fmla="*/ 38 w 268"/>
                  <a:gd name="T3" fmla="*/ 38 h 380"/>
                  <a:gd name="T4" fmla="*/ 0 w 268"/>
                  <a:gd name="T5" fmla="*/ 140 h 380"/>
                  <a:gd name="T6" fmla="*/ 0 w 268"/>
                  <a:gd name="T7" fmla="*/ 380 h 380"/>
                  <a:gd name="T8" fmla="*/ 110 w 268"/>
                  <a:gd name="T9" fmla="*/ 380 h 380"/>
                  <a:gd name="T10" fmla="*/ 110 w 268"/>
                  <a:gd name="T11" fmla="*/ 143 h 380"/>
                  <a:gd name="T12" fmla="*/ 133 w 268"/>
                  <a:gd name="T13" fmla="*/ 110 h 380"/>
                  <a:gd name="T14" fmla="*/ 158 w 268"/>
                  <a:gd name="T15" fmla="*/ 143 h 380"/>
                  <a:gd name="T16" fmla="*/ 158 w 268"/>
                  <a:gd name="T17" fmla="*/ 380 h 380"/>
                  <a:gd name="T18" fmla="*/ 268 w 268"/>
                  <a:gd name="T19" fmla="*/ 380 h 380"/>
                  <a:gd name="T20" fmla="*/ 268 w 268"/>
                  <a:gd name="T21" fmla="*/ 143 h 380"/>
                  <a:gd name="T22" fmla="*/ 235 w 268"/>
                  <a:gd name="T23" fmla="*/ 37 h 380"/>
                  <a:gd name="T24" fmla="*/ 139 w 268"/>
                  <a:gd name="T25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8" h="380">
                    <a:moveTo>
                      <a:pt x="139" y="0"/>
                    </a:moveTo>
                    <a:cubicBezTo>
                      <a:pt x="97" y="0"/>
                      <a:pt x="63" y="13"/>
                      <a:pt x="38" y="38"/>
                    </a:cubicBezTo>
                    <a:cubicBezTo>
                      <a:pt x="12" y="64"/>
                      <a:pt x="0" y="97"/>
                      <a:pt x="0" y="140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110" y="380"/>
                      <a:pt x="110" y="380"/>
                      <a:pt x="110" y="380"/>
                    </a:cubicBezTo>
                    <a:cubicBezTo>
                      <a:pt x="110" y="143"/>
                      <a:pt x="110" y="143"/>
                      <a:pt x="110" y="143"/>
                    </a:cubicBezTo>
                    <a:cubicBezTo>
                      <a:pt x="110" y="121"/>
                      <a:pt x="118" y="110"/>
                      <a:pt x="133" y="110"/>
                    </a:cubicBezTo>
                    <a:cubicBezTo>
                      <a:pt x="150" y="110"/>
                      <a:pt x="158" y="121"/>
                      <a:pt x="158" y="143"/>
                    </a:cubicBezTo>
                    <a:cubicBezTo>
                      <a:pt x="158" y="380"/>
                      <a:pt x="158" y="380"/>
                      <a:pt x="158" y="380"/>
                    </a:cubicBezTo>
                    <a:cubicBezTo>
                      <a:pt x="268" y="380"/>
                      <a:pt x="268" y="380"/>
                      <a:pt x="268" y="380"/>
                    </a:cubicBezTo>
                    <a:cubicBezTo>
                      <a:pt x="268" y="143"/>
                      <a:pt x="268" y="143"/>
                      <a:pt x="268" y="143"/>
                    </a:cubicBezTo>
                    <a:cubicBezTo>
                      <a:pt x="268" y="97"/>
                      <a:pt x="257" y="62"/>
                      <a:pt x="235" y="37"/>
                    </a:cubicBezTo>
                    <a:cubicBezTo>
                      <a:pt x="212" y="13"/>
                      <a:pt x="180" y="0"/>
                      <a:pt x="139" y="0"/>
                    </a:cubicBezTo>
                  </a:path>
                </a:pathLst>
              </a:custGeom>
              <a:solidFill>
                <a:srgbClr val="118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9" name="Rectangle 130"/>
              <p:cNvSpPr>
                <a:spLocks noChangeArrowheads="1"/>
              </p:cNvSpPr>
              <p:nvPr/>
            </p:nvSpPr>
            <p:spPr bwMode="auto">
              <a:xfrm>
                <a:off x="2510" y="2261"/>
                <a:ext cx="261" cy="87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0" name="Rectangle 131"/>
              <p:cNvSpPr>
                <a:spLocks noChangeArrowheads="1"/>
              </p:cNvSpPr>
              <p:nvPr/>
            </p:nvSpPr>
            <p:spPr bwMode="auto">
              <a:xfrm>
                <a:off x="2510" y="2261"/>
                <a:ext cx="261" cy="879"/>
              </a:xfrm>
              <a:prstGeom prst="rect">
                <a:avLst/>
              </a:prstGeom>
              <a:solidFill>
                <a:srgbClr val="118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1" name="Freeform 132"/>
              <p:cNvSpPr>
                <a:spLocks/>
              </p:cNvSpPr>
              <p:nvPr/>
            </p:nvSpPr>
            <p:spPr bwMode="auto">
              <a:xfrm>
                <a:off x="2946" y="2261"/>
                <a:ext cx="843" cy="884"/>
              </a:xfrm>
              <a:custGeom>
                <a:avLst/>
                <a:gdLst>
                  <a:gd name="T0" fmla="*/ 144 w 356"/>
                  <a:gd name="T1" fmla="*/ 0 h 373"/>
                  <a:gd name="T2" fmla="*/ 0 w 356"/>
                  <a:gd name="T3" fmla="*/ 0 h 373"/>
                  <a:gd name="T4" fmla="*/ 0 w 356"/>
                  <a:gd name="T5" fmla="*/ 371 h 373"/>
                  <a:gd name="T6" fmla="*/ 111 w 356"/>
                  <a:gd name="T7" fmla="*/ 371 h 373"/>
                  <a:gd name="T8" fmla="*/ 111 w 356"/>
                  <a:gd name="T9" fmla="*/ 107 h 373"/>
                  <a:gd name="T10" fmla="*/ 148 w 356"/>
                  <a:gd name="T11" fmla="*/ 107 h 373"/>
                  <a:gd name="T12" fmla="*/ 243 w 356"/>
                  <a:gd name="T13" fmla="*/ 182 h 373"/>
                  <a:gd name="T14" fmla="*/ 146 w 356"/>
                  <a:gd name="T15" fmla="*/ 263 h 373"/>
                  <a:gd name="T16" fmla="*/ 129 w 356"/>
                  <a:gd name="T17" fmla="*/ 263 h 373"/>
                  <a:gd name="T18" fmla="*/ 129 w 356"/>
                  <a:gd name="T19" fmla="*/ 372 h 373"/>
                  <a:gd name="T20" fmla="*/ 162 w 356"/>
                  <a:gd name="T21" fmla="*/ 373 h 373"/>
                  <a:gd name="T22" fmla="*/ 301 w 356"/>
                  <a:gd name="T23" fmla="*/ 320 h 373"/>
                  <a:gd name="T24" fmla="*/ 356 w 356"/>
                  <a:gd name="T25" fmla="*/ 182 h 373"/>
                  <a:gd name="T26" fmla="*/ 292 w 356"/>
                  <a:gd name="T27" fmla="*/ 43 h 373"/>
                  <a:gd name="T28" fmla="*/ 144 w 356"/>
                  <a:gd name="T29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6" h="373">
                    <a:moveTo>
                      <a:pt x="1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71"/>
                      <a:pt x="0" y="371"/>
                      <a:pt x="0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48" y="107"/>
                      <a:pt x="148" y="107"/>
                      <a:pt x="148" y="107"/>
                    </a:cubicBezTo>
                    <a:cubicBezTo>
                      <a:pt x="211" y="107"/>
                      <a:pt x="243" y="132"/>
                      <a:pt x="243" y="182"/>
                    </a:cubicBezTo>
                    <a:cubicBezTo>
                      <a:pt x="243" y="236"/>
                      <a:pt x="211" y="263"/>
                      <a:pt x="146" y="263"/>
                    </a:cubicBezTo>
                    <a:cubicBezTo>
                      <a:pt x="129" y="263"/>
                      <a:pt x="129" y="263"/>
                      <a:pt x="129" y="263"/>
                    </a:cubicBezTo>
                    <a:cubicBezTo>
                      <a:pt x="129" y="372"/>
                      <a:pt x="129" y="372"/>
                      <a:pt x="129" y="372"/>
                    </a:cubicBezTo>
                    <a:cubicBezTo>
                      <a:pt x="144" y="373"/>
                      <a:pt x="155" y="373"/>
                      <a:pt x="162" y="373"/>
                    </a:cubicBezTo>
                    <a:cubicBezTo>
                      <a:pt x="219" y="373"/>
                      <a:pt x="265" y="355"/>
                      <a:pt x="301" y="320"/>
                    </a:cubicBezTo>
                    <a:cubicBezTo>
                      <a:pt x="338" y="284"/>
                      <a:pt x="356" y="239"/>
                      <a:pt x="356" y="182"/>
                    </a:cubicBezTo>
                    <a:cubicBezTo>
                      <a:pt x="356" y="124"/>
                      <a:pt x="335" y="77"/>
                      <a:pt x="292" y="43"/>
                    </a:cubicBezTo>
                    <a:cubicBezTo>
                      <a:pt x="257" y="14"/>
                      <a:pt x="207" y="0"/>
                      <a:pt x="144" y="0"/>
                    </a:cubicBezTo>
                  </a:path>
                </a:pathLst>
              </a:custGeom>
              <a:solidFill>
                <a:srgbClr val="118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2" name="Freeform 133"/>
              <p:cNvSpPr>
                <a:spLocks/>
              </p:cNvSpPr>
              <p:nvPr/>
            </p:nvSpPr>
            <p:spPr bwMode="auto">
              <a:xfrm>
                <a:off x="3893" y="2261"/>
                <a:ext cx="502" cy="879"/>
              </a:xfrm>
              <a:custGeom>
                <a:avLst/>
                <a:gdLst>
                  <a:gd name="T0" fmla="*/ 212 w 212"/>
                  <a:gd name="T1" fmla="*/ 0 h 371"/>
                  <a:gd name="T2" fmla="*/ 117 w 212"/>
                  <a:gd name="T3" fmla="*/ 0 h 371"/>
                  <a:gd name="T4" fmla="*/ 31 w 212"/>
                  <a:gd name="T5" fmla="*/ 29 h 371"/>
                  <a:gd name="T6" fmla="*/ 0 w 212"/>
                  <a:gd name="T7" fmla="*/ 112 h 371"/>
                  <a:gd name="T8" fmla="*/ 0 w 212"/>
                  <a:gd name="T9" fmla="*/ 257 h 371"/>
                  <a:gd name="T10" fmla="*/ 32 w 212"/>
                  <a:gd name="T11" fmla="*/ 342 h 371"/>
                  <a:gd name="T12" fmla="*/ 126 w 212"/>
                  <a:gd name="T13" fmla="*/ 371 h 371"/>
                  <a:gd name="T14" fmla="*/ 212 w 212"/>
                  <a:gd name="T15" fmla="*/ 371 h 371"/>
                  <a:gd name="T16" fmla="*/ 212 w 212"/>
                  <a:gd name="T17" fmla="*/ 265 h 371"/>
                  <a:gd name="T18" fmla="*/ 138 w 212"/>
                  <a:gd name="T19" fmla="*/ 265 h 371"/>
                  <a:gd name="T20" fmla="*/ 113 w 212"/>
                  <a:gd name="T21" fmla="*/ 261 h 371"/>
                  <a:gd name="T22" fmla="*/ 107 w 212"/>
                  <a:gd name="T23" fmla="*/ 246 h 371"/>
                  <a:gd name="T24" fmla="*/ 113 w 212"/>
                  <a:gd name="T25" fmla="*/ 231 h 371"/>
                  <a:gd name="T26" fmla="*/ 133 w 212"/>
                  <a:gd name="T27" fmla="*/ 227 h 371"/>
                  <a:gd name="T28" fmla="*/ 205 w 212"/>
                  <a:gd name="T29" fmla="*/ 227 h 371"/>
                  <a:gd name="T30" fmla="*/ 205 w 212"/>
                  <a:gd name="T31" fmla="*/ 144 h 371"/>
                  <a:gd name="T32" fmla="*/ 145 w 212"/>
                  <a:gd name="T33" fmla="*/ 144 h 371"/>
                  <a:gd name="T34" fmla="*/ 120 w 212"/>
                  <a:gd name="T35" fmla="*/ 140 h 371"/>
                  <a:gd name="T36" fmla="*/ 114 w 212"/>
                  <a:gd name="T37" fmla="*/ 125 h 371"/>
                  <a:gd name="T38" fmla="*/ 142 w 212"/>
                  <a:gd name="T39" fmla="*/ 107 h 371"/>
                  <a:gd name="T40" fmla="*/ 212 w 212"/>
                  <a:gd name="T41" fmla="*/ 107 h 371"/>
                  <a:gd name="T42" fmla="*/ 212 w 212"/>
                  <a:gd name="T43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2" h="371">
                    <a:moveTo>
                      <a:pt x="212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80" y="0"/>
                      <a:pt x="51" y="10"/>
                      <a:pt x="31" y="29"/>
                    </a:cubicBezTo>
                    <a:cubicBezTo>
                      <a:pt x="10" y="49"/>
                      <a:pt x="0" y="77"/>
                      <a:pt x="0" y="112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0" y="294"/>
                      <a:pt x="11" y="322"/>
                      <a:pt x="32" y="342"/>
                    </a:cubicBezTo>
                    <a:cubicBezTo>
                      <a:pt x="54" y="361"/>
                      <a:pt x="85" y="371"/>
                      <a:pt x="126" y="371"/>
                    </a:cubicBezTo>
                    <a:cubicBezTo>
                      <a:pt x="212" y="371"/>
                      <a:pt x="212" y="371"/>
                      <a:pt x="212" y="371"/>
                    </a:cubicBezTo>
                    <a:cubicBezTo>
                      <a:pt x="212" y="265"/>
                      <a:pt x="212" y="265"/>
                      <a:pt x="212" y="265"/>
                    </a:cubicBezTo>
                    <a:cubicBezTo>
                      <a:pt x="138" y="265"/>
                      <a:pt x="138" y="265"/>
                      <a:pt x="138" y="265"/>
                    </a:cubicBezTo>
                    <a:cubicBezTo>
                      <a:pt x="125" y="265"/>
                      <a:pt x="117" y="264"/>
                      <a:pt x="113" y="261"/>
                    </a:cubicBezTo>
                    <a:cubicBezTo>
                      <a:pt x="109" y="259"/>
                      <a:pt x="107" y="254"/>
                      <a:pt x="107" y="246"/>
                    </a:cubicBezTo>
                    <a:cubicBezTo>
                      <a:pt x="107" y="239"/>
                      <a:pt x="109" y="234"/>
                      <a:pt x="113" y="231"/>
                    </a:cubicBezTo>
                    <a:cubicBezTo>
                      <a:pt x="117" y="228"/>
                      <a:pt x="124" y="227"/>
                      <a:pt x="133" y="227"/>
                    </a:cubicBezTo>
                    <a:cubicBezTo>
                      <a:pt x="205" y="227"/>
                      <a:pt x="205" y="227"/>
                      <a:pt x="205" y="227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145" y="144"/>
                      <a:pt x="145" y="144"/>
                      <a:pt x="145" y="144"/>
                    </a:cubicBezTo>
                    <a:cubicBezTo>
                      <a:pt x="133" y="144"/>
                      <a:pt x="125" y="143"/>
                      <a:pt x="120" y="140"/>
                    </a:cubicBezTo>
                    <a:cubicBezTo>
                      <a:pt x="116" y="137"/>
                      <a:pt x="114" y="132"/>
                      <a:pt x="114" y="125"/>
                    </a:cubicBezTo>
                    <a:cubicBezTo>
                      <a:pt x="114" y="113"/>
                      <a:pt x="123" y="107"/>
                      <a:pt x="142" y="107"/>
                    </a:cubicBezTo>
                    <a:cubicBezTo>
                      <a:pt x="212" y="107"/>
                      <a:pt x="212" y="107"/>
                      <a:pt x="212" y="107"/>
                    </a:cubicBezTo>
                    <a:cubicBezTo>
                      <a:pt x="212" y="0"/>
                      <a:pt x="212" y="0"/>
                      <a:pt x="212" y="0"/>
                    </a:cubicBezTo>
                  </a:path>
                </a:pathLst>
              </a:custGeom>
              <a:solidFill>
                <a:srgbClr val="118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" name="Freeform 134"/>
              <p:cNvSpPr>
                <a:spLocks/>
              </p:cNvSpPr>
              <p:nvPr/>
            </p:nvSpPr>
            <p:spPr bwMode="auto">
              <a:xfrm>
                <a:off x="4528" y="2239"/>
                <a:ext cx="639" cy="901"/>
              </a:xfrm>
              <a:custGeom>
                <a:avLst/>
                <a:gdLst>
                  <a:gd name="T0" fmla="*/ 143 w 270"/>
                  <a:gd name="T1" fmla="*/ 0 h 380"/>
                  <a:gd name="T2" fmla="*/ 38 w 270"/>
                  <a:gd name="T3" fmla="*/ 38 h 380"/>
                  <a:gd name="T4" fmla="*/ 0 w 270"/>
                  <a:gd name="T5" fmla="*/ 144 h 380"/>
                  <a:gd name="T6" fmla="*/ 0 w 270"/>
                  <a:gd name="T7" fmla="*/ 380 h 380"/>
                  <a:gd name="T8" fmla="*/ 110 w 270"/>
                  <a:gd name="T9" fmla="*/ 380 h 380"/>
                  <a:gd name="T10" fmla="*/ 110 w 270"/>
                  <a:gd name="T11" fmla="*/ 292 h 380"/>
                  <a:gd name="T12" fmla="*/ 142 w 270"/>
                  <a:gd name="T13" fmla="*/ 292 h 380"/>
                  <a:gd name="T14" fmla="*/ 142 w 270"/>
                  <a:gd name="T15" fmla="*/ 194 h 380"/>
                  <a:gd name="T16" fmla="*/ 110 w 270"/>
                  <a:gd name="T17" fmla="*/ 194 h 380"/>
                  <a:gd name="T18" fmla="*/ 110 w 270"/>
                  <a:gd name="T19" fmla="*/ 148 h 380"/>
                  <a:gd name="T20" fmla="*/ 136 w 270"/>
                  <a:gd name="T21" fmla="*/ 109 h 380"/>
                  <a:gd name="T22" fmla="*/ 155 w 270"/>
                  <a:gd name="T23" fmla="*/ 118 h 380"/>
                  <a:gd name="T24" fmla="*/ 160 w 270"/>
                  <a:gd name="T25" fmla="*/ 148 h 380"/>
                  <a:gd name="T26" fmla="*/ 160 w 270"/>
                  <a:gd name="T27" fmla="*/ 380 h 380"/>
                  <a:gd name="T28" fmla="*/ 270 w 270"/>
                  <a:gd name="T29" fmla="*/ 380 h 380"/>
                  <a:gd name="T30" fmla="*/ 270 w 270"/>
                  <a:gd name="T31" fmla="*/ 140 h 380"/>
                  <a:gd name="T32" fmla="*/ 239 w 270"/>
                  <a:gd name="T33" fmla="*/ 34 h 380"/>
                  <a:gd name="T34" fmla="*/ 143 w 270"/>
                  <a:gd name="T35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0" h="380">
                    <a:moveTo>
                      <a:pt x="143" y="0"/>
                    </a:moveTo>
                    <a:cubicBezTo>
                      <a:pt x="97" y="0"/>
                      <a:pt x="62" y="13"/>
                      <a:pt x="38" y="38"/>
                    </a:cubicBezTo>
                    <a:cubicBezTo>
                      <a:pt x="13" y="63"/>
                      <a:pt x="0" y="98"/>
                      <a:pt x="0" y="144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110" y="380"/>
                      <a:pt x="110" y="380"/>
                      <a:pt x="110" y="380"/>
                    </a:cubicBezTo>
                    <a:cubicBezTo>
                      <a:pt x="110" y="292"/>
                      <a:pt x="110" y="292"/>
                      <a:pt x="110" y="292"/>
                    </a:cubicBezTo>
                    <a:cubicBezTo>
                      <a:pt x="142" y="292"/>
                      <a:pt x="142" y="292"/>
                      <a:pt x="142" y="292"/>
                    </a:cubicBezTo>
                    <a:cubicBezTo>
                      <a:pt x="142" y="194"/>
                      <a:pt x="142" y="194"/>
                      <a:pt x="142" y="194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10" y="148"/>
                      <a:pt x="110" y="148"/>
                      <a:pt x="110" y="148"/>
                    </a:cubicBezTo>
                    <a:cubicBezTo>
                      <a:pt x="110" y="122"/>
                      <a:pt x="119" y="109"/>
                      <a:pt x="136" y="109"/>
                    </a:cubicBezTo>
                    <a:cubicBezTo>
                      <a:pt x="145" y="109"/>
                      <a:pt x="151" y="112"/>
                      <a:pt x="155" y="118"/>
                    </a:cubicBezTo>
                    <a:cubicBezTo>
                      <a:pt x="158" y="123"/>
                      <a:pt x="160" y="133"/>
                      <a:pt x="160" y="148"/>
                    </a:cubicBezTo>
                    <a:cubicBezTo>
                      <a:pt x="160" y="380"/>
                      <a:pt x="160" y="380"/>
                      <a:pt x="160" y="380"/>
                    </a:cubicBezTo>
                    <a:cubicBezTo>
                      <a:pt x="270" y="380"/>
                      <a:pt x="270" y="380"/>
                      <a:pt x="270" y="380"/>
                    </a:cubicBezTo>
                    <a:cubicBezTo>
                      <a:pt x="270" y="140"/>
                      <a:pt x="270" y="140"/>
                      <a:pt x="270" y="140"/>
                    </a:cubicBezTo>
                    <a:cubicBezTo>
                      <a:pt x="270" y="93"/>
                      <a:pt x="260" y="57"/>
                      <a:pt x="239" y="34"/>
                    </a:cubicBezTo>
                    <a:cubicBezTo>
                      <a:pt x="218" y="11"/>
                      <a:pt x="186" y="0"/>
                      <a:pt x="143" y="0"/>
                    </a:cubicBezTo>
                  </a:path>
                </a:pathLst>
              </a:custGeom>
              <a:solidFill>
                <a:srgbClr val="118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sp>
        <p:nvSpPr>
          <p:cNvPr id="30" name="圆角矩形 29"/>
          <p:cNvSpPr/>
          <p:nvPr/>
        </p:nvSpPr>
        <p:spPr>
          <a:xfrm rot="14400000">
            <a:off x="4337657" y="4723263"/>
            <a:ext cx="206121" cy="638964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圆角矩形 30"/>
          <p:cNvSpPr/>
          <p:nvPr/>
        </p:nvSpPr>
        <p:spPr>
          <a:xfrm rot="16800000">
            <a:off x="4110621" y="3435681"/>
            <a:ext cx="206121" cy="638964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圆角矩形 31"/>
          <p:cNvSpPr/>
          <p:nvPr/>
        </p:nvSpPr>
        <p:spPr>
          <a:xfrm rot="19200000">
            <a:off x="4764344" y="2303401"/>
            <a:ext cx="206121" cy="638964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圆角矩形 32"/>
          <p:cNvSpPr/>
          <p:nvPr/>
        </p:nvSpPr>
        <p:spPr>
          <a:xfrm>
            <a:off x="5992941" y="1856227"/>
            <a:ext cx="206121" cy="638964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圆角矩形 33"/>
          <p:cNvSpPr/>
          <p:nvPr/>
        </p:nvSpPr>
        <p:spPr>
          <a:xfrm rot="2400000">
            <a:off x="7221538" y="2303401"/>
            <a:ext cx="206121" cy="638964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圆角矩形 34"/>
          <p:cNvSpPr/>
          <p:nvPr/>
        </p:nvSpPr>
        <p:spPr>
          <a:xfrm rot="4800000">
            <a:off x="7875261" y="3435681"/>
            <a:ext cx="206121" cy="638964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圆角矩形 35"/>
          <p:cNvSpPr/>
          <p:nvPr/>
        </p:nvSpPr>
        <p:spPr>
          <a:xfrm rot="7200000">
            <a:off x="7648225" y="4723263"/>
            <a:ext cx="206121" cy="638964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37" name="组合 36"/>
          <p:cNvGrpSpPr/>
          <p:nvPr/>
        </p:nvGrpSpPr>
        <p:grpSpPr>
          <a:xfrm>
            <a:off x="8208235" y="2276872"/>
            <a:ext cx="3695733" cy="1669700"/>
            <a:chOff x="5274190" y="2146445"/>
            <a:chExt cx="3448816" cy="1252275"/>
          </a:xfrm>
        </p:grpSpPr>
        <p:sp>
          <p:nvSpPr>
            <p:cNvPr id="38" name="TextBox 176"/>
            <p:cNvSpPr txBox="1"/>
            <p:nvPr/>
          </p:nvSpPr>
          <p:spPr>
            <a:xfrm>
              <a:off x="5274190" y="2146445"/>
              <a:ext cx="1321182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GB" sz="2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177"/>
            <p:cNvSpPr txBox="1"/>
            <p:nvPr/>
          </p:nvSpPr>
          <p:spPr>
            <a:xfrm>
              <a:off x="5398468" y="2483661"/>
              <a:ext cx="3324538" cy="915059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您的内容打在这里，或者通过复制您的文本后，并选择只保留文字。并选择只保留文字</a:t>
              </a:r>
              <a:r>
                <a:rPr lang="en-US" altLang="zh-CN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  <a:p>
              <a:pPr>
                <a:lnSpc>
                  <a:spcPct val="130000"/>
                </a:lnSpc>
              </a:pP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208235" y="4293096"/>
            <a:ext cx="3695733" cy="1669700"/>
            <a:chOff x="5274190" y="2146445"/>
            <a:chExt cx="3448816" cy="1252275"/>
          </a:xfrm>
        </p:grpSpPr>
        <p:sp>
          <p:nvSpPr>
            <p:cNvPr id="41" name="TextBox 179"/>
            <p:cNvSpPr txBox="1"/>
            <p:nvPr/>
          </p:nvSpPr>
          <p:spPr>
            <a:xfrm>
              <a:off x="5274190" y="2146445"/>
              <a:ext cx="1321182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GB" sz="2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180"/>
            <p:cNvSpPr txBox="1"/>
            <p:nvPr/>
          </p:nvSpPr>
          <p:spPr>
            <a:xfrm>
              <a:off x="5398468" y="2483661"/>
              <a:ext cx="3324538" cy="915059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您的内容打在这里，或者通过复制您的文本后，并选择只保留文字。并选择只保留文字</a:t>
              </a:r>
              <a:r>
                <a:rPr lang="en-US" altLang="zh-CN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  <a:p>
              <a:pPr>
                <a:lnSpc>
                  <a:spcPct val="130000"/>
                </a:lnSpc>
              </a:pP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09240" y="2276872"/>
            <a:ext cx="3562557" cy="1669700"/>
            <a:chOff x="5398468" y="2146445"/>
            <a:chExt cx="3324538" cy="1252275"/>
          </a:xfrm>
        </p:grpSpPr>
        <p:sp>
          <p:nvSpPr>
            <p:cNvPr id="44" name="TextBox 182"/>
            <p:cNvSpPr txBox="1"/>
            <p:nvPr/>
          </p:nvSpPr>
          <p:spPr>
            <a:xfrm>
              <a:off x="7268062" y="2146445"/>
              <a:ext cx="1321182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GB" sz="2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183"/>
            <p:cNvSpPr txBox="1"/>
            <p:nvPr/>
          </p:nvSpPr>
          <p:spPr>
            <a:xfrm>
              <a:off x="5398468" y="2483661"/>
              <a:ext cx="3324538" cy="915059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您的内容打在这里，或者通过复制您的文本后，并选择只保留文字并选择只保留文字</a:t>
              </a:r>
              <a:r>
                <a:rPr lang="en-US" altLang="zh-CN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  <a:p>
              <a:pPr>
                <a:lnSpc>
                  <a:spcPct val="130000"/>
                </a:lnSpc>
              </a:pP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09240" y="4293097"/>
            <a:ext cx="3562557" cy="1963178"/>
            <a:chOff x="5398468" y="2146445"/>
            <a:chExt cx="3324538" cy="1472383"/>
          </a:xfrm>
        </p:grpSpPr>
        <p:sp>
          <p:nvSpPr>
            <p:cNvPr id="47" name="TextBox 188"/>
            <p:cNvSpPr txBox="1"/>
            <p:nvPr/>
          </p:nvSpPr>
          <p:spPr>
            <a:xfrm>
              <a:off x="7268062" y="2146445"/>
              <a:ext cx="1321182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GB" sz="2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189"/>
            <p:cNvSpPr txBox="1"/>
            <p:nvPr/>
          </p:nvSpPr>
          <p:spPr>
            <a:xfrm>
              <a:off x="5398468" y="2483661"/>
              <a:ext cx="3324538" cy="1135167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您的内容打在这里，或者通过复制您的文本后，并选择只保留文字并选择只保留文字</a:t>
              </a:r>
              <a:r>
                <a:rPr lang="en-US" altLang="zh-CN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  <a:p>
              <a:pPr>
                <a:lnSpc>
                  <a:spcPct val="130000"/>
                </a:lnSpc>
              </a:pP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6979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C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实践验证</a:t>
              </a:r>
              <a:endParaRPr lang="zh-CN" altLang="en-US" sz="2800" dirty="0">
                <a:solidFill>
                  <a:srgbClr val="118C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758225" y="4210013"/>
            <a:ext cx="853107" cy="851119"/>
            <a:chOff x="1941706" y="3231482"/>
            <a:chExt cx="1212300" cy="1209474"/>
          </a:xfrm>
        </p:grpSpPr>
        <p:sp>
          <p:nvSpPr>
            <p:cNvPr id="50" name="任意多边形 49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51" name="椭圆 50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641327" y="3514896"/>
            <a:ext cx="2024144" cy="2024144"/>
            <a:chOff x="2508643" y="3155719"/>
            <a:chExt cx="2161075" cy="2161075"/>
          </a:xfrm>
        </p:grpSpPr>
        <p:sp>
          <p:nvSpPr>
            <p:cNvPr id="53" name="任意多边形 52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54" name="椭圆 53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226727" y="3929815"/>
            <a:ext cx="1664341" cy="1664341"/>
            <a:chOff x="2508643" y="3155719"/>
            <a:chExt cx="2161075" cy="2161075"/>
          </a:xfrm>
        </p:grpSpPr>
        <p:sp>
          <p:nvSpPr>
            <p:cNvPr id="56" name="任意多边形 55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57" name="椭圆 56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444318" y="4103189"/>
            <a:ext cx="854071" cy="854071"/>
            <a:chOff x="2508643" y="3155719"/>
            <a:chExt cx="2161075" cy="2161075"/>
          </a:xfrm>
        </p:grpSpPr>
        <p:sp>
          <p:nvSpPr>
            <p:cNvPr id="59" name="任意多边形 58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397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60" name="椭圆 59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740616" y="2526145"/>
            <a:ext cx="1237171" cy="1234287"/>
            <a:chOff x="1941706" y="3231482"/>
            <a:chExt cx="1212300" cy="1209474"/>
          </a:xfrm>
        </p:grpSpPr>
        <p:sp>
          <p:nvSpPr>
            <p:cNvPr id="62" name="任意多边形 61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63" name="椭圆 62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420566" y="2149395"/>
            <a:ext cx="1345967" cy="1342829"/>
            <a:chOff x="1941706" y="3231482"/>
            <a:chExt cx="1212300" cy="1209474"/>
          </a:xfrm>
        </p:grpSpPr>
        <p:sp>
          <p:nvSpPr>
            <p:cNvPr id="65" name="任意多边形 64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66" name="椭圆 65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720942" y="2712186"/>
            <a:ext cx="582684" cy="581324"/>
            <a:chOff x="1941706" y="3231482"/>
            <a:chExt cx="1212300" cy="1209474"/>
          </a:xfrm>
        </p:grpSpPr>
        <p:sp>
          <p:nvSpPr>
            <p:cNvPr id="68" name="任意多边形 67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69" name="椭圆 68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37405" y="2606551"/>
            <a:ext cx="582684" cy="581324"/>
            <a:chOff x="1941706" y="3231482"/>
            <a:chExt cx="1212300" cy="1209474"/>
          </a:xfrm>
        </p:grpSpPr>
        <p:sp>
          <p:nvSpPr>
            <p:cNvPr id="71" name="任意多边形 70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72" name="椭圆 71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879625" y="3134737"/>
            <a:ext cx="1375489" cy="1375488"/>
            <a:chOff x="2508643" y="3155719"/>
            <a:chExt cx="2161075" cy="2161075"/>
          </a:xfrm>
        </p:grpSpPr>
        <p:sp>
          <p:nvSpPr>
            <p:cNvPr id="74" name="任意多边形 73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76" name="椭圆 75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77" name="Freeform 5"/>
          <p:cNvSpPr>
            <a:spLocks/>
          </p:cNvSpPr>
          <p:nvPr/>
        </p:nvSpPr>
        <p:spPr bwMode="auto">
          <a:xfrm>
            <a:off x="5108617" y="1817729"/>
            <a:ext cx="656171" cy="58156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Freeform 5"/>
          <p:cNvSpPr>
            <a:spLocks/>
          </p:cNvSpPr>
          <p:nvPr/>
        </p:nvSpPr>
        <p:spPr bwMode="auto">
          <a:xfrm>
            <a:off x="9651508" y="1827669"/>
            <a:ext cx="656171" cy="58156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5"/>
          <p:cNvSpPr>
            <a:spLocks/>
          </p:cNvSpPr>
          <p:nvPr/>
        </p:nvSpPr>
        <p:spPr bwMode="auto">
          <a:xfrm>
            <a:off x="6346593" y="5408755"/>
            <a:ext cx="656171" cy="58156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Freeform 5"/>
          <p:cNvSpPr>
            <a:spLocks/>
          </p:cNvSpPr>
          <p:nvPr/>
        </p:nvSpPr>
        <p:spPr bwMode="auto">
          <a:xfrm>
            <a:off x="2021973" y="5476759"/>
            <a:ext cx="656171" cy="58156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089958" y="3406516"/>
            <a:ext cx="2390084" cy="2326753"/>
            <a:chOff x="3067468" y="2554886"/>
            <a:chExt cx="1792563" cy="1745065"/>
          </a:xfrm>
        </p:grpSpPr>
        <p:grpSp>
          <p:nvGrpSpPr>
            <p:cNvPr id="82" name="组合 81"/>
            <p:cNvGrpSpPr/>
            <p:nvPr/>
          </p:nvGrpSpPr>
          <p:grpSpPr>
            <a:xfrm>
              <a:off x="3067468" y="2554886"/>
              <a:ext cx="1722794" cy="1745065"/>
              <a:chOff x="3067468" y="2554886"/>
              <a:chExt cx="1722794" cy="1745065"/>
            </a:xfrm>
          </p:grpSpPr>
          <p:grpSp>
            <p:nvGrpSpPr>
              <p:cNvPr id="86" name="组合 85"/>
              <p:cNvGrpSpPr/>
              <p:nvPr/>
            </p:nvGrpSpPr>
            <p:grpSpPr>
              <a:xfrm>
                <a:off x="3067468" y="2773052"/>
                <a:ext cx="1722794" cy="1526899"/>
                <a:chOff x="1529861" y="1829264"/>
                <a:chExt cx="2452453" cy="2173589"/>
              </a:xfrm>
            </p:grpSpPr>
            <p:sp>
              <p:nvSpPr>
                <p:cNvPr id="94" name="Freeform 5"/>
                <p:cNvSpPr>
                  <a:spLocks/>
                </p:cNvSpPr>
                <p:nvPr/>
              </p:nvSpPr>
              <p:spPr bwMode="auto">
                <a:xfrm>
                  <a:off x="1529861" y="1829264"/>
                  <a:ext cx="2452453" cy="2173589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01600" dir="2700000" algn="tl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5" name="Freeform 5"/>
                <p:cNvSpPr>
                  <a:spLocks/>
                </p:cNvSpPr>
                <p:nvPr/>
              </p:nvSpPr>
              <p:spPr bwMode="auto">
                <a:xfrm>
                  <a:off x="1688672" y="1966891"/>
                  <a:ext cx="2130210" cy="1887988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118C3B"/>
                </a:solidFill>
                <a:ln w="19050">
                  <a:noFill/>
                </a:ln>
                <a:effectLst>
                  <a:softEdge rad="0"/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7" name="组合 86"/>
              <p:cNvGrpSpPr/>
              <p:nvPr/>
            </p:nvGrpSpPr>
            <p:grpSpPr>
              <a:xfrm>
                <a:off x="3163902" y="2554886"/>
                <a:ext cx="750088" cy="561979"/>
                <a:chOff x="3163902" y="2554886"/>
                <a:chExt cx="750088" cy="561979"/>
              </a:xfrm>
            </p:grpSpPr>
            <p:sp>
              <p:nvSpPr>
                <p:cNvPr id="92" name="Freeform 5"/>
                <p:cNvSpPr>
                  <a:spLocks/>
                </p:cNvSpPr>
                <p:nvPr/>
              </p:nvSpPr>
              <p:spPr bwMode="auto">
                <a:xfrm>
                  <a:off x="3219818" y="2554886"/>
                  <a:ext cx="634079" cy="561979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01600" dir="2700000" algn="tl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文本框 62"/>
                <p:cNvSpPr txBox="1"/>
                <p:nvPr/>
              </p:nvSpPr>
              <p:spPr>
                <a:xfrm>
                  <a:off x="3163902" y="2610309"/>
                  <a:ext cx="750088" cy="4385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200" dirty="0">
                      <a:solidFill>
                        <a:srgbClr val="118C3B"/>
                      </a:solidFill>
                      <a:latin typeface="Impact" panose="020B0806030902050204" pitchFamily="34" charset="0"/>
                    </a:rPr>
                    <a:t>02</a:t>
                  </a:r>
                  <a:endParaRPr lang="zh-CN" altLang="en-US" sz="3200" dirty="0">
                    <a:solidFill>
                      <a:srgbClr val="118C3B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88" name="Group 46"/>
              <p:cNvGrpSpPr>
                <a:grpSpLocks noChangeAspect="1"/>
              </p:cNvGrpSpPr>
              <p:nvPr/>
            </p:nvGrpSpPr>
            <p:grpSpPr bwMode="auto">
              <a:xfrm>
                <a:off x="4077360" y="3095731"/>
                <a:ext cx="350041" cy="216714"/>
                <a:chOff x="3098" y="1701"/>
                <a:chExt cx="1486" cy="920"/>
              </a:xfrm>
              <a:solidFill>
                <a:schemeClr val="bg1"/>
              </a:solidFill>
            </p:grpSpPr>
            <p:sp>
              <p:nvSpPr>
                <p:cNvPr id="89" name="Freeform 47"/>
                <p:cNvSpPr>
                  <a:spLocks/>
                </p:cNvSpPr>
                <p:nvPr/>
              </p:nvSpPr>
              <p:spPr bwMode="auto">
                <a:xfrm>
                  <a:off x="3468" y="1701"/>
                  <a:ext cx="746" cy="920"/>
                </a:xfrm>
                <a:custGeom>
                  <a:avLst/>
                  <a:gdLst>
                    <a:gd name="T0" fmla="*/ 157 w 314"/>
                    <a:gd name="T1" fmla="*/ 0 h 386"/>
                    <a:gd name="T2" fmla="*/ 68 w 314"/>
                    <a:gd name="T3" fmla="*/ 89 h 386"/>
                    <a:gd name="T4" fmla="*/ 127 w 314"/>
                    <a:gd name="T5" fmla="*/ 172 h 386"/>
                    <a:gd name="T6" fmla="*/ 103 w 314"/>
                    <a:gd name="T7" fmla="*/ 172 h 386"/>
                    <a:gd name="T8" fmla="*/ 16 w 314"/>
                    <a:gd name="T9" fmla="*/ 320 h 386"/>
                    <a:gd name="T10" fmla="*/ 28 w 314"/>
                    <a:gd name="T11" fmla="*/ 386 h 386"/>
                    <a:gd name="T12" fmla="*/ 132 w 314"/>
                    <a:gd name="T13" fmla="*/ 386 h 386"/>
                    <a:gd name="T14" fmla="*/ 154 w 314"/>
                    <a:gd name="T15" fmla="*/ 203 h 386"/>
                    <a:gd name="T16" fmla="*/ 132 w 314"/>
                    <a:gd name="T17" fmla="*/ 180 h 386"/>
                    <a:gd name="T18" fmla="*/ 182 w 314"/>
                    <a:gd name="T19" fmla="*/ 180 h 386"/>
                    <a:gd name="T20" fmla="*/ 160 w 314"/>
                    <a:gd name="T21" fmla="*/ 203 h 386"/>
                    <a:gd name="T22" fmla="*/ 182 w 314"/>
                    <a:gd name="T23" fmla="*/ 386 h 386"/>
                    <a:gd name="T24" fmla="*/ 286 w 314"/>
                    <a:gd name="T25" fmla="*/ 386 h 386"/>
                    <a:gd name="T26" fmla="*/ 298 w 314"/>
                    <a:gd name="T27" fmla="*/ 320 h 386"/>
                    <a:gd name="T28" fmla="*/ 211 w 314"/>
                    <a:gd name="T29" fmla="*/ 172 h 386"/>
                    <a:gd name="T30" fmla="*/ 187 w 314"/>
                    <a:gd name="T31" fmla="*/ 172 h 386"/>
                    <a:gd name="T32" fmla="*/ 246 w 314"/>
                    <a:gd name="T33" fmla="*/ 89 h 386"/>
                    <a:gd name="T34" fmla="*/ 157 w 314"/>
                    <a:gd name="T35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4" h="386">
                      <a:moveTo>
                        <a:pt x="157" y="0"/>
                      </a:moveTo>
                      <a:cubicBezTo>
                        <a:pt x="108" y="0"/>
                        <a:pt x="68" y="40"/>
                        <a:pt x="68" y="89"/>
                      </a:cubicBezTo>
                      <a:cubicBezTo>
                        <a:pt x="68" y="127"/>
                        <a:pt x="93" y="160"/>
                        <a:pt x="127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55" y="172"/>
                        <a:pt x="26" y="291"/>
                        <a:pt x="16" y="320"/>
                      </a:cubicBezTo>
                      <a:cubicBezTo>
                        <a:pt x="0" y="363"/>
                        <a:pt x="28" y="386"/>
                        <a:pt x="28" y="386"/>
                      </a:cubicBezTo>
                      <a:cubicBezTo>
                        <a:pt x="132" y="386"/>
                        <a:pt x="132" y="386"/>
                        <a:pt x="132" y="386"/>
                      </a:cubicBezTo>
                      <a:cubicBezTo>
                        <a:pt x="154" y="203"/>
                        <a:pt x="154" y="203"/>
                        <a:pt x="154" y="203"/>
                      </a:cubicBezTo>
                      <a:cubicBezTo>
                        <a:pt x="132" y="180"/>
                        <a:pt x="132" y="180"/>
                        <a:pt x="132" y="180"/>
                      </a:cubicBezTo>
                      <a:cubicBezTo>
                        <a:pt x="182" y="180"/>
                        <a:pt x="182" y="180"/>
                        <a:pt x="182" y="180"/>
                      </a:cubicBezTo>
                      <a:cubicBezTo>
                        <a:pt x="160" y="203"/>
                        <a:pt x="160" y="203"/>
                        <a:pt x="160" y="203"/>
                      </a:cubicBezTo>
                      <a:cubicBezTo>
                        <a:pt x="182" y="386"/>
                        <a:pt x="182" y="386"/>
                        <a:pt x="182" y="386"/>
                      </a:cubicBezTo>
                      <a:cubicBezTo>
                        <a:pt x="286" y="386"/>
                        <a:pt x="286" y="386"/>
                        <a:pt x="286" y="386"/>
                      </a:cubicBezTo>
                      <a:cubicBezTo>
                        <a:pt x="286" y="386"/>
                        <a:pt x="314" y="363"/>
                        <a:pt x="298" y="320"/>
                      </a:cubicBezTo>
                      <a:cubicBezTo>
                        <a:pt x="288" y="291"/>
                        <a:pt x="259" y="172"/>
                        <a:pt x="211" y="172"/>
                      </a:cubicBezTo>
                      <a:cubicBezTo>
                        <a:pt x="187" y="172"/>
                        <a:pt x="187" y="172"/>
                        <a:pt x="187" y="172"/>
                      </a:cubicBezTo>
                      <a:cubicBezTo>
                        <a:pt x="221" y="160"/>
                        <a:pt x="246" y="127"/>
                        <a:pt x="246" y="89"/>
                      </a:cubicBezTo>
                      <a:cubicBezTo>
                        <a:pt x="246" y="40"/>
                        <a:pt x="206" y="0"/>
                        <a:pt x="15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90" name="Freeform 48"/>
                <p:cNvSpPr>
                  <a:spLocks/>
                </p:cNvSpPr>
                <p:nvPr/>
              </p:nvSpPr>
              <p:spPr bwMode="auto">
                <a:xfrm>
                  <a:off x="3098" y="1871"/>
                  <a:ext cx="475" cy="750"/>
                </a:xfrm>
                <a:custGeom>
                  <a:avLst/>
                  <a:gdLst>
                    <a:gd name="T0" fmla="*/ 128 w 200"/>
                    <a:gd name="T1" fmla="*/ 0 h 315"/>
                    <a:gd name="T2" fmla="*/ 55 w 200"/>
                    <a:gd name="T3" fmla="*/ 73 h 315"/>
                    <a:gd name="T4" fmla="*/ 103 w 200"/>
                    <a:gd name="T5" fmla="*/ 141 h 315"/>
                    <a:gd name="T6" fmla="*/ 84 w 200"/>
                    <a:gd name="T7" fmla="*/ 141 h 315"/>
                    <a:gd name="T8" fmla="*/ 13 w 200"/>
                    <a:gd name="T9" fmla="*/ 261 h 315"/>
                    <a:gd name="T10" fmla="*/ 23 w 200"/>
                    <a:gd name="T11" fmla="*/ 315 h 315"/>
                    <a:gd name="T12" fmla="*/ 108 w 200"/>
                    <a:gd name="T13" fmla="*/ 315 h 315"/>
                    <a:gd name="T14" fmla="*/ 126 w 200"/>
                    <a:gd name="T15" fmla="*/ 166 h 315"/>
                    <a:gd name="T16" fmla="*/ 107 w 200"/>
                    <a:gd name="T17" fmla="*/ 147 h 315"/>
                    <a:gd name="T18" fmla="*/ 149 w 200"/>
                    <a:gd name="T19" fmla="*/ 147 h 315"/>
                    <a:gd name="T20" fmla="*/ 130 w 200"/>
                    <a:gd name="T21" fmla="*/ 166 h 315"/>
                    <a:gd name="T22" fmla="*/ 148 w 200"/>
                    <a:gd name="T23" fmla="*/ 315 h 315"/>
                    <a:gd name="T24" fmla="*/ 168 w 200"/>
                    <a:gd name="T25" fmla="*/ 315 h 315"/>
                    <a:gd name="T26" fmla="*/ 161 w 200"/>
                    <a:gd name="T27" fmla="*/ 245 h 315"/>
                    <a:gd name="T28" fmla="*/ 166 w 200"/>
                    <a:gd name="T29" fmla="*/ 228 h 315"/>
                    <a:gd name="T30" fmla="*/ 194 w 200"/>
                    <a:gd name="T31" fmla="*/ 152 h 315"/>
                    <a:gd name="T32" fmla="*/ 172 w 200"/>
                    <a:gd name="T33" fmla="*/ 141 h 315"/>
                    <a:gd name="T34" fmla="*/ 152 w 200"/>
                    <a:gd name="T35" fmla="*/ 141 h 315"/>
                    <a:gd name="T36" fmla="*/ 200 w 200"/>
                    <a:gd name="T37" fmla="*/ 73 h 315"/>
                    <a:gd name="T38" fmla="*/ 128 w 200"/>
                    <a:gd name="T39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0" h="315">
                      <a:moveTo>
                        <a:pt x="128" y="0"/>
                      </a:moveTo>
                      <a:cubicBezTo>
                        <a:pt x="88" y="0"/>
                        <a:pt x="55" y="33"/>
                        <a:pt x="55" y="73"/>
                      </a:cubicBezTo>
                      <a:cubicBezTo>
                        <a:pt x="55" y="104"/>
                        <a:pt x="76" y="131"/>
                        <a:pt x="103" y="141"/>
                      </a:cubicBezTo>
                      <a:cubicBezTo>
                        <a:pt x="84" y="141"/>
                        <a:pt x="84" y="141"/>
                        <a:pt x="84" y="141"/>
                      </a:cubicBezTo>
                      <a:cubicBezTo>
                        <a:pt x="45" y="141"/>
                        <a:pt x="21" y="238"/>
                        <a:pt x="13" y="261"/>
                      </a:cubicBezTo>
                      <a:cubicBezTo>
                        <a:pt x="0" y="296"/>
                        <a:pt x="23" y="315"/>
                        <a:pt x="23" y="315"/>
                      </a:cubicBezTo>
                      <a:cubicBezTo>
                        <a:pt x="108" y="315"/>
                        <a:pt x="108" y="315"/>
                        <a:pt x="108" y="315"/>
                      </a:cubicBezTo>
                      <a:cubicBezTo>
                        <a:pt x="126" y="166"/>
                        <a:pt x="126" y="166"/>
                        <a:pt x="126" y="166"/>
                      </a:cubicBezTo>
                      <a:cubicBezTo>
                        <a:pt x="107" y="147"/>
                        <a:pt x="107" y="147"/>
                        <a:pt x="107" y="147"/>
                      </a:cubicBezTo>
                      <a:cubicBezTo>
                        <a:pt x="149" y="147"/>
                        <a:pt x="149" y="147"/>
                        <a:pt x="149" y="147"/>
                      </a:cubicBezTo>
                      <a:cubicBezTo>
                        <a:pt x="130" y="166"/>
                        <a:pt x="130" y="166"/>
                        <a:pt x="130" y="166"/>
                      </a:cubicBezTo>
                      <a:cubicBezTo>
                        <a:pt x="148" y="315"/>
                        <a:pt x="148" y="315"/>
                        <a:pt x="148" y="315"/>
                      </a:cubicBezTo>
                      <a:cubicBezTo>
                        <a:pt x="168" y="315"/>
                        <a:pt x="168" y="315"/>
                        <a:pt x="168" y="315"/>
                      </a:cubicBezTo>
                      <a:cubicBezTo>
                        <a:pt x="160" y="303"/>
                        <a:pt x="149" y="279"/>
                        <a:pt x="161" y="245"/>
                      </a:cubicBezTo>
                      <a:cubicBezTo>
                        <a:pt x="162" y="241"/>
                        <a:pt x="164" y="235"/>
                        <a:pt x="166" y="228"/>
                      </a:cubicBezTo>
                      <a:cubicBezTo>
                        <a:pt x="173" y="207"/>
                        <a:pt x="182" y="178"/>
                        <a:pt x="194" y="152"/>
                      </a:cubicBezTo>
                      <a:cubicBezTo>
                        <a:pt x="188" y="145"/>
                        <a:pt x="180" y="141"/>
                        <a:pt x="172" y="141"/>
                      </a:cubicBezTo>
                      <a:cubicBezTo>
                        <a:pt x="152" y="141"/>
                        <a:pt x="152" y="141"/>
                        <a:pt x="152" y="141"/>
                      </a:cubicBezTo>
                      <a:cubicBezTo>
                        <a:pt x="180" y="131"/>
                        <a:pt x="200" y="104"/>
                        <a:pt x="200" y="73"/>
                      </a:cubicBezTo>
                      <a:cubicBezTo>
                        <a:pt x="200" y="33"/>
                        <a:pt x="168" y="0"/>
                        <a:pt x="12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91" name="Freeform 49"/>
                <p:cNvSpPr>
                  <a:spLocks/>
                </p:cNvSpPr>
                <p:nvPr/>
              </p:nvSpPr>
              <p:spPr bwMode="auto">
                <a:xfrm>
                  <a:off x="4110" y="1871"/>
                  <a:ext cx="474" cy="750"/>
                </a:xfrm>
                <a:custGeom>
                  <a:avLst/>
                  <a:gdLst>
                    <a:gd name="T0" fmla="*/ 72 w 200"/>
                    <a:gd name="T1" fmla="*/ 0 h 315"/>
                    <a:gd name="T2" fmla="*/ 0 w 200"/>
                    <a:gd name="T3" fmla="*/ 73 h 315"/>
                    <a:gd name="T4" fmla="*/ 48 w 200"/>
                    <a:gd name="T5" fmla="*/ 141 h 315"/>
                    <a:gd name="T6" fmla="*/ 28 w 200"/>
                    <a:gd name="T7" fmla="*/ 141 h 315"/>
                    <a:gd name="T8" fmla="*/ 6 w 200"/>
                    <a:gd name="T9" fmla="*/ 152 h 315"/>
                    <a:gd name="T10" fmla="*/ 34 w 200"/>
                    <a:gd name="T11" fmla="*/ 228 h 315"/>
                    <a:gd name="T12" fmla="*/ 39 w 200"/>
                    <a:gd name="T13" fmla="*/ 245 h 315"/>
                    <a:gd name="T14" fmla="*/ 32 w 200"/>
                    <a:gd name="T15" fmla="*/ 315 h 315"/>
                    <a:gd name="T16" fmla="*/ 52 w 200"/>
                    <a:gd name="T17" fmla="*/ 315 h 315"/>
                    <a:gd name="T18" fmla="*/ 70 w 200"/>
                    <a:gd name="T19" fmla="*/ 166 h 315"/>
                    <a:gd name="T20" fmla="*/ 52 w 200"/>
                    <a:gd name="T21" fmla="*/ 147 h 315"/>
                    <a:gd name="T22" fmla="*/ 93 w 200"/>
                    <a:gd name="T23" fmla="*/ 147 h 315"/>
                    <a:gd name="T24" fmla="*/ 74 w 200"/>
                    <a:gd name="T25" fmla="*/ 166 h 315"/>
                    <a:gd name="T26" fmla="*/ 92 w 200"/>
                    <a:gd name="T27" fmla="*/ 315 h 315"/>
                    <a:gd name="T28" fmla="*/ 178 w 200"/>
                    <a:gd name="T29" fmla="*/ 315 h 315"/>
                    <a:gd name="T30" fmla="*/ 187 w 200"/>
                    <a:gd name="T31" fmla="*/ 261 h 315"/>
                    <a:gd name="T32" fmla="*/ 116 w 200"/>
                    <a:gd name="T33" fmla="*/ 141 h 315"/>
                    <a:gd name="T34" fmla="*/ 97 w 200"/>
                    <a:gd name="T35" fmla="*/ 141 h 315"/>
                    <a:gd name="T36" fmla="*/ 145 w 200"/>
                    <a:gd name="T37" fmla="*/ 73 h 315"/>
                    <a:gd name="T38" fmla="*/ 72 w 200"/>
                    <a:gd name="T39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0" h="315">
                      <a:moveTo>
                        <a:pt x="72" y="0"/>
                      </a:moveTo>
                      <a:cubicBezTo>
                        <a:pt x="32" y="0"/>
                        <a:pt x="0" y="33"/>
                        <a:pt x="0" y="73"/>
                      </a:cubicBezTo>
                      <a:cubicBezTo>
                        <a:pt x="0" y="104"/>
                        <a:pt x="20" y="131"/>
                        <a:pt x="48" y="141"/>
                      </a:cubicBezTo>
                      <a:cubicBezTo>
                        <a:pt x="28" y="141"/>
                        <a:pt x="28" y="141"/>
                        <a:pt x="28" y="141"/>
                      </a:cubicBezTo>
                      <a:cubicBezTo>
                        <a:pt x="20" y="141"/>
                        <a:pt x="13" y="145"/>
                        <a:pt x="6" y="152"/>
                      </a:cubicBezTo>
                      <a:cubicBezTo>
                        <a:pt x="18" y="178"/>
                        <a:pt x="27" y="207"/>
                        <a:pt x="34" y="228"/>
                      </a:cubicBezTo>
                      <a:cubicBezTo>
                        <a:pt x="36" y="235"/>
                        <a:pt x="38" y="241"/>
                        <a:pt x="39" y="245"/>
                      </a:cubicBezTo>
                      <a:cubicBezTo>
                        <a:pt x="52" y="279"/>
                        <a:pt x="40" y="303"/>
                        <a:pt x="32" y="315"/>
                      </a:cubicBezTo>
                      <a:cubicBezTo>
                        <a:pt x="52" y="315"/>
                        <a:pt x="52" y="315"/>
                        <a:pt x="52" y="315"/>
                      </a:cubicBezTo>
                      <a:cubicBezTo>
                        <a:pt x="70" y="166"/>
                        <a:pt x="70" y="166"/>
                        <a:pt x="70" y="166"/>
                      </a:cubicBezTo>
                      <a:cubicBezTo>
                        <a:pt x="52" y="147"/>
                        <a:pt x="52" y="147"/>
                        <a:pt x="52" y="147"/>
                      </a:cubicBezTo>
                      <a:cubicBezTo>
                        <a:pt x="93" y="147"/>
                        <a:pt x="93" y="147"/>
                        <a:pt x="93" y="147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92" y="315"/>
                        <a:pt x="92" y="315"/>
                        <a:pt x="92" y="315"/>
                      </a:cubicBezTo>
                      <a:cubicBezTo>
                        <a:pt x="178" y="315"/>
                        <a:pt x="178" y="315"/>
                        <a:pt x="178" y="315"/>
                      </a:cubicBezTo>
                      <a:cubicBezTo>
                        <a:pt x="178" y="315"/>
                        <a:pt x="200" y="296"/>
                        <a:pt x="187" y="261"/>
                      </a:cubicBezTo>
                      <a:cubicBezTo>
                        <a:pt x="179" y="238"/>
                        <a:pt x="156" y="141"/>
                        <a:pt x="116" y="141"/>
                      </a:cubicBezTo>
                      <a:cubicBezTo>
                        <a:pt x="97" y="141"/>
                        <a:pt x="97" y="141"/>
                        <a:pt x="97" y="141"/>
                      </a:cubicBezTo>
                      <a:cubicBezTo>
                        <a:pt x="125" y="131"/>
                        <a:pt x="145" y="104"/>
                        <a:pt x="145" y="73"/>
                      </a:cubicBezTo>
                      <a:cubicBezTo>
                        <a:pt x="145" y="33"/>
                        <a:pt x="112" y="0"/>
                        <a:pt x="7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</p:grpSp>
        <p:grpSp>
          <p:nvGrpSpPr>
            <p:cNvPr id="83" name="组合 82"/>
            <p:cNvGrpSpPr/>
            <p:nvPr/>
          </p:nvGrpSpPr>
          <p:grpSpPr>
            <a:xfrm>
              <a:off x="3203848" y="3075806"/>
              <a:ext cx="1656183" cy="828964"/>
              <a:chOff x="1655296" y="1503075"/>
              <a:chExt cx="1980180" cy="828964"/>
            </a:xfrm>
          </p:grpSpPr>
          <p:sp>
            <p:nvSpPr>
              <p:cNvPr id="84" name="TextBox 151"/>
              <p:cNvSpPr txBox="1"/>
              <p:nvPr/>
            </p:nvSpPr>
            <p:spPr>
              <a:xfrm>
                <a:off x="1871349" y="1503075"/>
                <a:ext cx="1764127" cy="317623"/>
              </a:xfrm>
              <a:prstGeom prst="rect">
                <a:avLst/>
              </a:prstGeom>
              <a:noFill/>
            </p:spPr>
            <p:txBody>
              <a:bodyPr wrap="square" lIns="83993" tIns="41997" rIns="83993" bIns="41997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67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85" name="TextBox 152"/>
              <p:cNvSpPr txBox="1"/>
              <p:nvPr/>
            </p:nvSpPr>
            <p:spPr>
              <a:xfrm>
                <a:off x="1655296" y="1788152"/>
                <a:ext cx="1549707" cy="543887"/>
              </a:xfrm>
              <a:prstGeom prst="rect">
                <a:avLst/>
              </a:prstGeom>
              <a:noFill/>
            </p:spPr>
            <p:txBody>
              <a:bodyPr wrap="square" lIns="83993" tIns="41997" rIns="83993" bIns="41997" rtlCol="0">
                <a:spAutoFit/>
              </a:bodyPr>
              <a:lstStyle/>
              <a:p>
                <a:pPr algn="ctr">
                  <a:lnSpc>
                    <a:spcPct val="130000"/>
                  </a:lnSpc>
                  <a:tabLst>
                    <a:tab pos="1913419" algn="l"/>
                  </a:tabLst>
                </a:pPr>
                <a:r>
                  <a:rPr lang="zh-CN" altLang="en-US" sz="1067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您的内容打在这里，或者通过复制您的文本后，在此框中选择粘贴。</a:t>
                </a: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8031462" y="3667580"/>
            <a:ext cx="2385017" cy="2280286"/>
            <a:chOff x="6023596" y="2750684"/>
            <a:chExt cx="1788763" cy="1710214"/>
          </a:xfrm>
        </p:grpSpPr>
        <p:grpSp>
          <p:nvGrpSpPr>
            <p:cNvPr id="97" name="组合 96"/>
            <p:cNvGrpSpPr/>
            <p:nvPr/>
          </p:nvGrpSpPr>
          <p:grpSpPr>
            <a:xfrm>
              <a:off x="6023596" y="2750684"/>
              <a:ext cx="1722794" cy="1526899"/>
              <a:chOff x="1529861" y="1829264"/>
              <a:chExt cx="2452453" cy="2173589"/>
            </a:xfrm>
          </p:grpSpPr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>
                <a:off x="1529861" y="1829264"/>
                <a:ext cx="2452453" cy="21735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Freeform 5"/>
              <p:cNvSpPr>
                <a:spLocks/>
              </p:cNvSpPr>
              <p:nvPr/>
            </p:nvSpPr>
            <p:spPr bwMode="auto">
              <a:xfrm>
                <a:off x="1688672" y="1966891"/>
                <a:ext cx="2130210" cy="188798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118C3B"/>
              </a:solidFill>
              <a:ln w="19050">
                <a:noFill/>
              </a:ln>
              <a:effectLst>
                <a:softEdge rad="0"/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085954" y="3898919"/>
              <a:ext cx="750088" cy="561979"/>
              <a:chOff x="6085954" y="3898919"/>
              <a:chExt cx="750088" cy="561979"/>
            </a:xfrm>
          </p:grpSpPr>
          <p:sp>
            <p:nvSpPr>
              <p:cNvPr id="103" name="Freeform 5"/>
              <p:cNvSpPr>
                <a:spLocks/>
              </p:cNvSpPr>
              <p:nvPr/>
            </p:nvSpPr>
            <p:spPr bwMode="auto">
              <a:xfrm>
                <a:off x="6145783" y="3898919"/>
                <a:ext cx="634079" cy="56197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文本框 68"/>
              <p:cNvSpPr txBox="1"/>
              <p:nvPr/>
            </p:nvSpPr>
            <p:spPr>
              <a:xfrm>
                <a:off x="6085954" y="3954289"/>
                <a:ext cx="750088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118C3B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200" dirty="0">
                  <a:solidFill>
                    <a:srgbClr val="118C3B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99" name="Freeform 53"/>
            <p:cNvSpPr>
              <a:spLocks noEditPoints="1"/>
            </p:cNvSpPr>
            <p:nvPr/>
          </p:nvSpPr>
          <p:spPr bwMode="auto">
            <a:xfrm>
              <a:off x="7018341" y="2982348"/>
              <a:ext cx="276734" cy="276734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850"/>
                </a:solidFill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156176" y="3039074"/>
              <a:ext cx="1656183" cy="828963"/>
              <a:chOff x="1655296" y="1503075"/>
              <a:chExt cx="1980180" cy="828963"/>
            </a:xfrm>
          </p:grpSpPr>
          <p:sp>
            <p:nvSpPr>
              <p:cNvPr id="101" name="TextBox 154"/>
              <p:cNvSpPr txBox="1"/>
              <p:nvPr/>
            </p:nvSpPr>
            <p:spPr>
              <a:xfrm>
                <a:off x="1871349" y="1503075"/>
                <a:ext cx="1764127" cy="317623"/>
              </a:xfrm>
              <a:prstGeom prst="rect">
                <a:avLst/>
              </a:prstGeom>
              <a:noFill/>
            </p:spPr>
            <p:txBody>
              <a:bodyPr wrap="square" lIns="83993" tIns="41997" rIns="83993" bIns="41997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67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102" name="TextBox 155"/>
              <p:cNvSpPr txBox="1"/>
              <p:nvPr/>
            </p:nvSpPr>
            <p:spPr>
              <a:xfrm>
                <a:off x="1655296" y="1788152"/>
                <a:ext cx="1549707" cy="543886"/>
              </a:xfrm>
              <a:prstGeom prst="rect">
                <a:avLst/>
              </a:prstGeom>
              <a:noFill/>
            </p:spPr>
            <p:txBody>
              <a:bodyPr wrap="square" lIns="83993" tIns="41997" rIns="83993" bIns="41997" rtlCol="0">
                <a:spAutoFit/>
              </a:bodyPr>
              <a:lstStyle/>
              <a:p>
                <a:pPr algn="ctr">
                  <a:lnSpc>
                    <a:spcPct val="130000"/>
                  </a:lnSpc>
                  <a:tabLst>
                    <a:tab pos="1913419" algn="l"/>
                  </a:tabLst>
                </a:pPr>
                <a:r>
                  <a:rPr lang="zh-CN" altLang="en-US" sz="1067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您的内容打在这里，或者通过复制您的文本后，在此框中选择粘贴。</a:t>
                </a: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5952893" y="2017415"/>
            <a:ext cx="2479507" cy="2237315"/>
            <a:chOff x="4464670" y="1513061"/>
            <a:chExt cx="1859630" cy="1677986"/>
          </a:xfrm>
        </p:grpSpPr>
        <p:grpSp>
          <p:nvGrpSpPr>
            <p:cNvPr id="108" name="组合 107"/>
            <p:cNvGrpSpPr/>
            <p:nvPr/>
          </p:nvGrpSpPr>
          <p:grpSpPr>
            <a:xfrm>
              <a:off x="4575393" y="1664148"/>
              <a:ext cx="1722794" cy="1526899"/>
              <a:chOff x="1529861" y="1829264"/>
              <a:chExt cx="2452453" cy="2173589"/>
            </a:xfrm>
          </p:grpSpPr>
          <p:sp>
            <p:nvSpPr>
              <p:cNvPr id="116" name="Freeform 5"/>
              <p:cNvSpPr>
                <a:spLocks/>
              </p:cNvSpPr>
              <p:nvPr/>
            </p:nvSpPr>
            <p:spPr bwMode="auto">
              <a:xfrm>
                <a:off x="1529861" y="1829264"/>
                <a:ext cx="2452453" cy="217358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Freeform 5"/>
              <p:cNvSpPr>
                <a:spLocks/>
              </p:cNvSpPr>
              <p:nvPr/>
            </p:nvSpPr>
            <p:spPr bwMode="auto">
              <a:xfrm>
                <a:off x="1688672" y="1966891"/>
                <a:ext cx="2130210" cy="188798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90CE4F"/>
              </a:solidFill>
              <a:ln w="19050">
                <a:noFill/>
              </a:ln>
              <a:effectLst>
                <a:softEdge rad="0"/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5574212" y="1513061"/>
              <a:ext cx="750088" cy="561979"/>
              <a:chOff x="5574212" y="1513061"/>
              <a:chExt cx="750088" cy="561979"/>
            </a:xfrm>
          </p:grpSpPr>
          <p:sp>
            <p:nvSpPr>
              <p:cNvPr id="114" name="Freeform 5"/>
              <p:cNvSpPr>
                <a:spLocks/>
              </p:cNvSpPr>
              <p:nvPr/>
            </p:nvSpPr>
            <p:spPr bwMode="auto">
              <a:xfrm>
                <a:off x="5622462" y="1513061"/>
                <a:ext cx="634079" cy="56197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文本框 65"/>
              <p:cNvSpPr txBox="1"/>
              <p:nvPr/>
            </p:nvSpPr>
            <p:spPr>
              <a:xfrm>
                <a:off x="5574212" y="1574189"/>
                <a:ext cx="750088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90CE4F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200" dirty="0">
                  <a:solidFill>
                    <a:srgbClr val="90CE4F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10" name="Freeform 57"/>
            <p:cNvSpPr>
              <a:spLocks noEditPoints="1"/>
            </p:cNvSpPr>
            <p:nvPr/>
          </p:nvSpPr>
          <p:spPr bwMode="auto">
            <a:xfrm>
              <a:off x="5036126" y="1892773"/>
              <a:ext cx="268961" cy="269479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/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4464670" y="2067694"/>
              <a:ext cx="1619498" cy="828964"/>
              <a:chOff x="1871348" y="1503075"/>
              <a:chExt cx="1936318" cy="828964"/>
            </a:xfrm>
          </p:grpSpPr>
          <p:sp>
            <p:nvSpPr>
              <p:cNvPr id="112" name="TextBox 157"/>
              <p:cNvSpPr txBox="1"/>
              <p:nvPr/>
            </p:nvSpPr>
            <p:spPr>
              <a:xfrm>
                <a:off x="1871348" y="1503075"/>
                <a:ext cx="1764128" cy="317623"/>
              </a:xfrm>
              <a:prstGeom prst="rect">
                <a:avLst/>
              </a:prstGeom>
              <a:noFill/>
            </p:spPr>
            <p:txBody>
              <a:bodyPr wrap="square" lIns="83993" tIns="41997" rIns="83993" bIns="41997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67" b="1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113" name="TextBox 158"/>
              <p:cNvSpPr txBox="1"/>
              <p:nvPr/>
            </p:nvSpPr>
            <p:spPr>
              <a:xfrm>
                <a:off x="2257960" y="1788152"/>
                <a:ext cx="1549706" cy="543887"/>
              </a:xfrm>
              <a:prstGeom prst="rect">
                <a:avLst/>
              </a:prstGeom>
              <a:noFill/>
            </p:spPr>
            <p:txBody>
              <a:bodyPr wrap="square" lIns="83993" tIns="41997" rIns="83993" bIns="41997" rtlCol="0">
                <a:spAutoFit/>
              </a:bodyPr>
              <a:lstStyle/>
              <a:p>
                <a:pPr algn="ctr">
                  <a:lnSpc>
                    <a:spcPct val="130000"/>
                  </a:lnSpc>
                  <a:tabLst>
                    <a:tab pos="1913419" algn="l"/>
                  </a:tabLst>
                </a:pPr>
                <a:r>
                  <a:rPr lang="zh-CN" altLang="en-US" sz="1067" dirty="0">
                    <a:solidFill>
                      <a:schemeClr val="bg1">
                        <a:lumMod val="9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您的内容打在这里，或者通过复制您的文本后，在此框中选择粘贴。</a:t>
                </a: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1690665" y="2218865"/>
            <a:ext cx="2485121" cy="2316712"/>
            <a:chOff x="1267998" y="1664148"/>
            <a:chExt cx="1863841" cy="1737534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301111" y="1664148"/>
              <a:ext cx="1830728" cy="1526899"/>
              <a:chOff x="1301111" y="1664148"/>
              <a:chExt cx="1830728" cy="1526899"/>
            </a:xfrm>
          </p:grpSpPr>
          <p:grpSp>
            <p:nvGrpSpPr>
              <p:cNvPr id="123" name="组合 122"/>
              <p:cNvGrpSpPr/>
              <p:nvPr/>
            </p:nvGrpSpPr>
            <p:grpSpPr>
              <a:xfrm>
                <a:off x="1301111" y="1664148"/>
                <a:ext cx="1722794" cy="1526899"/>
                <a:chOff x="1529861" y="1829264"/>
                <a:chExt cx="2452453" cy="2173589"/>
              </a:xfrm>
            </p:grpSpPr>
            <p:sp>
              <p:nvSpPr>
                <p:cNvPr id="132" name="Freeform 5"/>
                <p:cNvSpPr>
                  <a:spLocks/>
                </p:cNvSpPr>
                <p:nvPr/>
              </p:nvSpPr>
              <p:spPr bwMode="auto">
                <a:xfrm>
                  <a:off x="1529861" y="1829264"/>
                  <a:ext cx="2452453" cy="2173589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01600" dir="2700000" algn="tl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3" name="Freeform 5"/>
                <p:cNvSpPr>
                  <a:spLocks/>
                </p:cNvSpPr>
                <p:nvPr/>
              </p:nvSpPr>
              <p:spPr bwMode="auto">
                <a:xfrm>
                  <a:off x="1688672" y="1966891"/>
                  <a:ext cx="2130210" cy="1887988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90CE4F"/>
                </a:solidFill>
                <a:ln w="19050">
                  <a:noFill/>
                </a:ln>
                <a:effectLst>
                  <a:softEdge rad="0"/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4" name="Group 909"/>
              <p:cNvGrpSpPr>
                <a:grpSpLocks noChangeAspect="1"/>
              </p:cNvGrpSpPr>
              <p:nvPr/>
            </p:nvGrpSpPr>
            <p:grpSpPr bwMode="auto">
              <a:xfrm>
                <a:off x="2337562" y="1956631"/>
                <a:ext cx="241136" cy="205649"/>
                <a:chOff x="6090" y="1175"/>
                <a:chExt cx="265" cy="226"/>
              </a:xfrm>
              <a:solidFill>
                <a:schemeClr val="bg1"/>
              </a:solidFill>
              <a:effectLst/>
            </p:grpSpPr>
            <p:sp>
              <p:nvSpPr>
                <p:cNvPr id="128" name="Freeform 910"/>
                <p:cNvSpPr>
                  <a:spLocks/>
                </p:cNvSpPr>
                <p:nvPr/>
              </p:nvSpPr>
              <p:spPr bwMode="auto">
                <a:xfrm>
                  <a:off x="6129" y="1269"/>
                  <a:ext cx="56" cy="96"/>
                </a:xfrm>
                <a:custGeom>
                  <a:avLst/>
                  <a:gdLst>
                    <a:gd name="T0" fmla="*/ 2 w 23"/>
                    <a:gd name="T1" fmla="*/ 40 h 40"/>
                    <a:gd name="T2" fmla="*/ 21 w 23"/>
                    <a:gd name="T3" fmla="*/ 40 h 40"/>
                    <a:gd name="T4" fmla="*/ 23 w 23"/>
                    <a:gd name="T5" fmla="*/ 38 h 40"/>
                    <a:gd name="T6" fmla="*/ 23 w 23"/>
                    <a:gd name="T7" fmla="*/ 2 h 40"/>
                    <a:gd name="T8" fmla="*/ 21 w 23"/>
                    <a:gd name="T9" fmla="*/ 0 h 40"/>
                    <a:gd name="T10" fmla="*/ 2 w 23"/>
                    <a:gd name="T11" fmla="*/ 0 h 40"/>
                    <a:gd name="T12" fmla="*/ 0 w 23"/>
                    <a:gd name="T13" fmla="*/ 2 h 40"/>
                    <a:gd name="T14" fmla="*/ 0 w 23"/>
                    <a:gd name="T15" fmla="*/ 38 h 40"/>
                    <a:gd name="T16" fmla="*/ 2 w 23"/>
                    <a:gd name="T17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40">
                      <a:moveTo>
                        <a:pt x="2" y="40"/>
                      </a:move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2" y="40"/>
                        <a:pt x="23" y="39"/>
                        <a:pt x="23" y="38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1"/>
                        <a:pt x="22" y="0"/>
                        <a:pt x="2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9"/>
                        <a:pt x="1" y="40"/>
                        <a:pt x="2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9" name="Freeform 911"/>
                <p:cNvSpPr>
                  <a:spLocks/>
                </p:cNvSpPr>
                <p:nvPr/>
              </p:nvSpPr>
              <p:spPr bwMode="auto">
                <a:xfrm>
                  <a:off x="6209" y="1235"/>
                  <a:ext cx="54" cy="130"/>
                </a:xfrm>
                <a:custGeom>
                  <a:avLst/>
                  <a:gdLst>
                    <a:gd name="T0" fmla="*/ 2 w 22"/>
                    <a:gd name="T1" fmla="*/ 54 h 54"/>
                    <a:gd name="T2" fmla="*/ 20 w 22"/>
                    <a:gd name="T3" fmla="*/ 54 h 54"/>
                    <a:gd name="T4" fmla="*/ 22 w 22"/>
                    <a:gd name="T5" fmla="*/ 52 h 54"/>
                    <a:gd name="T6" fmla="*/ 22 w 22"/>
                    <a:gd name="T7" fmla="*/ 2 h 54"/>
                    <a:gd name="T8" fmla="*/ 20 w 22"/>
                    <a:gd name="T9" fmla="*/ 0 h 54"/>
                    <a:gd name="T10" fmla="*/ 2 w 22"/>
                    <a:gd name="T11" fmla="*/ 0 h 54"/>
                    <a:gd name="T12" fmla="*/ 0 w 22"/>
                    <a:gd name="T13" fmla="*/ 2 h 54"/>
                    <a:gd name="T14" fmla="*/ 0 w 22"/>
                    <a:gd name="T15" fmla="*/ 52 h 54"/>
                    <a:gd name="T16" fmla="*/ 2 w 22"/>
                    <a:gd name="T17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54">
                      <a:moveTo>
                        <a:pt x="2" y="54"/>
                      </a:move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1" y="54"/>
                        <a:pt x="22" y="53"/>
                        <a:pt x="22" y="5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3"/>
                        <a:pt x="1" y="54"/>
                        <a:pt x="2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0" name="Freeform 912"/>
                <p:cNvSpPr>
                  <a:spLocks/>
                </p:cNvSpPr>
                <p:nvPr/>
              </p:nvSpPr>
              <p:spPr bwMode="auto">
                <a:xfrm>
                  <a:off x="6287" y="1207"/>
                  <a:ext cx="56" cy="158"/>
                </a:xfrm>
                <a:custGeom>
                  <a:avLst/>
                  <a:gdLst>
                    <a:gd name="T0" fmla="*/ 2 w 23"/>
                    <a:gd name="T1" fmla="*/ 66 h 66"/>
                    <a:gd name="T2" fmla="*/ 21 w 23"/>
                    <a:gd name="T3" fmla="*/ 66 h 66"/>
                    <a:gd name="T4" fmla="*/ 23 w 23"/>
                    <a:gd name="T5" fmla="*/ 64 h 66"/>
                    <a:gd name="T6" fmla="*/ 23 w 23"/>
                    <a:gd name="T7" fmla="*/ 2 h 66"/>
                    <a:gd name="T8" fmla="*/ 21 w 23"/>
                    <a:gd name="T9" fmla="*/ 0 h 66"/>
                    <a:gd name="T10" fmla="*/ 2 w 23"/>
                    <a:gd name="T11" fmla="*/ 0 h 66"/>
                    <a:gd name="T12" fmla="*/ 0 w 23"/>
                    <a:gd name="T13" fmla="*/ 2 h 66"/>
                    <a:gd name="T14" fmla="*/ 0 w 23"/>
                    <a:gd name="T15" fmla="*/ 64 h 66"/>
                    <a:gd name="T16" fmla="*/ 2 w 23"/>
                    <a:gd name="T17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66">
                      <a:moveTo>
                        <a:pt x="2" y="66"/>
                      </a:moveTo>
                      <a:cubicBezTo>
                        <a:pt x="21" y="66"/>
                        <a:pt x="21" y="66"/>
                        <a:pt x="21" y="66"/>
                      </a:cubicBezTo>
                      <a:cubicBezTo>
                        <a:pt x="22" y="66"/>
                        <a:pt x="23" y="65"/>
                        <a:pt x="23" y="64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1"/>
                        <a:pt x="22" y="0"/>
                        <a:pt x="2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65"/>
                        <a:pt x="1" y="66"/>
                        <a:pt x="2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1" name="Freeform 913"/>
                <p:cNvSpPr>
                  <a:spLocks/>
                </p:cNvSpPr>
                <p:nvPr/>
              </p:nvSpPr>
              <p:spPr bwMode="auto">
                <a:xfrm>
                  <a:off x="6090" y="1175"/>
                  <a:ext cx="265" cy="226"/>
                </a:xfrm>
                <a:custGeom>
                  <a:avLst/>
                  <a:gdLst>
                    <a:gd name="T0" fmla="*/ 104 w 109"/>
                    <a:gd name="T1" fmla="*/ 85 h 94"/>
                    <a:gd name="T2" fmla="*/ 9 w 109"/>
                    <a:gd name="T3" fmla="*/ 85 h 94"/>
                    <a:gd name="T4" fmla="*/ 9 w 109"/>
                    <a:gd name="T5" fmla="*/ 85 h 94"/>
                    <a:gd name="T6" fmla="*/ 9 w 109"/>
                    <a:gd name="T7" fmla="*/ 4 h 94"/>
                    <a:gd name="T8" fmla="*/ 4 w 109"/>
                    <a:gd name="T9" fmla="*/ 0 h 94"/>
                    <a:gd name="T10" fmla="*/ 0 w 109"/>
                    <a:gd name="T11" fmla="*/ 4 h 94"/>
                    <a:gd name="T12" fmla="*/ 0 w 109"/>
                    <a:gd name="T13" fmla="*/ 85 h 94"/>
                    <a:gd name="T14" fmla="*/ 9 w 109"/>
                    <a:gd name="T15" fmla="*/ 94 h 94"/>
                    <a:gd name="T16" fmla="*/ 104 w 109"/>
                    <a:gd name="T17" fmla="*/ 94 h 94"/>
                    <a:gd name="T18" fmla="*/ 109 w 109"/>
                    <a:gd name="T19" fmla="*/ 90 h 94"/>
                    <a:gd name="T20" fmla="*/ 104 w 109"/>
                    <a:gd name="T21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9" h="94">
                      <a:moveTo>
                        <a:pt x="104" y="85"/>
                      </a:moveTo>
                      <a:cubicBezTo>
                        <a:pt x="9" y="85"/>
                        <a:pt x="9" y="85"/>
                        <a:pt x="9" y="85"/>
                      </a:cubicBezTo>
                      <a:cubicBezTo>
                        <a:pt x="9" y="85"/>
                        <a:pt x="9" y="85"/>
                        <a:pt x="9" y="8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90"/>
                        <a:pt x="4" y="94"/>
                        <a:pt x="9" y="94"/>
                      </a:cubicBezTo>
                      <a:cubicBezTo>
                        <a:pt x="104" y="94"/>
                        <a:pt x="104" y="94"/>
                        <a:pt x="104" y="94"/>
                      </a:cubicBezTo>
                      <a:cubicBezTo>
                        <a:pt x="107" y="94"/>
                        <a:pt x="109" y="92"/>
                        <a:pt x="109" y="90"/>
                      </a:cubicBezTo>
                      <a:cubicBezTo>
                        <a:pt x="109" y="87"/>
                        <a:pt x="107" y="85"/>
                        <a:pt x="10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25" name="组合 124"/>
              <p:cNvGrpSpPr/>
              <p:nvPr/>
            </p:nvGrpSpPr>
            <p:grpSpPr>
              <a:xfrm>
                <a:off x="1475656" y="1923678"/>
                <a:ext cx="1656183" cy="828963"/>
                <a:chOff x="1655296" y="1503075"/>
                <a:chExt cx="1980180" cy="828963"/>
              </a:xfrm>
            </p:grpSpPr>
            <p:sp>
              <p:nvSpPr>
                <p:cNvPr id="126" name="TextBox 148"/>
                <p:cNvSpPr txBox="1"/>
                <p:nvPr/>
              </p:nvSpPr>
              <p:spPr>
                <a:xfrm>
                  <a:off x="1871349" y="1503075"/>
                  <a:ext cx="1764127" cy="317623"/>
                </a:xfrm>
                <a:prstGeom prst="rect">
                  <a:avLst/>
                </a:prstGeom>
                <a:noFill/>
              </p:spPr>
              <p:txBody>
                <a:bodyPr wrap="square" lIns="83993" tIns="41997" rIns="83993" bIns="41997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67" b="1" dirty="0">
                      <a:solidFill>
                        <a:schemeClr val="bg1">
                          <a:lumMod val="9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华文黑体" pitchFamily="2" charset="-122"/>
                    </a:rPr>
                    <a:t>添加标题</a:t>
                  </a:r>
                </a:p>
              </p:txBody>
            </p:sp>
            <p:sp>
              <p:nvSpPr>
                <p:cNvPr id="127" name="TextBox 149"/>
                <p:cNvSpPr txBox="1"/>
                <p:nvPr/>
              </p:nvSpPr>
              <p:spPr>
                <a:xfrm>
                  <a:off x="1655296" y="1788152"/>
                  <a:ext cx="1549707" cy="543886"/>
                </a:xfrm>
                <a:prstGeom prst="rect">
                  <a:avLst/>
                </a:prstGeom>
                <a:noFill/>
              </p:spPr>
              <p:txBody>
                <a:bodyPr wrap="square" lIns="83993" tIns="41997" rIns="83993" bIns="41997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  <a:tabLst>
                      <a:tab pos="1913419" algn="l"/>
                    </a:tabLst>
                  </a:pPr>
                  <a:r>
                    <a:rPr lang="zh-CN" altLang="en-US" sz="1067" dirty="0">
                      <a:solidFill>
                        <a:schemeClr val="bg1">
                          <a:lumMod val="9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rPr>
                    <a:t>您的内容打在这里，或者通过复制您的文本后，在此框中选择粘贴。</a:t>
                  </a:r>
                </a:p>
              </p:txBody>
            </p:sp>
          </p:grpSp>
        </p:grpSp>
        <p:grpSp>
          <p:nvGrpSpPr>
            <p:cNvPr id="120" name="组合 119"/>
            <p:cNvGrpSpPr/>
            <p:nvPr/>
          </p:nvGrpSpPr>
          <p:grpSpPr>
            <a:xfrm>
              <a:off x="1267998" y="2839703"/>
              <a:ext cx="750088" cy="561979"/>
              <a:chOff x="1267998" y="2839703"/>
              <a:chExt cx="750088" cy="561979"/>
            </a:xfrm>
          </p:grpSpPr>
          <p:sp>
            <p:nvSpPr>
              <p:cNvPr id="121" name="Freeform 5"/>
              <p:cNvSpPr>
                <a:spLocks/>
              </p:cNvSpPr>
              <p:nvPr/>
            </p:nvSpPr>
            <p:spPr bwMode="auto">
              <a:xfrm>
                <a:off x="1321485" y="2839703"/>
                <a:ext cx="634079" cy="56197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30000"/>
                  </a:prstClr>
                </a:outerShdw>
                <a:softEdge rad="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文本框 59"/>
              <p:cNvSpPr txBox="1"/>
              <p:nvPr/>
            </p:nvSpPr>
            <p:spPr>
              <a:xfrm>
                <a:off x="1267998" y="2880884"/>
                <a:ext cx="750088" cy="438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90CE4F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200" dirty="0">
                  <a:solidFill>
                    <a:srgbClr val="90CE4F"/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7990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5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25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6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C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实践验证</a:t>
              </a:r>
              <a:endParaRPr lang="zh-CN" altLang="en-US" sz="2800" dirty="0">
                <a:solidFill>
                  <a:srgbClr val="118C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34" name="圆角矩形 133"/>
          <p:cNvSpPr/>
          <p:nvPr/>
        </p:nvSpPr>
        <p:spPr>
          <a:xfrm>
            <a:off x="1933604" y="3708638"/>
            <a:ext cx="8496944" cy="2102346"/>
          </a:xfrm>
          <a:prstGeom prst="roundRect">
            <a:avLst>
              <a:gd name="adj" fmla="val 526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AutoShape 5"/>
          <p:cNvSpPr>
            <a:spLocks noChangeArrowheads="1"/>
          </p:cNvSpPr>
          <p:nvPr/>
        </p:nvSpPr>
        <p:spPr bwMode="gray">
          <a:xfrm>
            <a:off x="1933604" y="2426608"/>
            <a:ext cx="1656042" cy="682132"/>
          </a:xfrm>
          <a:prstGeom prst="roundRect">
            <a:avLst>
              <a:gd name="adj" fmla="val 11921"/>
            </a:avLst>
          </a:prstGeom>
          <a:solidFill>
            <a:srgbClr val="90CE4F"/>
          </a:solidFill>
          <a:ln w="12700" algn="ctr">
            <a:noFill/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</a:p>
        </p:txBody>
      </p:sp>
      <p:sp>
        <p:nvSpPr>
          <p:cNvPr id="136" name="AutoShape 5"/>
          <p:cNvSpPr>
            <a:spLocks noChangeArrowheads="1"/>
          </p:cNvSpPr>
          <p:nvPr/>
        </p:nvSpPr>
        <p:spPr bwMode="gray">
          <a:xfrm>
            <a:off x="3661796" y="2426608"/>
            <a:ext cx="1656042" cy="682132"/>
          </a:xfrm>
          <a:prstGeom prst="roundRect">
            <a:avLst>
              <a:gd name="adj" fmla="val 11921"/>
            </a:avLst>
          </a:prstGeom>
          <a:gradFill>
            <a:gsLst>
              <a:gs pos="0">
                <a:schemeClr val="bg1">
                  <a:lumMod val="89000"/>
                </a:schemeClr>
              </a:gs>
              <a:gs pos="67000">
                <a:srgbClr val="F9F9F9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1600" kern="0" dirty="0">
                <a:solidFill>
                  <a:srgbClr val="118C3B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</a:p>
        </p:txBody>
      </p:sp>
      <p:sp>
        <p:nvSpPr>
          <p:cNvPr id="137" name="AutoShape 5"/>
          <p:cNvSpPr>
            <a:spLocks noChangeArrowheads="1"/>
          </p:cNvSpPr>
          <p:nvPr/>
        </p:nvSpPr>
        <p:spPr bwMode="gray">
          <a:xfrm>
            <a:off x="5389988" y="2426608"/>
            <a:ext cx="1656042" cy="682132"/>
          </a:xfrm>
          <a:prstGeom prst="roundRect">
            <a:avLst>
              <a:gd name="adj" fmla="val 11921"/>
            </a:avLst>
          </a:prstGeom>
          <a:solidFill>
            <a:srgbClr val="118C3B"/>
          </a:solidFill>
          <a:ln w="12700" algn="ctr">
            <a:noFill/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</a:p>
        </p:txBody>
      </p:sp>
      <p:sp>
        <p:nvSpPr>
          <p:cNvPr id="138" name="AutoShape 5"/>
          <p:cNvSpPr>
            <a:spLocks noChangeArrowheads="1"/>
          </p:cNvSpPr>
          <p:nvPr/>
        </p:nvSpPr>
        <p:spPr bwMode="gray">
          <a:xfrm>
            <a:off x="7118180" y="2426608"/>
            <a:ext cx="1656042" cy="682132"/>
          </a:xfrm>
          <a:prstGeom prst="roundRect">
            <a:avLst>
              <a:gd name="adj" fmla="val 11921"/>
            </a:avLst>
          </a:prstGeom>
          <a:gradFill>
            <a:gsLst>
              <a:gs pos="0">
                <a:schemeClr val="bg1">
                  <a:lumMod val="89000"/>
                </a:schemeClr>
              </a:gs>
              <a:gs pos="67000">
                <a:srgbClr val="F9F9F9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1600" kern="0" dirty="0">
                <a:solidFill>
                  <a:srgbClr val="118C3B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</a:p>
        </p:txBody>
      </p:sp>
      <p:sp>
        <p:nvSpPr>
          <p:cNvPr id="139" name="AutoShape 5"/>
          <p:cNvSpPr>
            <a:spLocks noChangeArrowheads="1"/>
          </p:cNvSpPr>
          <p:nvPr/>
        </p:nvSpPr>
        <p:spPr bwMode="gray">
          <a:xfrm>
            <a:off x="8846372" y="2426608"/>
            <a:ext cx="1584176" cy="682132"/>
          </a:xfrm>
          <a:prstGeom prst="roundRect">
            <a:avLst>
              <a:gd name="adj" fmla="val 11921"/>
            </a:avLst>
          </a:prstGeom>
          <a:solidFill>
            <a:srgbClr val="90CE4F"/>
          </a:solidFill>
          <a:ln w="12700" algn="ctr">
            <a:noFill/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</a:p>
        </p:txBody>
      </p:sp>
      <p:sp>
        <p:nvSpPr>
          <p:cNvPr id="140" name="下箭头 139"/>
          <p:cNvSpPr/>
          <p:nvPr/>
        </p:nvSpPr>
        <p:spPr>
          <a:xfrm>
            <a:off x="2581676" y="3238642"/>
            <a:ext cx="360040" cy="340094"/>
          </a:xfrm>
          <a:prstGeom prst="downArrow">
            <a:avLst/>
          </a:prstGeom>
          <a:solidFill>
            <a:srgbClr val="90CE4F"/>
          </a:solidFill>
          <a:ln w="12700" algn="ctr">
            <a:noFill/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下箭头 140"/>
          <p:cNvSpPr/>
          <p:nvPr/>
        </p:nvSpPr>
        <p:spPr>
          <a:xfrm>
            <a:off x="6038060" y="3238642"/>
            <a:ext cx="360040" cy="340094"/>
          </a:xfrm>
          <a:prstGeom prst="downArrow">
            <a:avLst/>
          </a:prstGeom>
          <a:solidFill>
            <a:srgbClr val="118C3B"/>
          </a:solidFill>
          <a:ln w="12700" algn="ctr">
            <a:noFill/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下箭头 141"/>
          <p:cNvSpPr/>
          <p:nvPr/>
        </p:nvSpPr>
        <p:spPr>
          <a:xfrm>
            <a:off x="7766252" y="3238642"/>
            <a:ext cx="360040" cy="340094"/>
          </a:xfrm>
          <a:prstGeom prst="downArrow">
            <a:avLst/>
          </a:prstGeom>
          <a:gradFill>
            <a:gsLst>
              <a:gs pos="0">
                <a:schemeClr val="bg1">
                  <a:lumMod val="89000"/>
                </a:schemeClr>
              </a:gs>
              <a:gs pos="67000">
                <a:srgbClr val="F9F9F9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endParaRPr lang="zh-CN" altLang="en-US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下箭头 142"/>
          <p:cNvSpPr/>
          <p:nvPr/>
        </p:nvSpPr>
        <p:spPr>
          <a:xfrm>
            <a:off x="9350428" y="3238642"/>
            <a:ext cx="360040" cy="340094"/>
          </a:xfrm>
          <a:prstGeom prst="downArrow">
            <a:avLst/>
          </a:prstGeom>
          <a:solidFill>
            <a:srgbClr val="90CE4F"/>
          </a:solidFill>
          <a:ln w="12700" algn="ctr">
            <a:noFill/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下箭头 143"/>
          <p:cNvSpPr/>
          <p:nvPr/>
        </p:nvSpPr>
        <p:spPr>
          <a:xfrm>
            <a:off x="4237860" y="3238642"/>
            <a:ext cx="360040" cy="340094"/>
          </a:xfrm>
          <a:prstGeom prst="downArrow">
            <a:avLst/>
          </a:prstGeom>
          <a:gradFill>
            <a:gsLst>
              <a:gs pos="0">
                <a:schemeClr val="bg1">
                  <a:lumMod val="89000"/>
                </a:schemeClr>
              </a:gs>
              <a:gs pos="67000">
                <a:srgbClr val="F9F9F9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2113624" y="3797929"/>
            <a:ext cx="8172908" cy="486054"/>
          </a:xfrm>
          <a:prstGeom prst="rect">
            <a:avLst/>
          </a:prstGeom>
          <a:gradFill>
            <a:gsLst>
              <a:gs pos="0">
                <a:schemeClr val="bg1">
                  <a:lumMod val="89000"/>
                </a:schemeClr>
              </a:gs>
              <a:gs pos="67000">
                <a:srgbClr val="F9F9F9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1600" kern="0" dirty="0">
                <a:solidFill>
                  <a:srgbClr val="118C3B"/>
                </a:solidFill>
                <a:latin typeface="微软雅黑" pitchFamily="34" charset="-122"/>
                <a:ea typeface="微软雅黑" pitchFamily="34" charset="-122"/>
              </a:rPr>
              <a:t>在这里输入您的详细研究信息，在这里输入您的详细研究信息</a:t>
            </a:r>
          </a:p>
        </p:txBody>
      </p:sp>
      <p:sp>
        <p:nvSpPr>
          <p:cNvPr id="146" name="椭圆 145"/>
          <p:cNvSpPr/>
          <p:nvPr/>
        </p:nvSpPr>
        <p:spPr>
          <a:xfrm>
            <a:off x="2941716" y="4464988"/>
            <a:ext cx="1152128" cy="1129972"/>
          </a:xfrm>
          <a:prstGeom prst="ellipse">
            <a:avLst/>
          </a:prstGeom>
          <a:solidFill>
            <a:srgbClr val="90CE4F"/>
          </a:solidFill>
          <a:ln w="12700" algn="ctr">
            <a:noFill/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成果一</a:t>
            </a:r>
          </a:p>
        </p:txBody>
      </p:sp>
      <p:sp>
        <p:nvSpPr>
          <p:cNvPr id="147" name="椭圆 146"/>
          <p:cNvSpPr/>
          <p:nvPr/>
        </p:nvSpPr>
        <p:spPr>
          <a:xfrm>
            <a:off x="5725434" y="4410982"/>
            <a:ext cx="1152128" cy="1129972"/>
          </a:xfrm>
          <a:prstGeom prst="ellipse">
            <a:avLst/>
          </a:prstGeom>
          <a:solidFill>
            <a:srgbClr val="118C3B"/>
          </a:solidFill>
          <a:ln w="12700" algn="ctr">
            <a:noFill/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成果二</a:t>
            </a:r>
          </a:p>
        </p:txBody>
      </p:sp>
      <p:sp>
        <p:nvSpPr>
          <p:cNvPr id="148" name="椭圆 147"/>
          <p:cNvSpPr/>
          <p:nvPr/>
        </p:nvSpPr>
        <p:spPr>
          <a:xfrm>
            <a:off x="8509152" y="4441646"/>
            <a:ext cx="1152128" cy="1129972"/>
          </a:xfrm>
          <a:prstGeom prst="ellipse">
            <a:avLst/>
          </a:prstGeom>
          <a:solidFill>
            <a:srgbClr val="90CE4F"/>
          </a:solidFill>
          <a:ln w="12700" algn="ctr">
            <a:noFill/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成果三</a:t>
            </a:r>
          </a:p>
        </p:txBody>
      </p:sp>
      <p:sp>
        <p:nvSpPr>
          <p:cNvPr id="149" name="流程图: 摘录 148"/>
          <p:cNvSpPr/>
          <p:nvPr/>
        </p:nvSpPr>
        <p:spPr>
          <a:xfrm rot="5400000">
            <a:off x="4752639" y="4713421"/>
            <a:ext cx="564986" cy="576064"/>
          </a:xfrm>
          <a:prstGeom prst="flowChartExtract">
            <a:avLst/>
          </a:prstGeom>
          <a:gradFill>
            <a:gsLst>
              <a:gs pos="0">
                <a:schemeClr val="bg1">
                  <a:lumMod val="89000"/>
                </a:schemeClr>
              </a:gs>
              <a:gs pos="67000">
                <a:srgbClr val="F9F9F9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流程图: 摘录 149"/>
          <p:cNvSpPr/>
          <p:nvPr/>
        </p:nvSpPr>
        <p:spPr>
          <a:xfrm rot="5400000">
            <a:off x="7483759" y="4675473"/>
            <a:ext cx="564986" cy="576064"/>
          </a:xfrm>
          <a:prstGeom prst="flowChartExtract">
            <a:avLst/>
          </a:prstGeom>
          <a:gradFill>
            <a:gsLst>
              <a:gs pos="0">
                <a:schemeClr val="bg1">
                  <a:lumMod val="89000"/>
                </a:schemeClr>
              </a:gs>
              <a:gs pos="67000">
                <a:srgbClr val="F9F9F9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82239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4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9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72" dur="100" fill="hold"/>
                                        <p:tgtEl>
                                          <p:spTgt spid="1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4" dur="200" fill="hold"/>
                                        <p:tgtEl>
                                          <p:spTgt spid="14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8" dur="200" fill="hold"/>
                                        <p:tgtEl>
                                          <p:spTgt spid="14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600"/>
                            </p:stCondLst>
                            <p:childTnLst>
                              <p:par>
                                <p:cTn id="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1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1" dur="100" fill="hold"/>
                                        <p:tgtEl>
                                          <p:spTgt spid="1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3" dur="200" fill="hold"/>
                                        <p:tgtEl>
                                          <p:spTgt spid="14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5" dur="100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7" dur="200" fill="hold"/>
                                        <p:tgtEl>
                                          <p:spTgt spid="14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800"/>
                            </p:stCondLst>
                            <p:childTnLst>
                              <p:par>
                                <p:cTn id="9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3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0" dur="100" fill="hold"/>
                                        <p:tgtEl>
                                          <p:spTgt spid="1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2" dur="200" fill="hold"/>
                                        <p:tgtEl>
                                          <p:spTgt spid="14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4" dur="100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6" dur="200" fill="hold"/>
                                        <p:tgtEl>
                                          <p:spTgt spid="14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6" grpId="1" animBg="1"/>
      <p:bldP spid="146" grpId="2" animBg="1"/>
      <p:bldP spid="146" grpId="3" animBg="1"/>
      <p:bldP spid="146" grpId="4" animBg="1"/>
      <p:bldP spid="147" grpId="0" animBg="1"/>
      <p:bldP spid="147" grpId="1" animBg="1"/>
      <p:bldP spid="147" grpId="2" animBg="1"/>
      <p:bldP spid="147" grpId="3" animBg="1"/>
      <p:bldP spid="147" grpId="4" animBg="1"/>
      <p:bldP spid="148" grpId="0" animBg="1"/>
      <p:bldP spid="148" grpId="1" animBg="1"/>
      <p:bldP spid="148" grpId="2" animBg="1"/>
      <p:bldP spid="148" grpId="3" animBg="1"/>
      <p:bldP spid="148" grpId="4" animBg="1"/>
      <p:bldP spid="149" grpId="0" animBg="1"/>
      <p:bldP spid="15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036598" y="-2196227"/>
            <a:ext cx="10118805" cy="10118810"/>
          </a:xfrm>
          <a:prstGeom prst="ellipse">
            <a:avLst/>
          </a:prstGeom>
          <a:solidFill>
            <a:schemeClr val="bg1">
              <a:alpha val="60000"/>
            </a:schemeClr>
          </a:solidFill>
          <a:ln w="19050">
            <a:solidFill>
              <a:srgbClr val="90CE4F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0709" y="828860"/>
            <a:ext cx="3713923" cy="3713924"/>
          </a:xfrm>
          <a:prstGeom prst="ellipse">
            <a:avLst/>
          </a:prstGeom>
          <a:noFill/>
          <a:ln w="88900">
            <a:solidFill>
              <a:srgbClr val="90CE4F"/>
            </a:solidFill>
          </a:ln>
          <a:effectLst>
            <a:innerShdw blurRad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24315" y="1229193"/>
            <a:ext cx="2909984" cy="2909985"/>
            <a:chOff x="4624315" y="1229193"/>
            <a:chExt cx="2909984" cy="2909985"/>
          </a:xfrm>
        </p:grpSpPr>
        <p:grpSp>
          <p:nvGrpSpPr>
            <p:cNvPr id="3" name="组合 2"/>
            <p:cNvGrpSpPr/>
            <p:nvPr/>
          </p:nvGrpSpPr>
          <p:grpSpPr>
            <a:xfrm>
              <a:off x="4624315" y="1229193"/>
              <a:ext cx="2909984" cy="2909985"/>
              <a:chOff x="4403090" y="1494664"/>
              <a:chExt cx="2909984" cy="290998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20278" y="1894570"/>
              <a:ext cx="1497526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rgbClr val="90CE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05</a:t>
              </a:r>
              <a:endParaRPr lang="en-US" altLang="zh-CN" sz="8000" dirty="0" smtClean="0">
                <a:solidFill>
                  <a:srgbClr val="90CE4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7"/>
          <p:cNvSpPr txBox="1"/>
          <p:nvPr/>
        </p:nvSpPr>
        <p:spPr>
          <a:xfrm>
            <a:off x="3135000" y="5121143"/>
            <a:ext cx="58853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118C3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CN" altLang="en-US" sz="4800" b="1" dirty="0">
              <a:solidFill>
                <a:srgbClr val="118C3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177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问题评估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50610" y="1916998"/>
            <a:ext cx="2682524" cy="26825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96921" y="1916998"/>
            <a:ext cx="2682524" cy="26825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43231" y="1916998"/>
            <a:ext cx="2682524" cy="26825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89543" y="1916998"/>
            <a:ext cx="2682524" cy="26825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3" name="TextBox 64"/>
          <p:cNvSpPr txBox="1"/>
          <p:nvPr/>
        </p:nvSpPr>
        <p:spPr>
          <a:xfrm>
            <a:off x="2084812" y="2960245"/>
            <a:ext cx="155042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TextBox 65"/>
          <p:cNvSpPr txBox="1"/>
          <p:nvPr/>
        </p:nvSpPr>
        <p:spPr>
          <a:xfrm>
            <a:off x="4231123" y="2960245"/>
            <a:ext cx="155042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TextBox 66"/>
          <p:cNvSpPr txBox="1"/>
          <p:nvPr/>
        </p:nvSpPr>
        <p:spPr>
          <a:xfrm>
            <a:off x="6377433" y="2960245"/>
            <a:ext cx="155042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TextBox 67"/>
          <p:cNvSpPr txBox="1"/>
          <p:nvPr/>
        </p:nvSpPr>
        <p:spPr>
          <a:xfrm>
            <a:off x="8523745" y="2960245"/>
            <a:ext cx="155042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67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椭圆 26"/>
          <p:cNvSpPr/>
          <p:nvPr/>
        </p:nvSpPr>
        <p:spPr>
          <a:xfrm>
            <a:off x="6100067" y="4120570"/>
            <a:ext cx="667877" cy="667877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8" name="椭圆 27"/>
          <p:cNvSpPr/>
          <p:nvPr/>
        </p:nvSpPr>
        <p:spPr>
          <a:xfrm>
            <a:off x="7623174" y="4419652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椭圆 28"/>
          <p:cNvSpPr/>
          <p:nvPr/>
        </p:nvSpPr>
        <p:spPr>
          <a:xfrm>
            <a:off x="3403018" y="4420130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椭圆 29"/>
          <p:cNvSpPr/>
          <p:nvPr/>
        </p:nvSpPr>
        <p:spPr>
          <a:xfrm>
            <a:off x="3007906" y="4577916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椭圆 30"/>
          <p:cNvSpPr/>
          <p:nvPr/>
        </p:nvSpPr>
        <p:spPr>
          <a:xfrm>
            <a:off x="8234025" y="4426344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椭圆 31"/>
          <p:cNvSpPr/>
          <p:nvPr/>
        </p:nvSpPr>
        <p:spPr>
          <a:xfrm>
            <a:off x="4082993" y="4416337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椭圆 32"/>
          <p:cNvSpPr/>
          <p:nvPr/>
        </p:nvSpPr>
        <p:spPr>
          <a:xfrm>
            <a:off x="8737705" y="4591546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椭圆 33"/>
          <p:cNvSpPr/>
          <p:nvPr/>
        </p:nvSpPr>
        <p:spPr>
          <a:xfrm>
            <a:off x="5133777" y="4462484"/>
            <a:ext cx="333939" cy="33393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椭圆 34"/>
          <p:cNvSpPr/>
          <p:nvPr/>
        </p:nvSpPr>
        <p:spPr>
          <a:xfrm>
            <a:off x="8969309" y="4417942"/>
            <a:ext cx="366369" cy="366369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椭圆 35"/>
          <p:cNvSpPr/>
          <p:nvPr/>
        </p:nvSpPr>
        <p:spPr>
          <a:xfrm>
            <a:off x="5535409" y="4428682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椭圆 36"/>
          <p:cNvSpPr/>
          <p:nvPr/>
        </p:nvSpPr>
        <p:spPr>
          <a:xfrm>
            <a:off x="9812990" y="4494197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椭圆 37"/>
          <p:cNvSpPr/>
          <p:nvPr/>
        </p:nvSpPr>
        <p:spPr>
          <a:xfrm>
            <a:off x="7867656" y="4174605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椭圆 38"/>
          <p:cNvSpPr/>
          <p:nvPr/>
        </p:nvSpPr>
        <p:spPr>
          <a:xfrm>
            <a:off x="2760480" y="4591925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椭圆 39"/>
          <p:cNvSpPr/>
          <p:nvPr/>
        </p:nvSpPr>
        <p:spPr>
          <a:xfrm>
            <a:off x="6008474" y="4222734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椭圆 40"/>
          <p:cNvSpPr/>
          <p:nvPr/>
        </p:nvSpPr>
        <p:spPr>
          <a:xfrm>
            <a:off x="4274709" y="4345197"/>
            <a:ext cx="429535" cy="429535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椭圆 41"/>
          <p:cNvSpPr/>
          <p:nvPr/>
        </p:nvSpPr>
        <p:spPr>
          <a:xfrm>
            <a:off x="6767945" y="4415513"/>
            <a:ext cx="366369" cy="366369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椭圆 42"/>
          <p:cNvSpPr/>
          <p:nvPr/>
        </p:nvSpPr>
        <p:spPr>
          <a:xfrm>
            <a:off x="1609157" y="4419957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椭圆 43"/>
          <p:cNvSpPr/>
          <p:nvPr/>
        </p:nvSpPr>
        <p:spPr>
          <a:xfrm>
            <a:off x="1228877" y="4594933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椭圆 44"/>
          <p:cNvSpPr/>
          <p:nvPr/>
        </p:nvSpPr>
        <p:spPr>
          <a:xfrm>
            <a:off x="3696466" y="4175596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椭圆 45"/>
          <p:cNvSpPr/>
          <p:nvPr/>
        </p:nvSpPr>
        <p:spPr>
          <a:xfrm>
            <a:off x="2254193" y="4490708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7" name="椭圆 46"/>
          <p:cNvSpPr/>
          <p:nvPr/>
        </p:nvSpPr>
        <p:spPr>
          <a:xfrm>
            <a:off x="8257988" y="4232328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8" name="椭圆 47"/>
          <p:cNvSpPr/>
          <p:nvPr/>
        </p:nvSpPr>
        <p:spPr>
          <a:xfrm>
            <a:off x="10307281" y="4407565"/>
            <a:ext cx="366369" cy="366369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1589618" y="5445225"/>
            <a:ext cx="9012767" cy="86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上述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图表的综合描述说明。在此录入上述图表的综合描述说明，在此录入上述图表的综合描述说明，在此录入上述图表的综合描述说明，在此录入上述图表的综合描述说明，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1710190" y="5323224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30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60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1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解决方案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179283" y="3038239"/>
            <a:ext cx="77804" cy="1081863"/>
            <a:chOff x="2563325" y="3120190"/>
            <a:chExt cx="77804" cy="1081862"/>
          </a:xfrm>
        </p:grpSpPr>
        <p:sp>
          <p:nvSpPr>
            <p:cNvPr id="52" name="椭圆 51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53" name="直接连接符 52"/>
            <p:cNvCxnSpPr>
              <a:stCxn id="52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489786" y="1832345"/>
            <a:ext cx="1459345" cy="1459345"/>
            <a:chOff x="4179570" y="1588770"/>
            <a:chExt cx="2735580" cy="2735580"/>
          </a:xfrm>
        </p:grpSpPr>
        <p:sp>
          <p:nvSpPr>
            <p:cNvPr id="56" name="椭圆 55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7" name="椭圆 56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58" name="文本框 18"/>
          <p:cNvSpPr txBox="1"/>
          <p:nvPr/>
        </p:nvSpPr>
        <p:spPr>
          <a:xfrm>
            <a:off x="1793893" y="2203338"/>
            <a:ext cx="848591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90CE4F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rgbClr val="90CE4F"/>
              </a:solidFill>
              <a:latin typeface="Impact" panose="020B0806030902050204" pitchFamily="34" charset="0"/>
            </a:endParaRPr>
          </a:p>
        </p:txBody>
      </p:sp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2007892" y="4215228"/>
            <a:ext cx="420587" cy="492879"/>
            <a:chOff x="1776" y="1776"/>
            <a:chExt cx="64" cy="75"/>
          </a:xfrm>
          <a:solidFill>
            <a:srgbClr val="90CE4F"/>
          </a:solidFill>
          <a:effectLst/>
        </p:grpSpPr>
        <p:sp>
          <p:nvSpPr>
            <p:cNvPr id="60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435026" y="3038239"/>
            <a:ext cx="77804" cy="1081863"/>
            <a:chOff x="2563325" y="3120190"/>
            <a:chExt cx="77804" cy="1081862"/>
          </a:xfrm>
        </p:grpSpPr>
        <p:sp>
          <p:nvSpPr>
            <p:cNvPr id="65" name="椭圆 64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66" name="直接连接符 65"/>
            <p:cNvCxnSpPr>
              <a:stCxn id="65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744257" y="1832345"/>
            <a:ext cx="1459345" cy="1459345"/>
            <a:chOff x="4179570" y="1588770"/>
            <a:chExt cx="2735580" cy="2735580"/>
          </a:xfrm>
        </p:grpSpPr>
        <p:sp>
          <p:nvSpPr>
            <p:cNvPr id="69" name="椭圆 68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0" name="椭圆 69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71" name="文本框 21"/>
          <p:cNvSpPr txBox="1"/>
          <p:nvPr/>
        </p:nvSpPr>
        <p:spPr>
          <a:xfrm>
            <a:off x="10049634" y="2203337"/>
            <a:ext cx="848591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118C3B"/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rgbClr val="118C3B"/>
              </a:solidFill>
              <a:latin typeface="Impact" panose="020B0806030902050204" pitchFamily="34" charset="0"/>
            </a:endParaRPr>
          </a:p>
        </p:txBody>
      </p:sp>
      <p:grpSp>
        <p:nvGrpSpPr>
          <p:cNvPr id="72" name="Group 18"/>
          <p:cNvGrpSpPr>
            <a:grpSpLocks noChangeAspect="1"/>
          </p:cNvGrpSpPr>
          <p:nvPr/>
        </p:nvGrpSpPr>
        <p:grpSpPr bwMode="auto">
          <a:xfrm>
            <a:off x="10238999" y="4257145"/>
            <a:ext cx="469856" cy="437819"/>
            <a:chOff x="3802" y="2858"/>
            <a:chExt cx="616" cy="574"/>
          </a:xfrm>
          <a:solidFill>
            <a:srgbClr val="118C3B"/>
          </a:solidFill>
          <a:effectLst/>
        </p:grpSpPr>
        <p:sp>
          <p:nvSpPr>
            <p:cNvPr id="73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8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929146" y="3038239"/>
            <a:ext cx="77804" cy="1081863"/>
            <a:chOff x="2563325" y="3120190"/>
            <a:chExt cx="77804" cy="1081862"/>
          </a:xfrm>
        </p:grpSpPr>
        <p:sp>
          <p:nvSpPr>
            <p:cNvPr id="80" name="椭圆 79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81" name="直接连接符 80"/>
            <p:cNvCxnSpPr>
              <a:stCxn id="80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241277" y="1832345"/>
            <a:ext cx="1459345" cy="1459345"/>
            <a:chOff x="4179570" y="1588770"/>
            <a:chExt cx="2735580" cy="2735580"/>
          </a:xfrm>
        </p:grpSpPr>
        <p:sp>
          <p:nvSpPr>
            <p:cNvPr id="84" name="椭圆 83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5" name="椭圆 84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86" name="文本框 19"/>
          <p:cNvSpPr txBox="1"/>
          <p:nvPr/>
        </p:nvSpPr>
        <p:spPr>
          <a:xfrm>
            <a:off x="4546653" y="2203337"/>
            <a:ext cx="848591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118C3B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rgbClr val="118C3B"/>
              </a:solidFill>
              <a:latin typeface="Impact" panose="020B0806030902050204" pitchFamily="34" charset="0"/>
            </a:endParaRPr>
          </a:p>
        </p:txBody>
      </p:sp>
      <p:grpSp>
        <p:nvGrpSpPr>
          <p:cNvPr id="87" name="Group 13"/>
          <p:cNvGrpSpPr>
            <a:grpSpLocks noChangeAspect="1"/>
          </p:cNvGrpSpPr>
          <p:nvPr/>
        </p:nvGrpSpPr>
        <p:grpSpPr bwMode="auto">
          <a:xfrm>
            <a:off x="4714500" y="4190366"/>
            <a:ext cx="512891" cy="518947"/>
            <a:chOff x="2426" y="2781"/>
            <a:chExt cx="593" cy="600"/>
          </a:xfrm>
          <a:solidFill>
            <a:srgbClr val="118C3B"/>
          </a:solidFill>
          <a:effectLst/>
        </p:grpSpPr>
        <p:sp>
          <p:nvSpPr>
            <p:cNvPr id="88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9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685290" y="3038239"/>
            <a:ext cx="77804" cy="1081863"/>
            <a:chOff x="2563325" y="3120190"/>
            <a:chExt cx="77804" cy="1081862"/>
          </a:xfrm>
        </p:grpSpPr>
        <p:sp>
          <p:nvSpPr>
            <p:cNvPr id="91" name="椭圆 90"/>
            <p:cNvSpPr/>
            <p:nvPr/>
          </p:nvSpPr>
          <p:spPr>
            <a:xfrm>
              <a:off x="2563325" y="3120190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92" name="直接连接符 91"/>
            <p:cNvCxnSpPr>
              <a:stCxn id="91" idx="4"/>
            </p:cNvCxnSpPr>
            <p:nvPr/>
          </p:nvCxnSpPr>
          <p:spPr>
            <a:xfrm>
              <a:off x="2602227" y="3197994"/>
              <a:ext cx="1" cy="98573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椭圆 92"/>
            <p:cNvSpPr/>
            <p:nvPr/>
          </p:nvSpPr>
          <p:spPr>
            <a:xfrm>
              <a:off x="2563325" y="4124248"/>
              <a:ext cx="77804" cy="77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992768" y="1832345"/>
            <a:ext cx="1459345" cy="1459345"/>
            <a:chOff x="4179570" y="1588770"/>
            <a:chExt cx="2735580" cy="2735580"/>
          </a:xfrm>
        </p:grpSpPr>
        <p:sp>
          <p:nvSpPr>
            <p:cNvPr id="95" name="椭圆 94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651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6" name="椭圆 95"/>
            <p:cNvSpPr/>
            <p:nvPr/>
          </p:nvSpPr>
          <p:spPr>
            <a:xfrm>
              <a:off x="4574903" y="1984103"/>
              <a:ext cx="1944914" cy="1944914"/>
            </a:xfrm>
            <a:prstGeom prst="ellipse">
              <a:avLst/>
            </a:prstGeom>
            <a:solidFill>
              <a:srgbClr val="E2E2E2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97" name="文本框 20"/>
          <p:cNvSpPr txBox="1"/>
          <p:nvPr/>
        </p:nvSpPr>
        <p:spPr>
          <a:xfrm>
            <a:off x="7298143" y="2203337"/>
            <a:ext cx="848591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90CE4F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rgbClr val="90CE4F"/>
              </a:solidFill>
              <a:latin typeface="Impact" panose="020B0806030902050204" pitchFamily="34" charset="0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7527251" y="4233024"/>
            <a:ext cx="440763" cy="479640"/>
            <a:chOff x="4873620" y="1965325"/>
            <a:chExt cx="269882" cy="293688"/>
          </a:xfrm>
          <a:solidFill>
            <a:srgbClr val="90CE4F"/>
          </a:solidFill>
          <a:effectLst/>
        </p:grpSpPr>
        <p:sp>
          <p:nvSpPr>
            <p:cNvPr id="99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00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01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02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40735" y="4808677"/>
            <a:ext cx="2858988" cy="1913594"/>
            <a:chOff x="1275631" y="3583418"/>
            <a:chExt cx="2144241" cy="1435195"/>
          </a:xfrm>
        </p:grpSpPr>
        <p:sp>
          <p:nvSpPr>
            <p:cNvPr id="104" name="矩形 103"/>
            <p:cNvSpPr>
              <a:spLocks noChangeArrowheads="1"/>
            </p:cNvSpPr>
            <p:nvPr/>
          </p:nvSpPr>
          <p:spPr bwMode="auto">
            <a:xfrm>
              <a:off x="1275631" y="3963228"/>
              <a:ext cx="2144241" cy="105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点击输入简要文字内容，文字内容需概括精炼，言简意赅的说明分项内容。</a:t>
              </a:r>
              <a:endParaRPr lang="zh-CN" altLang="en-US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pPr>
                <a:lnSpc>
                  <a:spcPct val="150000"/>
                </a:lnSpc>
                <a:buNone/>
              </a:pPr>
              <a:endParaRPr lang="zh-CN" altLang="en-US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5" name="文本框 48"/>
            <p:cNvSpPr>
              <a:spLocks noChangeArrowheads="1"/>
            </p:cNvSpPr>
            <p:nvPr/>
          </p:nvSpPr>
          <p:spPr bwMode="auto">
            <a:xfrm>
              <a:off x="1664928" y="3583418"/>
              <a:ext cx="1365647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90C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添加标题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493041" y="4808673"/>
            <a:ext cx="2954999" cy="1614792"/>
            <a:chOff x="1275631" y="3583418"/>
            <a:chExt cx="2216249" cy="1211094"/>
          </a:xfrm>
        </p:grpSpPr>
        <p:sp>
          <p:nvSpPr>
            <p:cNvPr id="107" name="矩形 106"/>
            <p:cNvSpPr>
              <a:spLocks noChangeArrowheads="1"/>
            </p:cNvSpPr>
            <p:nvPr/>
          </p:nvSpPr>
          <p:spPr bwMode="auto">
            <a:xfrm>
              <a:off x="1275631" y="3963227"/>
              <a:ext cx="2216249" cy="831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点击输入简要文字内容，文字内容需概括精炼，言简意赅的说明分项内容。</a:t>
              </a:r>
              <a:endParaRPr lang="zh-CN" altLang="en-US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8" name="文本框 48"/>
            <p:cNvSpPr>
              <a:spLocks noChangeArrowheads="1"/>
            </p:cNvSpPr>
            <p:nvPr/>
          </p:nvSpPr>
          <p:spPr bwMode="auto">
            <a:xfrm>
              <a:off x="1700932" y="3583418"/>
              <a:ext cx="1365647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添加标题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341357" y="4808675"/>
            <a:ext cx="2858988" cy="1614792"/>
            <a:chOff x="1275631" y="3583418"/>
            <a:chExt cx="2144241" cy="1211094"/>
          </a:xfrm>
        </p:grpSpPr>
        <p:sp>
          <p:nvSpPr>
            <p:cNvPr id="110" name="矩形 109"/>
            <p:cNvSpPr>
              <a:spLocks noChangeArrowheads="1"/>
            </p:cNvSpPr>
            <p:nvPr/>
          </p:nvSpPr>
          <p:spPr bwMode="auto">
            <a:xfrm>
              <a:off x="1275631" y="3963227"/>
              <a:ext cx="2144241" cy="831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点击输入简要文字内容，文字内容需概括精炼，言简意赅的说明分项内容。</a:t>
              </a:r>
              <a:endParaRPr lang="zh-CN" altLang="en-US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1" name="文本框 48"/>
            <p:cNvSpPr>
              <a:spLocks noChangeArrowheads="1"/>
            </p:cNvSpPr>
            <p:nvPr/>
          </p:nvSpPr>
          <p:spPr bwMode="auto">
            <a:xfrm>
              <a:off x="1664928" y="3583418"/>
              <a:ext cx="1365647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90C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添加标题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9093663" y="4808675"/>
            <a:ext cx="2858988" cy="1614792"/>
            <a:chOff x="1275631" y="3583418"/>
            <a:chExt cx="2144241" cy="1211094"/>
          </a:xfrm>
        </p:grpSpPr>
        <p:sp>
          <p:nvSpPr>
            <p:cNvPr id="113" name="矩形 112"/>
            <p:cNvSpPr>
              <a:spLocks noChangeArrowheads="1"/>
            </p:cNvSpPr>
            <p:nvPr/>
          </p:nvSpPr>
          <p:spPr bwMode="auto">
            <a:xfrm>
              <a:off x="1275631" y="3963227"/>
              <a:ext cx="2144241" cy="831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点击输入简要文字内容，文字内容需概括精炼，言简意赅的说明分项内容。</a:t>
              </a:r>
              <a:endParaRPr lang="zh-CN" altLang="en-US" sz="14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4" name="文本框 48"/>
            <p:cNvSpPr>
              <a:spLocks noChangeArrowheads="1"/>
            </p:cNvSpPr>
            <p:nvPr/>
          </p:nvSpPr>
          <p:spPr bwMode="auto">
            <a:xfrm>
              <a:off x="1664928" y="3583418"/>
              <a:ext cx="1365647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921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5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9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6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9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3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65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71" grpId="0"/>
      <p:bldP spid="86" grpId="0"/>
      <p:bldP spid="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036598" y="-2196227"/>
            <a:ext cx="10118805" cy="10118810"/>
          </a:xfrm>
          <a:prstGeom prst="ellipse">
            <a:avLst/>
          </a:prstGeom>
          <a:solidFill>
            <a:schemeClr val="bg1">
              <a:alpha val="60000"/>
            </a:schemeClr>
          </a:solidFill>
          <a:ln w="19050">
            <a:solidFill>
              <a:srgbClr val="90CE4F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0709" y="828860"/>
            <a:ext cx="3713923" cy="3713924"/>
          </a:xfrm>
          <a:prstGeom prst="ellipse">
            <a:avLst/>
          </a:prstGeom>
          <a:noFill/>
          <a:ln w="88900">
            <a:solidFill>
              <a:srgbClr val="90CE4F"/>
            </a:solidFill>
          </a:ln>
          <a:effectLst>
            <a:innerShdw blurRad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24315" y="1229193"/>
            <a:ext cx="2909984" cy="2909985"/>
            <a:chOff x="4624315" y="1229193"/>
            <a:chExt cx="2909984" cy="2909985"/>
          </a:xfrm>
        </p:grpSpPr>
        <p:grpSp>
          <p:nvGrpSpPr>
            <p:cNvPr id="3" name="组合 2"/>
            <p:cNvGrpSpPr/>
            <p:nvPr/>
          </p:nvGrpSpPr>
          <p:grpSpPr>
            <a:xfrm>
              <a:off x="4624315" y="1229193"/>
              <a:ext cx="2909984" cy="2909985"/>
              <a:chOff x="4403090" y="1494664"/>
              <a:chExt cx="2909984" cy="290998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20278" y="1894570"/>
              <a:ext cx="1314784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rgbClr val="90CE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01</a:t>
              </a:r>
              <a:endParaRPr lang="en-US" altLang="zh-CN" sz="8000" dirty="0" smtClean="0">
                <a:solidFill>
                  <a:srgbClr val="90CE4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7"/>
          <p:cNvSpPr txBox="1"/>
          <p:nvPr/>
        </p:nvSpPr>
        <p:spPr>
          <a:xfrm>
            <a:off x="3807301" y="4980466"/>
            <a:ext cx="4540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</a:t>
            </a:r>
            <a:r>
              <a:rPr lang="zh-CN" altLang="en-US" sz="4800" b="1" dirty="0" smtClean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</a:t>
            </a:r>
            <a:endParaRPr lang="zh-CN" altLang="en-US" sz="4800" b="1" dirty="0">
              <a:solidFill>
                <a:srgbClr val="118C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178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案例分析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15" name="Freeform 7"/>
          <p:cNvSpPr>
            <a:spLocks noEditPoints="1"/>
          </p:cNvSpPr>
          <p:nvPr/>
        </p:nvSpPr>
        <p:spPr bwMode="auto">
          <a:xfrm>
            <a:off x="2064615" y="3247715"/>
            <a:ext cx="8064357" cy="2234792"/>
          </a:xfrm>
          <a:custGeom>
            <a:avLst/>
            <a:gdLst>
              <a:gd name="T0" fmla="*/ 15500 w 16792"/>
              <a:gd name="T1" fmla="*/ 3324 h 4654"/>
              <a:gd name="T2" fmla="*/ 14617 w 16792"/>
              <a:gd name="T3" fmla="*/ 3660 h 4654"/>
              <a:gd name="T4" fmla="*/ 14480 w 16792"/>
              <a:gd name="T5" fmla="*/ 3428 h 4654"/>
              <a:gd name="T6" fmla="*/ 14456 w 16792"/>
              <a:gd name="T7" fmla="*/ 3336 h 4654"/>
              <a:gd name="T8" fmla="*/ 14433 w 16792"/>
              <a:gd name="T9" fmla="*/ 3411 h 4654"/>
              <a:gd name="T10" fmla="*/ 14286 w 16792"/>
              <a:gd name="T11" fmla="*/ 3584 h 4654"/>
              <a:gd name="T12" fmla="*/ 13542 w 16792"/>
              <a:gd name="T13" fmla="*/ 2209 h 4654"/>
              <a:gd name="T14" fmla="*/ 13374 w 16792"/>
              <a:gd name="T15" fmla="*/ 2948 h 4654"/>
              <a:gd name="T16" fmla="*/ 12611 w 16792"/>
              <a:gd name="T17" fmla="*/ 2939 h 4654"/>
              <a:gd name="T18" fmla="*/ 11834 w 16792"/>
              <a:gd name="T19" fmla="*/ 1548 h 4654"/>
              <a:gd name="T20" fmla="*/ 10627 w 16792"/>
              <a:gd name="T21" fmla="*/ 1257 h 4654"/>
              <a:gd name="T22" fmla="*/ 10549 w 16792"/>
              <a:gd name="T23" fmla="*/ 834 h 4654"/>
              <a:gd name="T24" fmla="*/ 10455 w 16792"/>
              <a:gd name="T25" fmla="*/ 681 h 4654"/>
              <a:gd name="T26" fmla="*/ 10363 w 16792"/>
              <a:gd name="T27" fmla="*/ 607 h 4654"/>
              <a:gd name="T28" fmla="*/ 10174 w 16792"/>
              <a:gd name="T29" fmla="*/ 1184 h 4654"/>
              <a:gd name="T30" fmla="*/ 10155 w 16792"/>
              <a:gd name="T31" fmla="*/ 1822 h 4654"/>
              <a:gd name="T32" fmla="*/ 9968 w 16792"/>
              <a:gd name="T33" fmla="*/ 2079 h 4654"/>
              <a:gd name="T34" fmla="*/ 9869 w 16792"/>
              <a:gd name="T35" fmla="*/ 2030 h 4654"/>
              <a:gd name="T36" fmla="*/ 9545 w 16792"/>
              <a:gd name="T37" fmla="*/ 1982 h 4654"/>
              <a:gd name="T38" fmla="*/ 9470 w 16792"/>
              <a:gd name="T39" fmla="*/ 1857 h 4654"/>
              <a:gd name="T40" fmla="*/ 9075 w 16792"/>
              <a:gd name="T41" fmla="*/ 1850 h 4654"/>
              <a:gd name="T42" fmla="*/ 8374 w 16792"/>
              <a:gd name="T43" fmla="*/ 2209 h 4654"/>
              <a:gd name="T44" fmla="*/ 7889 w 16792"/>
              <a:gd name="T45" fmla="*/ 2419 h 4654"/>
              <a:gd name="T46" fmla="*/ 7885 w 16792"/>
              <a:gd name="T47" fmla="*/ 2119 h 4654"/>
              <a:gd name="T48" fmla="*/ 7870 w 16792"/>
              <a:gd name="T49" fmla="*/ 2417 h 4654"/>
              <a:gd name="T50" fmla="*/ 7724 w 16792"/>
              <a:gd name="T51" fmla="*/ 2417 h 4654"/>
              <a:gd name="T52" fmla="*/ 7715 w 16792"/>
              <a:gd name="T53" fmla="*/ 2115 h 4654"/>
              <a:gd name="T54" fmla="*/ 7705 w 16792"/>
              <a:gd name="T55" fmla="*/ 2415 h 4654"/>
              <a:gd name="T56" fmla="*/ 7604 w 16792"/>
              <a:gd name="T57" fmla="*/ 2474 h 4654"/>
              <a:gd name="T58" fmla="*/ 7228 w 16792"/>
              <a:gd name="T59" fmla="*/ 2417 h 4654"/>
              <a:gd name="T60" fmla="*/ 6985 w 16792"/>
              <a:gd name="T61" fmla="*/ 2488 h 4654"/>
              <a:gd name="T62" fmla="*/ 6708 w 16792"/>
              <a:gd name="T63" fmla="*/ 2405 h 4654"/>
              <a:gd name="T64" fmla="*/ 6673 w 16792"/>
              <a:gd name="T65" fmla="*/ 2698 h 4654"/>
              <a:gd name="T66" fmla="*/ 6359 w 16792"/>
              <a:gd name="T67" fmla="*/ 1264 h 4654"/>
              <a:gd name="T68" fmla="*/ 5615 w 16792"/>
              <a:gd name="T69" fmla="*/ 2034 h 4654"/>
              <a:gd name="T70" fmla="*/ 5104 w 16792"/>
              <a:gd name="T71" fmla="*/ 3929 h 4654"/>
              <a:gd name="T72" fmla="*/ 4216 w 16792"/>
              <a:gd name="T73" fmla="*/ 2757 h 4654"/>
              <a:gd name="T74" fmla="*/ 4058 w 16792"/>
              <a:gd name="T75" fmla="*/ 2528 h 4654"/>
              <a:gd name="T76" fmla="*/ 3819 w 16792"/>
              <a:gd name="T77" fmla="*/ 2459 h 4654"/>
              <a:gd name="T78" fmla="*/ 2981 w 16792"/>
              <a:gd name="T79" fmla="*/ 3525 h 4654"/>
              <a:gd name="T80" fmla="*/ 1549 w 16792"/>
              <a:gd name="T81" fmla="*/ 3752 h 4654"/>
              <a:gd name="T82" fmla="*/ 1185 w 16792"/>
              <a:gd name="T83" fmla="*/ 3123 h 4654"/>
              <a:gd name="T84" fmla="*/ 1025 w 16792"/>
              <a:gd name="T85" fmla="*/ 1285 h 4654"/>
              <a:gd name="T86" fmla="*/ 1032 w 16792"/>
              <a:gd name="T87" fmla="*/ 945 h 4654"/>
              <a:gd name="T88" fmla="*/ 999 w 16792"/>
              <a:gd name="T89" fmla="*/ 428 h 4654"/>
              <a:gd name="T90" fmla="*/ 937 w 16792"/>
              <a:gd name="T91" fmla="*/ 426 h 4654"/>
              <a:gd name="T92" fmla="*/ 911 w 16792"/>
              <a:gd name="T93" fmla="*/ 933 h 4654"/>
              <a:gd name="T94" fmla="*/ 916 w 16792"/>
              <a:gd name="T95" fmla="*/ 1288 h 4654"/>
              <a:gd name="T96" fmla="*/ 708 w 16792"/>
              <a:gd name="T97" fmla="*/ 3251 h 4654"/>
              <a:gd name="T98" fmla="*/ 666 w 16792"/>
              <a:gd name="T99" fmla="*/ 3889 h 4654"/>
              <a:gd name="T100" fmla="*/ 621 w 16792"/>
              <a:gd name="T101" fmla="*/ 3943 h 4654"/>
              <a:gd name="T102" fmla="*/ 19 w 16792"/>
              <a:gd name="T103" fmla="*/ 3952 h 4654"/>
              <a:gd name="T104" fmla="*/ 11078 w 16792"/>
              <a:gd name="T105" fmla="*/ 437 h 4654"/>
              <a:gd name="T106" fmla="*/ 6694 w 16792"/>
              <a:gd name="T107" fmla="*/ 2658 h 4654"/>
              <a:gd name="T108" fmla="*/ 6675 w 16792"/>
              <a:gd name="T109" fmla="*/ 2500 h 4654"/>
              <a:gd name="T110" fmla="*/ 956 w 16792"/>
              <a:gd name="T111" fmla="*/ 1937 h 4654"/>
              <a:gd name="T112" fmla="*/ 959 w 16792"/>
              <a:gd name="T113" fmla="*/ 2048 h 4654"/>
              <a:gd name="T114" fmla="*/ 933 w 16792"/>
              <a:gd name="T115" fmla="*/ 2226 h 4654"/>
              <a:gd name="T116" fmla="*/ 911 w 16792"/>
              <a:gd name="T117" fmla="*/ 2405 h 4654"/>
              <a:gd name="T118" fmla="*/ 940 w 16792"/>
              <a:gd name="T119" fmla="*/ 2530 h 4654"/>
              <a:gd name="T120" fmla="*/ 961 w 16792"/>
              <a:gd name="T121" fmla="*/ 2639 h 4654"/>
              <a:gd name="T122" fmla="*/ 952 w 16792"/>
              <a:gd name="T123" fmla="*/ 2868 h 4654"/>
              <a:gd name="T124" fmla="*/ 1067 w 16792"/>
              <a:gd name="T125" fmla="*/ 3938 h 4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92" h="4654">
                <a:moveTo>
                  <a:pt x="16360" y="3823"/>
                </a:moveTo>
                <a:lnTo>
                  <a:pt x="16400" y="3823"/>
                </a:lnTo>
                <a:lnTo>
                  <a:pt x="16400" y="3466"/>
                </a:lnTo>
                <a:lnTo>
                  <a:pt x="16436" y="3454"/>
                </a:lnTo>
                <a:lnTo>
                  <a:pt x="16542" y="3409"/>
                </a:lnTo>
                <a:lnTo>
                  <a:pt x="16792" y="3279"/>
                </a:lnTo>
                <a:lnTo>
                  <a:pt x="16719" y="3279"/>
                </a:lnTo>
                <a:lnTo>
                  <a:pt x="16580" y="3334"/>
                </a:lnTo>
                <a:lnTo>
                  <a:pt x="16549" y="3343"/>
                </a:lnTo>
                <a:lnTo>
                  <a:pt x="16400" y="3343"/>
                </a:lnTo>
                <a:lnTo>
                  <a:pt x="16400" y="3322"/>
                </a:lnTo>
                <a:lnTo>
                  <a:pt x="16107" y="3324"/>
                </a:lnTo>
                <a:lnTo>
                  <a:pt x="16105" y="3331"/>
                </a:lnTo>
                <a:lnTo>
                  <a:pt x="16105" y="3334"/>
                </a:lnTo>
                <a:lnTo>
                  <a:pt x="15892" y="3334"/>
                </a:lnTo>
                <a:lnTo>
                  <a:pt x="15892" y="3343"/>
                </a:lnTo>
                <a:lnTo>
                  <a:pt x="15701" y="3343"/>
                </a:lnTo>
                <a:lnTo>
                  <a:pt x="15699" y="3334"/>
                </a:lnTo>
                <a:lnTo>
                  <a:pt x="15675" y="3334"/>
                </a:lnTo>
                <a:lnTo>
                  <a:pt x="15510" y="3334"/>
                </a:lnTo>
                <a:lnTo>
                  <a:pt x="15510" y="3334"/>
                </a:lnTo>
                <a:lnTo>
                  <a:pt x="15500" y="3324"/>
                </a:lnTo>
                <a:lnTo>
                  <a:pt x="15210" y="3324"/>
                </a:lnTo>
                <a:lnTo>
                  <a:pt x="15210" y="3345"/>
                </a:lnTo>
                <a:lnTo>
                  <a:pt x="15049" y="3345"/>
                </a:lnTo>
                <a:lnTo>
                  <a:pt x="15018" y="3336"/>
                </a:lnTo>
                <a:lnTo>
                  <a:pt x="14881" y="3284"/>
                </a:lnTo>
                <a:lnTo>
                  <a:pt x="14792" y="3284"/>
                </a:lnTo>
                <a:lnTo>
                  <a:pt x="15092" y="3411"/>
                </a:lnTo>
                <a:lnTo>
                  <a:pt x="15198" y="3456"/>
                </a:lnTo>
                <a:lnTo>
                  <a:pt x="15210" y="3459"/>
                </a:lnTo>
                <a:lnTo>
                  <a:pt x="15210" y="3823"/>
                </a:lnTo>
                <a:lnTo>
                  <a:pt x="15238" y="3823"/>
                </a:lnTo>
                <a:lnTo>
                  <a:pt x="15070" y="3912"/>
                </a:lnTo>
                <a:lnTo>
                  <a:pt x="15070" y="3728"/>
                </a:lnTo>
                <a:lnTo>
                  <a:pt x="14610" y="3728"/>
                </a:lnTo>
                <a:lnTo>
                  <a:pt x="14610" y="3685"/>
                </a:lnTo>
                <a:lnTo>
                  <a:pt x="14614" y="3685"/>
                </a:lnTo>
                <a:lnTo>
                  <a:pt x="14614" y="3685"/>
                </a:lnTo>
                <a:lnTo>
                  <a:pt x="14614" y="3683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60"/>
                </a:lnTo>
                <a:lnTo>
                  <a:pt x="14610" y="3660"/>
                </a:lnTo>
                <a:lnTo>
                  <a:pt x="14612" y="3608"/>
                </a:lnTo>
                <a:lnTo>
                  <a:pt x="14614" y="3608"/>
                </a:lnTo>
                <a:lnTo>
                  <a:pt x="14614" y="3603"/>
                </a:lnTo>
                <a:lnTo>
                  <a:pt x="14614" y="3598"/>
                </a:lnTo>
                <a:lnTo>
                  <a:pt x="14614" y="3598"/>
                </a:lnTo>
                <a:lnTo>
                  <a:pt x="14614" y="3596"/>
                </a:lnTo>
                <a:lnTo>
                  <a:pt x="14614" y="3586"/>
                </a:lnTo>
                <a:lnTo>
                  <a:pt x="14612" y="3586"/>
                </a:lnTo>
                <a:lnTo>
                  <a:pt x="14612" y="3560"/>
                </a:lnTo>
                <a:lnTo>
                  <a:pt x="14589" y="3560"/>
                </a:lnTo>
                <a:lnTo>
                  <a:pt x="14567" y="3558"/>
                </a:lnTo>
                <a:lnTo>
                  <a:pt x="14567" y="3525"/>
                </a:lnTo>
                <a:lnTo>
                  <a:pt x="14560" y="3525"/>
                </a:lnTo>
                <a:lnTo>
                  <a:pt x="14560" y="3508"/>
                </a:lnTo>
                <a:lnTo>
                  <a:pt x="14558" y="3508"/>
                </a:lnTo>
                <a:lnTo>
                  <a:pt x="14555" y="3504"/>
                </a:lnTo>
                <a:lnTo>
                  <a:pt x="14546" y="3478"/>
                </a:lnTo>
                <a:lnTo>
                  <a:pt x="14529" y="3456"/>
                </a:lnTo>
                <a:lnTo>
                  <a:pt x="14527" y="3454"/>
                </a:lnTo>
                <a:lnTo>
                  <a:pt x="14506" y="3437"/>
                </a:lnTo>
                <a:lnTo>
                  <a:pt x="14480" y="3428"/>
                </a:lnTo>
                <a:lnTo>
                  <a:pt x="14477" y="3428"/>
                </a:lnTo>
                <a:lnTo>
                  <a:pt x="14473" y="3426"/>
                </a:lnTo>
                <a:lnTo>
                  <a:pt x="14473" y="3419"/>
                </a:lnTo>
                <a:lnTo>
                  <a:pt x="14475" y="3419"/>
                </a:lnTo>
                <a:lnTo>
                  <a:pt x="14477" y="3416"/>
                </a:lnTo>
                <a:lnTo>
                  <a:pt x="14477" y="3416"/>
                </a:lnTo>
                <a:lnTo>
                  <a:pt x="14475" y="3414"/>
                </a:lnTo>
                <a:lnTo>
                  <a:pt x="14473" y="3414"/>
                </a:lnTo>
                <a:lnTo>
                  <a:pt x="14468" y="3411"/>
                </a:lnTo>
                <a:lnTo>
                  <a:pt x="14466" y="3411"/>
                </a:lnTo>
                <a:lnTo>
                  <a:pt x="14463" y="3409"/>
                </a:lnTo>
                <a:lnTo>
                  <a:pt x="14461" y="3409"/>
                </a:lnTo>
                <a:lnTo>
                  <a:pt x="14461" y="3409"/>
                </a:lnTo>
                <a:lnTo>
                  <a:pt x="14461" y="3385"/>
                </a:lnTo>
                <a:lnTo>
                  <a:pt x="14461" y="3385"/>
                </a:lnTo>
                <a:lnTo>
                  <a:pt x="14459" y="3385"/>
                </a:lnTo>
                <a:lnTo>
                  <a:pt x="14459" y="3385"/>
                </a:lnTo>
                <a:lnTo>
                  <a:pt x="14456" y="3385"/>
                </a:lnTo>
                <a:lnTo>
                  <a:pt x="14456" y="3385"/>
                </a:lnTo>
                <a:lnTo>
                  <a:pt x="14456" y="3336"/>
                </a:lnTo>
                <a:lnTo>
                  <a:pt x="14456" y="3336"/>
                </a:lnTo>
                <a:lnTo>
                  <a:pt x="14456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85"/>
                </a:lnTo>
                <a:lnTo>
                  <a:pt x="14449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4" y="3385"/>
                </a:lnTo>
                <a:lnTo>
                  <a:pt x="14447" y="3409"/>
                </a:lnTo>
                <a:lnTo>
                  <a:pt x="14444" y="3409"/>
                </a:lnTo>
                <a:lnTo>
                  <a:pt x="14442" y="3409"/>
                </a:lnTo>
                <a:lnTo>
                  <a:pt x="14440" y="3409"/>
                </a:lnTo>
                <a:lnTo>
                  <a:pt x="14437" y="3411"/>
                </a:lnTo>
                <a:lnTo>
                  <a:pt x="14433" y="3411"/>
                </a:lnTo>
                <a:lnTo>
                  <a:pt x="14430" y="3414"/>
                </a:lnTo>
                <a:lnTo>
                  <a:pt x="14428" y="3414"/>
                </a:lnTo>
                <a:lnTo>
                  <a:pt x="14426" y="3416"/>
                </a:lnTo>
                <a:lnTo>
                  <a:pt x="14428" y="3416"/>
                </a:lnTo>
                <a:lnTo>
                  <a:pt x="14430" y="3419"/>
                </a:lnTo>
                <a:lnTo>
                  <a:pt x="14433" y="3419"/>
                </a:lnTo>
                <a:lnTo>
                  <a:pt x="14433" y="3426"/>
                </a:lnTo>
                <a:lnTo>
                  <a:pt x="14430" y="3428"/>
                </a:lnTo>
                <a:lnTo>
                  <a:pt x="14407" y="3435"/>
                </a:lnTo>
                <a:lnTo>
                  <a:pt x="14402" y="3437"/>
                </a:lnTo>
                <a:lnTo>
                  <a:pt x="14381" y="3454"/>
                </a:lnTo>
                <a:lnTo>
                  <a:pt x="14364" y="3475"/>
                </a:lnTo>
                <a:lnTo>
                  <a:pt x="14352" y="3501"/>
                </a:lnTo>
                <a:lnTo>
                  <a:pt x="14352" y="3504"/>
                </a:lnTo>
                <a:lnTo>
                  <a:pt x="14352" y="3508"/>
                </a:lnTo>
                <a:lnTo>
                  <a:pt x="14345" y="3508"/>
                </a:lnTo>
                <a:lnTo>
                  <a:pt x="14345" y="3556"/>
                </a:lnTo>
                <a:lnTo>
                  <a:pt x="14314" y="3560"/>
                </a:lnTo>
                <a:lnTo>
                  <a:pt x="14312" y="3558"/>
                </a:lnTo>
                <a:lnTo>
                  <a:pt x="14289" y="3558"/>
                </a:lnTo>
                <a:lnTo>
                  <a:pt x="14289" y="3584"/>
                </a:lnTo>
                <a:lnTo>
                  <a:pt x="14286" y="3584"/>
                </a:lnTo>
                <a:lnTo>
                  <a:pt x="14284" y="3593"/>
                </a:lnTo>
                <a:lnTo>
                  <a:pt x="14289" y="3596"/>
                </a:lnTo>
                <a:lnTo>
                  <a:pt x="14289" y="3662"/>
                </a:lnTo>
                <a:lnTo>
                  <a:pt x="14281" y="3674"/>
                </a:lnTo>
                <a:lnTo>
                  <a:pt x="14281" y="3676"/>
                </a:lnTo>
                <a:lnTo>
                  <a:pt x="14286" y="3676"/>
                </a:lnTo>
                <a:lnTo>
                  <a:pt x="14289" y="3678"/>
                </a:lnTo>
                <a:lnTo>
                  <a:pt x="14289" y="3728"/>
                </a:lnTo>
                <a:lnTo>
                  <a:pt x="14076" y="3728"/>
                </a:lnTo>
                <a:lnTo>
                  <a:pt x="14090" y="3348"/>
                </a:lnTo>
                <a:lnTo>
                  <a:pt x="14092" y="2868"/>
                </a:lnTo>
                <a:lnTo>
                  <a:pt x="14095" y="2202"/>
                </a:lnTo>
                <a:lnTo>
                  <a:pt x="14052" y="1623"/>
                </a:lnTo>
                <a:lnTo>
                  <a:pt x="14043" y="1491"/>
                </a:lnTo>
                <a:lnTo>
                  <a:pt x="14019" y="1458"/>
                </a:lnTo>
                <a:lnTo>
                  <a:pt x="13759" y="1522"/>
                </a:lnTo>
                <a:lnTo>
                  <a:pt x="13759" y="1557"/>
                </a:lnTo>
                <a:lnTo>
                  <a:pt x="13722" y="1559"/>
                </a:lnTo>
                <a:lnTo>
                  <a:pt x="13722" y="1522"/>
                </a:lnTo>
                <a:lnTo>
                  <a:pt x="13577" y="1481"/>
                </a:lnTo>
                <a:lnTo>
                  <a:pt x="13570" y="1623"/>
                </a:lnTo>
                <a:lnTo>
                  <a:pt x="13542" y="2209"/>
                </a:lnTo>
                <a:lnTo>
                  <a:pt x="13549" y="2854"/>
                </a:lnTo>
                <a:lnTo>
                  <a:pt x="13552" y="3319"/>
                </a:lnTo>
                <a:lnTo>
                  <a:pt x="13552" y="3322"/>
                </a:lnTo>
                <a:lnTo>
                  <a:pt x="13533" y="3322"/>
                </a:lnTo>
                <a:lnTo>
                  <a:pt x="13533" y="3161"/>
                </a:lnTo>
                <a:lnTo>
                  <a:pt x="13495" y="3159"/>
                </a:lnTo>
                <a:lnTo>
                  <a:pt x="13495" y="3097"/>
                </a:lnTo>
                <a:lnTo>
                  <a:pt x="13457" y="3093"/>
                </a:lnTo>
                <a:lnTo>
                  <a:pt x="13457" y="3093"/>
                </a:lnTo>
                <a:lnTo>
                  <a:pt x="13457" y="2948"/>
                </a:lnTo>
                <a:lnTo>
                  <a:pt x="13455" y="2946"/>
                </a:lnTo>
                <a:lnTo>
                  <a:pt x="13452" y="2946"/>
                </a:lnTo>
                <a:lnTo>
                  <a:pt x="13445" y="2944"/>
                </a:lnTo>
                <a:lnTo>
                  <a:pt x="13436" y="2944"/>
                </a:lnTo>
                <a:lnTo>
                  <a:pt x="13426" y="2941"/>
                </a:lnTo>
                <a:lnTo>
                  <a:pt x="13417" y="2941"/>
                </a:lnTo>
                <a:lnTo>
                  <a:pt x="13405" y="2941"/>
                </a:lnTo>
                <a:lnTo>
                  <a:pt x="13396" y="2944"/>
                </a:lnTo>
                <a:lnTo>
                  <a:pt x="13386" y="2944"/>
                </a:lnTo>
                <a:lnTo>
                  <a:pt x="13381" y="2946"/>
                </a:lnTo>
                <a:lnTo>
                  <a:pt x="13377" y="2946"/>
                </a:lnTo>
                <a:lnTo>
                  <a:pt x="13374" y="2948"/>
                </a:lnTo>
                <a:lnTo>
                  <a:pt x="13374" y="2972"/>
                </a:lnTo>
                <a:lnTo>
                  <a:pt x="13261" y="2970"/>
                </a:lnTo>
                <a:lnTo>
                  <a:pt x="13259" y="2958"/>
                </a:lnTo>
                <a:lnTo>
                  <a:pt x="13138" y="2958"/>
                </a:lnTo>
                <a:lnTo>
                  <a:pt x="13138" y="2861"/>
                </a:lnTo>
                <a:lnTo>
                  <a:pt x="13126" y="2821"/>
                </a:lnTo>
                <a:lnTo>
                  <a:pt x="13119" y="2823"/>
                </a:lnTo>
                <a:lnTo>
                  <a:pt x="12900" y="2823"/>
                </a:lnTo>
                <a:lnTo>
                  <a:pt x="12890" y="2821"/>
                </a:lnTo>
                <a:lnTo>
                  <a:pt x="12890" y="2887"/>
                </a:lnTo>
                <a:lnTo>
                  <a:pt x="12890" y="2958"/>
                </a:lnTo>
                <a:lnTo>
                  <a:pt x="12758" y="2956"/>
                </a:lnTo>
                <a:lnTo>
                  <a:pt x="12758" y="2970"/>
                </a:lnTo>
                <a:lnTo>
                  <a:pt x="12659" y="2967"/>
                </a:lnTo>
                <a:lnTo>
                  <a:pt x="12659" y="2946"/>
                </a:lnTo>
                <a:lnTo>
                  <a:pt x="12659" y="2944"/>
                </a:lnTo>
                <a:lnTo>
                  <a:pt x="12656" y="2944"/>
                </a:lnTo>
                <a:lnTo>
                  <a:pt x="12649" y="2941"/>
                </a:lnTo>
                <a:lnTo>
                  <a:pt x="12642" y="2941"/>
                </a:lnTo>
                <a:lnTo>
                  <a:pt x="12633" y="2939"/>
                </a:lnTo>
                <a:lnTo>
                  <a:pt x="12621" y="2939"/>
                </a:lnTo>
                <a:lnTo>
                  <a:pt x="12611" y="2939"/>
                </a:lnTo>
                <a:lnTo>
                  <a:pt x="12600" y="2939"/>
                </a:lnTo>
                <a:lnTo>
                  <a:pt x="12590" y="2939"/>
                </a:lnTo>
                <a:lnTo>
                  <a:pt x="12583" y="2941"/>
                </a:lnTo>
                <a:lnTo>
                  <a:pt x="12578" y="2941"/>
                </a:lnTo>
                <a:lnTo>
                  <a:pt x="12576" y="2944"/>
                </a:lnTo>
                <a:lnTo>
                  <a:pt x="12576" y="3093"/>
                </a:lnTo>
                <a:lnTo>
                  <a:pt x="12552" y="3090"/>
                </a:lnTo>
                <a:lnTo>
                  <a:pt x="12522" y="3093"/>
                </a:lnTo>
                <a:lnTo>
                  <a:pt x="12522" y="3154"/>
                </a:lnTo>
                <a:lnTo>
                  <a:pt x="12489" y="3159"/>
                </a:lnTo>
                <a:lnTo>
                  <a:pt x="12489" y="3319"/>
                </a:lnTo>
                <a:lnTo>
                  <a:pt x="12479" y="3319"/>
                </a:lnTo>
                <a:lnTo>
                  <a:pt x="12451" y="3322"/>
                </a:lnTo>
                <a:lnTo>
                  <a:pt x="12451" y="3286"/>
                </a:lnTo>
                <a:lnTo>
                  <a:pt x="12451" y="1562"/>
                </a:lnTo>
                <a:lnTo>
                  <a:pt x="12418" y="1550"/>
                </a:lnTo>
                <a:lnTo>
                  <a:pt x="12411" y="1219"/>
                </a:lnTo>
                <a:lnTo>
                  <a:pt x="12231" y="1151"/>
                </a:lnTo>
                <a:lnTo>
                  <a:pt x="12118" y="1146"/>
                </a:lnTo>
                <a:lnTo>
                  <a:pt x="11907" y="1203"/>
                </a:lnTo>
                <a:lnTo>
                  <a:pt x="11900" y="1533"/>
                </a:lnTo>
                <a:lnTo>
                  <a:pt x="11834" y="1548"/>
                </a:lnTo>
                <a:lnTo>
                  <a:pt x="11832" y="2183"/>
                </a:lnTo>
                <a:lnTo>
                  <a:pt x="11553" y="2183"/>
                </a:lnTo>
                <a:lnTo>
                  <a:pt x="11548" y="92"/>
                </a:lnTo>
                <a:lnTo>
                  <a:pt x="10946" y="88"/>
                </a:lnTo>
                <a:lnTo>
                  <a:pt x="10929" y="2183"/>
                </a:lnTo>
                <a:lnTo>
                  <a:pt x="10672" y="2181"/>
                </a:lnTo>
                <a:lnTo>
                  <a:pt x="10672" y="2169"/>
                </a:lnTo>
                <a:lnTo>
                  <a:pt x="10681" y="2103"/>
                </a:lnTo>
                <a:lnTo>
                  <a:pt x="10665" y="2100"/>
                </a:lnTo>
                <a:lnTo>
                  <a:pt x="10663" y="1874"/>
                </a:lnTo>
                <a:lnTo>
                  <a:pt x="10672" y="1807"/>
                </a:lnTo>
                <a:lnTo>
                  <a:pt x="10655" y="1805"/>
                </a:lnTo>
                <a:lnTo>
                  <a:pt x="10653" y="1675"/>
                </a:lnTo>
                <a:lnTo>
                  <a:pt x="10663" y="1614"/>
                </a:lnTo>
                <a:lnTo>
                  <a:pt x="10646" y="1609"/>
                </a:lnTo>
                <a:lnTo>
                  <a:pt x="10644" y="1510"/>
                </a:lnTo>
                <a:lnTo>
                  <a:pt x="10653" y="1446"/>
                </a:lnTo>
                <a:lnTo>
                  <a:pt x="10637" y="1444"/>
                </a:lnTo>
                <a:lnTo>
                  <a:pt x="10637" y="1361"/>
                </a:lnTo>
                <a:lnTo>
                  <a:pt x="10646" y="1300"/>
                </a:lnTo>
                <a:lnTo>
                  <a:pt x="10627" y="1295"/>
                </a:lnTo>
                <a:lnTo>
                  <a:pt x="10627" y="1257"/>
                </a:lnTo>
                <a:lnTo>
                  <a:pt x="10637" y="1196"/>
                </a:lnTo>
                <a:lnTo>
                  <a:pt x="10622" y="1193"/>
                </a:lnTo>
                <a:lnTo>
                  <a:pt x="10627" y="1160"/>
                </a:lnTo>
                <a:lnTo>
                  <a:pt x="10622" y="1158"/>
                </a:lnTo>
                <a:lnTo>
                  <a:pt x="10629" y="1118"/>
                </a:lnTo>
                <a:lnTo>
                  <a:pt x="10625" y="1118"/>
                </a:lnTo>
                <a:lnTo>
                  <a:pt x="10627" y="1101"/>
                </a:lnTo>
                <a:lnTo>
                  <a:pt x="10618" y="1099"/>
                </a:lnTo>
                <a:lnTo>
                  <a:pt x="10627" y="1042"/>
                </a:lnTo>
                <a:lnTo>
                  <a:pt x="10618" y="1040"/>
                </a:lnTo>
                <a:lnTo>
                  <a:pt x="10627" y="983"/>
                </a:lnTo>
                <a:lnTo>
                  <a:pt x="10592" y="974"/>
                </a:lnTo>
                <a:lnTo>
                  <a:pt x="10596" y="938"/>
                </a:lnTo>
                <a:lnTo>
                  <a:pt x="10585" y="915"/>
                </a:lnTo>
                <a:lnTo>
                  <a:pt x="10580" y="912"/>
                </a:lnTo>
                <a:lnTo>
                  <a:pt x="10582" y="898"/>
                </a:lnTo>
                <a:lnTo>
                  <a:pt x="10573" y="896"/>
                </a:lnTo>
                <a:lnTo>
                  <a:pt x="10575" y="874"/>
                </a:lnTo>
                <a:lnTo>
                  <a:pt x="10559" y="846"/>
                </a:lnTo>
                <a:lnTo>
                  <a:pt x="10552" y="844"/>
                </a:lnTo>
                <a:lnTo>
                  <a:pt x="10554" y="834"/>
                </a:lnTo>
                <a:lnTo>
                  <a:pt x="10549" y="834"/>
                </a:lnTo>
                <a:lnTo>
                  <a:pt x="10552" y="829"/>
                </a:lnTo>
                <a:lnTo>
                  <a:pt x="10547" y="829"/>
                </a:lnTo>
                <a:lnTo>
                  <a:pt x="10549" y="825"/>
                </a:lnTo>
                <a:lnTo>
                  <a:pt x="10544" y="825"/>
                </a:lnTo>
                <a:lnTo>
                  <a:pt x="10547" y="820"/>
                </a:lnTo>
                <a:lnTo>
                  <a:pt x="10544" y="820"/>
                </a:lnTo>
                <a:lnTo>
                  <a:pt x="10544" y="811"/>
                </a:lnTo>
                <a:lnTo>
                  <a:pt x="10530" y="780"/>
                </a:lnTo>
                <a:lnTo>
                  <a:pt x="10526" y="780"/>
                </a:lnTo>
                <a:lnTo>
                  <a:pt x="10523" y="778"/>
                </a:lnTo>
                <a:lnTo>
                  <a:pt x="10526" y="770"/>
                </a:lnTo>
                <a:lnTo>
                  <a:pt x="10521" y="770"/>
                </a:lnTo>
                <a:lnTo>
                  <a:pt x="10521" y="766"/>
                </a:lnTo>
                <a:lnTo>
                  <a:pt x="10516" y="763"/>
                </a:lnTo>
                <a:lnTo>
                  <a:pt x="10516" y="754"/>
                </a:lnTo>
                <a:lnTo>
                  <a:pt x="10500" y="723"/>
                </a:lnTo>
                <a:lnTo>
                  <a:pt x="10495" y="726"/>
                </a:lnTo>
                <a:lnTo>
                  <a:pt x="10488" y="711"/>
                </a:lnTo>
                <a:lnTo>
                  <a:pt x="10488" y="711"/>
                </a:lnTo>
                <a:lnTo>
                  <a:pt x="10488" y="711"/>
                </a:lnTo>
                <a:lnTo>
                  <a:pt x="10471" y="681"/>
                </a:lnTo>
                <a:lnTo>
                  <a:pt x="10455" y="681"/>
                </a:lnTo>
                <a:lnTo>
                  <a:pt x="10452" y="671"/>
                </a:lnTo>
                <a:lnTo>
                  <a:pt x="10443" y="626"/>
                </a:lnTo>
                <a:lnTo>
                  <a:pt x="10443" y="626"/>
                </a:lnTo>
                <a:lnTo>
                  <a:pt x="10443" y="598"/>
                </a:lnTo>
                <a:lnTo>
                  <a:pt x="10438" y="598"/>
                </a:lnTo>
                <a:lnTo>
                  <a:pt x="10450" y="534"/>
                </a:lnTo>
                <a:lnTo>
                  <a:pt x="10443" y="534"/>
                </a:lnTo>
                <a:lnTo>
                  <a:pt x="10452" y="468"/>
                </a:lnTo>
                <a:lnTo>
                  <a:pt x="10415" y="480"/>
                </a:lnTo>
                <a:lnTo>
                  <a:pt x="10403" y="310"/>
                </a:lnTo>
                <a:lnTo>
                  <a:pt x="10393" y="452"/>
                </a:lnTo>
                <a:lnTo>
                  <a:pt x="10393" y="452"/>
                </a:lnTo>
                <a:lnTo>
                  <a:pt x="10386" y="470"/>
                </a:lnTo>
                <a:lnTo>
                  <a:pt x="10386" y="482"/>
                </a:lnTo>
                <a:lnTo>
                  <a:pt x="10353" y="475"/>
                </a:lnTo>
                <a:lnTo>
                  <a:pt x="10358" y="513"/>
                </a:lnTo>
                <a:lnTo>
                  <a:pt x="10355" y="511"/>
                </a:lnTo>
                <a:lnTo>
                  <a:pt x="10370" y="593"/>
                </a:lnTo>
                <a:lnTo>
                  <a:pt x="10370" y="600"/>
                </a:lnTo>
                <a:lnTo>
                  <a:pt x="10363" y="605"/>
                </a:lnTo>
                <a:lnTo>
                  <a:pt x="10363" y="607"/>
                </a:lnTo>
                <a:lnTo>
                  <a:pt x="10363" y="607"/>
                </a:lnTo>
                <a:lnTo>
                  <a:pt x="10344" y="690"/>
                </a:lnTo>
                <a:lnTo>
                  <a:pt x="10299" y="692"/>
                </a:lnTo>
                <a:lnTo>
                  <a:pt x="10306" y="740"/>
                </a:lnTo>
                <a:lnTo>
                  <a:pt x="10259" y="742"/>
                </a:lnTo>
                <a:lnTo>
                  <a:pt x="10266" y="792"/>
                </a:lnTo>
                <a:lnTo>
                  <a:pt x="10228" y="794"/>
                </a:lnTo>
                <a:lnTo>
                  <a:pt x="10235" y="846"/>
                </a:lnTo>
                <a:lnTo>
                  <a:pt x="10202" y="848"/>
                </a:lnTo>
                <a:lnTo>
                  <a:pt x="10211" y="907"/>
                </a:lnTo>
                <a:lnTo>
                  <a:pt x="10204" y="910"/>
                </a:lnTo>
                <a:lnTo>
                  <a:pt x="10176" y="926"/>
                </a:lnTo>
                <a:lnTo>
                  <a:pt x="10185" y="981"/>
                </a:lnTo>
                <a:lnTo>
                  <a:pt x="10176" y="985"/>
                </a:lnTo>
                <a:lnTo>
                  <a:pt x="10183" y="1042"/>
                </a:lnTo>
                <a:lnTo>
                  <a:pt x="10176" y="1047"/>
                </a:lnTo>
                <a:lnTo>
                  <a:pt x="10183" y="1101"/>
                </a:lnTo>
                <a:lnTo>
                  <a:pt x="10176" y="1106"/>
                </a:lnTo>
                <a:lnTo>
                  <a:pt x="10181" y="1148"/>
                </a:lnTo>
                <a:lnTo>
                  <a:pt x="10181" y="1148"/>
                </a:lnTo>
                <a:lnTo>
                  <a:pt x="10185" y="1177"/>
                </a:lnTo>
                <a:lnTo>
                  <a:pt x="10185" y="1179"/>
                </a:lnTo>
                <a:lnTo>
                  <a:pt x="10174" y="1184"/>
                </a:lnTo>
                <a:lnTo>
                  <a:pt x="10181" y="1222"/>
                </a:lnTo>
                <a:lnTo>
                  <a:pt x="10171" y="1226"/>
                </a:lnTo>
                <a:lnTo>
                  <a:pt x="10181" y="1285"/>
                </a:lnTo>
                <a:lnTo>
                  <a:pt x="10181" y="1285"/>
                </a:lnTo>
                <a:lnTo>
                  <a:pt x="10174" y="1290"/>
                </a:lnTo>
                <a:lnTo>
                  <a:pt x="10178" y="1314"/>
                </a:lnTo>
                <a:lnTo>
                  <a:pt x="10176" y="1316"/>
                </a:lnTo>
                <a:lnTo>
                  <a:pt x="10176" y="1323"/>
                </a:lnTo>
                <a:lnTo>
                  <a:pt x="10164" y="1328"/>
                </a:lnTo>
                <a:lnTo>
                  <a:pt x="10174" y="1389"/>
                </a:lnTo>
                <a:lnTo>
                  <a:pt x="10174" y="1460"/>
                </a:lnTo>
                <a:lnTo>
                  <a:pt x="10169" y="1463"/>
                </a:lnTo>
                <a:lnTo>
                  <a:pt x="10169" y="1470"/>
                </a:lnTo>
                <a:lnTo>
                  <a:pt x="10157" y="1477"/>
                </a:lnTo>
                <a:lnTo>
                  <a:pt x="10166" y="1536"/>
                </a:lnTo>
                <a:lnTo>
                  <a:pt x="10166" y="1626"/>
                </a:lnTo>
                <a:lnTo>
                  <a:pt x="10162" y="1628"/>
                </a:lnTo>
                <a:lnTo>
                  <a:pt x="10164" y="1635"/>
                </a:lnTo>
                <a:lnTo>
                  <a:pt x="10148" y="1640"/>
                </a:lnTo>
                <a:lnTo>
                  <a:pt x="10157" y="1701"/>
                </a:lnTo>
                <a:lnTo>
                  <a:pt x="10157" y="1822"/>
                </a:lnTo>
                <a:lnTo>
                  <a:pt x="10155" y="1822"/>
                </a:lnTo>
                <a:lnTo>
                  <a:pt x="10157" y="1826"/>
                </a:lnTo>
                <a:lnTo>
                  <a:pt x="10141" y="1833"/>
                </a:lnTo>
                <a:lnTo>
                  <a:pt x="10150" y="1900"/>
                </a:lnTo>
                <a:lnTo>
                  <a:pt x="10148" y="2119"/>
                </a:lnTo>
                <a:lnTo>
                  <a:pt x="10131" y="2124"/>
                </a:lnTo>
                <a:lnTo>
                  <a:pt x="10141" y="2193"/>
                </a:lnTo>
                <a:lnTo>
                  <a:pt x="10141" y="2469"/>
                </a:lnTo>
                <a:lnTo>
                  <a:pt x="10122" y="2474"/>
                </a:lnTo>
                <a:lnTo>
                  <a:pt x="10131" y="2547"/>
                </a:lnTo>
                <a:lnTo>
                  <a:pt x="10131" y="2908"/>
                </a:lnTo>
                <a:lnTo>
                  <a:pt x="10112" y="2911"/>
                </a:lnTo>
                <a:lnTo>
                  <a:pt x="10122" y="3000"/>
                </a:lnTo>
                <a:lnTo>
                  <a:pt x="10119" y="3411"/>
                </a:lnTo>
                <a:lnTo>
                  <a:pt x="10103" y="3411"/>
                </a:lnTo>
                <a:lnTo>
                  <a:pt x="10112" y="3511"/>
                </a:lnTo>
                <a:lnTo>
                  <a:pt x="10110" y="3834"/>
                </a:lnTo>
                <a:lnTo>
                  <a:pt x="10084" y="3832"/>
                </a:lnTo>
                <a:lnTo>
                  <a:pt x="10084" y="3778"/>
                </a:lnTo>
                <a:lnTo>
                  <a:pt x="10081" y="2100"/>
                </a:lnTo>
                <a:lnTo>
                  <a:pt x="10051" y="2093"/>
                </a:lnTo>
                <a:lnTo>
                  <a:pt x="10011" y="2086"/>
                </a:lnTo>
                <a:lnTo>
                  <a:pt x="9968" y="2079"/>
                </a:lnTo>
                <a:lnTo>
                  <a:pt x="9921" y="2074"/>
                </a:lnTo>
                <a:lnTo>
                  <a:pt x="9871" y="2072"/>
                </a:lnTo>
                <a:lnTo>
                  <a:pt x="9819" y="2070"/>
                </a:lnTo>
                <a:lnTo>
                  <a:pt x="9770" y="2070"/>
                </a:lnTo>
                <a:lnTo>
                  <a:pt x="9718" y="2072"/>
                </a:lnTo>
                <a:lnTo>
                  <a:pt x="9670" y="2077"/>
                </a:lnTo>
                <a:lnTo>
                  <a:pt x="9630" y="2079"/>
                </a:lnTo>
                <a:lnTo>
                  <a:pt x="9630" y="2037"/>
                </a:lnTo>
                <a:lnTo>
                  <a:pt x="9590" y="2030"/>
                </a:lnTo>
                <a:lnTo>
                  <a:pt x="9590" y="2086"/>
                </a:lnTo>
                <a:lnTo>
                  <a:pt x="9595" y="2086"/>
                </a:lnTo>
                <a:lnTo>
                  <a:pt x="9588" y="2086"/>
                </a:lnTo>
                <a:lnTo>
                  <a:pt x="9557" y="2093"/>
                </a:lnTo>
                <a:lnTo>
                  <a:pt x="9545" y="1999"/>
                </a:lnTo>
                <a:lnTo>
                  <a:pt x="9545" y="1999"/>
                </a:lnTo>
                <a:lnTo>
                  <a:pt x="9576" y="2006"/>
                </a:lnTo>
                <a:lnTo>
                  <a:pt x="9618" y="2013"/>
                </a:lnTo>
                <a:lnTo>
                  <a:pt x="9666" y="2020"/>
                </a:lnTo>
                <a:lnTo>
                  <a:pt x="9713" y="2025"/>
                </a:lnTo>
                <a:lnTo>
                  <a:pt x="9765" y="2030"/>
                </a:lnTo>
                <a:lnTo>
                  <a:pt x="9817" y="2032"/>
                </a:lnTo>
                <a:lnTo>
                  <a:pt x="9869" y="2030"/>
                </a:lnTo>
                <a:lnTo>
                  <a:pt x="9921" y="2030"/>
                </a:lnTo>
                <a:lnTo>
                  <a:pt x="9970" y="2025"/>
                </a:lnTo>
                <a:lnTo>
                  <a:pt x="10011" y="2020"/>
                </a:lnTo>
                <a:lnTo>
                  <a:pt x="10011" y="2067"/>
                </a:lnTo>
                <a:lnTo>
                  <a:pt x="10051" y="2074"/>
                </a:lnTo>
                <a:lnTo>
                  <a:pt x="10051" y="2018"/>
                </a:lnTo>
                <a:lnTo>
                  <a:pt x="10041" y="2015"/>
                </a:lnTo>
                <a:lnTo>
                  <a:pt x="10060" y="2013"/>
                </a:lnTo>
                <a:lnTo>
                  <a:pt x="10098" y="2004"/>
                </a:lnTo>
                <a:lnTo>
                  <a:pt x="10098" y="1992"/>
                </a:lnTo>
                <a:lnTo>
                  <a:pt x="10065" y="1982"/>
                </a:lnTo>
                <a:lnTo>
                  <a:pt x="10025" y="1973"/>
                </a:lnTo>
                <a:lnTo>
                  <a:pt x="9980" y="1966"/>
                </a:lnTo>
                <a:lnTo>
                  <a:pt x="9930" y="1959"/>
                </a:lnTo>
                <a:lnTo>
                  <a:pt x="9876" y="1956"/>
                </a:lnTo>
                <a:lnTo>
                  <a:pt x="9819" y="1954"/>
                </a:lnTo>
                <a:lnTo>
                  <a:pt x="9765" y="1954"/>
                </a:lnTo>
                <a:lnTo>
                  <a:pt x="9711" y="1956"/>
                </a:lnTo>
                <a:lnTo>
                  <a:pt x="9659" y="1961"/>
                </a:lnTo>
                <a:lnTo>
                  <a:pt x="9614" y="1968"/>
                </a:lnTo>
                <a:lnTo>
                  <a:pt x="9571" y="1975"/>
                </a:lnTo>
                <a:lnTo>
                  <a:pt x="9545" y="1982"/>
                </a:lnTo>
                <a:lnTo>
                  <a:pt x="9543" y="1982"/>
                </a:lnTo>
                <a:lnTo>
                  <a:pt x="9541" y="1968"/>
                </a:lnTo>
                <a:lnTo>
                  <a:pt x="9543" y="1732"/>
                </a:lnTo>
                <a:lnTo>
                  <a:pt x="9543" y="1732"/>
                </a:lnTo>
                <a:lnTo>
                  <a:pt x="9541" y="1732"/>
                </a:lnTo>
                <a:lnTo>
                  <a:pt x="9538" y="1732"/>
                </a:lnTo>
                <a:lnTo>
                  <a:pt x="9536" y="2155"/>
                </a:lnTo>
                <a:lnTo>
                  <a:pt x="9552" y="2178"/>
                </a:lnTo>
                <a:lnTo>
                  <a:pt x="9545" y="3782"/>
                </a:lnTo>
                <a:lnTo>
                  <a:pt x="9545" y="3782"/>
                </a:lnTo>
                <a:lnTo>
                  <a:pt x="9545" y="3834"/>
                </a:lnTo>
                <a:lnTo>
                  <a:pt x="9538" y="3837"/>
                </a:lnTo>
                <a:lnTo>
                  <a:pt x="9538" y="3780"/>
                </a:lnTo>
                <a:lnTo>
                  <a:pt x="9531" y="3778"/>
                </a:lnTo>
                <a:lnTo>
                  <a:pt x="9517" y="3773"/>
                </a:lnTo>
                <a:lnTo>
                  <a:pt x="9493" y="3771"/>
                </a:lnTo>
                <a:lnTo>
                  <a:pt x="9479" y="3771"/>
                </a:lnTo>
                <a:lnTo>
                  <a:pt x="9460" y="1968"/>
                </a:lnTo>
                <a:lnTo>
                  <a:pt x="9441" y="1963"/>
                </a:lnTo>
                <a:lnTo>
                  <a:pt x="9441" y="1876"/>
                </a:lnTo>
                <a:lnTo>
                  <a:pt x="9451" y="1871"/>
                </a:lnTo>
                <a:lnTo>
                  <a:pt x="9470" y="1857"/>
                </a:lnTo>
                <a:lnTo>
                  <a:pt x="9472" y="1850"/>
                </a:lnTo>
                <a:lnTo>
                  <a:pt x="9470" y="1824"/>
                </a:lnTo>
                <a:lnTo>
                  <a:pt x="9439" y="1815"/>
                </a:lnTo>
                <a:lnTo>
                  <a:pt x="9439" y="1616"/>
                </a:lnTo>
                <a:lnTo>
                  <a:pt x="9323" y="1576"/>
                </a:lnTo>
                <a:lnTo>
                  <a:pt x="9314" y="1578"/>
                </a:lnTo>
                <a:lnTo>
                  <a:pt x="9290" y="1583"/>
                </a:lnTo>
                <a:lnTo>
                  <a:pt x="9252" y="1590"/>
                </a:lnTo>
                <a:lnTo>
                  <a:pt x="9215" y="1600"/>
                </a:lnTo>
                <a:lnTo>
                  <a:pt x="9179" y="1609"/>
                </a:lnTo>
                <a:lnTo>
                  <a:pt x="9177" y="1609"/>
                </a:lnTo>
                <a:lnTo>
                  <a:pt x="9167" y="1640"/>
                </a:lnTo>
                <a:lnTo>
                  <a:pt x="9158" y="1673"/>
                </a:lnTo>
                <a:lnTo>
                  <a:pt x="9148" y="1704"/>
                </a:lnTo>
                <a:lnTo>
                  <a:pt x="9146" y="1718"/>
                </a:lnTo>
                <a:lnTo>
                  <a:pt x="9141" y="1734"/>
                </a:lnTo>
                <a:lnTo>
                  <a:pt x="9137" y="1765"/>
                </a:lnTo>
                <a:lnTo>
                  <a:pt x="9129" y="1796"/>
                </a:lnTo>
                <a:lnTo>
                  <a:pt x="9125" y="1829"/>
                </a:lnTo>
                <a:lnTo>
                  <a:pt x="9120" y="1855"/>
                </a:lnTo>
                <a:lnTo>
                  <a:pt x="9085" y="1845"/>
                </a:lnTo>
                <a:lnTo>
                  <a:pt x="9075" y="1850"/>
                </a:lnTo>
                <a:lnTo>
                  <a:pt x="9049" y="1862"/>
                </a:lnTo>
                <a:lnTo>
                  <a:pt x="9026" y="1871"/>
                </a:lnTo>
                <a:lnTo>
                  <a:pt x="9007" y="1883"/>
                </a:lnTo>
                <a:lnTo>
                  <a:pt x="8988" y="1895"/>
                </a:lnTo>
                <a:lnTo>
                  <a:pt x="8974" y="1907"/>
                </a:lnTo>
                <a:lnTo>
                  <a:pt x="8976" y="2996"/>
                </a:lnTo>
                <a:lnTo>
                  <a:pt x="8851" y="2913"/>
                </a:lnTo>
                <a:lnTo>
                  <a:pt x="8782" y="2906"/>
                </a:lnTo>
                <a:lnTo>
                  <a:pt x="8697" y="2908"/>
                </a:lnTo>
                <a:lnTo>
                  <a:pt x="8555" y="2989"/>
                </a:lnTo>
                <a:lnTo>
                  <a:pt x="8558" y="3038"/>
                </a:lnTo>
                <a:lnTo>
                  <a:pt x="8537" y="3038"/>
                </a:lnTo>
                <a:lnTo>
                  <a:pt x="8541" y="2337"/>
                </a:lnTo>
                <a:lnTo>
                  <a:pt x="8534" y="2337"/>
                </a:lnTo>
                <a:lnTo>
                  <a:pt x="8534" y="2240"/>
                </a:lnTo>
                <a:lnTo>
                  <a:pt x="8610" y="2207"/>
                </a:lnTo>
                <a:lnTo>
                  <a:pt x="8610" y="2183"/>
                </a:lnTo>
                <a:lnTo>
                  <a:pt x="8534" y="2174"/>
                </a:lnTo>
                <a:lnTo>
                  <a:pt x="8494" y="2183"/>
                </a:lnTo>
                <a:lnTo>
                  <a:pt x="8454" y="2193"/>
                </a:lnTo>
                <a:lnTo>
                  <a:pt x="8414" y="2200"/>
                </a:lnTo>
                <a:lnTo>
                  <a:pt x="8374" y="2209"/>
                </a:lnTo>
                <a:lnTo>
                  <a:pt x="8333" y="2219"/>
                </a:lnTo>
                <a:lnTo>
                  <a:pt x="8293" y="2226"/>
                </a:lnTo>
                <a:lnTo>
                  <a:pt x="8253" y="2235"/>
                </a:lnTo>
                <a:lnTo>
                  <a:pt x="8215" y="2242"/>
                </a:lnTo>
                <a:lnTo>
                  <a:pt x="8178" y="2249"/>
                </a:lnTo>
                <a:lnTo>
                  <a:pt x="8137" y="2256"/>
                </a:lnTo>
                <a:lnTo>
                  <a:pt x="8100" y="2263"/>
                </a:lnTo>
                <a:lnTo>
                  <a:pt x="8062" y="2270"/>
                </a:lnTo>
                <a:lnTo>
                  <a:pt x="7998" y="2308"/>
                </a:lnTo>
                <a:lnTo>
                  <a:pt x="7998" y="2332"/>
                </a:lnTo>
                <a:lnTo>
                  <a:pt x="8024" y="2330"/>
                </a:lnTo>
                <a:lnTo>
                  <a:pt x="8022" y="2360"/>
                </a:lnTo>
                <a:lnTo>
                  <a:pt x="7996" y="2374"/>
                </a:lnTo>
                <a:lnTo>
                  <a:pt x="7986" y="3064"/>
                </a:lnTo>
                <a:lnTo>
                  <a:pt x="7934" y="3008"/>
                </a:lnTo>
                <a:lnTo>
                  <a:pt x="7934" y="2622"/>
                </a:lnTo>
                <a:lnTo>
                  <a:pt x="7927" y="2620"/>
                </a:lnTo>
                <a:lnTo>
                  <a:pt x="7927" y="2618"/>
                </a:lnTo>
                <a:lnTo>
                  <a:pt x="7887" y="2618"/>
                </a:lnTo>
                <a:lnTo>
                  <a:pt x="7887" y="2422"/>
                </a:lnTo>
                <a:lnTo>
                  <a:pt x="7887" y="2422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2"/>
                </a:lnTo>
                <a:lnTo>
                  <a:pt x="7889" y="2412"/>
                </a:lnTo>
                <a:lnTo>
                  <a:pt x="7887" y="2412"/>
                </a:lnTo>
                <a:lnTo>
                  <a:pt x="7887" y="2410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0" y="2117"/>
                </a:lnTo>
                <a:lnTo>
                  <a:pt x="7880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5" y="2117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0" y="2410"/>
                </a:lnTo>
                <a:lnTo>
                  <a:pt x="7870" y="2412"/>
                </a:lnTo>
                <a:lnTo>
                  <a:pt x="7870" y="2412"/>
                </a:lnTo>
                <a:lnTo>
                  <a:pt x="7870" y="2417"/>
                </a:lnTo>
                <a:lnTo>
                  <a:pt x="7870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9"/>
                </a:lnTo>
                <a:lnTo>
                  <a:pt x="7868" y="2419"/>
                </a:lnTo>
                <a:lnTo>
                  <a:pt x="7868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22"/>
                </a:lnTo>
                <a:lnTo>
                  <a:pt x="7870" y="2422"/>
                </a:lnTo>
                <a:lnTo>
                  <a:pt x="7870" y="2618"/>
                </a:lnTo>
                <a:lnTo>
                  <a:pt x="7842" y="2618"/>
                </a:lnTo>
                <a:lnTo>
                  <a:pt x="7823" y="2618"/>
                </a:lnTo>
                <a:lnTo>
                  <a:pt x="7764" y="2615"/>
                </a:lnTo>
                <a:lnTo>
                  <a:pt x="7748" y="2615"/>
                </a:lnTo>
                <a:lnTo>
                  <a:pt x="7722" y="2615"/>
                </a:lnTo>
                <a:lnTo>
                  <a:pt x="7722" y="2419"/>
                </a:lnTo>
                <a:lnTo>
                  <a:pt x="7724" y="2419"/>
                </a:lnTo>
                <a:lnTo>
                  <a:pt x="7724" y="2419"/>
                </a:lnTo>
                <a:lnTo>
                  <a:pt x="7724" y="2417"/>
                </a:lnTo>
                <a:lnTo>
                  <a:pt x="7724" y="2417"/>
                </a:lnTo>
                <a:lnTo>
                  <a:pt x="7724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5"/>
                </a:lnTo>
                <a:lnTo>
                  <a:pt x="7726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0"/>
                </a:lnTo>
                <a:lnTo>
                  <a:pt x="7724" y="2410"/>
                </a:lnTo>
                <a:lnTo>
                  <a:pt x="7724" y="2410"/>
                </a:lnTo>
                <a:lnTo>
                  <a:pt x="7722" y="2410"/>
                </a:lnTo>
                <a:lnTo>
                  <a:pt x="7722" y="2117"/>
                </a:lnTo>
                <a:lnTo>
                  <a:pt x="7722" y="2117"/>
                </a:lnTo>
                <a:lnTo>
                  <a:pt x="7722" y="2117"/>
                </a:lnTo>
                <a:lnTo>
                  <a:pt x="7719" y="2117"/>
                </a:lnTo>
                <a:lnTo>
                  <a:pt x="7719" y="2115"/>
                </a:lnTo>
                <a:lnTo>
                  <a:pt x="7719" y="2115"/>
                </a:lnTo>
                <a:lnTo>
                  <a:pt x="7717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0" y="2117"/>
                </a:lnTo>
                <a:lnTo>
                  <a:pt x="7710" y="2117"/>
                </a:lnTo>
                <a:lnTo>
                  <a:pt x="7710" y="2117"/>
                </a:lnTo>
                <a:lnTo>
                  <a:pt x="7707" y="2408"/>
                </a:lnTo>
                <a:lnTo>
                  <a:pt x="7707" y="2408"/>
                </a:lnTo>
                <a:lnTo>
                  <a:pt x="7705" y="2410"/>
                </a:lnTo>
                <a:lnTo>
                  <a:pt x="7705" y="2410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3" y="2415"/>
                </a:lnTo>
                <a:lnTo>
                  <a:pt x="7703" y="2415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7" y="2419"/>
                </a:lnTo>
                <a:lnTo>
                  <a:pt x="7707" y="2419"/>
                </a:lnTo>
                <a:lnTo>
                  <a:pt x="7707" y="2615"/>
                </a:lnTo>
                <a:lnTo>
                  <a:pt x="7660" y="2615"/>
                </a:lnTo>
                <a:lnTo>
                  <a:pt x="7660" y="2618"/>
                </a:lnTo>
                <a:lnTo>
                  <a:pt x="7655" y="2620"/>
                </a:lnTo>
                <a:lnTo>
                  <a:pt x="7653" y="3005"/>
                </a:lnTo>
                <a:lnTo>
                  <a:pt x="7604" y="3052"/>
                </a:lnTo>
                <a:lnTo>
                  <a:pt x="7606" y="2478"/>
                </a:lnTo>
                <a:lnTo>
                  <a:pt x="7606" y="2478"/>
                </a:lnTo>
                <a:lnTo>
                  <a:pt x="7606" y="2476"/>
                </a:lnTo>
                <a:lnTo>
                  <a:pt x="7604" y="2476"/>
                </a:lnTo>
                <a:lnTo>
                  <a:pt x="7604" y="2476"/>
                </a:lnTo>
                <a:lnTo>
                  <a:pt x="7604" y="2474"/>
                </a:lnTo>
                <a:lnTo>
                  <a:pt x="7604" y="2474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69"/>
                </a:lnTo>
                <a:lnTo>
                  <a:pt x="7604" y="2469"/>
                </a:lnTo>
                <a:lnTo>
                  <a:pt x="7601" y="2469"/>
                </a:lnTo>
                <a:lnTo>
                  <a:pt x="7568" y="2412"/>
                </a:lnTo>
                <a:lnTo>
                  <a:pt x="7568" y="2412"/>
                </a:lnTo>
                <a:lnTo>
                  <a:pt x="7568" y="2410"/>
                </a:lnTo>
                <a:lnTo>
                  <a:pt x="7568" y="2410"/>
                </a:lnTo>
                <a:lnTo>
                  <a:pt x="7566" y="2410"/>
                </a:lnTo>
                <a:lnTo>
                  <a:pt x="7566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1" y="2405"/>
                </a:lnTo>
                <a:lnTo>
                  <a:pt x="7561" y="2405"/>
                </a:lnTo>
                <a:lnTo>
                  <a:pt x="7561" y="2332"/>
                </a:lnTo>
                <a:lnTo>
                  <a:pt x="7386" y="2377"/>
                </a:lnTo>
                <a:lnTo>
                  <a:pt x="7230" y="2457"/>
                </a:lnTo>
                <a:lnTo>
                  <a:pt x="7228" y="2417"/>
                </a:lnTo>
                <a:lnTo>
                  <a:pt x="7131" y="2408"/>
                </a:lnTo>
                <a:lnTo>
                  <a:pt x="7131" y="2408"/>
                </a:lnTo>
                <a:lnTo>
                  <a:pt x="7129" y="2408"/>
                </a:lnTo>
                <a:lnTo>
                  <a:pt x="7129" y="2408"/>
                </a:lnTo>
                <a:lnTo>
                  <a:pt x="7126" y="2408"/>
                </a:lnTo>
                <a:lnTo>
                  <a:pt x="7126" y="2408"/>
                </a:lnTo>
                <a:lnTo>
                  <a:pt x="7037" y="2433"/>
                </a:lnTo>
                <a:lnTo>
                  <a:pt x="7037" y="2433"/>
                </a:lnTo>
                <a:lnTo>
                  <a:pt x="7037" y="2433"/>
                </a:lnTo>
                <a:lnTo>
                  <a:pt x="7034" y="2433"/>
                </a:lnTo>
                <a:lnTo>
                  <a:pt x="7034" y="2433"/>
                </a:lnTo>
                <a:lnTo>
                  <a:pt x="7032" y="2436"/>
                </a:lnTo>
                <a:lnTo>
                  <a:pt x="7032" y="2436"/>
                </a:lnTo>
                <a:lnTo>
                  <a:pt x="7032" y="2436"/>
                </a:lnTo>
                <a:lnTo>
                  <a:pt x="6987" y="2483"/>
                </a:lnTo>
                <a:lnTo>
                  <a:pt x="6987" y="2483"/>
                </a:lnTo>
                <a:lnTo>
                  <a:pt x="6987" y="2483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8"/>
                </a:lnTo>
                <a:lnTo>
                  <a:pt x="6985" y="2488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3"/>
                </a:lnTo>
                <a:lnTo>
                  <a:pt x="6982" y="2493"/>
                </a:lnTo>
                <a:lnTo>
                  <a:pt x="6987" y="2958"/>
                </a:lnTo>
                <a:lnTo>
                  <a:pt x="6845" y="2816"/>
                </a:lnTo>
                <a:lnTo>
                  <a:pt x="6722" y="2696"/>
                </a:lnTo>
                <a:lnTo>
                  <a:pt x="6713" y="2696"/>
                </a:lnTo>
                <a:lnTo>
                  <a:pt x="6713" y="2495"/>
                </a:lnTo>
                <a:lnTo>
                  <a:pt x="6713" y="2495"/>
                </a:lnTo>
                <a:lnTo>
                  <a:pt x="6711" y="249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8" y="2495"/>
                </a:lnTo>
                <a:lnTo>
                  <a:pt x="6675" y="2497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97"/>
                </a:lnTo>
                <a:lnTo>
                  <a:pt x="6670" y="2497"/>
                </a:lnTo>
                <a:lnTo>
                  <a:pt x="6670" y="2500"/>
                </a:lnTo>
                <a:lnTo>
                  <a:pt x="6673" y="2698"/>
                </a:lnTo>
                <a:lnTo>
                  <a:pt x="6652" y="2698"/>
                </a:lnTo>
                <a:lnTo>
                  <a:pt x="6654" y="3010"/>
                </a:lnTo>
                <a:lnTo>
                  <a:pt x="6536" y="3107"/>
                </a:lnTo>
                <a:lnTo>
                  <a:pt x="6538" y="2124"/>
                </a:lnTo>
                <a:lnTo>
                  <a:pt x="6500" y="2105"/>
                </a:lnTo>
                <a:lnTo>
                  <a:pt x="6503" y="1833"/>
                </a:lnTo>
                <a:lnTo>
                  <a:pt x="6467" y="1822"/>
                </a:lnTo>
                <a:lnTo>
                  <a:pt x="6467" y="1670"/>
                </a:lnTo>
                <a:lnTo>
                  <a:pt x="6420" y="1656"/>
                </a:lnTo>
                <a:lnTo>
                  <a:pt x="6418" y="1538"/>
                </a:lnTo>
                <a:lnTo>
                  <a:pt x="6387" y="1533"/>
                </a:lnTo>
                <a:lnTo>
                  <a:pt x="6385" y="1479"/>
                </a:lnTo>
                <a:lnTo>
                  <a:pt x="6375" y="1477"/>
                </a:lnTo>
                <a:lnTo>
                  <a:pt x="6373" y="1477"/>
                </a:lnTo>
                <a:lnTo>
                  <a:pt x="6373" y="1264"/>
                </a:lnTo>
                <a:lnTo>
                  <a:pt x="6373" y="1264"/>
                </a:lnTo>
                <a:lnTo>
                  <a:pt x="6370" y="1264"/>
                </a:lnTo>
                <a:lnTo>
                  <a:pt x="6368" y="1264"/>
                </a:lnTo>
                <a:lnTo>
                  <a:pt x="6366" y="1264"/>
                </a:lnTo>
                <a:lnTo>
                  <a:pt x="6363" y="1264"/>
                </a:lnTo>
                <a:lnTo>
                  <a:pt x="6361" y="1264"/>
                </a:lnTo>
                <a:lnTo>
                  <a:pt x="6359" y="1264"/>
                </a:lnTo>
                <a:lnTo>
                  <a:pt x="6356" y="1264"/>
                </a:lnTo>
                <a:lnTo>
                  <a:pt x="6354" y="1264"/>
                </a:lnTo>
                <a:lnTo>
                  <a:pt x="6352" y="1264"/>
                </a:lnTo>
                <a:lnTo>
                  <a:pt x="6352" y="1264"/>
                </a:lnTo>
                <a:lnTo>
                  <a:pt x="6349" y="1264"/>
                </a:lnTo>
                <a:lnTo>
                  <a:pt x="6352" y="1479"/>
                </a:lnTo>
                <a:lnTo>
                  <a:pt x="6340" y="1479"/>
                </a:lnTo>
                <a:lnTo>
                  <a:pt x="6340" y="1536"/>
                </a:lnTo>
                <a:lnTo>
                  <a:pt x="6302" y="1536"/>
                </a:lnTo>
                <a:lnTo>
                  <a:pt x="6302" y="1633"/>
                </a:lnTo>
                <a:lnTo>
                  <a:pt x="6087" y="1637"/>
                </a:lnTo>
                <a:lnTo>
                  <a:pt x="5900" y="1654"/>
                </a:lnTo>
                <a:lnTo>
                  <a:pt x="5903" y="1798"/>
                </a:lnTo>
                <a:lnTo>
                  <a:pt x="5806" y="1810"/>
                </a:lnTo>
                <a:lnTo>
                  <a:pt x="5811" y="2072"/>
                </a:lnTo>
                <a:lnTo>
                  <a:pt x="5707" y="2091"/>
                </a:lnTo>
                <a:lnTo>
                  <a:pt x="5744" y="3678"/>
                </a:lnTo>
                <a:lnTo>
                  <a:pt x="5633" y="3730"/>
                </a:lnTo>
                <a:lnTo>
                  <a:pt x="5622" y="2039"/>
                </a:lnTo>
                <a:lnTo>
                  <a:pt x="5619" y="2037"/>
                </a:lnTo>
                <a:lnTo>
                  <a:pt x="5619" y="2037"/>
                </a:lnTo>
                <a:lnTo>
                  <a:pt x="5615" y="2034"/>
                </a:lnTo>
                <a:lnTo>
                  <a:pt x="5612" y="2034"/>
                </a:lnTo>
                <a:lnTo>
                  <a:pt x="5605" y="2032"/>
                </a:lnTo>
                <a:lnTo>
                  <a:pt x="5600" y="2032"/>
                </a:lnTo>
                <a:lnTo>
                  <a:pt x="5593" y="2030"/>
                </a:lnTo>
                <a:lnTo>
                  <a:pt x="5584" y="2030"/>
                </a:lnTo>
                <a:lnTo>
                  <a:pt x="5574" y="2027"/>
                </a:lnTo>
                <a:lnTo>
                  <a:pt x="5565" y="2027"/>
                </a:lnTo>
                <a:lnTo>
                  <a:pt x="5556" y="2025"/>
                </a:lnTo>
                <a:lnTo>
                  <a:pt x="5544" y="2025"/>
                </a:lnTo>
                <a:lnTo>
                  <a:pt x="5194" y="2020"/>
                </a:lnTo>
                <a:lnTo>
                  <a:pt x="5180" y="2020"/>
                </a:lnTo>
                <a:lnTo>
                  <a:pt x="5168" y="2020"/>
                </a:lnTo>
                <a:lnTo>
                  <a:pt x="5154" y="2022"/>
                </a:lnTo>
                <a:lnTo>
                  <a:pt x="5142" y="2022"/>
                </a:lnTo>
                <a:lnTo>
                  <a:pt x="5130" y="2022"/>
                </a:lnTo>
                <a:lnTo>
                  <a:pt x="5121" y="2025"/>
                </a:lnTo>
                <a:lnTo>
                  <a:pt x="5111" y="2025"/>
                </a:lnTo>
                <a:lnTo>
                  <a:pt x="5107" y="2027"/>
                </a:lnTo>
                <a:lnTo>
                  <a:pt x="5102" y="2030"/>
                </a:lnTo>
                <a:lnTo>
                  <a:pt x="5100" y="2030"/>
                </a:lnTo>
                <a:lnTo>
                  <a:pt x="5144" y="3929"/>
                </a:lnTo>
                <a:lnTo>
                  <a:pt x="5104" y="3929"/>
                </a:lnTo>
                <a:lnTo>
                  <a:pt x="5104" y="2835"/>
                </a:lnTo>
                <a:lnTo>
                  <a:pt x="5069" y="2835"/>
                </a:lnTo>
                <a:lnTo>
                  <a:pt x="5069" y="2826"/>
                </a:lnTo>
                <a:lnTo>
                  <a:pt x="5067" y="2819"/>
                </a:lnTo>
                <a:lnTo>
                  <a:pt x="5057" y="2811"/>
                </a:lnTo>
                <a:lnTo>
                  <a:pt x="5038" y="2804"/>
                </a:lnTo>
                <a:lnTo>
                  <a:pt x="5012" y="2800"/>
                </a:lnTo>
                <a:lnTo>
                  <a:pt x="4979" y="2795"/>
                </a:lnTo>
                <a:lnTo>
                  <a:pt x="4944" y="2793"/>
                </a:lnTo>
                <a:lnTo>
                  <a:pt x="4908" y="2793"/>
                </a:lnTo>
                <a:lnTo>
                  <a:pt x="4873" y="2795"/>
                </a:lnTo>
                <a:lnTo>
                  <a:pt x="4844" y="2800"/>
                </a:lnTo>
                <a:lnTo>
                  <a:pt x="4823" y="2804"/>
                </a:lnTo>
                <a:lnTo>
                  <a:pt x="4821" y="2807"/>
                </a:lnTo>
                <a:lnTo>
                  <a:pt x="4823" y="2308"/>
                </a:lnTo>
                <a:lnTo>
                  <a:pt x="4738" y="2294"/>
                </a:lnTo>
                <a:lnTo>
                  <a:pt x="4334" y="2207"/>
                </a:lnTo>
                <a:lnTo>
                  <a:pt x="4280" y="2197"/>
                </a:lnTo>
                <a:lnTo>
                  <a:pt x="4285" y="2856"/>
                </a:lnTo>
                <a:lnTo>
                  <a:pt x="4228" y="2856"/>
                </a:lnTo>
                <a:lnTo>
                  <a:pt x="4228" y="2757"/>
                </a:lnTo>
                <a:lnTo>
                  <a:pt x="4216" y="2757"/>
                </a:lnTo>
                <a:lnTo>
                  <a:pt x="4214" y="2757"/>
                </a:lnTo>
                <a:lnTo>
                  <a:pt x="4197" y="2757"/>
                </a:lnTo>
                <a:lnTo>
                  <a:pt x="4197" y="2528"/>
                </a:lnTo>
                <a:lnTo>
                  <a:pt x="4185" y="2528"/>
                </a:lnTo>
                <a:lnTo>
                  <a:pt x="4185" y="2462"/>
                </a:lnTo>
                <a:lnTo>
                  <a:pt x="4174" y="2462"/>
                </a:lnTo>
                <a:lnTo>
                  <a:pt x="4174" y="2462"/>
                </a:lnTo>
                <a:lnTo>
                  <a:pt x="4159" y="2462"/>
                </a:lnTo>
                <a:lnTo>
                  <a:pt x="4159" y="2266"/>
                </a:lnTo>
                <a:lnTo>
                  <a:pt x="4155" y="2266"/>
                </a:lnTo>
                <a:lnTo>
                  <a:pt x="4152" y="2268"/>
                </a:lnTo>
                <a:lnTo>
                  <a:pt x="4155" y="2462"/>
                </a:lnTo>
                <a:lnTo>
                  <a:pt x="4136" y="2462"/>
                </a:lnTo>
                <a:lnTo>
                  <a:pt x="4136" y="2462"/>
                </a:lnTo>
                <a:lnTo>
                  <a:pt x="4122" y="2462"/>
                </a:lnTo>
                <a:lnTo>
                  <a:pt x="4122" y="2462"/>
                </a:lnTo>
                <a:lnTo>
                  <a:pt x="4112" y="2493"/>
                </a:lnTo>
                <a:lnTo>
                  <a:pt x="4112" y="2493"/>
                </a:lnTo>
                <a:lnTo>
                  <a:pt x="4112" y="2526"/>
                </a:lnTo>
                <a:lnTo>
                  <a:pt x="4100" y="2526"/>
                </a:lnTo>
                <a:lnTo>
                  <a:pt x="4079" y="2528"/>
                </a:lnTo>
                <a:lnTo>
                  <a:pt x="4058" y="2528"/>
                </a:lnTo>
                <a:lnTo>
                  <a:pt x="4037" y="2528"/>
                </a:lnTo>
                <a:lnTo>
                  <a:pt x="4015" y="2528"/>
                </a:lnTo>
                <a:lnTo>
                  <a:pt x="3994" y="2528"/>
                </a:lnTo>
                <a:lnTo>
                  <a:pt x="3973" y="2528"/>
                </a:lnTo>
                <a:lnTo>
                  <a:pt x="3952" y="2528"/>
                </a:lnTo>
                <a:lnTo>
                  <a:pt x="3930" y="2528"/>
                </a:lnTo>
                <a:lnTo>
                  <a:pt x="3909" y="2528"/>
                </a:lnTo>
                <a:lnTo>
                  <a:pt x="3890" y="2526"/>
                </a:lnTo>
                <a:lnTo>
                  <a:pt x="3869" y="2526"/>
                </a:lnTo>
                <a:lnTo>
                  <a:pt x="3869" y="2493"/>
                </a:lnTo>
                <a:lnTo>
                  <a:pt x="3869" y="2490"/>
                </a:lnTo>
                <a:lnTo>
                  <a:pt x="3869" y="2462"/>
                </a:lnTo>
                <a:lnTo>
                  <a:pt x="3869" y="2459"/>
                </a:lnTo>
                <a:lnTo>
                  <a:pt x="3857" y="2459"/>
                </a:lnTo>
                <a:lnTo>
                  <a:pt x="3857" y="2462"/>
                </a:lnTo>
                <a:lnTo>
                  <a:pt x="3838" y="2462"/>
                </a:lnTo>
                <a:lnTo>
                  <a:pt x="3838" y="2268"/>
                </a:lnTo>
                <a:lnTo>
                  <a:pt x="3838" y="2266"/>
                </a:lnTo>
                <a:lnTo>
                  <a:pt x="3833" y="2266"/>
                </a:lnTo>
                <a:lnTo>
                  <a:pt x="3833" y="2462"/>
                </a:lnTo>
                <a:lnTo>
                  <a:pt x="3819" y="2462"/>
                </a:lnTo>
                <a:lnTo>
                  <a:pt x="3819" y="2459"/>
                </a:lnTo>
                <a:lnTo>
                  <a:pt x="3805" y="2459"/>
                </a:lnTo>
                <a:lnTo>
                  <a:pt x="3805" y="2528"/>
                </a:lnTo>
                <a:lnTo>
                  <a:pt x="3796" y="2528"/>
                </a:lnTo>
                <a:lnTo>
                  <a:pt x="3793" y="2757"/>
                </a:lnTo>
                <a:lnTo>
                  <a:pt x="3774" y="2757"/>
                </a:lnTo>
                <a:lnTo>
                  <a:pt x="3774" y="2757"/>
                </a:lnTo>
                <a:lnTo>
                  <a:pt x="3765" y="2757"/>
                </a:lnTo>
                <a:lnTo>
                  <a:pt x="3763" y="3612"/>
                </a:lnTo>
                <a:lnTo>
                  <a:pt x="3727" y="3612"/>
                </a:lnTo>
                <a:lnTo>
                  <a:pt x="3727" y="3612"/>
                </a:lnTo>
                <a:lnTo>
                  <a:pt x="3715" y="3612"/>
                </a:lnTo>
                <a:lnTo>
                  <a:pt x="3715" y="3612"/>
                </a:lnTo>
                <a:lnTo>
                  <a:pt x="3706" y="3631"/>
                </a:lnTo>
                <a:lnTo>
                  <a:pt x="3706" y="3634"/>
                </a:lnTo>
                <a:lnTo>
                  <a:pt x="3706" y="3754"/>
                </a:lnTo>
                <a:lnTo>
                  <a:pt x="3564" y="3754"/>
                </a:lnTo>
                <a:lnTo>
                  <a:pt x="3564" y="3667"/>
                </a:lnTo>
                <a:lnTo>
                  <a:pt x="3564" y="3660"/>
                </a:lnTo>
                <a:lnTo>
                  <a:pt x="3564" y="3657"/>
                </a:lnTo>
                <a:lnTo>
                  <a:pt x="3555" y="3657"/>
                </a:lnTo>
                <a:lnTo>
                  <a:pt x="2981" y="3657"/>
                </a:lnTo>
                <a:lnTo>
                  <a:pt x="2981" y="3525"/>
                </a:lnTo>
                <a:lnTo>
                  <a:pt x="3118" y="3487"/>
                </a:lnTo>
                <a:lnTo>
                  <a:pt x="3276" y="3426"/>
                </a:lnTo>
                <a:lnTo>
                  <a:pt x="3427" y="3345"/>
                </a:lnTo>
                <a:lnTo>
                  <a:pt x="3500" y="3303"/>
                </a:lnTo>
                <a:lnTo>
                  <a:pt x="3663" y="3194"/>
                </a:lnTo>
                <a:lnTo>
                  <a:pt x="3663" y="3161"/>
                </a:lnTo>
                <a:lnTo>
                  <a:pt x="3238" y="3161"/>
                </a:lnTo>
                <a:lnTo>
                  <a:pt x="3226" y="3178"/>
                </a:lnTo>
                <a:lnTo>
                  <a:pt x="1941" y="3180"/>
                </a:lnTo>
                <a:lnTo>
                  <a:pt x="1904" y="3163"/>
                </a:lnTo>
                <a:lnTo>
                  <a:pt x="1481" y="3163"/>
                </a:lnTo>
                <a:lnTo>
                  <a:pt x="1481" y="3197"/>
                </a:lnTo>
                <a:lnTo>
                  <a:pt x="1644" y="3305"/>
                </a:lnTo>
                <a:lnTo>
                  <a:pt x="1816" y="3395"/>
                </a:lnTo>
                <a:lnTo>
                  <a:pt x="1996" y="3466"/>
                </a:lnTo>
                <a:lnTo>
                  <a:pt x="2175" y="3515"/>
                </a:lnTo>
                <a:lnTo>
                  <a:pt x="2178" y="3799"/>
                </a:lnTo>
                <a:lnTo>
                  <a:pt x="1741" y="3799"/>
                </a:lnTo>
                <a:lnTo>
                  <a:pt x="1736" y="3754"/>
                </a:lnTo>
                <a:lnTo>
                  <a:pt x="1719" y="3752"/>
                </a:lnTo>
                <a:lnTo>
                  <a:pt x="1637" y="3749"/>
                </a:lnTo>
                <a:lnTo>
                  <a:pt x="1549" y="3752"/>
                </a:lnTo>
                <a:lnTo>
                  <a:pt x="1519" y="3754"/>
                </a:lnTo>
                <a:lnTo>
                  <a:pt x="1495" y="3938"/>
                </a:lnTo>
                <a:lnTo>
                  <a:pt x="1422" y="3934"/>
                </a:lnTo>
                <a:lnTo>
                  <a:pt x="1275" y="3681"/>
                </a:lnTo>
                <a:lnTo>
                  <a:pt x="1275" y="3674"/>
                </a:lnTo>
                <a:lnTo>
                  <a:pt x="1273" y="3662"/>
                </a:lnTo>
                <a:lnTo>
                  <a:pt x="1273" y="3660"/>
                </a:lnTo>
                <a:lnTo>
                  <a:pt x="1268" y="3650"/>
                </a:lnTo>
                <a:lnTo>
                  <a:pt x="1268" y="3650"/>
                </a:lnTo>
                <a:lnTo>
                  <a:pt x="1261" y="3641"/>
                </a:lnTo>
                <a:lnTo>
                  <a:pt x="1252" y="3634"/>
                </a:lnTo>
                <a:lnTo>
                  <a:pt x="1245" y="3629"/>
                </a:lnTo>
                <a:lnTo>
                  <a:pt x="1136" y="3440"/>
                </a:lnTo>
                <a:lnTo>
                  <a:pt x="1145" y="3433"/>
                </a:lnTo>
                <a:lnTo>
                  <a:pt x="1185" y="3378"/>
                </a:lnTo>
                <a:lnTo>
                  <a:pt x="1200" y="3348"/>
                </a:lnTo>
                <a:lnTo>
                  <a:pt x="1211" y="3317"/>
                </a:lnTo>
                <a:lnTo>
                  <a:pt x="1221" y="3251"/>
                </a:lnTo>
                <a:lnTo>
                  <a:pt x="1219" y="3251"/>
                </a:lnTo>
                <a:lnTo>
                  <a:pt x="1211" y="3185"/>
                </a:lnTo>
                <a:lnTo>
                  <a:pt x="1197" y="3154"/>
                </a:lnTo>
                <a:lnTo>
                  <a:pt x="1185" y="3123"/>
                </a:lnTo>
                <a:lnTo>
                  <a:pt x="1145" y="3071"/>
                </a:lnTo>
                <a:lnTo>
                  <a:pt x="1093" y="3029"/>
                </a:lnTo>
                <a:lnTo>
                  <a:pt x="1089" y="3029"/>
                </a:lnTo>
                <a:lnTo>
                  <a:pt x="1067" y="3019"/>
                </a:lnTo>
                <a:lnTo>
                  <a:pt x="1067" y="1807"/>
                </a:lnTo>
                <a:lnTo>
                  <a:pt x="1074" y="1803"/>
                </a:lnTo>
                <a:lnTo>
                  <a:pt x="1122" y="1767"/>
                </a:lnTo>
                <a:lnTo>
                  <a:pt x="1159" y="1722"/>
                </a:lnTo>
                <a:lnTo>
                  <a:pt x="1171" y="1694"/>
                </a:lnTo>
                <a:lnTo>
                  <a:pt x="1181" y="1668"/>
                </a:lnTo>
                <a:lnTo>
                  <a:pt x="1190" y="1609"/>
                </a:lnTo>
                <a:lnTo>
                  <a:pt x="1190" y="1604"/>
                </a:lnTo>
                <a:lnTo>
                  <a:pt x="1190" y="1600"/>
                </a:lnTo>
                <a:lnTo>
                  <a:pt x="1181" y="1541"/>
                </a:lnTo>
                <a:lnTo>
                  <a:pt x="1159" y="1486"/>
                </a:lnTo>
                <a:lnTo>
                  <a:pt x="1122" y="1441"/>
                </a:lnTo>
                <a:lnTo>
                  <a:pt x="1112" y="1432"/>
                </a:lnTo>
                <a:lnTo>
                  <a:pt x="1067" y="1401"/>
                </a:lnTo>
                <a:lnTo>
                  <a:pt x="1053" y="1394"/>
                </a:lnTo>
                <a:lnTo>
                  <a:pt x="1027" y="1387"/>
                </a:lnTo>
                <a:lnTo>
                  <a:pt x="1015" y="1288"/>
                </a:lnTo>
                <a:lnTo>
                  <a:pt x="1025" y="1285"/>
                </a:lnTo>
                <a:lnTo>
                  <a:pt x="1034" y="1283"/>
                </a:lnTo>
                <a:lnTo>
                  <a:pt x="1037" y="1278"/>
                </a:lnTo>
                <a:lnTo>
                  <a:pt x="1037" y="1267"/>
                </a:lnTo>
                <a:lnTo>
                  <a:pt x="1034" y="1262"/>
                </a:lnTo>
                <a:lnTo>
                  <a:pt x="1030" y="1259"/>
                </a:lnTo>
                <a:lnTo>
                  <a:pt x="1018" y="1255"/>
                </a:lnTo>
                <a:lnTo>
                  <a:pt x="1015" y="1255"/>
                </a:lnTo>
                <a:lnTo>
                  <a:pt x="1015" y="1047"/>
                </a:lnTo>
                <a:lnTo>
                  <a:pt x="1020" y="1044"/>
                </a:lnTo>
                <a:lnTo>
                  <a:pt x="1032" y="1030"/>
                </a:lnTo>
                <a:lnTo>
                  <a:pt x="1039" y="1011"/>
                </a:lnTo>
                <a:lnTo>
                  <a:pt x="1041" y="1007"/>
                </a:lnTo>
                <a:lnTo>
                  <a:pt x="1044" y="997"/>
                </a:lnTo>
                <a:lnTo>
                  <a:pt x="1044" y="990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5"/>
                </a:lnTo>
                <a:lnTo>
                  <a:pt x="1044" y="978"/>
                </a:lnTo>
                <a:lnTo>
                  <a:pt x="1041" y="969"/>
                </a:lnTo>
                <a:lnTo>
                  <a:pt x="1039" y="964"/>
                </a:lnTo>
                <a:lnTo>
                  <a:pt x="1032" y="945"/>
                </a:lnTo>
                <a:lnTo>
                  <a:pt x="1022" y="933"/>
                </a:lnTo>
                <a:lnTo>
                  <a:pt x="1027" y="931"/>
                </a:lnTo>
                <a:lnTo>
                  <a:pt x="1034" y="926"/>
                </a:lnTo>
                <a:lnTo>
                  <a:pt x="1037" y="922"/>
                </a:lnTo>
                <a:lnTo>
                  <a:pt x="1037" y="912"/>
                </a:lnTo>
                <a:lnTo>
                  <a:pt x="1034" y="907"/>
                </a:lnTo>
                <a:lnTo>
                  <a:pt x="1027" y="903"/>
                </a:lnTo>
                <a:lnTo>
                  <a:pt x="1015" y="898"/>
                </a:lnTo>
                <a:lnTo>
                  <a:pt x="1001" y="896"/>
                </a:lnTo>
                <a:lnTo>
                  <a:pt x="999" y="896"/>
                </a:lnTo>
                <a:lnTo>
                  <a:pt x="999" y="690"/>
                </a:lnTo>
                <a:lnTo>
                  <a:pt x="1015" y="688"/>
                </a:lnTo>
                <a:lnTo>
                  <a:pt x="1015" y="678"/>
                </a:lnTo>
                <a:lnTo>
                  <a:pt x="985" y="657"/>
                </a:lnTo>
                <a:lnTo>
                  <a:pt x="985" y="444"/>
                </a:lnTo>
                <a:lnTo>
                  <a:pt x="987" y="444"/>
                </a:lnTo>
                <a:lnTo>
                  <a:pt x="994" y="442"/>
                </a:lnTo>
                <a:lnTo>
                  <a:pt x="996" y="440"/>
                </a:lnTo>
                <a:lnTo>
                  <a:pt x="999" y="437"/>
                </a:lnTo>
                <a:lnTo>
                  <a:pt x="999" y="435"/>
                </a:lnTo>
                <a:lnTo>
                  <a:pt x="999" y="430"/>
                </a:lnTo>
                <a:lnTo>
                  <a:pt x="999" y="428"/>
                </a:lnTo>
                <a:lnTo>
                  <a:pt x="994" y="426"/>
                </a:lnTo>
                <a:lnTo>
                  <a:pt x="992" y="423"/>
                </a:lnTo>
                <a:lnTo>
                  <a:pt x="985" y="421"/>
                </a:lnTo>
                <a:lnTo>
                  <a:pt x="980" y="421"/>
                </a:lnTo>
                <a:lnTo>
                  <a:pt x="982" y="5"/>
                </a:lnTo>
                <a:lnTo>
                  <a:pt x="980" y="5"/>
                </a:lnTo>
                <a:lnTo>
                  <a:pt x="980" y="3"/>
                </a:lnTo>
                <a:lnTo>
                  <a:pt x="978" y="3"/>
                </a:lnTo>
                <a:lnTo>
                  <a:pt x="973" y="0"/>
                </a:lnTo>
                <a:lnTo>
                  <a:pt x="971" y="0"/>
                </a:lnTo>
                <a:lnTo>
                  <a:pt x="968" y="0"/>
                </a:lnTo>
                <a:lnTo>
                  <a:pt x="963" y="0"/>
                </a:lnTo>
                <a:lnTo>
                  <a:pt x="961" y="0"/>
                </a:lnTo>
                <a:lnTo>
                  <a:pt x="959" y="3"/>
                </a:lnTo>
                <a:lnTo>
                  <a:pt x="956" y="3"/>
                </a:lnTo>
                <a:lnTo>
                  <a:pt x="956" y="5"/>
                </a:lnTo>
                <a:lnTo>
                  <a:pt x="954" y="5"/>
                </a:lnTo>
                <a:lnTo>
                  <a:pt x="954" y="421"/>
                </a:lnTo>
                <a:lnTo>
                  <a:pt x="954" y="421"/>
                </a:lnTo>
                <a:lnTo>
                  <a:pt x="947" y="423"/>
                </a:lnTo>
                <a:lnTo>
                  <a:pt x="942" y="423"/>
                </a:lnTo>
                <a:lnTo>
                  <a:pt x="937" y="426"/>
                </a:lnTo>
                <a:lnTo>
                  <a:pt x="937" y="428"/>
                </a:lnTo>
                <a:lnTo>
                  <a:pt x="937" y="433"/>
                </a:lnTo>
                <a:lnTo>
                  <a:pt x="937" y="435"/>
                </a:lnTo>
                <a:lnTo>
                  <a:pt x="937" y="440"/>
                </a:lnTo>
                <a:lnTo>
                  <a:pt x="940" y="442"/>
                </a:lnTo>
                <a:lnTo>
                  <a:pt x="945" y="444"/>
                </a:lnTo>
                <a:lnTo>
                  <a:pt x="952" y="444"/>
                </a:lnTo>
                <a:lnTo>
                  <a:pt x="952" y="444"/>
                </a:lnTo>
                <a:lnTo>
                  <a:pt x="952" y="662"/>
                </a:lnTo>
                <a:lnTo>
                  <a:pt x="919" y="667"/>
                </a:lnTo>
                <a:lnTo>
                  <a:pt x="919" y="678"/>
                </a:lnTo>
                <a:lnTo>
                  <a:pt x="935" y="688"/>
                </a:lnTo>
                <a:lnTo>
                  <a:pt x="935" y="896"/>
                </a:lnTo>
                <a:lnTo>
                  <a:pt x="930" y="896"/>
                </a:lnTo>
                <a:lnTo>
                  <a:pt x="916" y="898"/>
                </a:lnTo>
                <a:lnTo>
                  <a:pt x="907" y="903"/>
                </a:lnTo>
                <a:lnTo>
                  <a:pt x="900" y="907"/>
                </a:lnTo>
                <a:lnTo>
                  <a:pt x="897" y="912"/>
                </a:lnTo>
                <a:lnTo>
                  <a:pt x="897" y="922"/>
                </a:lnTo>
                <a:lnTo>
                  <a:pt x="900" y="926"/>
                </a:lnTo>
                <a:lnTo>
                  <a:pt x="907" y="931"/>
                </a:lnTo>
                <a:lnTo>
                  <a:pt x="911" y="933"/>
                </a:lnTo>
                <a:lnTo>
                  <a:pt x="902" y="943"/>
                </a:lnTo>
                <a:lnTo>
                  <a:pt x="900" y="948"/>
                </a:lnTo>
                <a:lnTo>
                  <a:pt x="890" y="967"/>
                </a:lnTo>
                <a:lnTo>
                  <a:pt x="890" y="976"/>
                </a:lnTo>
                <a:lnTo>
                  <a:pt x="888" y="985"/>
                </a:lnTo>
                <a:lnTo>
                  <a:pt x="888" y="988"/>
                </a:lnTo>
                <a:lnTo>
                  <a:pt x="888" y="988"/>
                </a:lnTo>
                <a:lnTo>
                  <a:pt x="890" y="997"/>
                </a:lnTo>
                <a:lnTo>
                  <a:pt x="890" y="1007"/>
                </a:lnTo>
                <a:lnTo>
                  <a:pt x="900" y="1026"/>
                </a:lnTo>
                <a:lnTo>
                  <a:pt x="902" y="1030"/>
                </a:lnTo>
                <a:lnTo>
                  <a:pt x="914" y="1044"/>
                </a:lnTo>
                <a:lnTo>
                  <a:pt x="916" y="1047"/>
                </a:lnTo>
                <a:lnTo>
                  <a:pt x="916" y="1255"/>
                </a:lnTo>
                <a:lnTo>
                  <a:pt x="907" y="1257"/>
                </a:lnTo>
                <a:lnTo>
                  <a:pt x="897" y="1262"/>
                </a:lnTo>
                <a:lnTo>
                  <a:pt x="895" y="1267"/>
                </a:lnTo>
                <a:lnTo>
                  <a:pt x="895" y="1276"/>
                </a:lnTo>
                <a:lnTo>
                  <a:pt x="897" y="1281"/>
                </a:lnTo>
                <a:lnTo>
                  <a:pt x="904" y="1285"/>
                </a:lnTo>
                <a:lnTo>
                  <a:pt x="914" y="1288"/>
                </a:lnTo>
                <a:lnTo>
                  <a:pt x="916" y="1288"/>
                </a:lnTo>
                <a:lnTo>
                  <a:pt x="904" y="1382"/>
                </a:lnTo>
                <a:lnTo>
                  <a:pt x="869" y="1394"/>
                </a:lnTo>
                <a:lnTo>
                  <a:pt x="855" y="1399"/>
                </a:lnTo>
                <a:lnTo>
                  <a:pt x="810" y="1432"/>
                </a:lnTo>
                <a:lnTo>
                  <a:pt x="800" y="1441"/>
                </a:lnTo>
                <a:lnTo>
                  <a:pt x="763" y="1486"/>
                </a:lnTo>
                <a:lnTo>
                  <a:pt x="741" y="1541"/>
                </a:lnTo>
                <a:lnTo>
                  <a:pt x="732" y="1600"/>
                </a:lnTo>
                <a:lnTo>
                  <a:pt x="732" y="1600"/>
                </a:lnTo>
                <a:lnTo>
                  <a:pt x="739" y="1659"/>
                </a:lnTo>
                <a:lnTo>
                  <a:pt x="744" y="1668"/>
                </a:lnTo>
                <a:lnTo>
                  <a:pt x="753" y="1696"/>
                </a:lnTo>
                <a:lnTo>
                  <a:pt x="765" y="1722"/>
                </a:lnTo>
                <a:lnTo>
                  <a:pt x="800" y="1770"/>
                </a:lnTo>
                <a:lnTo>
                  <a:pt x="819" y="1784"/>
                </a:lnTo>
                <a:lnTo>
                  <a:pt x="817" y="3045"/>
                </a:lnTo>
                <a:lnTo>
                  <a:pt x="784" y="3069"/>
                </a:lnTo>
                <a:lnTo>
                  <a:pt x="744" y="3123"/>
                </a:lnTo>
                <a:lnTo>
                  <a:pt x="730" y="3154"/>
                </a:lnTo>
                <a:lnTo>
                  <a:pt x="718" y="3185"/>
                </a:lnTo>
                <a:lnTo>
                  <a:pt x="708" y="3251"/>
                </a:lnTo>
                <a:lnTo>
                  <a:pt x="708" y="3251"/>
                </a:lnTo>
                <a:lnTo>
                  <a:pt x="718" y="3317"/>
                </a:lnTo>
                <a:lnTo>
                  <a:pt x="730" y="3348"/>
                </a:lnTo>
                <a:lnTo>
                  <a:pt x="744" y="3378"/>
                </a:lnTo>
                <a:lnTo>
                  <a:pt x="784" y="3433"/>
                </a:lnTo>
                <a:lnTo>
                  <a:pt x="815" y="3456"/>
                </a:lnTo>
                <a:lnTo>
                  <a:pt x="815" y="3596"/>
                </a:lnTo>
                <a:lnTo>
                  <a:pt x="805" y="3629"/>
                </a:lnTo>
                <a:lnTo>
                  <a:pt x="800" y="3631"/>
                </a:lnTo>
                <a:lnTo>
                  <a:pt x="793" y="3638"/>
                </a:lnTo>
                <a:lnTo>
                  <a:pt x="791" y="3648"/>
                </a:lnTo>
                <a:lnTo>
                  <a:pt x="789" y="3648"/>
                </a:lnTo>
                <a:lnTo>
                  <a:pt x="786" y="3652"/>
                </a:lnTo>
                <a:lnTo>
                  <a:pt x="786" y="3664"/>
                </a:lnTo>
                <a:lnTo>
                  <a:pt x="786" y="3669"/>
                </a:lnTo>
                <a:lnTo>
                  <a:pt x="789" y="3681"/>
                </a:lnTo>
                <a:lnTo>
                  <a:pt x="789" y="3681"/>
                </a:lnTo>
                <a:lnTo>
                  <a:pt x="789" y="3685"/>
                </a:lnTo>
                <a:lnTo>
                  <a:pt x="789" y="3685"/>
                </a:lnTo>
                <a:lnTo>
                  <a:pt x="732" y="3886"/>
                </a:lnTo>
                <a:lnTo>
                  <a:pt x="720" y="3886"/>
                </a:lnTo>
                <a:lnTo>
                  <a:pt x="692" y="3886"/>
                </a:lnTo>
                <a:lnTo>
                  <a:pt x="666" y="3889"/>
                </a:lnTo>
                <a:lnTo>
                  <a:pt x="637" y="3889"/>
                </a:lnTo>
                <a:lnTo>
                  <a:pt x="614" y="3889"/>
                </a:lnTo>
                <a:lnTo>
                  <a:pt x="588" y="3891"/>
                </a:lnTo>
                <a:lnTo>
                  <a:pt x="564" y="3891"/>
                </a:lnTo>
                <a:lnTo>
                  <a:pt x="543" y="3893"/>
                </a:lnTo>
                <a:lnTo>
                  <a:pt x="543" y="3908"/>
                </a:lnTo>
                <a:lnTo>
                  <a:pt x="533" y="3908"/>
                </a:lnTo>
                <a:lnTo>
                  <a:pt x="510" y="3910"/>
                </a:lnTo>
                <a:lnTo>
                  <a:pt x="510" y="3919"/>
                </a:lnTo>
                <a:lnTo>
                  <a:pt x="550" y="3922"/>
                </a:lnTo>
                <a:lnTo>
                  <a:pt x="574" y="3919"/>
                </a:lnTo>
                <a:lnTo>
                  <a:pt x="597" y="3919"/>
                </a:lnTo>
                <a:lnTo>
                  <a:pt x="623" y="3917"/>
                </a:lnTo>
                <a:lnTo>
                  <a:pt x="647" y="3917"/>
                </a:lnTo>
                <a:lnTo>
                  <a:pt x="656" y="3917"/>
                </a:lnTo>
                <a:lnTo>
                  <a:pt x="708" y="3917"/>
                </a:lnTo>
                <a:lnTo>
                  <a:pt x="708" y="3952"/>
                </a:lnTo>
                <a:lnTo>
                  <a:pt x="588" y="3952"/>
                </a:lnTo>
                <a:lnTo>
                  <a:pt x="590" y="3950"/>
                </a:lnTo>
                <a:lnTo>
                  <a:pt x="600" y="3948"/>
                </a:lnTo>
                <a:lnTo>
                  <a:pt x="609" y="3945"/>
                </a:lnTo>
                <a:lnTo>
                  <a:pt x="621" y="3943"/>
                </a:lnTo>
                <a:lnTo>
                  <a:pt x="619" y="3941"/>
                </a:lnTo>
                <a:lnTo>
                  <a:pt x="611" y="3941"/>
                </a:lnTo>
                <a:lnTo>
                  <a:pt x="590" y="3938"/>
                </a:lnTo>
                <a:lnTo>
                  <a:pt x="571" y="3938"/>
                </a:lnTo>
                <a:lnTo>
                  <a:pt x="552" y="3936"/>
                </a:lnTo>
                <a:lnTo>
                  <a:pt x="538" y="3936"/>
                </a:lnTo>
                <a:lnTo>
                  <a:pt x="522" y="3934"/>
                </a:lnTo>
                <a:lnTo>
                  <a:pt x="508" y="3934"/>
                </a:lnTo>
                <a:lnTo>
                  <a:pt x="496" y="3931"/>
                </a:lnTo>
                <a:lnTo>
                  <a:pt x="486" y="3929"/>
                </a:lnTo>
                <a:lnTo>
                  <a:pt x="477" y="3929"/>
                </a:lnTo>
                <a:lnTo>
                  <a:pt x="470" y="3926"/>
                </a:lnTo>
                <a:lnTo>
                  <a:pt x="467" y="3926"/>
                </a:lnTo>
                <a:lnTo>
                  <a:pt x="453" y="3929"/>
                </a:lnTo>
                <a:lnTo>
                  <a:pt x="439" y="3931"/>
                </a:lnTo>
                <a:lnTo>
                  <a:pt x="425" y="3934"/>
                </a:lnTo>
                <a:lnTo>
                  <a:pt x="411" y="3936"/>
                </a:lnTo>
                <a:lnTo>
                  <a:pt x="396" y="3941"/>
                </a:lnTo>
                <a:lnTo>
                  <a:pt x="382" y="3945"/>
                </a:lnTo>
                <a:lnTo>
                  <a:pt x="368" y="3950"/>
                </a:lnTo>
                <a:lnTo>
                  <a:pt x="363" y="3952"/>
                </a:lnTo>
                <a:lnTo>
                  <a:pt x="19" y="3952"/>
                </a:lnTo>
                <a:lnTo>
                  <a:pt x="19" y="3986"/>
                </a:lnTo>
                <a:lnTo>
                  <a:pt x="2" y="3986"/>
                </a:lnTo>
                <a:lnTo>
                  <a:pt x="0" y="4309"/>
                </a:lnTo>
                <a:lnTo>
                  <a:pt x="7" y="4314"/>
                </a:lnTo>
                <a:lnTo>
                  <a:pt x="19" y="4319"/>
                </a:lnTo>
                <a:lnTo>
                  <a:pt x="19" y="4654"/>
                </a:lnTo>
                <a:lnTo>
                  <a:pt x="16792" y="4654"/>
                </a:lnTo>
                <a:lnTo>
                  <a:pt x="16792" y="3952"/>
                </a:lnTo>
                <a:lnTo>
                  <a:pt x="16629" y="3952"/>
                </a:lnTo>
                <a:lnTo>
                  <a:pt x="16360" y="3823"/>
                </a:lnTo>
                <a:close/>
                <a:moveTo>
                  <a:pt x="13556" y="3440"/>
                </a:moveTo>
                <a:lnTo>
                  <a:pt x="13556" y="3440"/>
                </a:lnTo>
                <a:lnTo>
                  <a:pt x="13556" y="3426"/>
                </a:lnTo>
                <a:lnTo>
                  <a:pt x="13556" y="3440"/>
                </a:lnTo>
                <a:close/>
                <a:moveTo>
                  <a:pt x="11461" y="192"/>
                </a:moveTo>
                <a:lnTo>
                  <a:pt x="11452" y="241"/>
                </a:lnTo>
                <a:lnTo>
                  <a:pt x="11449" y="258"/>
                </a:lnTo>
                <a:lnTo>
                  <a:pt x="11430" y="359"/>
                </a:lnTo>
                <a:lnTo>
                  <a:pt x="11416" y="440"/>
                </a:lnTo>
                <a:lnTo>
                  <a:pt x="11411" y="470"/>
                </a:lnTo>
                <a:lnTo>
                  <a:pt x="11083" y="468"/>
                </a:lnTo>
                <a:lnTo>
                  <a:pt x="11078" y="437"/>
                </a:lnTo>
                <a:lnTo>
                  <a:pt x="11064" y="357"/>
                </a:lnTo>
                <a:lnTo>
                  <a:pt x="11045" y="255"/>
                </a:lnTo>
                <a:lnTo>
                  <a:pt x="11043" y="239"/>
                </a:lnTo>
                <a:lnTo>
                  <a:pt x="11033" y="189"/>
                </a:lnTo>
                <a:lnTo>
                  <a:pt x="11461" y="192"/>
                </a:lnTo>
                <a:close/>
                <a:moveTo>
                  <a:pt x="6675" y="2511"/>
                </a:moveTo>
                <a:lnTo>
                  <a:pt x="6689" y="2552"/>
                </a:lnTo>
                <a:lnTo>
                  <a:pt x="6678" y="2592"/>
                </a:lnTo>
                <a:lnTo>
                  <a:pt x="6675" y="2511"/>
                </a:lnTo>
                <a:close/>
                <a:moveTo>
                  <a:pt x="6678" y="2698"/>
                </a:moveTo>
                <a:lnTo>
                  <a:pt x="6678" y="2698"/>
                </a:lnTo>
                <a:lnTo>
                  <a:pt x="6678" y="2618"/>
                </a:lnTo>
                <a:lnTo>
                  <a:pt x="6689" y="2658"/>
                </a:lnTo>
                <a:lnTo>
                  <a:pt x="6678" y="2698"/>
                </a:lnTo>
                <a:close/>
                <a:moveTo>
                  <a:pt x="6692" y="2663"/>
                </a:moveTo>
                <a:lnTo>
                  <a:pt x="6704" y="2696"/>
                </a:lnTo>
                <a:lnTo>
                  <a:pt x="6680" y="2698"/>
                </a:lnTo>
                <a:lnTo>
                  <a:pt x="6692" y="2663"/>
                </a:lnTo>
                <a:close/>
                <a:moveTo>
                  <a:pt x="6708" y="2615"/>
                </a:moveTo>
                <a:lnTo>
                  <a:pt x="6708" y="2696"/>
                </a:lnTo>
                <a:lnTo>
                  <a:pt x="6708" y="2696"/>
                </a:lnTo>
                <a:lnTo>
                  <a:pt x="6694" y="2658"/>
                </a:lnTo>
                <a:lnTo>
                  <a:pt x="6708" y="2615"/>
                </a:lnTo>
                <a:close/>
                <a:moveTo>
                  <a:pt x="6708" y="2606"/>
                </a:moveTo>
                <a:lnTo>
                  <a:pt x="6692" y="2653"/>
                </a:lnTo>
                <a:lnTo>
                  <a:pt x="6678" y="2608"/>
                </a:lnTo>
                <a:lnTo>
                  <a:pt x="6678" y="2606"/>
                </a:lnTo>
                <a:lnTo>
                  <a:pt x="6708" y="2606"/>
                </a:lnTo>
                <a:lnTo>
                  <a:pt x="6708" y="2606"/>
                </a:lnTo>
                <a:close/>
                <a:moveTo>
                  <a:pt x="6708" y="2601"/>
                </a:moveTo>
                <a:lnTo>
                  <a:pt x="6708" y="2601"/>
                </a:lnTo>
                <a:lnTo>
                  <a:pt x="6678" y="2604"/>
                </a:lnTo>
                <a:lnTo>
                  <a:pt x="6678" y="2604"/>
                </a:lnTo>
                <a:lnTo>
                  <a:pt x="6692" y="2556"/>
                </a:lnTo>
                <a:lnTo>
                  <a:pt x="6708" y="2601"/>
                </a:lnTo>
                <a:close/>
                <a:moveTo>
                  <a:pt x="6708" y="2589"/>
                </a:moveTo>
                <a:lnTo>
                  <a:pt x="6694" y="2552"/>
                </a:lnTo>
                <a:lnTo>
                  <a:pt x="6706" y="2509"/>
                </a:lnTo>
                <a:lnTo>
                  <a:pt x="6708" y="2589"/>
                </a:lnTo>
                <a:close/>
                <a:moveTo>
                  <a:pt x="6706" y="2497"/>
                </a:moveTo>
                <a:lnTo>
                  <a:pt x="6706" y="2497"/>
                </a:lnTo>
                <a:lnTo>
                  <a:pt x="6692" y="2545"/>
                </a:lnTo>
                <a:lnTo>
                  <a:pt x="6675" y="2500"/>
                </a:lnTo>
                <a:lnTo>
                  <a:pt x="6675" y="2500"/>
                </a:lnTo>
                <a:lnTo>
                  <a:pt x="6706" y="2497"/>
                </a:lnTo>
                <a:close/>
                <a:moveTo>
                  <a:pt x="1067" y="3482"/>
                </a:moveTo>
                <a:lnTo>
                  <a:pt x="1074" y="3480"/>
                </a:lnTo>
                <a:lnTo>
                  <a:pt x="1183" y="3664"/>
                </a:lnTo>
                <a:lnTo>
                  <a:pt x="1181" y="3671"/>
                </a:lnTo>
                <a:lnTo>
                  <a:pt x="1067" y="3851"/>
                </a:lnTo>
                <a:lnTo>
                  <a:pt x="1067" y="3482"/>
                </a:lnTo>
                <a:close/>
                <a:moveTo>
                  <a:pt x="971" y="2868"/>
                </a:moveTo>
                <a:lnTo>
                  <a:pt x="971" y="2868"/>
                </a:lnTo>
                <a:lnTo>
                  <a:pt x="968" y="2868"/>
                </a:lnTo>
                <a:lnTo>
                  <a:pt x="963" y="2868"/>
                </a:lnTo>
                <a:lnTo>
                  <a:pt x="971" y="2868"/>
                </a:lnTo>
                <a:close/>
                <a:moveTo>
                  <a:pt x="911" y="1829"/>
                </a:moveTo>
                <a:lnTo>
                  <a:pt x="916" y="1829"/>
                </a:lnTo>
                <a:lnTo>
                  <a:pt x="926" y="1831"/>
                </a:lnTo>
                <a:lnTo>
                  <a:pt x="940" y="1833"/>
                </a:lnTo>
                <a:lnTo>
                  <a:pt x="956" y="1833"/>
                </a:lnTo>
                <a:lnTo>
                  <a:pt x="961" y="1833"/>
                </a:lnTo>
                <a:lnTo>
                  <a:pt x="961" y="1937"/>
                </a:lnTo>
                <a:lnTo>
                  <a:pt x="961" y="1937"/>
                </a:lnTo>
                <a:lnTo>
                  <a:pt x="959" y="1937"/>
                </a:lnTo>
                <a:lnTo>
                  <a:pt x="956" y="1937"/>
                </a:lnTo>
                <a:lnTo>
                  <a:pt x="954" y="1937"/>
                </a:lnTo>
                <a:lnTo>
                  <a:pt x="945" y="1940"/>
                </a:lnTo>
                <a:lnTo>
                  <a:pt x="942" y="1940"/>
                </a:lnTo>
                <a:lnTo>
                  <a:pt x="933" y="1947"/>
                </a:lnTo>
                <a:lnTo>
                  <a:pt x="930" y="1947"/>
                </a:lnTo>
                <a:lnTo>
                  <a:pt x="923" y="1954"/>
                </a:lnTo>
                <a:lnTo>
                  <a:pt x="919" y="1963"/>
                </a:lnTo>
                <a:lnTo>
                  <a:pt x="916" y="1968"/>
                </a:lnTo>
                <a:lnTo>
                  <a:pt x="916" y="1968"/>
                </a:lnTo>
                <a:lnTo>
                  <a:pt x="911" y="1968"/>
                </a:lnTo>
                <a:lnTo>
                  <a:pt x="911" y="1829"/>
                </a:lnTo>
                <a:close/>
                <a:moveTo>
                  <a:pt x="911" y="2015"/>
                </a:moveTo>
                <a:lnTo>
                  <a:pt x="916" y="2015"/>
                </a:lnTo>
                <a:lnTo>
                  <a:pt x="919" y="2020"/>
                </a:lnTo>
                <a:lnTo>
                  <a:pt x="923" y="2030"/>
                </a:lnTo>
                <a:lnTo>
                  <a:pt x="930" y="2037"/>
                </a:lnTo>
                <a:lnTo>
                  <a:pt x="930" y="2039"/>
                </a:lnTo>
                <a:lnTo>
                  <a:pt x="940" y="2044"/>
                </a:lnTo>
                <a:lnTo>
                  <a:pt x="945" y="2044"/>
                </a:lnTo>
                <a:lnTo>
                  <a:pt x="954" y="2048"/>
                </a:lnTo>
                <a:lnTo>
                  <a:pt x="956" y="2048"/>
                </a:lnTo>
                <a:lnTo>
                  <a:pt x="959" y="2048"/>
                </a:lnTo>
                <a:lnTo>
                  <a:pt x="961" y="2048"/>
                </a:lnTo>
                <a:lnTo>
                  <a:pt x="961" y="2048"/>
                </a:lnTo>
                <a:lnTo>
                  <a:pt x="961" y="2124"/>
                </a:lnTo>
                <a:lnTo>
                  <a:pt x="959" y="2124"/>
                </a:lnTo>
                <a:lnTo>
                  <a:pt x="956" y="2124"/>
                </a:lnTo>
                <a:lnTo>
                  <a:pt x="954" y="2124"/>
                </a:lnTo>
                <a:lnTo>
                  <a:pt x="945" y="2126"/>
                </a:lnTo>
                <a:lnTo>
                  <a:pt x="942" y="2126"/>
                </a:lnTo>
                <a:lnTo>
                  <a:pt x="933" y="2133"/>
                </a:lnTo>
                <a:lnTo>
                  <a:pt x="930" y="2133"/>
                </a:lnTo>
                <a:lnTo>
                  <a:pt x="923" y="2141"/>
                </a:lnTo>
                <a:lnTo>
                  <a:pt x="919" y="2150"/>
                </a:lnTo>
                <a:lnTo>
                  <a:pt x="916" y="2155"/>
                </a:lnTo>
                <a:lnTo>
                  <a:pt x="916" y="2155"/>
                </a:lnTo>
                <a:lnTo>
                  <a:pt x="911" y="2155"/>
                </a:lnTo>
                <a:lnTo>
                  <a:pt x="911" y="2015"/>
                </a:lnTo>
                <a:close/>
                <a:moveTo>
                  <a:pt x="911" y="2202"/>
                </a:moveTo>
                <a:lnTo>
                  <a:pt x="916" y="2202"/>
                </a:lnTo>
                <a:lnTo>
                  <a:pt x="919" y="2207"/>
                </a:lnTo>
                <a:lnTo>
                  <a:pt x="923" y="2216"/>
                </a:lnTo>
                <a:lnTo>
                  <a:pt x="930" y="2223"/>
                </a:lnTo>
                <a:lnTo>
                  <a:pt x="933" y="2226"/>
                </a:lnTo>
                <a:lnTo>
                  <a:pt x="942" y="2230"/>
                </a:lnTo>
                <a:lnTo>
                  <a:pt x="952" y="2233"/>
                </a:lnTo>
                <a:lnTo>
                  <a:pt x="954" y="2235"/>
                </a:lnTo>
                <a:lnTo>
                  <a:pt x="956" y="2235"/>
                </a:lnTo>
                <a:lnTo>
                  <a:pt x="959" y="2235"/>
                </a:lnTo>
                <a:lnTo>
                  <a:pt x="961" y="2235"/>
                </a:lnTo>
                <a:lnTo>
                  <a:pt x="961" y="2325"/>
                </a:lnTo>
                <a:lnTo>
                  <a:pt x="961" y="2325"/>
                </a:lnTo>
                <a:lnTo>
                  <a:pt x="956" y="2325"/>
                </a:lnTo>
                <a:lnTo>
                  <a:pt x="954" y="2327"/>
                </a:lnTo>
                <a:lnTo>
                  <a:pt x="952" y="2327"/>
                </a:lnTo>
                <a:lnTo>
                  <a:pt x="952" y="2327"/>
                </a:lnTo>
                <a:lnTo>
                  <a:pt x="940" y="2330"/>
                </a:lnTo>
                <a:lnTo>
                  <a:pt x="930" y="2334"/>
                </a:lnTo>
                <a:lnTo>
                  <a:pt x="928" y="2337"/>
                </a:lnTo>
                <a:lnTo>
                  <a:pt x="921" y="2344"/>
                </a:lnTo>
                <a:lnTo>
                  <a:pt x="916" y="2353"/>
                </a:lnTo>
                <a:lnTo>
                  <a:pt x="916" y="2360"/>
                </a:lnTo>
                <a:lnTo>
                  <a:pt x="914" y="2360"/>
                </a:lnTo>
                <a:lnTo>
                  <a:pt x="911" y="2358"/>
                </a:lnTo>
                <a:lnTo>
                  <a:pt x="911" y="2202"/>
                </a:lnTo>
                <a:close/>
                <a:moveTo>
                  <a:pt x="911" y="2405"/>
                </a:moveTo>
                <a:lnTo>
                  <a:pt x="916" y="2405"/>
                </a:lnTo>
                <a:lnTo>
                  <a:pt x="916" y="2410"/>
                </a:lnTo>
                <a:lnTo>
                  <a:pt x="921" y="2419"/>
                </a:lnTo>
                <a:lnTo>
                  <a:pt x="928" y="2426"/>
                </a:lnTo>
                <a:lnTo>
                  <a:pt x="930" y="2429"/>
                </a:lnTo>
                <a:lnTo>
                  <a:pt x="940" y="2433"/>
                </a:lnTo>
                <a:lnTo>
                  <a:pt x="952" y="2436"/>
                </a:lnTo>
                <a:lnTo>
                  <a:pt x="952" y="2436"/>
                </a:lnTo>
                <a:lnTo>
                  <a:pt x="954" y="2438"/>
                </a:lnTo>
                <a:lnTo>
                  <a:pt x="956" y="2438"/>
                </a:lnTo>
                <a:lnTo>
                  <a:pt x="959" y="2438"/>
                </a:lnTo>
                <a:lnTo>
                  <a:pt x="961" y="2438"/>
                </a:lnTo>
                <a:lnTo>
                  <a:pt x="961" y="2526"/>
                </a:lnTo>
                <a:lnTo>
                  <a:pt x="963" y="2526"/>
                </a:lnTo>
                <a:lnTo>
                  <a:pt x="963" y="2526"/>
                </a:lnTo>
                <a:lnTo>
                  <a:pt x="961" y="2526"/>
                </a:lnTo>
                <a:lnTo>
                  <a:pt x="959" y="2526"/>
                </a:lnTo>
                <a:lnTo>
                  <a:pt x="956" y="2526"/>
                </a:lnTo>
                <a:lnTo>
                  <a:pt x="954" y="2528"/>
                </a:lnTo>
                <a:lnTo>
                  <a:pt x="952" y="2528"/>
                </a:lnTo>
                <a:lnTo>
                  <a:pt x="942" y="2530"/>
                </a:lnTo>
                <a:lnTo>
                  <a:pt x="940" y="2530"/>
                </a:lnTo>
                <a:lnTo>
                  <a:pt x="930" y="2537"/>
                </a:lnTo>
                <a:lnTo>
                  <a:pt x="923" y="2545"/>
                </a:lnTo>
                <a:lnTo>
                  <a:pt x="919" y="2554"/>
                </a:lnTo>
                <a:lnTo>
                  <a:pt x="916" y="2561"/>
                </a:lnTo>
                <a:lnTo>
                  <a:pt x="916" y="2561"/>
                </a:lnTo>
                <a:lnTo>
                  <a:pt x="911" y="2561"/>
                </a:lnTo>
                <a:lnTo>
                  <a:pt x="911" y="2405"/>
                </a:lnTo>
                <a:close/>
                <a:moveTo>
                  <a:pt x="911" y="2604"/>
                </a:moveTo>
                <a:lnTo>
                  <a:pt x="916" y="2604"/>
                </a:lnTo>
                <a:lnTo>
                  <a:pt x="919" y="2611"/>
                </a:lnTo>
                <a:lnTo>
                  <a:pt x="923" y="2620"/>
                </a:lnTo>
                <a:lnTo>
                  <a:pt x="930" y="2627"/>
                </a:lnTo>
                <a:lnTo>
                  <a:pt x="940" y="2634"/>
                </a:lnTo>
                <a:lnTo>
                  <a:pt x="942" y="2634"/>
                </a:lnTo>
                <a:lnTo>
                  <a:pt x="952" y="2637"/>
                </a:lnTo>
                <a:lnTo>
                  <a:pt x="954" y="2637"/>
                </a:lnTo>
                <a:lnTo>
                  <a:pt x="956" y="2637"/>
                </a:lnTo>
                <a:lnTo>
                  <a:pt x="959" y="2639"/>
                </a:lnTo>
                <a:lnTo>
                  <a:pt x="959" y="2639"/>
                </a:lnTo>
                <a:lnTo>
                  <a:pt x="963" y="2639"/>
                </a:lnTo>
                <a:lnTo>
                  <a:pt x="963" y="2639"/>
                </a:lnTo>
                <a:lnTo>
                  <a:pt x="961" y="2639"/>
                </a:lnTo>
                <a:lnTo>
                  <a:pt x="961" y="2755"/>
                </a:lnTo>
                <a:lnTo>
                  <a:pt x="954" y="2757"/>
                </a:lnTo>
                <a:lnTo>
                  <a:pt x="952" y="2757"/>
                </a:lnTo>
                <a:lnTo>
                  <a:pt x="949" y="2757"/>
                </a:lnTo>
                <a:lnTo>
                  <a:pt x="940" y="2759"/>
                </a:lnTo>
                <a:lnTo>
                  <a:pt x="937" y="2759"/>
                </a:lnTo>
                <a:lnTo>
                  <a:pt x="928" y="2767"/>
                </a:lnTo>
                <a:lnTo>
                  <a:pt x="921" y="2774"/>
                </a:lnTo>
                <a:lnTo>
                  <a:pt x="916" y="2783"/>
                </a:lnTo>
                <a:lnTo>
                  <a:pt x="914" y="2790"/>
                </a:lnTo>
                <a:lnTo>
                  <a:pt x="914" y="2790"/>
                </a:lnTo>
                <a:lnTo>
                  <a:pt x="911" y="2790"/>
                </a:lnTo>
                <a:lnTo>
                  <a:pt x="911" y="2604"/>
                </a:lnTo>
                <a:close/>
                <a:moveTo>
                  <a:pt x="911" y="2833"/>
                </a:moveTo>
                <a:lnTo>
                  <a:pt x="914" y="2833"/>
                </a:lnTo>
                <a:lnTo>
                  <a:pt x="916" y="2840"/>
                </a:lnTo>
                <a:lnTo>
                  <a:pt x="921" y="2849"/>
                </a:lnTo>
                <a:lnTo>
                  <a:pt x="928" y="2856"/>
                </a:lnTo>
                <a:lnTo>
                  <a:pt x="937" y="2863"/>
                </a:lnTo>
                <a:lnTo>
                  <a:pt x="940" y="2863"/>
                </a:lnTo>
                <a:lnTo>
                  <a:pt x="949" y="2868"/>
                </a:lnTo>
                <a:lnTo>
                  <a:pt x="952" y="2868"/>
                </a:lnTo>
                <a:lnTo>
                  <a:pt x="961" y="2868"/>
                </a:lnTo>
                <a:lnTo>
                  <a:pt x="961" y="2868"/>
                </a:lnTo>
                <a:lnTo>
                  <a:pt x="961" y="2951"/>
                </a:lnTo>
                <a:lnTo>
                  <a:pt x="914" y="2953"/>
                </a:lnTo>
                <a:lnTo>
                  <a:pt x="911" y="2953"/>
                </a:lnTo>
                <a:lnTo>
                  <a:pt x="911" y="2833"/>
                </a:lnTo>
                <a:close/>
                <a:moveTo>
                  <a:pt x="909" y="3558"/>
                </a:moveTo>
                <a:lnTo>
                  <a:pt x="923" y="3501"/>
                </a:lnTo>
                <a:lnTo>
                  <a:pt x="959" y="3506"/>
                </a:lnTo>
                <a:lnTo>
                  <a:pt x="959" y="3674"/>
                </a:lnTo>
                <a:lnTo>
                  <a:pt x="909" y="3674"/>
                </a:lnTo>
                <a:lnTo>
                  <a:pt x="909" y="3558"/>
                </a:lnTo>
                <a:close/>
                <a:moveTo>
                  <a:pt x="909" y="3733"/>
                </a:moveTo>
                <a:lnTo>
                  <a:pt x="959" y="3735"/>
                </a:lnTo>
                <a:lnTo>
                  <a:pt x="959" y="3943"/>
                </a:lnTo>
                <a:lnTo>
                  <a:pt x="956" y="3943"/>
                </a:lnTo>
                <a:lnTo>
                  <a:pt x="909" y="3789"/>
                </a:lnTo>
                <a:lnTo>
                  <a:pt x="909" y="3733"/>
                </a:lnTo>
                <a:close/>
                <a:moveTo>
                  <a:pt x="1169" y="3948"/>
                </a:moveTo>
                <a:lnTo>
                  <a:pt x="1117" y="3945"/>
                </a:lnTo>
                <a:lnTo>
                  <a:pt x="1067" y="3943"/>
                </a:lnTo>
                <a:lnTo>
                  <a:pt x="1067" y="3938"/>
                </a:lnTo>
                <a:lnTo>
                  <a:pt x="1211" y="3716"/>
                </a:lnTo>
                <a:lnTo>
                  <a:pt x="1211" y="3716"/>
                </a:lnTo>
                <a:lnTo>
                  <a:pt x="1334" y="3926"/>
                </a:lnTo>
                <a:lnTo>
                  <a:pt x="1237" y="3917"/>
                </a:lnTo>
                <a:lnTo>
                  <a:pt x="1237" y="3952"/>
                </a:lnTo>
                <a:lnTo>
                  <a:pt x="1207" y="3952"/>
                </a:lnTo>
                <a:lnTo>
                  <a:pt x="1169" y="3948"/>
                </a:lnTo>
                <a:close/>
              </a:path>
            </a:pathLst>
          </a:custGeom>
          <a:solidFill>
            <a:srgbClr val="118C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" name="矩形 115"/>
          <p:cNvSpPr/>
          <p:nvPr/>
        </p:nvSpPr>
        <p:spPr>
          <a:xfrm>
            <a:off x="0" y="5301208"/>
            <a:ext cx="12192000" cy="1556792"/>
          </a:xfrm>
          <a:prstGeom prst="rect">
            <a:avLst/>
          </a:prstGeom>
          <a:solidFill>
            <a:srgbClr val="118C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 i="1" dirty="0"/>
          </a:p>
        </p:txBody>
      </p:sp>
      <p:sp>
        <p:nvSpPr>
          <p:cNvPr id="117" name="椭圆 116"/>
          <p:cNvSpPr/>
          <p:nvPr/>
        </p:nvSpPr>
        <p:spPr>
          <a:xfrm>
            <a:off x="2639165" y="1888520"/>
            <a:ext cx="1224296" cy="1224136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algn="ctr"/>
            <a:r>
              <a:rPr lang="zh-CN" altLang="en-US" sz="1600" dirty="0">
                <a:solidFill>
                  <a:srgbClr val="90CE4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18" name="椭圆 117"/>
          <p:cNvSpPr/>
          <p:nvPr/>
        </p:nvSpPr>
        <p:spPr>
          <a:xfrm>
            <a:off x="5015739" y="2470884"/>
            <a:ext cx="1224296" cy="1224136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algn="ctr"/>
            <a:r>
              <a:rPr lang="zh-CN" altLang="en-US" sz="1600" dirty="0">
                <a:solidFill>
                  <a:srgbClr val="118C3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19" name="椭圆 118"/>
          <p:cNvSpPr/>
          <p:nvPr/>
        </p:nvSpPr>
        <p:spPr>
          <a:xfrm>
            <a:off x="7057383" y="1412776"/>
            <a:ext cx="1224296" cy="1224136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algn="ctr"/>
            <a:r>
              <a:rPr lang="zh-CN" altLang="en-US" sz="1600" dirty="0">
                <a:solidFill>
                  <a:srgbClr val="90CE4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0" name="椭圆 119"/>
          <p:cNvSpPr/>
          <p:nvPr/>
        </p:nvSpPr>
        <p:spPr>
          <a:xfrm>
            <a:off x="8901427" y="2473020"/>
            <a:ext cx="1224296" cy="1224136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algn="ctr"/>
            <a:r>
              <a:rPr lang="zh-CN" altLang="en-US" sz="1600" dirty="0">
                <a:solidFill>
                  <a:srgbClr val="118C3B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1" name="TextBox 93"/>
          <p:cNvSpPr txBox="1"/>
          <p:nvPr/>
        </p:nvSpPr>
        <p:spPr>
          <a:xfrm>
            <a:off x="2064615" y="5518459"/>
            <a:ext cx="8064357" cy="83138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40140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案例分析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8" name="燕尾形 17"/>
          <p:cNvSpPr/>
          <p:nvPr/>
        </p:nvSpPr>
        <p:spPr>
          <a:xfrm>
            <a:off x="1199456" y="3307333"/>
            <a:ext cx="1089331" cy="1183631"/>
          </a:xfrm>
          <a:prstGeom prst="chevron">
            <a:avLst>
              <a:gd name="adj" fmla="val 54429"/>
            </a:avLst>
          </a:prstGeom>
          <a:solidFill>
            <a:srgbClr val="90C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 defTabSz="1219079">
              <a:defRPr/>
            </a:pPr>
            <a:endParaRPr lang="zh-CN" altLang="en-US" sz="3319"/>
          </a:p>
        </p:txBody>
      </p:sp>
      <p:sp>
        <p:nvSpPr>
          <p:cNvPr id="19" name="燕尾形 18"/>
          <p:cNvSpPr/>
          <p:nvPr/>
        </p:nvSpPr>
        <p:spPr>
          <a:xfrm>
            <a:off x="2159563" y="3307333"/>
            <a:ext cx="1090956" cy="1183631"/>
          </a:xfrm>
          <a:prstGeom prst="chevron">
            <a:avLst>
              <a:gd name="adj" fmla="val 54429"/>
            </a:avLst>
          </a:prstGeom>
          <a:solidFill>
            <a:srgbClr val="118C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 defTabSz="1219079">
              <a:defRPr/>
            </a:pPr>
            <a:endParaRPr lang="zh-CN" altLang="en-US" sz="3319"/>
          </a:p>
        </p:txBody>
      </p:sp>
      <p:sp>
        <p:nvSpPr>
          <p:cNvPr id="20" name="燕尾形 19"/>
          <p:cNvSpPr/>
          <p:nvPr/>
        </p:nvSpPr>
        <p:spPr>
          <a:xfrm>
            <a:off x="3119670" y="3307333"/>
            <a:ext cx="1090956" cy="1183631"/>
          </a:xfrm>
          <a:prstGeom prst="chevron">
            <a:avLst>
              <a:gd name="adj" fmla="val 54429"/>
            </a:avLst>
          </a:prstGeom>
          <a:solidFill>
            <a:srgbClr val="90C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 defTabSz="1219079">
              <a:defRPr/>
            </a:pPr>
            <a:endParaRPr lang="zh-CN" altLang="en-US" sz="3319"/>
          </a:p>
        </p:txBody>
      </p:sp>
      <p:sp>
        <p:nvSpPr>
          <p:cNvPr id="21" name="燕尾形 20"/>
          <p:cNvSpPr/>
          <p:nvPr/>
        </p:nvSpPr>
        <p:spPr>
          <a:xfrm>
            <a:off x="4044938" y="3307333"/>
            <a:ext cx="1090956" cy="1183631"/>
          </a:xfrm>
          <a:prstGeom prst="chevron">
            <a:avLst>
              <a:gd name="adj" fmla="val 54429"/>
            </a:avLst>
          </a:prstGeom>
          <a:solidFill>
            <a:srgbClr val="118C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anchor="ctr"/>
          <a:lstStyle/>
          <a:p>
            <a:pPr algn="ctr" defTabSz="1219079">
              <a:defRPr/>
            </a:pPr>
            <a:endParaRPr lang="zh-CN" altLang="en-US" sz="3319"/>
          </a:p>
        </p:txBody>
      </p:sp>
      <p:cxnSp>
        <p:nvCxnSpPr>
          <p:cNvPr id="22" name="直接连接符 21"/>
          <p:cNvCxnSpPr/>
          <p:nvPr/>
        </p:nvCxnSpPr>
        <p:spPr>
          <a:xfrm>
            <a:off x="3407701" y="2743637"/>
            <a:ext cx="0" cy="55099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487488" y="2084851"/>
            <a:ext cx="0" cy="121401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4367808" y="4471832"/>
            <a:ext cx="38757" cy="126142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351584" y="4471830"/>
            <a:ext cx="0" cy="49334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五边形 25"/>
          <p:cNvSpPr/>
          <p:nvPr/>
        </p:nvSpPr>
        <p:spPr>
          <a:xfrm>
            <a:off x="-48682" y="3297444"/>
            <a:ext cx="7872873" cy="1190309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5" rIns="121908" bIns="60955" anchor="ctr"/>
          <a:lstStyle/>
          <a:p>
            <a:pPr algn="ctr" defTabSz="1219079">
              <a:defRPr/>
            </a:pPr>
            <a:endParaRPr lang="zh-CN" altLang="en-US" sz="3319"/>
          </a:p>
        </p:txBody>
      </p:sp>
      <p:sp>
        <p:nvSpPr>
          <p:cNvPr id="27" name="TextBox 125"/>
          <p:cNvSpPr txBox="1"/>
          <p:nvPr/>
        </p:nvSpPr>
        <p:spPr>
          <a:xfrm>
            <a:off x="8259917" y="2552124"/>
            <a:ext cx="2880320" cy="1902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点击输入简要文字内容，文字内容需概括精炼，不用多余的文字修饰，言简意赅的说明该项内容。点击输入简要文字内容，文字内容需概括精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炼，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不用多余的文字修饰，言简意赅的说明该项内容。</a:t>
            </a:r>
            <a:endParaRPr lang="en-US" altLang="zh-CN" sz="1333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99457" y="1492602"/>
            <a:ext cx="3103855" cy="592249"/>
            <a:chOff x="814328" y="3219334"/>
            <a:chExt cx="2266827" cy="432536"/>
          </a:xfrm>
        </p:grpSpPr>
        <p:grpSp>
          <p:nvGrpSpPr>
            <p:cNvPr id="29" name="组合 28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rgbClr val="90CE4F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0" name="TextBox 133"/>
            <p:cNvSpPr txBox="1"/>
            <p:nvPr/>
          </p:nvSpPr>
          <p:spPr>
            <a:xfrm>
              <a:off x="1139540" y="3319207"/>
              <a:ext cx="1926672" cy="194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33" dirty="0">
                  <a:solidFill>
                    <a:srgbClr val="90CE4F"/>
                  </a:solidFill>
                </a:rPr>
                <a:t>添加文本内容</a:t>
              </a:r>
              <a:endParaRPr lang="zh-CN" altLang="en-US" sz="1733" dirty="0">
                <a:solidFill>
                  <a:srgbClr val="90CE4F"/>
                </a:solidFill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063553" y="4965172"/>
            <a:ext cx="3103855" cy="592249"/>
            <a:chOff x="814325" y="3219334"/>
            <a:chExt cx="2266826" cy="432536"/>
          </a:xfrm>
        </p:grpSpPr>
        <p:grpSp>
          <p:nvGrpSpPr>
            <p:cNvPr id="36" name="组合 35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41" name="圆角矩形 40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39" name="椭圆 38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rgbClr val="118C3B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7" name="TextBox 140"/>
            <p:cNvSpPr txBox="1"/>
            <p:nvPr/>
          </p:nvSpPr>
          <p:spPr>
            <a:xfrm>
              <a:off x="1249617" y="3331792"/>
              <a:ext cx="1808518" cy="194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33" dirty="0">
                  <a:solidFill>
                    <a:srgbClr val="118C3B"/>
                  </a:solidFill>
                </a:rPr>
                <a:t>添加文本内容</a:t>
              </a:r>
              <a:endParaRPr lang="zh-CN" altLang="en-US" sz="1733" dirty="0">
                <a:solidFill>
                  <a:srgbClr val="118C3B"/>
                </a:solidFill>
                <a:latin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60326" y="2164677"/>
            <a:ext cx="3103855" cy="592249"/>
            <a:chOff x="814328" y="3219334"/>
            <a:chExt cx="2266829" cy="432536"/>
          </a:xfrm>
        </p:grpSpPr>
        <p:grpSp>
          <p:nvGrpSpPr>
            <p:cNvPr id="43" name="组合 42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7" name="圆角矩形 46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48" name="圆角矩形 47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46" name="椭圆 45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rgbClr val="90CE4F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4" name="TextBox 165"/>
            <p:cNvSpPr txBox="1"/>
            <p:nvPr/>
          </p:nvSpPr>
          <p:spPr>
            <a:xfrm>
              <a:off x="1183671" y="3331792"/>
              <a:ext cx="1847692" cy="194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33" dirty="0">
                  <a:solidFill>
                    <a:srgbClr val="90CE4F"/>
                  </a:solidFill>
                </a:rPr>
                <a:t>添加文本内容</a:t>
              </a:r>
              <a:endParaRPr lang="zh-CN" altLang="en-US" sz="1733" dirty="0">
                <a:solidFill>
                  <a:srgbClr val="90CE4F"/>
                </a:solidFill>
                <a:latin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079777" y="5733257"/>
            <a:ext cx="3103855" cy="592249"/>
            <a:chOff x="814328" y="3219334"/>
            <a:chExt cx="2266828" cy="432536"/>
          </a:xfrm>
        </p:grpSpPr>
        <p:grpSp>
          <p:nvGrpSpPr>
            <p:cNvPr id="50" name="组合 49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53" name="椭圆 52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rgbClr val="118C3B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</a:rPr>
                  <a:t>4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1" name="TextBox 172"/>
            <p:cNvSpPr txBox="1"/>
            <p:nvPr/>
          </p:nvSpPr>
          <p:spPr>
            <a:xfrm>
              <a:off x="1085352" y="3345963"/>
              <a:ext cx="1926671" cy="194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33" dirty="0">
                  <a:solidFill>
                    <a:srgbClr val="118C3B"/>
                  </a:solidFill>
                </a:rPr>
                <a:t>添加文本内容</a:t>
              </a:r>
              <a:endParaRPr lang="zh-CN" altLang="en-US" sz="1733" dirty="0">
                <a:solidFill>
                  <a:srgbClr val="118C3B"/>
                </a:solidFill>
                <a:latin typeface="+mn-ea"/>
              </a:endParaRPr>
            </a:p>
          </p:txBody>
        </p:sp>
      </p:grp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5039884" y="2743638"/>
            <a:ext cx="2265201" cy="2161076"/>
            <a:chOff x="3197225" y="3458369"/>
            <a:chExt cx="533400" cy="487363"/>
          </a:xfrm>
          <a:solidFill>
            <a:srgbClr val="118C3B"/>
          </a:solidFill>
        </p:grpSpPr>
        <p:sp>
          <p:nvSpPr>
            <p:cNvPr id="57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79">
                <a:defRPr/>
              </a:pPr>
              <a:endParaRPr lang="zh-CN" altLang="en-US" sz="3319"/>
            </a:p>
          </p:txBody>
        </p:sp>
        <p:sp>
          <p:nvSpPr>
            <p:cNvPr id="58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79">
                <a:defRPr/>
              </a:pPr>
              <a:endParaRPr lang="zh-CN" altLang="en-US" sz="3319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315277" y="1700157"/>
            <a:ext cx="2769600" cy="576715"/>
            <a:chOff x="814328" y="3219334"/>
            <a:chExt cx="2077200" cy="43253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圆角矩形 61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3" name="圆角矩形 62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61" name="TextBox 182"/>
            <p:cNvSpPr txBox="1"/>
            <p:nvPr/>
          </p:nvSpPr>
          <p:spPr>
            <a:xfrm>
              <a:off x="831250" y="3331792"/>
              <a:ext cx="1999302" cy="2154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67" dirty="0">
                  <a:solidFill>
                    <a:srgbClr val="118C3B"/>
                  </a:solidFill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43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00"/>
                            </p:stCondLst>
                            <p:childTnLst>
                              <p:par>
                                <p:cTn id="7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6" grpId="0" animBg="1"/>
      <p:bldP spid="27" grpId="0"/>
      <p:bldP spid="2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C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参考文献</a:t>
              </a:r>
              <a:endParaRPr lang="zh-CN" altLang="en-US" sz="2800" dirty="0">
                <a:solidFill>
                  <a:srgbClr val="118C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582386" y="2087738"/>
            <a:ext cx="2682524" cy="26825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8" name="椭圆 27"/>
          <p:cNvSpPr/>
          <p:nvPr/>
        </p:nvSpPr>
        <p:spPr>
          <a:xfrm>
            <a:off x="1826868" y="4597084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椭圆 28"/>
          <p:cNvSpPr/>
          <p:nvPr/>
        </p:nvSpPr>
        <p:spPr>
          <a:xfrm>
            <a:off x="2330548" y="4762286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椭圆 29"/>
          <p:cNvSpPr/>
          <p:nvPr/>
        </p:nvSpPr>
        <p:spPr>
          <a:xfrm>
            <a:off x="2562152" y="4502792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椭圆 30"/>
          <p:cNvSpPr/>
          <p:nvPr/>
        </p:nvSpPr>
        <p:spPr>
          <a:xfrm>
            <a:off x="3405833" y="4664937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椭圆 31"/>
          <p:cNvSpPr/>
          <p:nvPr/>
        </p:nvSpPr>
        <p:spPr>
          <a:xfrm>
            <a:off x="1460498" y="4345345"/>
            <a:ext cx="366369" cy="366369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椭圆 32"/>
          <p:cNvSpPr/>
          <p:nvPr/>
        </p:nvSpPr>
        <p:spPr>
          <a:xfrm>
            <a:off x="1850830" y="4403068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椭圆 33"/>
          <p:cNvSpPr/>
          <p:nvPr/>
        </p:nvSpPr>
        <p:spPr>
          <a:xfrm>
            <a:off x="3900124" y="4578305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TextBox 147"/>
          <p:cNvSpPr txBox="1"/>
          <p:nvPr/>
        </p:nvSpPr>
        <p:spPr>
          <a:xfrm>
            <a:off x="6384032" y="1895437"/>
            <a:ext cx="4608512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33" dirty="0"/>
              <a:t>点击输入简要文字内容，文字内容需概括精炼，不用多余的文字修饰，言简意赅的说明分项内容</a:t>
            </a:r>
            <a:r>
              <a:rPr lang="en-US" altLang="zh-CN" sz="1333" dirty="0"/>
              <a:t>……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5042368" y="2117720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49"/>
          <p:cNvSpPr txBox="1"/>
          <p:nvPr/>
        </p:nvSpPr>
        <p:spPr>
          <a:xfrm>
            <a:off x="6384032" y="2570129"/>
            <a:ext cx="4608512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33" dirty="0"/>
              <a:t>点击输入简要文字内容，文字内容需概括精炼，不用多余的文字修饰，言简意赅的说明分项内容</a:t>
            </a:r>
            <a:r>
              <a:rPr lang="en-US" altLang="zh-CN" sz="1333" dirty="0"/>
              <a:t>……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5042368" y="2792412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151"/>
          <p:cNvSpPr txBox="1"/>
          <p:nvPr/>
        </p:nvSpPr>
        <p:spPr>
          <a:xfrm>
            <a:off x="6384032" y="3242204"/>
            <a:ext cx="4608512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33" dirty="0"/>
              <a:t>点击输入简要文字内容，文字内容需概括精炼，不用多余的文字修饰，言简意赅的说明分项内容</a:t>
            </a:r>
            <a:r>
              <a:rPr lang="en-US" altLang="zh-CN" sz="1333" dirty="0"/>
              <a:t>……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5042368" y="3464487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153"/>
          <p:cNvSpPr txBox="1"/>
          <p:nvPr/>
        </p:nvSpPr>
        <p:spPr>
          <a:xfrm>
            <a:off x="6384032" y="3914278"/>
            <a:ext cx="4608512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33" dirty="0"/>
              <a:t>点击输入简要文字内容，文字内容需概括精炼，不用多余的文字修饰，言简意赅的说明分项内容</a:t>
            </a:r>
            <a:r>
              <a:rPr lang="en-US" altLang="zh-CN" sz="1333" dirty="0"/>
              <a:t>……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5042368" y="4136561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155"/>
          <p:cNvSpPr txBox="1"/>
          <p:nvPr/>
        </p:nvSpPr>
        <p:spPr>
          <a:xfrm>
            <a:off x="6384032" y="4586353"/>
            <a:ext cx="4608512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33" dirty="0"/>
              <a:t>点击输入简要文字内容，文字内容需概括精炼，不用多余的文字修饰，言简意赅的说明分项内容</a:t>
            </a:r>
            <a:r>
              <a:rPr lang="en-US" altLang="zh-CN" sz="1333" dirty="0"/>
              <a:t>……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5042368" y="4808636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157"/>
          <p:cNvSpPr txBox="1"/>
          <p:nvPr/>
        </p:nvSpPr>
        <p:spPr>
          <a:xfrm>
            <a:off x="6384032" y="5258428"/>
            <a:ext cx="4608512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33" dirty="0"/>
              <a:t>点击输入简要文字内容，文字内容需概括精炼，不用多余的文字修饰，言简意赅的说明分项内容</a:t>
            </a:r>
            <a:r>
              <a:rPr lang="en-US" altLang="zh-CN" sz="1333" dirty="0"/>
              <a:t>……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5042368" y="5480711"/>
            <a:ext cx="1056117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4760262" y="1934534"/>
            <a:ext cx="366369" cy="366369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1</a:t>
            </a:r>
            <a:endParaRPr lang="zh-CN" altLang="en-US" sz="2400" dirty="0"/>
          </a:p>
        </p:txBody>
      </p:sp>
      <p:sp>
        <p:nvSpPr>
          <p:cNvPr id="48" name="椭圆 47"/>
          <p:cNvSpPr/>
          <p:nvPr/>
        </p:nvSpPr>
        <p:spPr>
          <a:xfrm>
            <a:off x="4387967" y="4096780"/>
            <a:ext cx="222965" cy="22296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9" name="椭圆 48"/>
          <p:cNvSpPr/>
          <p:nvPr/>
        </p:nvSpPr>
        <p:spPr>
          <a:xfrm>
            <a:off x="4114769" y="4253752"/>
            <a:ext cx="183185" cy="183185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0" name="椭圆 49"/>
          <p:cNvSpPr/>
          <p:nvPr/>
        </p:nvSpPr>
        <p:spPr>
          <a:xfrm>
            <a:off x="4758801" y="2603985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2</a:t>
            </a:r>
            <a:endParaRPr lang="zh-CN" altLang="en-US" sz="2400" dirty="0"/>
          </a:p>
        </p:txBody>
      </p:sp>
      <p:sp>
        <p:nvSpPr>
          <p:cNvPr id="51" name="椭圆 50"/>
          <p:cNvSpPr/>
          <p:nvPr/>
        </p:nvSpPr>
        <p:spPr>
          <a:xfrm>
            <a:off x="4758549" y="3283925"/>
            <a:ext cx="366369" cy="366369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3</a:t>
            </a:r>
            <a:endParaRPr lang="zh-CN" altLang="en-US" sz="2400" dirty="0"/>
          </a:p>
        </p:txBody>
      </p:sp>
      <p:sp>
        <p:nvSpPr>
          <p:cNvPr id="52" name="椭圆 51"/>
          <p:cNvSpPr/>
          <p:nvPr/>
        </p:nvSpPr>
        <p:spPr>
          <a:xfrm>
            <a:off x="4757088" y="3953376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4</a:t>
            </a:r>
            <a:endParaRPr lang="zh-CN" altLang="en-US" sz="2400" dirty="0"/>
          </a:p>
        </p:txBody>
      </p:sp>
      <p:sp>
        <p:nvSpPr>
          <p:cNvPr id="53" name="椭圆 52"/>
          <p:cNvSpPr/>
          <p:nvPr/>
        </p:nvSpPr>
        <p:spPr>
          <a:xfrm>
            <a:off x="4760322" y="4623053"/>
            <a:ext cx="366369" cy="366369"/>
          </a:xfrm>
          <a:prstGeom prst="ellipse">
            <a:avLst/>
          </a:prstGeom>
          <a:solidFill>
            <a:srgbClr val="90CE4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5</a:t>
            </a:r>
            <a:endParaRPr lang="zh-CN" altLang="en-US" sz="2400" dirty="0"/>
          </a:p>
        </p:txBody>
      </p:sp>
      <p:sp>
        <p:nvSpPr>
          <p:cNvPr id="54" name="椭圆 53"/>
          <p:cNvSpPr/>
          <p:nvPr/>
        </p:nvSpPr>
        <p:spPr>
          <a:xfrm>
            <a:off x="4758861" y="5292504"/>
            <a:ext cx="366369" cy="366369"/>
          </a:xfrm>
          <a:prstGeom prst="ellipse">
            <a:avLst/>
          </a:prstGeom>
          <a:solidFill>
            <a:srgbClr val="118C3B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6</a:t>
            </a:r>
            <a:endParaRPr lang="zh-CN" altLang="en-US" sz="2400" dirty="0"/>
          </a:p>
        </p:txBody>
      </p:sp>
      <p:sp>
        <p:nvSpPr>
          <p:cNvPr id="55" name="TextBox 167"/>
          <p:cNvSpPr txBox="1"/>
          <p:nvPr/>
        </p:nvSpPr>
        <p:spPr>
          <a:xfrm>
            <a:off x="1989774" y="3182777"/>
            <a:ext cx="186774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3200" b="1" dirty="0">
                <a:solidFill>
                  <a:srgbClr val="118C3B"/>
                </a:solidFill>
              </a:rPr>
              <a:t>参考文献</a:t>
            </a:r>
            <a:endParaRPr lang="en-US" altLang="zh-CN" sz="3200" b="1" dirty="0">
              <a:solidFill>
                <a:srgbClr val="118C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94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7" grpId="0"/>
      <p:bldP spid="39" grpId="0"/>
      <p:bldP spid="41" grpId="0"/>
      <p:bldP spid="43" grpId="0"/>
      <p:bldP spid="45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实践验证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95578" y="2108993"/>
            <a:ext cx="1152128" cy="1152128"/>
            <a:chOff x="7020272" y="4365104"/>
            <a:chExt cx="1152128" cy="1152128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椭圆 11"/>
            <p:cNvSpPr/>
            <p:nvPr/>
          </p:nvSpPr>
          <p:spPr>
            <a:xfrm>
              <a:off x="7020272" y="4365104"/>
              <a:ext cx="1152128" cy="1152128"/>
            </a:xfrm>
            <a:prstGeom prst="ellipse">
              <a:avLst/>
            </a:prstGeom>
            <a:solidFill>
              <a:srgbClr val="118C3B"/>
            </a:solidFill>
            <a:ln w="12700" algn="ctr">
              <a:noFill/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 sz="16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 18"/>
            <p:cNvSpPr>
              <a:spLocks noEditPoints="1"/>
            </p:cNvSpPr>
            <p:nvPr/>
          </p:nvSpPr>
          <p:spPr bwMode="black">
            <a:xfrm rot="17871152">
              <a:off x="7294410" y="4708340"/>
              <a:ext cx="545978" cy="428498"/>
            </a:xfrm>
            <a:custGeom>
              <a:avLst/>
              <a:gdLst>
                <a:gd name="T0" fmla="*/ 1304 w 1423"/>
                <a:gd name="T1" fmla="*/ 301 h 1114"/>
                <a:gd name="T2" fmla="*/ 1302 w 1423"/>
                <a:gd name="T3" fmla="*/ 297 h 1114"/>
                <a:gd name="T4" fmla="*/ 719 w 1423"/>
                <a:gd name="T5" fmla="*/ 113 h 1114"/>
                <a:gd name="T6" fmla="*/ 496 w 1423"/>
                <a:gd name="T7" fmla="*/ 416 h 1114"/>
                <a:gd name="T8" fmla="*/ 441 w 1423"/>
                <a:gd name="T9" fmla="*/ 482 h 1114"/>
                <a:gd name="T10" fmla="*/ 375 w 1423"/>
                <a:gd name="T11" fmla="*/ 536 h 1114"/>
                <a:gd name="T12" fmla="*/ 290 w 1423"/>
                <a:gd name="T13" fmla="*/ 648 h 1114"/>
                <a:gd name="T14" fmla="*/ 470 w 1423"/>
                <a:gd name="T15" fmla="*/ 973 h 1114"/>
                <a:gd name="T16" fmla="*/ 610 w 1423"/>
                <a:gd name="T17" fmla="*/ 960 h 1114"/>
                <a:gd name="T18" fmla="*/ 775 w 1423"/>
                <a:gd name="T19" fmla="*/ 921 h 1114"/>
                <a:gd name="T20" fmla="*/ 932 w 1423"/>
                <a:gd name="T21" fmla="*/ 927 h 1114"/>
                <a:gd name="T22" fmla="*/ 1151 w 1423"/>
                <a:gd name="T23" fmla="*/ 893 h 1114"/>
                <a:gd name="T24" fmla="*/ 1304 w 1423"/>
                <a:gd name="T25" fmla="*/ 301 h 1114"/>
                <a:gd name="T26" fmla="*/ 1024 w 1423"/>
                <a:gd name="T27" fmla="*/ 311 h 1114"/>
                <a:gd name="T28" fmla="*/ 1024 w 1423"/>
                <a:gd name="T29" fmla="*/ 311 h 1114"/>
                <a:gd name="T30" fmla="*/ 873 w 1423"/>
                <a:gd name="T31" fmla="*/ 299 h 1114"/>
                <a:gd name="T32" fmla="*/ 873 w 1423"/>
                <a:gd name="T33" fmla="*/ 299 h 1114"/>
                <a:gd name="T34" fmla="*/ 799 w 1423"/>
                <a:gd name="T35" fmla="*/ 278 h 1114"/>
                <a:gd name="T36" fmla="*/ 821 w 1423"/>
                <a:gd name="T37" fmla="*/ 203 h 1114"/>
                <a:gd name="T38" fmla="*/ 828 w 1423"/>
                <a:gd name="T39" fmla="*/ 200 h 1114"/>
                <a:gd name="T40" fmla="*/ 1101 w 1423"/>
                <a:gd name="T41" fmla="*/ 234 h 1114"/>
                <a:gd name="T42" fmla="*/ 1108 w 1423"/>
                <a:gd name="T43" fmla="*/ 244 h 1114"/>
                <a:gd name="T44" fmla="*/ 1087 w 1423"/>
                <a:gd name="T45" fmla="*/ 318 h 1114"/>
                <a:gd name="T46" fmla="*/ 1024 w 1423"/>
                <a:gd name="T47" fmla="*/ 311 h 1114"/>
                <a:gd name="T48" fmla="*/ 14 w 1423"/>
                <a:gd name="T49" fmla="*/ 967 h 1114"/>
                <a:gd name="T50" fmla="*/ 53 w 1423"/>
                <a:gd name="T51" fmla="*/ 1037 h 1114"/>
                <a:gd name="T52" fmla="*/ 115 w 1423"/>
                <a:gd name="T53" fmla="*/ 1064 h 1114"/>
                <a:gd name="T54" fmla="*/ 24 w 1423"/>
                <a:gd name="T55" fmla="*/ 900 h 1114"/>
                <a:gd name="T56" fmla="*/ 14 w 1423"/>
                <a:gd name="T57" fmla="*/ 967 h 1114"/>
                <a:gd name="T58" fmla="*/ 400 w 1423"/>
                <a:gd name="T59" fmla="*/ 959 h 1114"/>
                <a:gd name="T60" fmla="*/ 265 w 1423"/>
                <a:gd name="T61" fmla="*/ 714 h 1114"/>
                <a:gd name="T62" fmla="*/ 190 w 1423"/>
                <a:gd name="T63" fmla="*/ 686 h 1114"/>
                <a:gd name="T64" fmla="*/ 175 w 1423"/>
                <a:gd name="T65" fmla="*/ 764 h 1114"/>
                <a:gd name="T66" fmla="*/ 310 w 1423"/>
                <a:gd name="T67" fmla="*/ 1008 h 1114"/>
                <a:gd name="T68" fmla="*/ 385 w 1423"/>
                <a:gd name="T69" fmla="*/ 1037 h 1114"/>
                <a:gd name="T70" fmla="*/ 400 w 1423"/>
                <a:gd name="T71" fmla="*/ 959 h 1114"/>
                <a:gd name="T72" fmla="*/ 266 w 1423"/>
                <a:gd name="T73" fmla="*/ 1026 h 1114"/>
                <a:gd name="T74" fmla="*/ 136 w 1423"/>
                <a:gd name="T75" fmla="*/ 792 h 1114"/>
                <a:gd name="T76" fmla="*/ 65 w 1423"/>
                <a:gd name="T77" fmla="*/ 764 h 1114"/>
                <a:gd name="T78" fmla="*/ 50 w 1423"/>
                <a:gd name="T79" fmla="*/ 840 h 1114"/>
                <a:gd name="T80" fmla="*/ 180 w 1423"/>
                <a:gd name="T81" fmla="*/ 1074 h 1114"/>
                <a:gd name="T82" fmla="*/ 251 w 1423"/>
                <a:gd name="T83" fmla="*/ 1101 h 1114"/>
                <a:gd name="T84" fmla="*/ 266 w 1423"/>
                <a:gd name="T85" fmla="*/ 1026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3" h="1114">
                  <a:moveTo>
                    <a:pt x="1304" y="301"/>
                  </a:moveTo>
                  <a:cubicBezTo>
                    <a:pt x="1303" y="298"/>
                    <a:pt x="1304" y="300"/>
                    <a:pt x="1302" y="297"/>
                  </a:cubicBezTo>
                  <a:cubicBezTo>
                    <a:pt x="1184" y="83"/>
                    <a:pt x="922" y="0"/>
                    <a:pt x="719" y="113"/>
                  </a:cubicBezTo>
                  <a:cubicBezTo>
                    <a:pt x="602" y="177"/>
                    <a:pt x="570" y="311"/>
                    <a:pt x="496" y="416"/>
                  </a:cubicBezTo>
                  <a:cubicBezTo>
                    <a:pt x="476" y="444"/>
                    <a:pt x="458" y="465"/>
                    <a:pt x="441" y="482"/>
                  </a:cubicBezTo>
                  <a:cubicBezTo>
                    <a:pt x="418" y="504"/>
                    <a:pt x="397" y="520"/>
                    <a:pt x="375" y="536"/>
                  </a:cubicBezTo>
                  <a:cubicBezTo>
                    <a:pt x="334" y="566"/>
                    <a:pt x="296" y="593"/>
                    <a:pt x="290" y="648"/>
                  </a:cubicBezTo>
                  <a:cubicBezTo>
                    <a:pt x="470" y="973"/>
                    <a:pt x="470" y="973"/>
                    <a:pt x="470" y="973"/>
                  </a:cubicBezTo>
                  <a:cubicBezTo>
                    <a:pt x="519" y="997"/>
                    <a:pt x="563" y="978"/>
                    <a:pt x="610" y="960"/>
                  </a:cubicBezTo>
                  <a:cubicBezTo>
                    <a:pt x="654" y="943"/>
                    <a:pt x="697" y="925"/>
                    <a:pt x="775" y="921"/>
                  </a:cubicBezTo>
                  <a:cubicBezTo>
                    <a:pt x="827" y="918"/>
                    <a:pt x="880" y="924"/>
                    <a:pt x="932" y="927"/>
                  </a:cubicBezTo>
                  <a:cubicBezTo>
                    <a:pt x="1008" y="932"/>
                    <a:pt x="1082" y="931"/>
                    <a:pt x="1151" y="893"/>
                  </a:cubicBezTo>
                  <a:cubicBezTo>
                    <a:pt x="1354" y="780"/>
                    <a:pt x="1423" y="515"/>
                    <a:pt x="1304" y="301"/>
                  </a:cubicBezTo>
                  <a:close/>
                  <a:moveTo>
                    <a:pt x="1024" y="311"/>
                  </a:moveTo>
                  <a:cubicBezTo>
                    <a:pt x="1024" y="311"/>
                    <a:pt x="1024" y="311"/>
                    <a:pt x="1024" y="311"/>
                  </a:cubicBezTo>
                  <a:cubicBezTo>
                    <a:pt x="983" y="270"/>
                    <a:pt x="917" y="279"/>
                    <a:pt x="873" y="299"/>
                  </a:cubicBezTo>
                  <a:cubicBezTo>
                    <a:pt x="873" y="299"/>
                    <a:pt x="873" y="299"/>
                    <a:pt x="873" y="299"/>
                  </a:cubicBezTo>
                  <a:cubicBezTo>
                    <a:pt x="847" y="313"/>
                    <a:pt x="814" y="304"/>
                    <a:pt x="799" y="278"/>
                  </a:cubicBezTo>
                  <a:cubicBezTo>
                    <a:pt x="785" y="251"/>
                    <a:pt x="794" y="218"/>
                    <a:pt x="821" y="203"/>
                  </a:cubicBezTo>
                  <a:cubicBezTo>
                    <a:pt x="823" y="202"/>
                    <a:pt x="828" y="200"/>
                    <a:pt x="828" y="200"/>
                  </a:cubicBezTo>
                  <a:cubicBezTo>
                    <a:pt x="927" y="155"/>
                    <a:pt x="1035" y="168"/>
                    <a:pt x="1101" y="234"/>
                  </a:cubicBezTo>
                  <a:cubicBezTo>
                    <a:pt x="1101" y="234"/>
                    <a:pt x="1106" y="240"/>
                    <a:pt x="1108" y="244"/>
                  </a:cubicBezTo>
                  <a:cubicBezTo>
                    <a:pt x="1122" y="270"/>
                    <a:pt x="1113" y="303"/>
                    <a:pt x="1087" y="318"/>
                  </a:cubicBezTo>
                  <a:cubicBezTo>
                    <a:pt x="1066" y="329"/>
                    <a:pt x="1041" y="326"/>
                    <a:pt x="1024" y="311"/>
                  </a:cubicBezTo>
                  <a:close/>
                  <a:moveTo>
                    <a:pt x="14" y="967"/>
                  </a:moveTo>
                  <a:cubicBezTo>
                    <a:pt x="53" y="1037"/>
                    <a:pt x="53" y="1037"/>
                    <a:pt x="53" y="1037"/>
                  </a:cubicBezTo>
                  <a:cubicBezTo>
                    <a:pt x="67" y="1062"/>
                    <a:pt x="94" y="1074"/>
                    <a:pt x="115" y="1064"/>
                  </a:cubicBezTo>
                  <a:cubicBezTo>
                    <a:pt x="24" y="900"/>
                    <a:pt x="24" y="900"/>
                    <a:pt x="24" y="900"/>
                  </a:cubicBezTo>
                  <a:cubicBezTo>
                    <a:pt x="5" y="912"/>
                    <a:pt x="0" y="941"/>
                    <a:pt x="14" y="967"/>
                  </a:cubicBezTo>
                  <a:close/>
                  <a:moveTo>
                    <a:pt x="400" y="959"/>
                  </a:moveTo>
                  <a:cubicBezTo>
                    <a:pt x="265" y="714"/>
                    <a:pt x="265" y="714"/>
                    <a:pt x="265" y="714"/>
                  </a:cubicBezTo>
                  <a:cubicBezTo>
                    <a:pt x="248" y="685"/>
                    <a:pt x="215" y="672"/>
                    <a:pt x="190" y="686"/>
                  </a:cubicBezTo>
                  <a:cubicBezTo>
                    <a:pt x="166" y="699"/>
                    <a:pt x="159" y="734"/>
                    <a:pt x="175" y="764"/>
                  </a:cubicBezTo>
                  <a:cubicBezTo>
                    <a:pt x="310" y="1008"/>
                    <a:pt x="310" y="1008"/>
                    <a:pt x="310" y="1008"/>
                  </a:cubicBezTo>
                  <a:cubicBezTo>
                    <a:pt x="327" y="1038"/>
                    <a:pt x="360" y="1051"/>
                    <a:pt x="385" y="1037"/>
                  </a:cubicBezTo>
                  <a:cubicBezTo>
                    <a:pt x="410" y="1023"/>
                    <a:pt x="416" y="988"/>
                    <a:pt x="400" y="959"/>
                  </a:cubicBezTo>
                  <a:close/>
                  <a:moveTo>
                    <a:pt x="266" y="1026"/>
                  </a:moveTo>
                  <a:cubicBezTo>
                    <a:pt x="136" y="792"/>
                    <a:pt x="136" y="792"/>
                    <a:pt x="136" y="792"/>
                  </a:cubicBezTo>
                  <a:cubicBezTo>
                    <a:pt x="121" y="764"/>
                    <a:pt x="89" y="751"/>
                    <a:pt x="65" y="764"/>
                  </a:cubicBezTo>
                  <a:cubicBezTo>
                    <a:pt x="41" y="778"/>
                    <a:pt x="35" y="811"/>
                    <a:pt x="50" y="840"/>
                  </a:cubicBezTo>
                  <a:cubicBezTo>
                    <a:pt x="180" y="1074"/>
                    <a:pt x="180" y="1074"/>
                    <a:pt x="180" y="1074"/>
                  </a:cubicBezTo>
                  <a:cubicBezTo>
                    <a:pt x="196" y="1102"/>
                    <a:pt x="228" y="1114"/>
                    <a:pt x="251" y="1101"/>
                  </a:cubicBezTo>
                  <a:cubicBezTo>
                    <a:pt x="275" y="1088"/>
                    <a:pt x="282" y="1055"/>
                    <a:pt x="266" y="10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39350" y="3552281"/>
            <a:ext cx="2952328" cy="2215544"/>
            <a:chOff x="5292080" y="3209648"/>
            <a:chExt cx="2952328" cy="2215544"/>
          </a:xfrm>
        </p:grpSpPr>
        <p:sp>
          <p:nvSpPr>
            <p:cNvPr id="15" name="矩形 14"/>
            <p:cNvSpPr/>
            <p:nvPr/>
          </p:nvSpPr>
          <p:spPr>
            <a:xfrm>
              <a:off x="5985144" y="3209648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118C3B"/>
                  </a:solidFill>
                </a:rPr>
                <a:t>不足之处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5292080" y="3717032"/>
              <a:ext cx="29523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微软雅黑" pitchFamily="34" charset="-122"/>
                  <a:ea typeface="微软雅黑" pitchFamily="34" charset="-122"/>
                </a:rPr>
                <a:t>在这里输入您的不足之处，在在这里输入您的不足之处，在这里输入您的不足之处，在在这里输入您的不足之处，在这里输入您的不足之处，在在这里输入您的不足之处。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11629" y="2108993"/>
            <a:ext cx="1152128" cy="1152128"/>
            <a:chOff x="1462733" y="1874390"/>
            <a:chExt cx="1152128" cy="1152128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椭圆 17"/>
            <p:cNvSpPr/>
            <p:nvPr/>
          </p:nvSpPr>
          <p:spPr>
            <a:xfrm>
              <a:off x="1462733" y="1874390"/>
              <a:ext cx="1152128" cy="1152128"/>
            </a:xfrm>
            <a:prstGeom prst="ellipse">
              <a:avLst/>
            </a:prstGeom>
            <a:solidFill>
              <a:srgbClr val="90CE4F"/>
            </a:solidFill>
            <a:ln w="12700" algn="ctr">
              <a:noFill/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 sz="16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831183" y="2139150"/>
              <a:ext cx="415228" cy="712444"/>
              <a:chOff x="4248975" y="3111892"/>
              <a:chExt cx="186281" cy="319619"/>
            </a:xfrm>
          </p:grpSpPr>
          <p:sp>
            <p:nvSpPr>
              <p:cNvPr id="20" name="Rectangle 6"/>
              <p:cNvSpPr>
                <a:spLocks noChangeArrowheads="1"/>
              </p:cNvSpPr>
              <p:nvPr/>
            </p:nvSpPr>
            <p:spPr bwMode="auto">
              <a:xfrm rot="19261389">
                <a:off x="4289365" y="3201944"/>
                <a:ext cx="13137" cy="2295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 rot="19261389">
                <a:off x="4248975" y="3111892"/>
                <a:ext cx="186281" cy="168765"/>
              </a:xfrm>
              <a:custGeom>
                <a:avLst/>
                <a:gdLst>
                  <a:gd name="T0" fmla="*/ 0 w 468"/>
                  <a:gd name="T1" fmla="*/ 79 h 424"/>
                  <a:gd name="T2" fmla="*/ 0 w 468"/>
                  <a:gd name="T3" fmla="*/ 374 h 424"/>
                  <a:gd name="T4" fmla="*/ 468 w 468"/>
                  <a:gd name="T5" fmla="*/ 356 h 424"/>
                  <a:gd name="T6" fmla="*/ 468 w 468"/>
                  <a:gd name="T7" fmla="*/ 61 h 424"/>
                  <a:gd name="T8" fmla="*/ 0 w 468"/>
                  <a:gd name="T9" fmla="*/ 7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424">
                    <a:moveTo>
                      <a:pt x="0" y="79"/>
                    </a:moveTo>
                    <a:cubicBezTo>
                      <a:pt x="0" y="374"/>
                      <a:pt x="0" y="374"/>
                      <a:pt x="0" y="374"/>
                    </a:cubicBezTo>
                    <a:cubicBezTo>
                      <a:pt x="179" y="295"/>
                      <a:pt x="280" y="424"/>
                      <a:pt x="468" y="356"/>
                    </a:cubicBezTo>
                    <a:cubicBezTo>
                      <a:pt x="468" y="257"/>
                      <a:pt x="468" y="159"/>
                      <a:pt x="468" y="61"/>
                    </a:cubicBezTo>
                    <a:cubicBezTo>
                      <a:pt x="280" y="129"/>
                      <a:pt x="179" y="0"/>
                      <a:pt x="0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319397" y="3604084"/>
            <a:ext cx="2880320" cy="2496965"/>
            <a:chOff x="5292080" y="3235650"/>
            <a:chExt cx="2880320" cy="2496965"/>
          </a:xfrm>
        </p:grpSpPr>
        <p:sp>
          <p:nvSpPr>
            <p:cNvPr id="23" name="矩形 22"/>
            <p:cNvSpPr/>
            <p:nvPr/>
          </p:nvSpPr>
          <p:spPr>
            <a:xfrm>
              <a:off x="5866458" y="3235650"/>
              <a:ext cx="17315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90CE4F"/>
                  </a:solidFill>
                </a:rPr>
                <a:t>成绩与收获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5292080" y="3739377"/>
              <a:ext cx="2880320" cy="1993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微软雅黑" pitchFamily="34" charset="-122"/>
                  <a:ea typeface="微软雅黑" pitchFamily="34" charset="-122"/>
                </a:rPr>
                <a:t>在这里输入您的不足之处，在在这里输入您的不足之处，在这里输入您的不足之处，在在这里输入您的不足之处，在这里输入您的不足之处，在在这里输入您的不足之处。</a:t>
              </a:r>
            </a:p>
            <a:p>
              <a:pPr>
                <a:lnSpc>
                  <a:spcPct val="150000"/>
                </a:lnSpc>
              </a:pPr>
              <a:endParaRPr lang="zh-CN" altLang="en-US" sz="14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762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3018596" y="5579265"/>
            <a:ext cx="6205650" cy="974960"/>
          </a:xfrm>
          <a:prstGeom prst="roundRect">
            <a:avLst>
              <a:gd name="adj" fmla="val 13915"/>
            </a:avLst>
          </a:prstGeom>
          <a:solidFill>
            <a:srgbClr val="118C3B"/>
          </a:solidFill>
          <a:ln>
            <a:noFill/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C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感谢语</a:t>
              </a:r>
              <a:endParaRPr lang="zh-CN" altLang="en-US" sz="2800" dirty="0">
                <a:solidFill>
                  <a:srgbClr val="118C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63606" y="1645862"/>
            <a:ext cx="1002727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67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使我得以最终完成毕业论文设计！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2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20525" y="5491318"/>
            <a:ext cx="5707327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</a:t>
            </a:r>
            <a:r>
              <a:rPr lang="zh-CN" altLang="en-US" sz="3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133017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6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1036598" y="3210713"/>
            <a:ext cx="10118805" cy="10118810"/>
            <a:chOff x="4220709" y="828860"/>
            <a:chExt cx="3713923" cy="3713924"/>
          </a:xfrm>
        </p:grpSpPr>
        <p:sp>
          <p:nvSpPr>
            <p:cNvPr id="73" name="椭圆 72"/>
            <p:cNvSpPr/>
            <p:nvPr/>
          </p:nvSpPr>
          <p:spPr>
            <a:xfrm>
              <a:off x="4220709" y="828860"/>
              <a:ext cx="3713923" cy="3713924"/>
            </a:xfrm>
            <a:prstGeom prst="ellipse">
              <a:avLst/>
            </a:prstGeom>
            <a:solidFill>
              <a:schemeClr val="bg1">
                <a:alpha val="17000"/>
              </a:schemeClr>
            </a:solidFill>
            <a:ln w="19050">
              <a:solidFill>
                <a:srgbClr val="90CE4F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624315" y="1229193"/>
              <a:ext cx="2909984" cy="2909986"/>
              <a:chOff x="4403090" y="1494664"/>
              <a:chExt cx="2909984" cy="2909985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3259459" y="3818379"/>
            <a:ext cx="5348547" cy="517261"/>
          </a:xfrm>
          <a:prstGeom prst="roundRect">
            <a:avLst>
              <a:gd name="adj" fmla="val 50000"/>
            </a:avLst>
          </a:prstGeom>
          <a:solidFill>
            <a:srgbClr val="118C3B"/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8" name="TextBox 112"/>
          <p:cNvSpPr txBox="1"/>
          <p:nvPr/>
        </p:nvSpPr>
        <p:spPr>
          <a:xfrm>
            <a:off x="3521685" y="3850825"/>
            <a:ext cx="4927067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电子商务专业</a:t>
            </a:r>
            <a:endParaRPr lang="zh-CN" altLang="en-US" sz="2667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374222" y="1183817"/>
            <a:ext cx="1980065" cy="1980066"/>
            <a:chOff x="4220709" y="828860"/>
            <a:chExt cx="3713923" cy="3713924"/>
          </a:xfrm>
        </p:grpSpPr>
        <p:sp>
          <p:nvSpPr>
            <p:cNvPr id="80" name="椭圆 79"/>
            <p:cNvSpPr/>
            <p:nvPr/>
          </p:nvSpPr>
          <p:spPr>
            <a:xfrm>
              <a:off x="4220709" y="828860"/>
              <a:ext cx="3713923" cy="37139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90CE4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624315" y="1229193"/>
              <a:ext cx="2909984" cy="2909985"/>
              <a:chOff x="4624315" y="1229193"/>
              <a:chExt cx="2909984" cy="2909985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4624315" y="1229193"/>
                <a:ext cx="2909984" cy="2909985"/>
                <a:chOff x="4403090" y="1494664"/>
                <a:chExt cx="2909984" cy="2909985"/>
              </a:xfrm>
            </p:grpSpPr>
            <p:sp>
              <p:nvSpPr>
                <p:cNvPr id="84" name="椭圆 83"/>
                <p:cNvSpPr/>
                <p:nvPr/>
              </p:nvSpPr>
              <p:spPr>
                <a:xfrm>
                  <a:off x="4744085" y="1903276"/>
                  <a:ext cx="2450746" cy="2450747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77800" dist="139700" dir="2700000" algn="tl" rotWithShape="0">
                    <a:srgbClr val="49494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4403090" y="1494664"/>
                  <a:ext cx="2909984" cy="2909985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889000" dist="381000" dir="2700000">
                    <a:srgbClr val="5F6D6C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3" name="文本框 82"/>
              <p:cNvSpPr txBox="1"/>
              <p:nvPr/>
            </p:nvSpPr>
            <p:spPr>
              <a:xfrm>
                <a:off x="5038559" y="1558481"/>
                <a:ext cx="2078220" cy="2251405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b="1" dirty="0" smtClean="0">
                    <a:solidFill>
                      <a:srgbClr val="90CE4F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谢</a:t>
                </a:r>
                <a:endParaRPr lang="en-US" altLang="zh-CN" sz="6000" b="1" dirty="0" smtClean="0">
                  <a:solidFill>
                    <a:srgbClr val="90CE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4216661" y="1183817"/>
            <a:ext cx="1980065" cy="1980066"/>
            <a:chOff x="4220709" y="828860"/>
            <a:chExt cx="3713923" cy="3713924"/>
          </a:xfrm>
        </p:grpSpPr>
        <p:sp>
          <p:nvSpPr>
            <p:cNvPr id="87" name="椭圆 86"/>
            <p:cNvSpPr/>
            <p:nvPr/>
          </p:nvSpPr>
          <p:spPr>
            <a:xfrm>
              <a:off x="4220709" y="828860"/>
              <a:ext cx="3713923" cy="37139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90CE4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4624315" y="1229193"/>
              <a:ext cx="2909984" cy="2909985"/>
              <a:chOff x="4624315" y="1229193"/>
              <a:chExt cx="2909984" cy="2909985"/>
            </a:xfrm>
          </p:grpSpPr>
          <p:grpSp>
            <p:nvGrpSpPr>
              <p:cNvPr id="89" name="组合 88"/>
              <p:cNvGrpSpPr/>
              <p:nvPr/>
            </p:nvGrpSpPr>
            <p:grpSpPr>
              <a:xfrm>
                <a:off x="4624315" y="1229193"/>
                <a:ext cx="2909984" cy="2909985"/>
                <a:chOff x="4403090" y="1494664"/>
                <a:chExt cx="2909984" cy="2909985"/>
              </a:xfrm>
            </p:grpSpPr>
            <p:sp>
              <p:nvSpPr>
                <p:cNvPr id="91" name="椭圆 90"/>
                <p:cNvSpPr/>
                <p:nvPr/>
              </p:nvSpPr>
              <p:spPr>
                <a:xfrm>
                  <a:off x="4744085" y="1903276"/>
                  <a:ext cx="2450746" cy="2450747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77800" dist="139700" dir="2700000" algn="tl" rotWithShape="0">
                    <a:srgbClr val="49494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4403090" y="1494664"/>
                  <a:ext cx="2909984" cy="2909985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889000" dist="381000" dir="2700000">
                    <a:srgbClr val="5F6D6C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0" name="文本框 89"/>
              <p:cNvSpPr txBox="1"/>
              <p:nvPr/>
            </p:nvSpPr>
            <p:spPr>
              <a:xfrm>
                <a:off x="5038559" y="1558481"/>
                <a:ext cx="2078220" cy="2251405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b="1" dirty="0">
                    <a:solidFill>
                      <a:srgbClr val="90CE4F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谢</a:t>
                </a:r>
                <a:endParaRPr lang="en-US" altLang="zh-CN" sz="6000" b="1" dirty="0">
                  <a:solidFill>
                    <a:srgbClr val="90CE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6065093" y="1183817"/>
            <a:ext cx="1980065" cy="1980066"/>
            <a:chOff x="4220709" y="828860"/>
            <a:chExt cx="3713923" cy="3713924"/>
          </a:xfrm>
        </p:grpSpPr>
        <p:sp>
          <p:nvSpPr>
            <p:cNvPr id="94" name="椭圆 93"/>
            <p:cNvSpPr/>
            <p:nvPr/>
          </p:nvSpPr>
          <p:spPr>
            <a:xfrm>
              <a:off x="4220709" y="828860"/>
              <a:ext cx="3713923" cy="37139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90CE4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4624315" y="1229193"/>
              <a:ext cx="2909984" cy="2909985"/>
              <a:chOff x="4624315" y="1229193"/>
              <a:chExt cx="2909984" cy="2909985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4624315" y="1229193"/>
                <a:ext cx="2909984" cy="2909985"/>
                <a:chOff x="4403090" y="1494664"/>
                <a:chExt cx="2909984" cy="2909985"/>
              </a:xfrm>
            </p:grpSpPr>
            <p:sp>
              <p:nvSpPr>
                <p:cNvPr id="98" name="椭圆 97"/>
                <p:cNvSpPr/>
                <p:nvPr/>
              </p:nvSpPr>
              <p:spPr>
                <a:xfrm>
                  <a:off x="4744085" y="1903276"/>
                  <a:ext cx="2450746" cy="2450747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77800" dist="139700" dir="2700000" algn="tl" rotWithShape="0">
                    <a:srgbClr val="49494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椭圆 98"/>
                <p:cNvSpPr/>
                <p:nvPr/>
              </p:nvSpPr>
              <p:spPr>
                <a:xfrm>
                  <a:off x="4403090" y="1494664"/>
                  <a:ext cx="2909984" cy="2909985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889000" dist="381000" dir="2700000">
                    <a:srgbClr val="5F6D6C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7" name="文本框 96"/>
              <p:cNvSpPr txBox="1"/>
              <p:nvPr/>
            </p:nvSpPr>
            <p:spPr>
              <a:xfrm>
                <a:off x="5038559" y="1558481"/>
                <a:ext cx="2078220" cy="2251405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b="1" dirty="0" smtClean="0">
                    <a:solidFill>
                      <a:srgbClr val="90CE4F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聆</a:t>
                </a:r>
                <a:endParaRPr lang="en-US" altLang="zh-CN" sz="6000" b="1" dirty="0" smtClean="0">
                  <a:solidFill>
                    <a:srgbClr val="90CE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7906795" y="1183817"/>
            <a:ext cx="1980065" cy="1980066"/>
            <a:chOff x="4220709" y="828860"/>
            <a:chExt cx="3713923" cy="3713924"/>
          </a:xfrm>
        </p:grpSpPr>
        <p:sp>
          <p:nvSpPr>
            <p:cNvPr id="101" name="椭圆 100"/>
            <p:cNvSpPr/>
            <p:nvPr/>
          </p:nvSpPr>
          <p:spPr>
            <a:xfrm>
              <a:off x="4220709" y="828860"/>
              <a:ext cx="3713923" cy="37139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90CE4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4624315" y="1229193"/>
              <a:ext cx="2909984" cy="2909985"/>
              <a:chOff x="4624315" y="1229193"/>
              <a:chExt cx="2909984" cy="2909985"/>
            </a:xfrm>
          </p:grpSpPr>
          <p:grpSp>
            <p:nvGrpSpPr>
              <p:cNvPr id="103" name="组合 102"/>
              <p:cNvGrpSpPr/>
              <p:nvPr/>
            </p:nvGrpSpPr>
            <p:grpSpPr>
              <a:xfrm>
                <a:off x="4624315" y="1229193"/>
                <a:ext cx="2909984" cy="2909985"/>
                <a:chOff x="4403090" y="1494664"/>
                <a:chExt cx="2909984" cy="2909985"/>
              </a:xfrm>
            </p:grpSpPr>
            <p:sp>
              <p:nvSpPr>
                <p:cNvPr id="105" name="椭圆 104"/>
                <p:cNvSpPr/>
                <p:nvPr/>
              </p:nvSpPr>
              <p:spPr>
                <a:xfrm>
                  <a:off x="4744085" y="1903276"/>
                  <a:ext cx="2450746" cy="2450747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77800" dist="139700" dir="2700000" algn="tl" rotWithShape="0">
                    <a:srgbClr val="49494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4403090" y="1494664"/>
                  <a:ext cx="2909984" cy="2909985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889000" dist="381000" dir="2700000">
                    <a:srgbClr val="5F6D6C">
                      <a:alpha val="40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4" name="文本框 103"/>
              <p:cNvSpPr txBox="1"/>
              <p:nvPr/>
            </p:nvSpPr>
            <p:spPr>
              <a:xfrm>
                <a:off x="5038559" y="1558481"/>
                <a:ext cx="2078220" cy="2251405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b="1" dirty="0" smtClean="0">
                    <a:solidFill>
                      <a:srgbClr val="90CE4F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听</a:t>
                </a:r>
                <a:endParaRPr lang="en-US" altLang="zh-CN" sz="6000" b="1" dirty="0" smtClean="0">
                  <a:solidFill>
                    <a:srgbClr val="90CE4F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7" name="圆角矩形 106"/>
          <p:cNvSpPr/>
          <p:nvPr/>
        </p:nvSpPr>
        <p:spPr>
          <a:xfrm>
            <a:off x="4673381" y="5066341"/>
            <a:ext cx="2699876" cy="420914"/>
          </a:xfrm>
          <a:prstGeom prst="roundRect">
            <a:avLst>
              <a:gd name="adj" fmla="val 50000"/>
            </a:avLst>
          </a:prstGeom>
          <a:noFill/>
          <a:ln>
            <a:solidFill>
              <a:srgbClr val="118C3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答辩人：张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789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2887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选题背景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018831" y="4204413"/>
            <a:ext cx="3164983" cy="2092422"/>
            <a:chOff x="6198333" y="4343616"/>
            <a:chExt cx="2376902" cy="1571409"/>
          </a:xfrm>
        </p:grpSpPr>
        <p:sp>
          <p:nvSpPr>
            <p:cNvPr id="44" name="矩形 43"/>
            <p:cNvSpPr/>
            <p:nvPr/>
          </p:nvSpPr>
          <p:spPr>
            <a:xfrm>
              <a:off x="6198333" y="5621243"/>
              <a:ext cx="2376902" cy="293782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rgbClr val="1F223E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289535" y="4343616"/>
              <a:ext cx="2178982" cy="1454925"/>
            </a:xfrm>
            <a:prstGeom prst="rect">
              <a:avLst/>
            </a:prstGeom>
            <a:solidFill>
              <a:srgbClr val="60DCFE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6" name="组合 45"/>
          <p:cNvGrpSpPr/>
          <p:nvPr/>
        </p:nvGrpSpPr>
        <p:grpSpPr>
          <a:xfrm>
            <a:off x="4556253" y="4213365"/>
            <a:ext cx="3164983" cy="2083470"/>
            <a:chOff x="3481717" y="4350339"/>
            <a:chExt cx="2376902" cy="1564686"/>
          </a:xfrm>
        </p:grpSpPr>
        <p:sp>
          <p:nvSpPr>
            <p:cNvPr id="47" name="矩形 46"/>
            <p:cNvSpPr/>
            <p:nvPr/>
          </p:nvSpPr>
          <p:spPr>
            <a:xfrm>
              <a:off x="3481717" y="5621243"/>
              <a:ext cx="2376902" cy="293782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rgbClr val="1F223E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87661" y="4350339"/>
              <a:ext cx="2178956" cy="1454925"/>
            </a:xfrm>
            <a:prstGeom prst="rect">
              <a:avLst/>
            </a:prstGeom>
            <a:solidFill>
              <a:srgbClr val="60DCFE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9" name="组合 48"/>
          <p:cNvGrpSpPr/>
          <p:nvPr/>
        </p:nvGrpSpPr>
        <p:grpSpPr>
          <a:xfrm>
            <a:off x="1026913" y="4204413"/>
            <a:ext cx="3164983" cy="2096808"/>
            <a:chOff x="774626" y="4336894"/>
            <a:chExt cx="2376902" cy="1574703"/>
          </a:xfrm>
        </p:grpSpPr>
        <p:sp>
          <p:nvSpPr>
            <p:cNvPr id="50" name="矩形 49"/>
            <p:cNvSpPr/>
            <p:nvPr/>
          </p:nvSpPr>
          <p:spPr>
            <a:xfrm>
              <a:off x="774626" y="5617815"/>
              <a:ext cx="2376902" cy="293782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rgbClr val="1F223E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74626" y="4336894"/>
              <a:ext cx="2376902" cy="1461648"/>
            </a:xfrm>
            <a:prstGeom prst="rect">
              <a:avLst/>
            </a:prstGeom>
            <a:solidFill>
              <a:srgbClr val="60DCFE"/>
            </a:solidFill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2" name="TextBox 31"/>
          <p:cNvSpPr txBox="1"/>
          <p:nvPr/>
        </p:nvSpPr>
        <p:spPr>
          <a:xfrm>
            <a:off x="1161297" y="1402511"/>
            <a:ext cx="9831892" cy="1896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>
              <a:lnSpc>
                <a:spcPct val="150000"/>
              </a:lnSpc>
              <a:spcBef>
                <a:spcPts val="1500"/>
              </a:spcBef>
            </a:pPr>
            <a:r>
              <a:rPr lang="zh-CN" altLang="en-US" sz="1600" dirty="0"/>
              <a:t>在这里输入您的详细研究信息，在这里输入您的详细研究信息，在这里输入您的详细研究信息，在这里输入您的详细研究信息，在这里输入您的详细研究信息，在这里输入您的详细研究信息，在这里输入您的详细研究信息，在这里输入您的详细研究信息，在这里输入您的详细研究信息，在这里输入您的详细研究信息，在这里输入您的详细研究信息，在</a:t>
            </a:r>
            <a:r>
              <a:rPr lang="zh-CN" altLang="en-US" sz="1600" dirty="0" smtClean="0"/>
              <a:t>这里</a:t>
            </a:r>
            <a:r>
              <a:rPr lang="zh-CN" altLang="en-US" sz="1600" dirty="0"/>
              <a:t>输入您的详细研究信息，在这里输入您的详细研究信息，在这里输入您的详细研究信息，在这里输入您的详细研究信息。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08616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775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90CE4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选题背景</a:t>
              </a:r>
              <a:endParaRPr lang="zh-CN" altLang="en-US" sz="2800" dirty="0">
                <a:solidFill>
                  <a:srgbClr val="90CE4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9640" y="1799359"/>
            <a:ext cx="4518101" cy="1580325"/>
            <a:chOff x="2183817" y="975542"/>
            <a:chExt cx="1632394" cy="1407237"/>
          </a:xfrm>
        </p:grpSpPr>
        <p:sp>
          <p:nvSpPr>
            <p:cNvPr id="12" name="六边形 11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5991" y="3383727"/>
            <a:ext cx="4518101" cy="1580325"/>
            <a:chOff x="2183817" y="975542"/>
            <a:chExt cx="1632394" cy="1407237"/>
          </a:xfrm>
        </p:grpSpPr>
        <p:sp>
          <p:nvSpPr>
            <p:cNvPr id="15" name="六边形 14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32075" y="2589436"/>
            <a:ext cx="2293195" cy="1580325"/>
            <a:chOff x="2183817" y="975542"/>
            <a:chExt cx="1632394" cy="1407237"/>
          </a:xfrm>
        </p:grpSpPr>
        <p:sp>
          <p:nvSpPr>
            <p:cNvPr id="18" name="六边形 17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53319" y="1796819"/>
            <a:ext cx="4518101" cy="1580325"/>
            <a:chOff x="2183817" y="975542"/>
            <a:chExt cx="1632394" cy="1407237"/>
          </a:xfrm>
        </p:grpSpPr>
        <p:sp>
          <p:nvSpPr>
            <p:cNvPr id="21" name="六边形 20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59668" y="3374836"/>
            <a:ext cx="4518101" cy="1580325"/>
            <a:chOff x="2183817" y="975542"/>
            <a:chExt cx="1632394" cy="1407237"/>
          </a:xfrm>
        </p:grpSpPr>
        <p:sp>
          <p:nvSpPr>
            <p:cNvPr id="24" name="六边形 23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6181669" y="2835697"/>
            <a:ext cx="0" cy="1087803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4"/>
          <p:cNvSpPr txBox="1"/>
          <p:nvPr/>
        </p:nvSpPr>
        <p:spPr>
          <a:xfrm>
            <a:off x="5089894" y="2920921"/>
            <a:ext cx="1181100" cy="91319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667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全国现状</a:t>
            </a:r>
          </a:p>
        </p:txBody>
      </p:sp>
      <p:sp>
        <p:nvSpPr>
          <p:cNvPr id="28" name="文本框 38"/>
          <p:cNvSpPr txBox="1"/>
          <p:nvPr/>
        </p:nvSpPr>
        <p:spPr>
          <a:xfrm>
            <a:off x="6086353" y="2920921"/>
            <a:ext cx="1181100" cy="91319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667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地区现状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544245" y="2258146"/>
            <a:ext cx="502883" cy="520841"/>
            <a:chOff x="9450388" y="2662238"/>
            <a:chExt cx="133350" cy="138112"/>
          </a:xfrm>
          <a:solidFill>
            <a:srgbClr val="118C3B"/>
          </a:solidFill>
        </p:grpSpPr>
        <p:sp>
          <p:nvSpPr>
            <p:cNvPr id="30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Group 4"/>
          <p:cNvGrpSpPr>
            <a:grpSpLocks noChangeAspect="1"/>
          </p:cNvGrpSpPr>
          <p:nvPr/>
        </p:nvGrpSpPr>
        <p:grpSpPr bwMode="auto">
          <a:xfrm>
            <a:off x="7405089" y="3902072"/>
            <a:ext cx="640595" cy="495344"/>
            <a:chOff x="3494" y="1896"/>
            <a:chExt cx="688" cy="532"/>
          </a:xfrm>
          <a:solidFill>
            <a:srgbClr val="90CE4F"/>
          </a:solidFill>
        </p:grpSpPr>
        <p:sp>
          <p:nvSpPr>
            <p:cNvPr id="36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8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580509" y="3943326"/>
            <a:ext cx="556825" cy="558452"/>
            <a:chOff x="458010" y="4063526"/>
            <a:chExt cx="1087437" cy="1090612"/>
          </a:xfrm>
          <a:solidFill>
            <a:srgbClr val="118C3B"/>
          </a:solidFill>
        </p:grpSpPr>
        <p:sp>
          <p:nvSpPr>
            <p:cNvPr id="40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1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2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roup 17"/>
          <p:cNvGrpSpPr>
            <a:grpSpLocks noChangeAspect="1"/>
          </p:cNvGrpSpPr>
          <p:nvPr/>
        </p:nvGrpSpPr>
        <p:grpSpPr bwMode="auto">
          <a:xfrm>
            <a:off x="1571814" y="2268281"/>
            <a:ext cx="575135" cy="617371"/>
            <a:chOff x="231" y="1205"/>
            <a:chExt cx="640" cy="687"/>
          </a:xfrm>
          <a:solidFill>
            <a:srgbClr val="90CE4F"/>
          </a:solidFill>
        </p:grpSpPr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6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122397" y="2040520"/>
            <a:ext cx="3109507" cy="1082744"/>
            <a:chOff x="5274190" y="2146445"/>
            <a:chExt cx="2901756" cy="812058"/>
          </a:xfrm>
        </p:grpSpPr>
        <p:sp>
          <p:nvSpPr>
            <p:cNvPr id="48" name="TextBox 107"/>
            <p:cNvSpPr txBox="1"/>
            <p:nvPr/>
          </p:nvSpPr>
          <p:spPr>
            <a:xfrm>
              <a:off x="5274190" y="2146445"/>
              <a:ext cx="1321182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90C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GB" sz="2400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108"/>
            <p:cNvSpPr txBox="1"/>
            <p:nvPr/>
          </p:nvSpPr>
          <p:spPr>
            <a:xfrm>
              <a:off x="5398468" y="2483661"/>
              <a:ext cx="2777478" cy="47484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075059" y="2040520"/>
            <a:ext cx="3109507" cy="1082744"/>
            <a:chOff x="5274190" y="2146445"/>
            <a:chExt cx="2901756" cy="812058"/>
          </a:xfrm>
        </p:grpSpPr>
        <p:sp>
          <p:nvSpPr>
            <p:cNvPr id="51" name="TextBox 110"/>
            <p:cNvSpPr txBox="1"/>
            <p:nvPr/>
          </p:nvSpPr>
          <p:spPr>
            <a:xfrm>
              <a:off x="5274190" y="2146445"/>
              <a:ext cx="1321182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GB" sz="2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TextBox 111"/>
            <p:cNvSpPr txBox="1"/>
            <p:nvPr/>
          </p:nvSpPr>
          <p:spPr>
            <a:xfrm>
              <a:off x="5398468" y="2483661"/>
              <a:ext cx="2777478" cy="47484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122397" y="3629712"/>
            <a:ext cx="3109507" cy="1082744"/>
            <a:chOff x="5274190" y="2146445"/>
            <a:chExt cx="2901756" cy="812058"/>
          </a:xfrm>
        </p:grpSpPr>
        <p:sp>
          <p:nvSpPr>
            <p:cNvPr id="54" name="TextBox 113"/>
            <p:cNvSpPr txBox="1"/>
            <p:nvPr/>
          </p:nvSpPr>
          <p:spPr>
            <a:xfrm>
              <a:off x="5274190" y="2146445"/>
              <a:ext cx="1321182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118C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GB" sz="2400" dirty="0">
                <a:solidFill>
                  <a:srgbClr val="118C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TextBox 114"/>
            <p:cNvSpPr txBox="1"/>
            <p:nvPr/>
          </p:nvSpPr>
          <p:spPr>
            <a:xfrm>
              <a:off x="5398468" y="2483661"/>
              <a:ext cx="2777478" cy="47484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075059" y="3629712"/>
            <a:ext cx="3109507" cy="1082744"/>
            <a:chOff x="5274190" y="2146445"/>
            <a:chExt cx="2901756" cy="812058"/>
          </a:xfrm>
        </p:grpSpPr>
        <p:sp>
          <p:nvSpPr>
            <p:cNvPr id="57" name="TextBox 116"/>
            <p:cNvSpPr txBox="1"/>
            <p:nvPr/>
          </p:nvSpPr>
          <p:spPr>
            <a:xfrm>
              <a:off x="5274190" y="2146445"/>
              <a:ext cx="1321182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90C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GB" sz="2400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TextBox 117"/>
            <p:cNvSpPr txBox="1"/>
            <p:nvPr/>
          </p:nvSpPr>
          <p:spPr>
            <a:xfrm>
              <a:off x="5398468" y="2483661"/>
              <a:ext cx="2777478" cy="47484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1589618" y="5445225"/>
            <a:ext cx="9012767" cy="599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说的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综合描述说明，在此录入上述图表的综合描述说明，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1710190" y="5323224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1760296" y="-915023"/>
            <a:ext cx="471683" cy="789140"/>
          </a:xfrm>
          <a:prstGeom prst="rect">
            <a:avLst/>
          </a:prstGeom>
          <a:solidFill>
            <a:srgbClr val="90C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231979" y="-915023"/>
            <a:ext cx="471683" cy="789140"/>
          </a:xfrm>
          <a:prstGeom prst="rect">
            <a:avLst/>
          </a:prstGeom>
          <a:solidFill>
            <a:srgbClr val="118C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615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5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85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5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1036598" y="-2196227"/>
            <a:ext cx="10118805" cy="10118810"/>
          </a:xfrm>
          <a:prstGeom prst="ellipse">
            <a:avLst/>
          </a:prstGeom>
          <a:solidFill>
            <a:schemeClr val="bg1">
              <a:alpha val="60000"/>
            </a:schemeClr>
          </a:solidFill>
          <a:ln w="19050">
            <a:solidFill>
              <a:srgbClr val="90CE4F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0709" y="828860"/>
            <a:ext cx="3713923" cy="3713924"/>
          </a:xfrm>
          <a:prstGeom prst="ellipse">
            <a:avLst/>
          </a:prstGeom>
          <a:noFill/>
          <a:ln w="88900">
            <a:solidFill>
              <a:srgbClr val="118B3B"/>
            </a:solidFill>
          </a:ln>
          <a:effectLst>
            <a:innerShdw blurRad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24315" y="1229193"/>
            <a:ext cx="2909984" cy="2909985"/>
            <a:chOff x="4624315" y="1229193"/>
            <a:chExt cx="2909984" cy="2909985"/>
          </a:xfrm>
        </p:grpSpPr>
        <p:grpSp>
          <p:nvGrpSpPr>
            <p:cNvPr id="3" name="组合 2"/>
            <p:cNvGrpSpPr/>
            <p:nvPr/>
          </p:nvGrpSpPr>
          <p:grpSpPr>
            <a:xfrm>
              <a:off x="4624315" y="1229193"/>
              <a:ext cx="2909984" cy="2909985"/>
              <a:chOff x="4403090" y="1494664"/>
              <a:chExt cx="2909984" cy="290998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744085" y="1903276"/>
                <a:ext cx="2450746" cy="2450747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403090" y="1494664"/>
                <a:ext cx="2909984" cy="2909985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889000" dist="381000" dir="2700000">
                  <a:srgbClr val="5F6D6C">
                    <a:alpha val="4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20278" y="1894570"/>
              <a:ext cx="1463862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rgbClr val="118B3B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02</a:t>
              </a:r>
              <a:endParaRPr lang="en-US" altLang="zh-CN" sz="8000" dirty="0" smtClean="0">
                <a:solidFill>
                  <a:srgbClr val="118B3B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7"/>
          <p:cNvSpPr txBox="1"/>
          <p:nvPr/>
        </p:nvSpPr>
        <p:spPr>
          <a:xfrm>
            <a:off x="3807301" y="4980466"/>
            <a:ext cx="4540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118B3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现状与研究目标</a:t>
            </a:r>
            <a:endParaRPr lang="zh-CN" altLang="en-US" sz="4800" b="1" dirty="0">
              <a:solidFill>
                <a:srgbClr val="118B3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07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B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国内现状</a:t>
              </a:r>
              <a:endParaRPr lang="zh-CN" altLang="en-US" sz="2800" dirty="0">
                <a:solidFill>
                  <a:srgbClr val="118B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461982" y="4065176"/>
            <a:ext cx="4738474" cy="1371023"/>
          </a:xfrm>
          <a:prstGeom prst="rect">
            <a:avLst/>
          </a:prstGeom>
          <a:gradFill flip="none" rotWithShape="1">
            <a:gsLst>
              <a:gs pos="0">
                <a:srgbClr val="118C3B">
                  <a:alpha val="0"/>
                </a:srgbClr>
              </a:gs>
              <a:gs pos="100000">
                <a:srgbClr val="118B3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87"/>
          <p:cNvSpPr txBox="1"/>
          <p:nvPr/>
        </p:nvSpPr>
        <p:spPr>
          <a:xfrm>
            <a:off x="6744735" y="3636352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在这里添加您的研究内容主题</a:t>
            </a:r>
          </a:p>
        </p:txBody>
      </p:sp>
      <p:sp>
        <p:nvSpPr>
          <p:cNvPr id="13" name="矩形 12"/>
          <p:cNvSpPr/>
          <p:nvPr/>
        </p:nvSpPr>
        <p:spPr>
          <a:xfrm>
            <a:off x="6548294" y="4157987"/>
            <a:ext cx="3621832" cy="614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在这里输入您的详细研究信息，在这里输入您的详细研究信</a:t>
            </a:r>
            <a:r>
              <a:rPr lang="zh-CN" altLang="en-US" sz="1200" dirty="0" smtClean="0">
                <a:solidFill>
                  <a:schemeClr val="bg1"/>
                </a:solidFill>
              </a:rPr>
              <a:t>息研</a:t>
            </a:r>
            <a:r>
              <a:rPr lang="zh-CN" altLang="en-US" sz="1200" dirty="0">
                <a:solidFill>
                  <a:schemeClr val="bg1"/>
                </a:solidFill>
              </a:rPr>
              <a:t>究信息。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919537" y="1700808"/>
            <a:ext cx="5133057" cy="4248472"/>
            <a:chOff x="520277" y="1880350"/>
            <a:chExt cx="5133057" cy="4248472"/>
          </a:xfrm>
          <a:solidFill>
            <a:schemeClr val="bg1">
              <a:lumMod val="65000"/>
            </a:schemeClr>
          </a:solidFill>
        </p:grpSpPr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3709709" y="5901005"/>
              <a:ext cx="272969" cy="227817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3820539" y="5258604"/>
              <a:ext cx="804542" cy="617773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535736" y="4833756"/>
              <a:ext cx="905109" cy="956419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3297177" y="5176508"/>
              <a:ext cx="767598" cy="572620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4945255" y="5188822"/>
              <a:ext cx="160087" cy="400218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4497832" y="4870700"/>
              <a:ext cx="424847" cy="552096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3192504" y="4817337"/>
              <a:ext cx="621878" cy="545939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3722024" y="4704455"/>
              <a:ext cx="552096" cy="654716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224862" y="4667512"/>
              <a:ext cx="478210" cy="683450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2582941" y="4234455"/>
              <a:ext cx="997467" cy="981048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725517" y="3809608"/>
              <a:ext cx="2001092" cy="1225284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4662024" y="4595678"/>
              <a:ext cx="373537" cy="369432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377220" y="4458167"/>
              <a:ext cx="474105" cy="492576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3676871" y="4349390"/>
              <a:ext cx="773755" cy="478210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4313116" y="4125678"/>
              <a:ext cx="478210" cy="589039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4440365" y="4045634"/>
              <a:ext cx="558253" cy="552096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3863640" y="3951224"/>
              <a:ext cx="574673" cy="556201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410059" y="3592053"/>
              <a:ext cx="502838" cy="911266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1861522" y="3584869"/>
              <a:ext cx="1268384" cy="923581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3830801" y="3452490"/>
              <a:ext cx="348908" cy="701921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288487" y="3700831"/>
              <a:ext cx="656769" cy="439214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3268443" y="3635154"/>
              <a:ext cx="283231" cy="441266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4109928" y="3179520"/>
              <a:ext cx="550044" cy="788122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0277" y="2364717"/>
              <a:ext cx="2031878" cy="1555721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2671194" y="1929608"/>
              <a:ext cx="2239170" cy="1916943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4263858" y="3376551"/>
              <a:ext cx="238079" cy="270917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561456" y="3015328"/>
              <a:ext cx="603406" cy="56851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4688705" y="2699258"/>
              <a:ext cx="859956" cy="545939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4510146" y="1880350"/>
              <a:ext cx="1143188" cy="1022096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2217613" y="3183625"/>
              <a:ext cx="1446943" cy="1231441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839971" y="2949651"/>
              <a:ext cx="51310" cy="53362"/>
            </a:xfrm>
            <a:custGeom>
              <a:avLst/>
              <a:gdLst>
                <a:gd name="T0" fmla="*/ 26 w 50"/>
                <a:gd name="T1" fmla="*/ 0 h 52"/>
                <a:gd name="T2" fmla="*/ 26 w 50"/>
                <a:gd name="T3" fmla="*/ 0 h 52"/>
                <a:gd name="T4" fmla="*/ 36 w 50"/>
                <a:gd name="T5" fmla="*/ 2 h 52"/>
                <a:gd name="T6" fmla="*/ 44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4 w 50"/>
                <a:gd name="T17" fmla="*/ 44 h 52"/>
                <a:gd name="T18" fmla="*/ 36 w 50"/>
                <a:gd name="T19" fmla="*/ 50 h 52"/>
                <a:gd name="T20" fmla="*/ 26 w 50"/>
                <a:gd name="T21" fmla="*/ 52 h 52"/>
                <a:gd name="T22" fmla="*/ 26 w 50"/>
                <a:gd name="T23" fmla="*/ 52 h 52"/>
                <a:gd name="T24" fmla="*/ 16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6 w 50"/>
                <a:gd name="T39" fmla="*/ 2 h 52"/>
                <a:gd name="T40" fmla="*/ 26 w 50"/>
                <a:gd name="T41" fmla="*/ 0 h 52"/>
                <a:gd name="T42" fmla="*/ 26 w 50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0" h="52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2995474" y="3934804"/>
              <a:ext cx="51310" cy="53362"/>
            </a:xfrm>
            <a:custGeom>
              <a:avLst/>
              <a:gdLst>
                <a:gd name="T0" fmla="*/ 24 w 50"/>
                <a:gd name="T1" fmla="*/ 0 h 52"/>
                <a:gd name="T2" fmla="*/ 24 w 50"/>
                <a:gd name="T3" fmla="*/ 0 h 52"/>
                <a:gd name="T4" fmla="*/ 34 w 50"/>
                <a:gd name="T5" fmla="*/ 2 h 52"/>
                <a:gd name="T6" fmla="*/ 42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2 w 50"/>
                <a:gd name="T17" fmla="*/ 44 h 52"/>
                <a:gd name="T18" fmla="*/ 34 w 50"/>
                <a:gd name="T19" fmla="*/ 50 h 52"/>
                <a:gd name="T20" fmla="*/ 24 w 50"/>
                <a:gd name="T21" fmla="*/ 52 h 52"/>
                <a:gd name="T22" fmla="*/ 24 w 50"/>
                <a:gd name="T23" fmla="*/ 52 h 52"/>
                <a:gd name="T24" fmla="*/ 14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4 w 50"/>
                <a:gd name="T39" fmla="*/ 2 h 52"/>
                <a:gd name="T40" fmla="*/ 24 w 50"/>
                <a:gd name="T41" fmla="*/ 0 h 52"/>
                <a:gd name="T42" fmla="*/ 24 w 50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24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2" y="44"/>
                  </a:lnTo>
                  <a:lnTo>
                    <a:pt x="34" y="50"/>
                  </a:lnTo>
                  <a:lnTo>
                    <a:pt x="24" y="52"/>
                  </a:lnTo>
                  <a:lnTo>
                    <a:pt x="14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3223290" y="4632621"/>
              <a:ext cx="41048" cy="431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0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3067308" y="5303756"/>
              <a:ext cx="43100" cy="41048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930277" y="4626464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3685081" y="5560307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3510626" y="5123145"/>
              <a:ext cx="43100" cy="43100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4134557" y="4899433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4239229" y="5484368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4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4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4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4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4454731" y="4831704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6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6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4824164" y="5092359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4826216" y="4587468"/>
              <a:ext cx="43100" cy="43100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4551194" y="4415066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4733858" y="4415066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4146871" y="4125678"/>
              <a:ext cx="41048" cy="431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3693290" y="4203669"/>
              <a:ext cx="43100" cy="41048"/>
            </a:xfrm>
            <a:custGeom>
              <a:avLst/>
              <a:gdLst>
                <a:gd name="T0" fmla="*/ 20 w 42"/>
                <a:gd name="T1" fmla="*/ 0 h 40"/>
                <a:gd name="T2" fmla="*/ 20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0 w 42"/>
                <a:gd name="T21" fmla="*/ 40 h 40"/>
                <a:gd name="T22" fmla="*/ 20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0 w 42"/>
                <a:gd name="T41" fmla="*/ 0 h 40"/>
                <a:gd name="T42" fmla="*/ 20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4021675" y="3754193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4204338" y="3692621"/>
              <a:ext cx="41048" cy="431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4471151" y="3858865"/>
              <a:ext cx="41048" cy="431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3428530" y="3686464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3912897" y="3411442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4456784" y="3551005"/>
              <a:ext cx="43100" cy="43100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2 w 42"/>
                <a:gd name="T41" fmla="*/ 0 h 42"/>
                <a:gd name="T42" fmla="*/ 22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4941151" y="3161049"/>
              <a:ext cx="43100" cy="41048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0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0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5047875" y="2912708"/>
              <a:ext cx="41048" cy="431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40 w 40"/>
                <a:gd name="T9" fmla="*/ 14 h 42"/>
                <a:gd name="T10" fmla="*/ 40 w 40"/>
                <a:gd name="T11" fmla="*/ 20 h 42"/>
                <a:gd name="T12" fmla="*/ 40 w 40"/>
                <a:gd name="T13" fmla="*/ 20 h 42"/>
                <a:gd name="T14" fmla="*/ 40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5103290" y="2691049"/>
              <a:ext cx="41048" cy="43100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3204819" y="4021005"/>
              <a:ext cx="53362" cy="53362"/>
            </a:xfrm>
            <a:custGeom>
              <a:avLst/>
              <a:gdLst>
                <a:gd name="T0" fmla="*/ 26 w 52"/>
                <a:gd name="T1" fmla="*/ 0 h 52"/>
                <a:gd name="T2" fmla="*/ 26 w 52"/>
                <a:gd name="T3" fmla="*/ 0 h 52"/>
                <a:gd name="T4" fmla="*/ 36 w 52"/>
                <a:gd name="T5" fmla="*/ 4 h 52"/>
                <a:gd name="T6" fmla="*/ 44 w 52"/>
                <a:gd name="T7" fmla="*/ 8 h 52"/>
                <a:gd name="T8" fmla="*/ 50 w 52"/>
                <a:gd name="T9" fmla="*/ 16 h 52"/>
                <a:gd name="T10" fmla="*/ 52 w 52"/>
                <a:gd name="T11" fmla="*/ 26 h 52"/>
                <a:gd name="T12" fmla="*/ 52 w 52"/>
                <a:gd name="T13" fmla="*/ 26 h 52"/>
                <a:gd name="T14" fmla="*/ 50 w 52"/>
                <a:gd name="T15" fmla="*/ 36 h 52"/>
                <a:gd name="T16" fmla="*/ 44 w 52"/>
                <a:gd name="T17" fmla="*/ 44 h 52"/>
                <a:gd name="T18" fmla="*/ 36 w 52"/>
                <a:gd name="T19" fmla="*/ 50 h 52"/>
                <a:gd name="T20" fmla="*/ 26 w 52"/>
                <a:gd name="T21" fmla="*/ 52 h 52"/>
                <a:gd name="T22" fmla="*/ 26 w 52"/>
                <a:gd name="T23" fmla="*/ 52 h 52"/>
                <a:gd name="T24" fmla="*/ 16 w 52"/>
                <a:gd name="T25" fmla="*/ 50 h 52"/>
                <a:gd name="T26" fmla="*/ 8 w 52"/>
                <a:gd name="T27" fmla="*/ 44 h 52"/>
                <a:gd name="T28" fmla="*/ 2 w 52"/>
                <a:gd name="T29" fmla="*/ 36 h 52"/>
                <a:gd name="T30" fmla="*/ 0 w 52"/>
                <a:gd name="T31" fmla="*/ 26 h 52"/>
                <a:gd name="T32" fmla="*/ 0 w 52"/>
                <a:gd name="T33" fmla="*/ 26 h 52"/>
                <a:gd name="T34" fmla="*/ 2 w 52"/>
                <a:gd name="T35" fmla="*/ 16 h 52"/>
                <a:gd name="T36" fmla="*/ 8 w 52"/>
                <a:gd name="T37" fmla="*/ 8 h 52"/>
                <a:gd name="T38" fmla="*/ 16 w 52"/>
                <a:gd name="T39" fmla="*/ 4 h 52"/>
                <a:gd name="T40" fmla="*/ 26 w 52"/>
                <a:gd name="T41" fmla="*/ 0 h 52"/>
                <a:gd name="T42" fmla="*/ 26 w 52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6" y="4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3884164" y="5921529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4317220" y="5603407"/>
              <a:ext cx="43100" cy="41048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40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40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5074557" y="5199084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961675" y="4443800"/>
              <a:ext cx="61572" cy="61572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36 w 60"/>
                <a:gd name="T5" fmla="*/ 2 h 60"/>
                <a:gd name="T6" fmla="*/ 42 w 60"/>
                <a:gd name="T7" fmla="*/ 2 h 60"/>
                <a:gd name="T8" fmla="*/ 52 w 60"/>
                <a:gd name="T9" fmla="*/ 10 h 60"/>
                <a:gd name="T10" fmla="*/ 58 w 60"/>
                <a:gd name="T11" fmla="*/ 20 h 60"/>
                <a:gd name="T12" fmla="*/ 60 w 60"/>
                <a:gd name="T13" fmla="*/ 24 h 60"/>
                <a:gd name="T14" fmla="*/ 60 w 60"/>
                <a:gd name="T15" fmla="*/ 30 h 60"/>
                <a:gd name="T16" fmla="*/ 60 w 60"/>
                <a:gd name="T17" fmla="*/ 30 h 60"/>
                <a:gd name="T18" fmla="*/ 60 w 60"/>
                <a:gd name="T19" fmla="*/ 36 h 60"/>
                <a:gd name="T20" fmla="*/ 58 w 60"/>
                <a:gd name="T21" fmla="*/ 42 h 60"/>
                <a:gd name="T22" fmla="*/ 52 w 60"/>
                <a:gd name="T23" fmla="*/ 52 h 60"/>
                <a:gd name="T24" fmla="*/ 42 w 60"/>
                <a:gd name="T25" fmla="*/ 58 h 60"/>
                <a:gd name="T26" fmla="*/ 36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24 w 60"/>
                <a:gd name="T33" fmla="*/ 60 h 60"/>
                <a:gd name="T34" fmla="*/ 18 w 60"/>
                <a:gd name="T35" fmla="*/ 58 h 60"/>
                <a:gd name="T36" fmla="*/ 8 w 60"/>
                <a:gd name="T37" fmla="*/ 52 h 60"/>
                <a:gd name="T38" fmla="*/ 2 w 60"/>
                <a:gd name="T39" fmla="*/ 42 h 60"/>
                <a:gd name="T40" fmla="*/ 0 w 60"/>
                <a:gd name="T41" fmla="*/ 36 h 60"/>
                <a:gd name="T42" fmla="*/ 0 w 60"/>
                <a:gd name="T43" fmla="*/ 30 h 60"/>
                <a:gd name="T44" fmla="*/ 0 w 60"/>
                <a:gd name="T45" fmla="*/ 30 h 60"/>
                <a:gd name="T46" fmla="*/ 0 w 60"/>
                <a:gd name="T47" fmla="*/ 24 h 60"/>
                <a:gd name="T48" fmla="*/ 2 w 60"/>
                <a:gd name="T49" fmla="*/ 20 h 60"/>
                <a:gd name="T50" fmla="*/ 8 w 60"/>
                <a:gd name="T51" fmla="*/ 10 h 60"/>
                <a:gd name="T52" fmla="*/ 18 w 60"/>
                <a:gd name="T53" fmla="*/ 2 h 60"/>
                <a:gd name="T54" fmla="*/ 24 w 60"/>
                <a:gd name="T55" fmla="*/ 2 h 60"/>
                <a:gd name="T56" fmla="*/ 30 w 60"/>
                <a:gd name="T57" fmla="*/ 0 h 60"/>
                <a:gd name="T58" fmla="*/ 30 w 60"/>
                <a:gd name="T59" fmla="*/ 0 h 6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52" y="10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60" y="36"/>
                  </a:lnTo>
                  <a:lnTo>
                    <a:pt x="58" y="42"/>
                  </a:lnTo>
                  <a:lnTo>
                    <a:pt x="52" y="52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4274120" y="4618254"/>
              <a:ext cx="43100" cy="41048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4309011" y="3456595"/>
              <a:ext cx="80044" cy="77991"/>
            </a:xfrm>
            <a:custGeom>
              <a:avLst/>
              <a:gdLst>
                <a:gd name="T0" fmla="*/ 40 w 78"/>
                <a:gd name="T1" fmla="*/ 0 h 76"/>
                <a:gd name="T2" fmla="*/ 48 w 78"/>
                <a:gd name="T3" fmla="*/ 32 h 76"/>
                <a:gd name="T4" fmla="*/ 78 w 78"/>
                <a:gd name="T5" fmla="*/ 28 h 76"/>
                <a:gd name="T6" fmla="*/ 52 w 78"/>
                <a:gd name="T7" fmla="*/ 46 h 76"/>
                <a:gd name="T8" fmla="*/ 64 w 78"/>
                <a:gd name="T9" fmla="*/ 76 h 76"/>
                <a:gd name="T10" fmla="*/ 40 w 78"/>
                <a:gd name="T11" fmla="*/ 54 h 76"/>
                <a:gd name="T12" fmla="*/ 16 w 78"/>
                <a:gd name="T13" fmla="*/ 76 h 76"/>
                <a:gd name="T14" fmla="*/ 28 w 78"/>
                <a:gd name="T15" fmla="*/ 46 h 76"/>
                <a:gd name="T16" fmla="*/ 0 w 78"/>
                <a:gd name="T17" fmla="*/ 28 h 76"/>
                <a:gd name="T18" fmla="*/ 32 w 78"/>
                <a:gd name="T19" fmla="*/ 32 h 76"/>
                <a:gd name="T20" fmla="*/ 40 w 78"/>
                <a:gd name="T21" fmla="*/ 0 h 76"/>
                <a:gd name="T22" fmla="*/ 40 w 78"/>
                <a:gd name="T23" fmla="*/ 0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8" h="76">
                  <a:moveTo>
                    <a:pt x="40" y="0"/>
                  </a:moveTo>
                  <a:lnTo>
                    <a:pt x="48" y="32"/>
                  </a:lnTo>
                  <a:lnTo>
                    <a:pt x="78" y="28"/>
                  </a:lnTo>
                  <a:lnTo>
                    <a:pt x="52" y="46"/>
                  </a:lnTo>
                  <a:lnTo>
                    <a:pt x="64" y="76"/>
                  </a:lnTo>
                  <a:lnTo>
                    <a:pt x="40" y="54"/>
                  </a:lnTo>
                  <a:lnTo>
                    <a:pt x="16" y="76"/>
                  </a:lnTo>
                  <a:lnTo>
                    <a:pt x="28" y="46"/>
                  </a:lnTo>
                  <a:lnTo>
                    <a:pt x="0" y="28"/>
                  </a:lnTo>
                  <a:lnTo>
                    <a:pt x="32" y="32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78" name="Freeform 72"/>
            <p:cNvSpPr>
              <a:spLocks/>
            </p:cNvSpPr>
            <p:nvPr/>
          </p:nvSpPr>
          <p:spPr bwMode="auto">
            <a:xfrm>
              <a:off x="4175605" y="5625984"/>
              <a:ext cx="43100" cy="43100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3477788" y="4731136"/>
              <a:ext cx="41048" cy="41048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</p:grpSp>
      <p:sp>
        <p:nvSpPr>
          <p:cNvPr id="80" name="Freeform 21"/>
          <p:cNvSpPr>
            <a:spLocks/>
          </p:cNvSpPr>
          <p:nvPr/>
        </p:nvSpPr>
        <p:spPr bwMode="auto">
          <a:xfrm>
            <a:off x="6063532" y="4425661"/>
            <a:ext cx="373537" cy="369432"/>
          </a:xfrm>
          <a:custGeom>
            <a:avLst/>
            <a:gdLst>
              <a:gd name="T0" fmla="*/ 138 w 364"/>
              <a:gd name="T1" fmla="*/ 356 h 360"/>
              <a:gd name="T2" fmla="*/ 108 w 364"/>
              <a:gd name="T3" fmla="*/ 340 h 360"/>
              <a:gd name="T4" fmla="*/ 86 w 364"/>
              <a:gd name="T5" fmla="*/ 274 h 360"/>
              <a:gd name="T6" fmla="*/ 48 w 364"/>
              <a:gd name="T7" fmla="*/ 256 h 360"/>
              <a:gd name="T8" fmla="*/ 46 w 364"/>
              <a:gd name="T9" fmla="*/ 226 h 360"/>
              <a:gd name="T10" fmla="*/ 24 w 364"/>
              <a:gd name="T11" fmla="*/ 188 h 360"/>
              <a:gd name="T12" fmla="*/ 0 w 364"/>
              <a:gd name="T13" fmla="*/ 162 h 360"/>
              <a:gd name="T14" fmla="*/ 10 w 364"/>
              <a:gd name="T15" fmla="*/ 140 h 360"/>
              <a:gd name="T16" fmla="*/ 26 w 364"/>
              <a:gd name="T17" fmla="*/ 122 h 360"/>
              <a:gd name="T18" fmla="*/ 32 w 364"/>
              <a:gd name="T19" fmla="*/ 104 h 360"/>
              <a:gd name="T20" fmla="*/ 58 w 364"/>
              <a:gd name="T21" fmla="*/ 88 h 360"/>
              <a:gd name="T22" fmla="*/ 70 w 364"/>
              <a:gd name="T23" fmla="*/ 68 h 360"/>
              <a:gd name="T24" fmla="*/ 72 w 364"/>
              <a:gd name="T25" fmla="*/ 16 h 360"/>
              <a:gd name="T26" fmla="*/ 90 w 364"/>
              <a:gd name="T27" fmla="*/ 8 h 360"/>
              <a:gd name="T28" fmla="*/ 106 w 364"/>
              <a:gd name="T29" fmla="*/ 6 h 360"/>
              <a:gd name="T30" fmla="*/ 140 w 364"/>
              <a:gd name="T31" fmla="*/ 10 h 360"/>
              <a:gd name="T32" fmla="*/ 152 w 364"/>
              <a:gd name="T33" fmla="*/ 2 h 360"/>
              <a:gd name="T34" fmla="*/ 186 w 364"/>
              <a:gd name="T35" fmla="*/ 4 h 360"/>
              <a:gd name="T36" fmla="*/ 212 w 364"/>
              <a:gd name="T37" fmla="*/ 16 h 360"/>
              <a:gd name="T38" fmla="*/ 238 w 364"/>
              <a:gd name="T39" fmla="*/ 26 h 360"/>
              <a:gd name="T40" fmla="*/ 254 w 364"/>
              <a:gd name="T41" fmla="*/ 22 h 360"/>
              <a:gd name="T42" fmla="*/ 280 w 364"/>
              <a:gd name="T43" fmla="*/ 2 h 360"/>
              <a:gd name="T44" fmla="*/ 300 w 364"/>
              <a:gd name="T45" fmla="*/ 8 h 360"/>
              <a:gd name="T46" fmla="*/ 324 w 364"/>
              <a:gd name="T47" fmla="*/ 18 h 360"/>
              <a:gd name="T48" fmla="*/ 360 w 364"/>
              <a:gd name="T49" fmla="*/ 28 h 360"/>
              <a:gd name="T50" fmla="*/ 324 w 364"/>
              <a:gd name="T51" fmla="*/ 58 h 360"/>
              <a:gd name="T52" fmla="*/ 316 w 364"/>
              <a:gd name="T53" fmla="*/ 76 h 360"/>
              <a:gd name="T54" fmla="*/ 320 w 364"/>
              <a:gd name="T55" fmla="*/ 84 h 360"/>
              <a:gd name="T56" fmla="*/ 362 w 364"/>
              <a:gd name="T57" fmla="*/ 72 h 360"/>
              <a:gd name="T58" fmla="*/ 364 w 364"/>
              <a:gd name="T59" fmla="*/ 90 h 360"/>
              <a:gd name="T60" fmla="*/ 346 w 364"/>
              <a:gd name="T61" fmla="*/ 100 h 360"/>
              <a:gd name="T62" fmla="*/ 322 w 364"/>
              <a:gd name="T63" fmla="*/ 112 h 360"/>
              <a:gd name="T64" fmla="*/ 344 w 364"/>
              <a:gd name="T65" fmla="*/ 142 h 360"/>
              <a:gd name="T66" fmla="*/ 340 w 364"/>
              <a:gd name="T67" fmla="*/ 196 h 360"/>
              <a:gd name="T68" fmla="*/ 344 w 364"/>
              <a:gd name="T69" fmla="*/ 214 h 360"/>
              <a:gd name="T70" fmla="*/ 338 w 364"/>
              <a:gd name="T71" fmla="*/ 238 h 360"/>
              <a:gd name="T72" fmla="*/ 330 w 364"/>
              <a:gd name="T73" fmla="*/ 240 h 360"/>
              <a:gd name="T74" fmla="*/ 324 w 364"/>
              <a:gd name="T75" fmla="*/ 224 h 360"/>
              <a:gd name="T76" fmla="*/ 304 w 364"/>
              <a:gd name="T77" fmla="*/ 232 h 360"/>
              <a:gd name="T78" fmla="*/ 270 w 364"/>
              <a:gd name="T79" fmla="*/ 268 h 360"/>
              <a:gd name="T80" fmla="*/ 262 w 364"/>
              <a:gd name="T81" fmla="*/ 286 h 360"/>
              <a:gd name="T82" fmla="*/ 260 w 364"/>
              <a:gd name="T83" fmla="*/ 344 h 360"/>
              <a:gd name="T84" fmla="*/ 222 w 364"/>
              <a:gd name="T85" fmla="*/ 344 h 360"/>
              <a:gd name="T86" fmla="*/ 158 w 364"/>
              <a:gd name="T87" fmla="*/ 360 h 3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364" h="360">
                <a:moveTo>
                  <a:pt x="158" y="360"/>
                </a:moveTo>
                <a:lnTo>
                  <a:pt x="158" y="360"/>
                </a:lnTo>
                <a:lnTo>
                  <a:pt x="138" y="356"/>
                </a:lnTo>
                <a:lnTo>
                  <a:pt x="126" y="352"/>
                </a:lnTo>
                <a:lnTo>
                  <a:pt x="116" y="346"/>
                </a:lnTo>
                <a:lnTo>
                  <a:pt x="108" y="340"/>
                </a:lnTo>
                <a:lnTo>
                  <a:pt x="86" y="274"/>
                </a:lnTo>
                <a:lnTo>
                  <a:pt x="66" y="258"/>
                </a:lnTo>
                <a:lnTo>
                  <a:pt x="48" y="256"/>
                </a:lnTo>
                <a:lnTo>
                  <a:pt x="50" y="240"/>
                </a:lnTo>
                <a:lnTo>
                  <a:pt x="46" y="226"/>
                </a:lnTo>
                <a:lnTo>
                  <a:pt x="40" y="212"/>
                </a:lnTo>
                <a:lnTo>
                  <a:pt x="34" y="200"/>
                </a:lnTo>
                <a:lnTo>
                  <a:pt x="24" y="188"/>
                </a:lnTo>
                <a:lnTo>
                  <a:pt x="14" y="178"/>
                </a:lnTo>
                <a:lnTo>
                  <a:pt x="0" y="162"/>
                </a:lnTo>
                <a:lnTo>
                  <a:pt x="0" y="156"/>
                </a:lnTo>
                <a:lnTo>
                  <a:pt x="2" y="150"/>
                </a:lnTo>
                <a:lnTo>
                  <a:pt x="10" y="140"/>
                </a:lnTo>
                <a:lnTo>
                  <a:pt x="18" y="130"/>
                </a:lnTo>
                <a:lnTo>
                  <a:pt x="26" y="122"/>
                </a:lnTo>
                <a:lnTo>
                  <a:pt x="26" y="114"/>
                </a:lnTo>
                <a:lnTo>
                  <a:pt x="28" y="110"/>
                </a:lnTo>
                <a:lnTo>
                  <a:pt x="32" y="104"/>
                </a:lnTo>
                <a:lnTo>
                  <a:pt x="36" y="102"/>
                </a:lnTo>
                <a:lnTo>
                  <a:pt x="48" y="94"/>
                </a:lnTo>
                <a:lnTo>
                  <a:pt x="58" y="88"/>
                </a:lnTo>
                <a:lnTo>
                  <a:pt x="70" y="68"/>
                </a:lnTo>
                <a:lnTo>
                  <a:pt x="70" y="38"/>
                </a:lnTo>
                <a:lnTo>
                  <a:pt x="70" y="24"/>
                </a:lnTo>
                <a:lnTo>
                  <a:pt x="72" y="16"/>
                </a:lnTo>
                <a:lnTo>
                  <a:pt x="80" y="14"/>
                </a:lnTo>
                <a:lnTo>
                  <a:pt x="90" y="8"/>
                </a:lnTo>
                <a:lnTo>
                  <a:pt x="94" y="6"/>
                </a:lnTo>
                <a:lnTo>
                  <a:pt x="100" y="6"/>
                </a:lnTo>
                <a:lnTo>
                  <a:pt x="106" y="6"/>
                </a:lnTo>
                <a:lnTo>
                  <a:pt x="112" y="10"/>
                </a:lnTo>
                <a:lnTo>
                  <a:pt x="140" y="10"/>
                </a:lnTo>
                <a:lnTo>
                  <a:pt x="146" y="6"/>
                </a:lnTo>
                <a:lnTo>
                  <a:pt x="152" y="2"/>
                </a:lnTo>
                <a:lnTo>
                  <a:pt x="160" y="0"/>
                </a:lnTo>
                <a:lnTo>
                  <a:pt x="168" y="0"/>
                </a:lnTo>
                <a:lnTo>
                  <a:pt x="186" y="4"/>
                </a:lnTo>
                <a:lnTo>
                  <a:pt x="202" y="8"/>
                </a:lnTo>
                <a:lnTo>
                  <a:pt x="212" y="16"/>
                </a:lnTo>
                <a:lnTo>
                  <a:pt x="224" y="22"/>
                </a:lnTo>
                <a:lnTo>
                  <a:pt x="230" y="24"/>
                </a:lnTo>
                <a:lnTo>
                  <a:pt x="238" y="26"/>
                </a:lnTo>
                <a:lnTo>
                  <a:pt x="246" y="24"/>
                </a:lnTo>
                <a:lnTo>
                  <a:pt x="254" y="22"/>
                </a:lnTo>
                <a:lnTo>
                  <a:pt x="264" y="14"/>
                </a:lnTo>
                <a:lnTo>
                  <a:pt x="274" y="4"/>
                </a:lnTo>
                <a:lnTo>
                  <a:pt x="280" y="2"/>
                </a:lnTo>
                <a:lnTo>
                  <a:pt x="286" y="0"/>
                </a:lnTo>
                <a:lnTo>
                  <a:pt x="292" y="2"/>
                </a:lnTo>
                <a:lnTo>
                  <a:pt x="300" y="8"/>
                </a:lnTo>
                <a:lnTo>
                  <a:pt x="324" y="18"/>
                </a:lnTo>
                <a:lnTo>
                  <a:pt x="364" y="22"/>
                </a:lnTo>
                <a:lnTo>
                  <a:pt x="360" y="28"/>
                </a:lnTo>
                <a:lnTo>
                  <a:pt x="352" y="34"/>
                </a:lnTo>
                <a:lnTo>
                  <a:pt x="332" y="48"/>
                </a:lnTo>
                <a:lnTo>
                  <a:pt x="324" y="58"/>
                </a:lnTo>
                <a:lnTo>
                  <a:pt x="318" y="66"/>
                </a:lnTo>
                <a:lnTo>
                  <a:pt x="316" y="72"/>
                </a:lnTo>
                <a:lnTo>
                  <a:pt x="316" y="76"/>
                </a:lnTo>
                <a:lnTo>
                  <a:pt x="316" y="80"/>
                </a:lnTo>
                <a:lnTo>
                  <a:pt x="320" y="84"/>
                </a:lnTo>
                <a:lnTo>
                  <a:pt x="350" y="84"/>
                </a:lnTo>
                <a:lnTo>
                  <a:pt x="362" y="72"/>
                </a:lnTo>
                <a:lnTo>
                  <a:pt x="364" y="82"/>
                </a:lnTo>
                <a:lnTo>
                  <a:pt x="364" y="90"/>
                </a:lnTo>
                <a:lnTo>
                  <a:pt x="360" y="96"/>
                </a:lnTo>
                <a:lnTo>
                  <a:pt x="346" y="100"/>
                </a:lnTo>
                <a:lnTo>
                  <a:pt x="338" y="104"/>
                </a:lnTo>
                <a:lnTo>
                  <a:pt x="322" y="112"/>
                </a:lnTo>
                <a:lnTo>
                  <a:pt x="324" y="132"/>
                </a:lnTo>
                <a:lnTo>
                  <a:pt x="344" y="142"/>
                </a:lnTo>
                <a:lnTo>
                  <a:pt x="340" y="166"/>
                </a:lnTo>
                <a:lnTo>
                  <a:pt x="340" y="196"/>
                </a:lnTo>
                <a:lnTo>
                  <a:pt x="342" y="204"/>
                </a:lnTo>
                <a:lnTo>
                  <a:pt x="344" y="214"/>
                </a:lnTo>
                <a:lnTo>
                  <a:pt x="342" y="228"/>
                </a:lnTo>
                <a:lnTo>
                  <a:pt x="340" y="232"/>
                </a:lnTo>
                <a:lnTo>
                  <a:pt x="338" y="238"/>
                </a:lnTo>
                <a:lnTo>
                  <a:pt x="330" y="240"/>
                </a:lnTo>
                <a:lnTo>
                  <a:pt x="328" y="226"/>
                </a:lnTo>
                <a:lnTo>
                  <a:pt x="324" y="224"/>
                </a:lnTo>
                <a:lnTo>
                  <a:pt x="320" y="224"/>
                </a:lnTo>
                <a:lnTo>
                  <a:pt x="312" y="226"/>
                </a:lnTo>
                <a:lnTo>
                  <a:pt x="304" y="232"/>
                </a:lnTo>
                <a:lnTo>
                  <a:pt x="296" y="240"/>
                </a:lnTo>
                <a:lnTo>
                  <a:pt x="280" y="256"/>
                </a:lnTo>
                <a:lnTo>
                  <a:pt x="270" y="268"/>
                </a:lnTo>
                <a:lnTo>
                  <a:pt x="266" y="278"/>
                </a:lnTo>
                <a:lnTo>
                  <a:pt x="262" y="286"/>
                </a:lnTo>
                <a:lnTo>
                  <a:pt x="260" y="344"/>
                </a:lnTo>
                <a:lnTo>
                  <a:pt x="250" y="342"/>
                </a:lnTo>
                <a:lnTo>
                  <a:pt x="222" y="344"/>
                </a:lnTo>
                <a:lnTo>
                  <a:pt x="200" y="346"/>
                </a:lnTo>
                <a:lnTo>
                  <a:pt x="180" y="352"/>
                </a:lnTo>
                <a:lnTo>
                  <a:pt x="158" y="360"/>
                </a:lnTo>
                <a:close/>
              </a:path>
            </a:pathLst>
          </a:custGeom>
          <a:solidFill>
            <a:srgbClr val="118C3B"/>
          </a:solidFill>
          <a:ln w="12700">
            <a:noFill/>
            <a:round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rgbClr val="1F223E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83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B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国外现状</a:t>
              </a:r>
              <a:endParaRPr lang="zh-CN" altLang="en-US" sz="2800" dirty="0">
                <a:solidFill>
                  <a:srgbClr val="118B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333281" y="1700808"/>
            <a:ext cx="7383726" cy="3393958"/>
            <a:chOff x="3638900" y="1061887"/>
            <a:chExt cx="6876290" cy="3160712"/>
          </a:xfrm>
          <a:solidFill>
            <a:schemeClr val="bg1">
              <a:lumMod val="50000"/>
            </a:schemeClr>
          </a:solidFill>
        </p:grpSpPr>
        <p:sp>
          <p:nvSpPr>
            <p:cNvPr id="82" name="Freeform 6"/>
            <p:cNvSpPr>
              <a:spLocks/>
            </p:cNvSpPr>
            <p:nvPr/>
          </p:nvSpPr>
          <p:spPr bwMode="auto">
            <a:xfrm>
              <a:off x="5056538" y="1161182"/>
              <a:ext cx="47625" cy="25400"/>
            </a:xfrm>
            <a:custGeom>
              <a:avLst/>
              <a:gdLst>
                <a:gd name="T0" fmla="*/ 14 w 13"/>
                <a:gd name="T1" fmla="*/ 2 h 7"/>
                <a:gd name="T2" fmla="*/ 16 w 13"/>
                <a:gd name="T3" fmla="*/ 5 h 7"/>
                <a:gd name="T4" fmla="*/ 23 w 13"/>
                <a:gd name="T5" fmla="*/ 14 h 7"/>
                <a:gd name="T6" fmla="*/ 9 w 13"/>
                <a:gd name="T7" fmla="*/ 9 h 7"/>
                <a:gd name="T8" fmla="*/ 14 w 13"/>
                <a:gd name="T9" fmla="*/ 2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7">
                  <a:moveTo>
                    <a:pt x="6" y="1"/>
                  </a:moveTo>
                  <a:cubicBezTo>
                    <a:pt x="7" y="0"/>
                    <a:pt x="7" y="1"/>
                    <a:pt x="7" y="2"/>
                  </a:cubicBezTo>
                  <a:cubicBezTo>
                    <a:pt x="8" y="4"/>
                    <a:pt x="13" y="4"/>
                    <a:pt x="10" y="6"/>
                  </a:cubicBezTo>
                  <a:cubicBezTo>
                    <a:pt x="6" y="7"/>
                    <a:pt x="8" y="2"/>
                    <a:pt x="4" y="4"/>
                  </a:cubicBezTo>
                  <a:cubicBezTo>
                    <a:pt x="0" y="2"/>
                    <a:pt x="9" y="4"/>
                    <a:pt x="6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83" name="Freeform 7"/>
            <p:cNvSpPr>
              <a:spLocks/>
            </p:cNvSpPr>
            <p:nvPr/>
          </p:nvSpPr>
          <p:spPr bwMode="auto">
            <a:xfrm>
              <a:off x="5728050" y="1161182"/>
              <a:ext cx="93663" cy="47625"/>
            </a:xfrm>
            <a:custGeom>
              <a:avLst/>
              <a:gdLst>
                <a:gd name="T0" fmla="*/ 57 w 25"/>
                <a:gd name="T1" fmla="*/ 23 h 13"/>
                <a:gd name="T2" fmla="*/ 33 w 25"/>
                <a:gd name="T3" fmla="*/ 28 h 13"/>
                <a:gd name="T4" fmla="*/ 7 w 25"/>
                <a:gd name="T5" fmla="*/ 28 h 13"/>
                <a:gd name="T6" fmla="*/ 0 w 25"/>
                <a:gd name="T7" fmla="*/ 23 h 13"/>
                <a:gd name="T8" fmla="*/ 45 w 25"/>
                <a:gd name="T9" fmla="*/ 2 h 13"/>
                <a:gd name="T10" fmla="*/ 54 w 25"/>
                <a:gd name="T11" fmla="*/ 7 h 13"/>
                <a:gd name="T12" fmla="*/ 47 w 25"/>
                <a:gd name="T13" fmla="*/ 9 h 13"/>
                <a:gd name="T14" fmla="*/ 57 w 25"/>
                <a:gd name="T15" fmla="*/ 23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" h="13">
                  <a:moveTo>
                    <a:pt x="24" y="10"/>
                  </a:moveTo>
                  <a:cubicBezTo>
                    <a:pt x="20" y="10"/>
                    <a:pt x="15" y="9"/>
                    <a:pt x="14" y="12"/>
                  </a:cubicBezTo>
                  <a:cubicBezTo>
                    <a:pt x="12" y="11"/>
                    <a:pt x="8" y="13"/>
                    <a:pt x="3" y="12"/>
                  </a:cubicBezTo>
                  <a:cubicBezTo>
                    <a:pt x="3" y="10"/>
                    <a:pt x="2" y="10"/>
                    <a:pt x="0" y="10"/>
                  </a:cubicBezTo>
                  <a:cubicBezTo>
                    <a:pt x="3" y="3"/>
                    <a:pt x="10" y="0"/>
                    <a:pt x="19" y="1"/>
                  </a:cubicBezTo>
                  <a:cubicBezTo>
                    <a:pt x="18" y="4"/>
                    <a:pt x="22" y="2"/>
                    <a:pt x="23" y="3"/>
                  </a:cubicBezTo>
                  <a:cubicBezTo>
                    <a:pt x="23" y="4"/>
                    <a:pt x="20" y="4"/>
                    <a:pt x="20" y="4"/>
                  </a:cubicBezTo>
                  <a:cubicBezTo>
                    <a:pt x="20" y="6"/>
                    <a:pt x="25" y="5"/>
                    <a:pt x="24" y="1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84" name="Freeform 8"/>
            <p:cNvSpPr>
              <a:spLocks/>
            </p:cNvSpPr>
            <p:nvPr/>
          </p:nvSpPr>
          <p:spPr bwMode="auto">
            <a:xfrm>
              <a:off x="5202588" y="1167532"/>
              <a:ext cx="44450" cy="26987"/>
            </a:xfrm>
            <a:custGeom>
              <a:avLst/>
              <a:gdLst>
                <a:gd name="T0" fmla="*/ 28 w 12"/>
                <a:gd name="T1" fmla="*/ 2 h 7"/>
                <a:gd name="T2" fmla="*/ 26 w 12"/>
                <a:gd name="T3" fmla="*/ 15 h 7"/>
                <a:gd name="T4" fmla="*/ 14 w 12"/>
                <a:gd name="T5" fmla="*/ 17 h 7"/>
                <a:gd name="T6" fmla="*/ 0 w 12"/>
                <a:gd name="T7" fmla="*/ 7 h 7"/>
                <a:gd name="T8" fmla="*/ 16 w 12"/>
                <a:gd name="T9" fmla="*/ 7 h 7"/>
                <a:gd name="T10" fmla="*/ 28 w 12"/>
                <a:gd name="T11" fmla="*/ 2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7">
                  <a:moveTo>
                    <a:pt x="12" y="1"/>
                  </a:moveTo>
                  <a:cubicBezTo>
                    <a:pt x="11" y="2"/>
                    <a:pt x="11" y="4"/>
                    <a:pt x="11" y="6"/>
                  </a:cubicBezTo>
                  <a:cubicBezTo>
                    <a:pt x="8" y="5"/>
                    <a:pt x="8" y="6"/>
                    <a:pt x="6" y="7"/>
                  </a:cubicBezTo>
                  <a:cubicBezTo>
                    <a:pt x="4" y="6"/>
                    <a:pt x="0" y="7"/>
                    <a:pt x="0" y="3"/>
                  </a:cubicBezTo>
                  <a:cubicBezTo>
                    <a:pt x="4" y="4"/>
                    <a:pt x="5" y="1"/>
                    <a:pt x="7" y="3"/>
                  </a:cubicBezTo>
                  <a:cubicBezTo>
                    <a:pt x="9" y="3"/>
                    <a:pt x="8" y="0"/>
                    <a:pt x="12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85" name="Freeform 9"/>
            <p:cNvSpPr>
              <a:spLocks/>
            </p:cNvSpPr>
            <p:nvPr/>
          </p:nvSpPr>
          <p:spPr bwMode="auto">
            <a:xfrm>
              <a:off x="4916838" y="1180232"/>
              <a:ext cx="60325" cy="33337"/>
            </a:xfrm>
            <a:custGeom>
              <a:avLst/>
              <a:gdLst>
                <a:gd name="T0" fmla="*/ 36 w 16"/>
                <a:gd name="T1" fmla="*/ 0 h 9"/>
                <a:gd name="T2" fmla="*/ 31 w 16"/>
                <a:gd name="T3" fmla="*/ 9 h 9"/>
                <a:gd name="T4" fmla="*/ 21 w 16"/>
                <a:gd name="T5" fmla="*/ 16 h 9"/>
                <a:gd name="T6" fmla="*/ 17 w 16"/>
                <a:gd name="T7" fmla="*/ 12 h 9"/>
                <a:gd name="T8" fmla="*/ 7 w 16"/>
                <a:gd name="T9" fmla="*/ 14 h 9"/>
                <a:gd name="T10" fmla="*/ 2 w 16"/>
                <a:gd name="T11" fmla="*/ 9 h 9"/>
                <a:gd name="T12" fmla="*/ 17 w 16"/>
                <a:gd name="T13" fmla="*/ 7 h 9"/>
                <a:gd name="T14" fmla="*/ 17 w 16"/>
                <a:gd name="T15" fmla="*/ 2 h 9"/>
                <a:gd name="T16" fmla="*/ 36 w 16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" h="9">
                  <a:moveTo>
                    <a:pt x="15" y="0"/>
                  </a:moveTo>
                  <a:cubicBezTo>
                    <a:pt x="16" y="3"/>
                    <a:pt x="13" y="2"/>
                    <a:pt x="13" y="4"/>
                  </a:cubicBezTo>
                  <a:cubicBezTo>
                    <a:pt x="13" y="5"/>
                    <a:pt x="11" y="7"/>
                    <a:pt x="9" y="7"/>
                  </a:cubicBezTo>
                  <a:cubicBezTo>
                    <a:pt x="7" y="9"/>
                    <a:pt x="7" y="5"/>
                    <a:pt x="7" y="5"/>
                  </a:cubicBezTo>
                  <a:cubicBezTo>
                    <a:pt x="6" y="5"/>
                    <a:pt x="5" y="7"/>
                    <a:pt x="3" y="6"/>
                  </a:cubicBezTo>
                  <a:cubicBezTo>
                    <a:pt x="2" y="6"/>
                    <a:pt x="2" y="3"/>
                    <a:pt x="1" y="4"/>
                  </a:cubicBezTo>
                  <a:cubicBezTo>
                    <a:pt x="0" y="1"/>
                    <a:pt x="5" y="4"/>
                    <a:pt x="7" y="3"/>
                  </a:cubicBezTo>
                  <a:cubicBezTo>
                    <a:pt x="7" y="3"/>
                    <a:pt x="7" y="1"/>
                    <a:pt x="7" y="1"/>
                  </a:cubicBezTo>
                  <a:cubicBezTo>
                    <a:pt x="10" y="1"/>
                    <a:pt x="11" y="1"/>
                    <a:pt x="15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86" name="Freeform 10"/>
            <p:cNvSpPr>
              <a:spLocks/>
            </p:cNvSpPr>
            <p:nvPr/>
          </p:nvSpPr>
          <p:spPr bwMode="auto">
            <a:xfrm>
              <a:off x="5145438" y="1180232"/>
              <a:ext cx="49213" cy="14287"/>
            </a:xfrm>
            <a:custGeom>
              <a:avLst/>
              <a:gdLst>
                <a:gd name="T0" fmla="*/ 29 w 13"/>
                <a:gd name="T1" fmla="*/ 9 h 4"/>
                <a:gd name="T2" fmla="*/ 5 w 13"/>
                <a:gd name="T3" fmla="*/ 9 h 4"/>
                <a:gd name="T4" fmla="*/ 14 w 13"/>
                <a:gd name="T5" fmla="*/ 0 h 4"/>
                <a:gd name="T6" fmla="*/ 29 w 13"/>
                <a:gd name="T7" fmla="*/ 9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4">
                  <a:moveTo>
                    <a:pt x="12" y="4"/>
                  </a:moveTo>
                  <a:cubicBezTo>
                    <a:pt x="8" y="4"/>
                    <a:pt x="5" y="4"/>
                    <a:pt x="2" y="4"/>
                  </a:cubicBezTo>
                  <a:cubicBezTo>
                    <a:pt x="0" y="0"/>
                    <a:pt x="6" y="3"/>
                    <a:pt x="6" y="0"/>
                  </a:cubicBezTo>
                  <a:cubicBezTo>
                    <a:pt x="7" y="3"/>
                    <a:pt x="13" y="0"/>
                    <a:pt x="12" y="4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87" name="Freeform 11"/>
            <p:cNvSpPr>
              <a:spLocks/>
            </p:cNvSpPr>
            <p:nvPr/>
          </p:nvSpPr>
          <p:spPr bwMode="auto">
            <a:xfrm>
              <a:off x="5078763" y="1197694"/>
              <a:ext cx="55563" cy="19050"/>
            </a:xfrm>
            <a:custGeom>
              <a:avLst/>
              <a:gdLst>
                <a:gd name="T0" fmla="*/ 26 w 15"/>
                <a:gd name="T1" fmla="*/ 0 h 5"/>
                <a:gd name="T2" fmla="*/ 26 w 15"/>
                <a:gd name="T3" fmla="*/ 12 h 5"/>
                <a:gd name="T4" fmla="*/ 0 w 15"/>
                <a:gd name="T5" fmla="*/ 7 h 5"/>
                <a:gd name="T6" fmla="*/ 26 w 1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5">
                  <a:moveTo>
                    <a:pt x="11" y="0"/>
                  </a:moveTo>
                  <a:cubicBezTo>
                    <a:pt x="15" y="2"/>
                    <a:pt x="11" y="1"/>
                    <a:pt x="11" y="5"/>
                  </a:cubicBezTo>
                  <a:cubicBezTo>
                    <a:pt x="7" y="4"/>
                    <a:pt x="2" y="5"/>
                    <a:pt x="0" y="3"/>
                  </a:cubicBezTo>
                  <a:cubicBezTo>
                    <a:pt x="2" y="1"/>
                    <a:pt x="9" y="2"/>
                    <a:pt x="11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88" name="Freeform 12"/>
            <p:cNvSpPr>
              <a:spLocks/>
            </p:cNvSpPr>
            <p:nvPr/>
          </p:nvSpPr>
          <p:spPr bwMode="auto">
            <a:xfrm>
              <a:off x="8935627" y="1219049"/>
              <a:ext cx="26988" cy="15875"/>
            </a:xfrm>
            <a:custGeom>
              <a:avLst/>
              <a:gdLst>
                <a:gd name="T0" fmla="*/ 0 w 7"/>
                <a:gd name="T1" fmla="*/ 0 h 4"/>
                <a:gd name="T2" fmla="*/ 15 w 7"/>
                <a:gd name="T3" fmla="*/ 10 h 4"/>
                <a:gd name="T4" fmla="*/ 0 w 7"/>
                <a:gd name="T5" fmla="*/ 0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4" y="0"/>
                    <a:pt x="7" y="0"/>
                    <a:pt x="6" y="4"/>
                  </a:cubicBezTo>
                  <a:cubicBezTo>
                    <a:pt x="5" y="3"/>
                    <a:pt x="0" y="3"/>
                    <a:pt x="0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89" name="Freeform 13"/>
            <p:cNvSpPr>
              <a:spLocks/>
            </p:cNvSpPr>
            <p:nvPr/>
          </p:nvSpPr>
          <p:spPr bwMode="auto">
            <a:xfrm>
              <a:off x="5761388" y="1213569"/>
              <a:ext cx="101600" cy="52387"/>
            </a:xfrm>
            <a:custGeom>
              <a:avLst/>
              <a:gdLst>
                <a:gd name="T0" fmla="*/ 57 w 27"/>
                <a:gd name="T1" fmla="*/ 7 h 14"/>
                <a:gd name="T2" fmla="*/ 64 w 27"/>
                <a:gd name="T3" fmla="*/ 21 h 14"/>
                <a:gd name="T4" fmla="*/ 36 w 27"/>
                <a:gd name="T5" fmla="*/ 28 h 14"/>
                <a:gd name="T6" fmla="*/ 28 w 27"/>
                <a:gd name="T7" fmla="*/ 26 h 14"/>
                <a:gd name="T8" fmla="*/ 19 w 27"/>
                <a:gd name="T9" fmla="*/ 26 h 14"/>
                <a:gd name="T10" fmla="*/ 19 w 27"/>
                <a:gd name="T11" fmla="*/ 21 h 14"/>
                <a:gd name="T12" fmla="*/ 9 w 27"/>
                <a:gd name="T13" fmla="*/ 24 h 14"/>
                <a:gd name="T14" fmla="*/ 12 w 27"/>
                <a:gd name="T15" fmla="*/ 19 h 14"/>
                <a:gd name="T16" fmla="*/ 2 w 27"/>
                <a:gd name="T17" fmla="*/ 17 h 14"/>
                <a:gd name="T18" fmla="*/ 7 w 27"/>
                <a:gd name="T19" fmla="*/ 9 h 14"/>
                <a:gd name="T20" fmla="*/ 17 w 27"/>
                <a:gd name="T21" fmla="*/ 5 h 14"/>
                <a:gd name="T22" fmla="*/ 40 w 27"/>
                <a:gd name="T23" fmla="*/ 2 h 14"/>
                <a:gd name="T24" fmla="*/ 40 w 27"/>
                <a:gd name="T25" fmla="*/ 7 h 14"/>
                <a:gd name="T26" fmla="*/ 57 w 27"/>
                <a:gd name="T27" fmla="*/ 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7" h="14">
                  <a:moveTo>
                    <a:pt x="24" y="3"/>
                  </a:moveTo>
                  <a:cubicBezTo>
                    <a:pt x="23" y="7"/>
                    <a:pt x="20" y="9"/>
                    <a:pt x="27" y="9"/>
                  </a:cubicBezTo>
                  <a:cubicBezTo>
                    <a:pt x="27" y="14"/>
                    <a:pt x="19" y="13"/>
                    <a:pt x="15" y="12"/>
                  </a:cubicBezTo>
                  <a:cubicBezTo>
                    <a:pt x="13" y="12"/>
                    <a:pt x="13" y="12"/>
                    <a:pt x="12" y="11"/>
                  </a:cubicBezTo>
                  <a:cubicBezTo>
                    <a:pt x="10" y="9"/>
                    <a:pt x="11" y="13"/>
                    <a:pt x="8" y="11"/>
                  </a:cubicBezTo>
                  <a:cubicBezTo>
                    <a:pt x="7" y="11"/>
                    <a:pt x="8" y="9"/>
                    <a:pt x="8" y="9"/>
                  </a:cubicBezTo>
                  <a:cubicBezTo>
                    <a:pt x="7" y="9"/>
                    <a:pt x="6" y="11"/>
                    <a:pt x="4" y="10"/>
                  </a:cubicBezTo>
                  <a:cubicBezTo>
                    <a:pt x="4" y="10"/>
                    <a:pt x="6" y="8"/>
                    <a:pt x="5" y="8"/>
                  </a:cubicBezTo>
                  <a:cubicBezTo>
                    <a:pt x="5" y="7"/>
                    <a:pt x="0" y="9"/>
                    <a:pt x="1" y="7"/>
                  </a:cubicBezTo>
                  <a:cubicBezTo>
                    <a:pt x="0" y="4"/>
                    <a:pt x="2" y="5"/>
                    <a:pt x="3" y="4"/>
                  </a:cubicBezTo>
                  <a:cubicBezTo>
                    <a:pt x="5" y="3"/>
                    <a:pt x="4" y="2"/>
                    <a:pt x="7" y="2"/>
                  </a:cubicBezTo>
                  <a:cubicBezTo>
                    <a:pt x="7" y="2"/>
                    <a:pt x="13" y="0"/>
                    <a:pt x="17" y="1"/>
                  </a:cubicBezTo>
                  <a:cubicBezTo>
                    <a:pt x="17" y="1"/>
                    <a:pt x="17" y="3"/>
                    <a:pt x="17" y="3"/>
                  </a:cubicBezTo>
                  <a:cubicBezTo>
                    <a:pt x="19" y="4"/>
                    <a:pt x="23" y="2"/>
                    <a:pt x="24" y="3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90" name="Freeform 14"/>
            <p:cNvSpPr>
              <a:spLocks/>
            </p:cNvSpPr>
            <p:nvPr/>
          </p:nvSpPr>
          <p:spPr bwMode="auto">
            <a:xfrm>
              <a:off x="5720113" y="1213569"/>
              <a:ext cx="41275" cy="25400"/>
            </a:xfrm>
            <a:custGeom>
              <a:avLst/>
              <a:gdLst>
                <a:gd name="T0" fmla="*/ 26 w 11"/>
                <a:gd name="T1" fmla="*/ 9 h 7"/>
                <a:gd name="T2" fmla="*/ 17 w 11"/>
                <a:gd name="T3" fmla="*/ 9 h 7"/>
                <a:gd name="T4" fmla="*/ 14 w 11"/>
                <a:gd name="T5" fmla="*/ 16 h 7"/>
                <a:gd name="T6" fmla="*/ 0 w 11"/>
                <a:gd name="T7" fmla="*/ 9 h 7"/>
                <a:gd name="T8" fmla="*/ 26 w 11"/>
                <a:gd name="T9" fmla="*/ 9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7">
                  <a:moveTo>
                    <a:pt x="11" y="4"/>
                  </a:moveTo>
                  <a:cubicBezTo>
                    <a:pt x="10" y="6"/>
                    <a:pt x="8" y="4"/>
                    <a:pt x="7" y="4"/>
                  </a:cubicBezTo>
                  <a:cubicBezTo>
                    <a:pt x="6" y="4"/>
                    <a:pt x="6" y="6"/>
                    <a:pt x="6" y="7"/>
                  </a:cubicBezTo>
                  <a:cubicBezTo>
                    <a:pt x="2" y="7"/>
                    <a:pt x="4" y="3"/>
                    <a:pt x="0" y="4"/>
                  </a:cubicBezTo>
                  <a:cubicBezTo>
                    <a:pt x="2" y="0"/>
                    <a:pt x="7" y="3"/>
                    <a:pt x="11" y="4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91" name="Freeform 15"/>
            <p:cNvSpPr>
              <a:spLocks/>
            </p:cNvSpPr>
            <p:nvPr/>
          </p:nvSpPr>
          <p:spPr bwMode="auto">
            <a:xfrm>
              <a:off x="8846727" y="1246037"/>
              <a:ext cx="104775" cy="60325"/>
            </a:xfrm>
            <a:custGeom>
              <a:avLst/>
              <a:gdLst>
                <a:gd name="T0" fmla="*/ 47 w 28"/>
                <a:gd name="T1" fmla="*/ 10 h 16"/>
                <a:gd name="T2" fmla="*/ 54 w 28"/>
                <a:gd name="T3" fmla="*/ 21 h 16"/>
                <a:gd name="T4" fmla="*/ 64 w 28"/>
                <a:gd name="T5" fmla="*/ 36 h 16"/>
                <a:gd name="T6" fmla="*/ 54 w 28"/>
                <a:gd name="T7" fmla="*/ 36 h 16"/>
                <a:gd name="T8" fmla="*/ 54 w 28"/>
                <a:gd name="T9" fmla="*/ 31 h 16"/>
                <a:gd name="T10" fmla="*/ 50 w 28"/>
                <a:gd name="T11" fmla="*/ 29 h 16"/>
                <a:gd name="T12" fmla="*/ 14 w 28"/>
                <a:gd name="T13" fmla="*/ 24 h 16"/>
                <a:gd name="T14" fmla="*/ 21 w 28"/>
                <a:gd name="T15" fmla="*/ 19 h 16"/>
                <a:gd name="T16" fmla="*/ 17 w 28"/>
                <a:gd name="T17" fmla="*/ 14 h 16"/>
                <a:gd name="T18" fmla="*/ 0 w 28"/>
                <a:gd name="T19" fmla="*/ 5 h 16"/>
                <a:gd name="T20" fmla="*/ 21 w 28"/>
                <a:gd name="T21" fmla="*/ 5 h 16"/>
                <a:gd name="T22" fmla="*/ 26 w 28"/>
                <a:gd name="T23" fmla="*/ 10 h 16"/>
                <a:gd name="T24" fmla="*/ 38 w 28"/>
                <a:gd name="T25" fmla="*/ 10 h 16"/>
                <a:gd name="T26" fmla="*/ 47 w 28"/>
                <a:gd name="T27" fmla="*/ 1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8" h="16">
                  <a:moveTo>
                    <a:pt x="20" y="4"/>
                  </a:moveTo>
                  <a:cubicBezTo>
                    <a:pt x="21" y="6"/>
                    <a:pt x="22" y="7"/>
                    <a:pt x="23" y="9"/>
                  </a:cubicBezTo>
                  <a:cubicBezTo>
                    <a:pt x="24" y="11"/>
                    <a:pt x="28" y="12"/>
                    <a:pt x="27" y="15"/>
                  </a:cubicBezTo>
                  <a:cubicBezTo>
                    <a:pt x="26" y="15"/>
                    <a:pt x="24" y="16"/>
                    <a:pt x="23" y="15"/>
                  </a:cubicBezTo>
                  <a:cubicBezTo>
                    <a:pt x="23" y="15"/>
                    <a:pt x="24" y="13"/>
                    <a:pt x="23" y="13"/>
                  </a:cubicBezTo>
                  <a:cubicBezTo>
                    <a:pt x="23" y="12"/>
                    <a:pt x="20" y="15"/>
                    <a:pt x="21" y="12"/>
                  </a:cubicBezTo>
                  <a:cubicBezTo>
                    <a:pt x="14" y="11"/>
                    <a:pt x="9" y="11"/>
                    <a:pt x="6" y="10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9" y="7"/>
                    <a:pt x="7" y="7"/>
                    <a:pt x="7" y="6"/>
                  </a:cubicBezTo>
                  <a:cubicBezTo>
                    <a:pt x="2" y="4"/>
                    <a:pt x="0" y="7"/>
                    <a:pt x="0" y="2"/>
                  </a:cubicBezTo>
                  <a:cubicBezTo>
                    <a:pt x="2" y="0"/>
                    <a:pt x="6" y="1"/>
                    <a:pt x="9" y="2"/>
                  </a:cubicBezTo>
                  <a:cubicBezTo>
                    <a:pt x="11" y="3"/>
                    <a:pt x="11" y="2"/>
                    <a:pt x="11" y="4"/>
                  </a:cubicBezTo>
                  <a:cubicBezTo>
                    <a:pt x="13" y="6"/>
                    <a:pt x="16" y="1"/>
                    <a:pt x="16" y="4"/>
                  </a:cubicBezTo>
                  <a:cubicBezTo>
                    <a:pt x="16" y="6"/>
                    <a:pt x="20" y="6"/>
                    <a:pt x="20" y="4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92" name="Freeform 16"/>
            <p:cNvSpPr>
              <a:spLocks/>
            </p:cNvSpPr>
            <p:nvPr/>
          </p:nvSpPr>
          <p:spPr bwMode="auto">
            <a:xfrm>
              <a:off x="5866163" y="1246907"/>
              <a:ext cx="104775" cy="52387"/>
            </a:xfrm>
            <a:custGeom>
              <a:avLst/>
              <a:gdLst>
                <a:gd name="T0" fmla="*/ 28 w 28"/>
                <a:gd name="T1" fmla="*/ 0 h 14"/>
                <a:gd name="T2" fmla="*/ 38 w 28"/>
                <a:gd name="T3" fmla="*/ 7 h 14"/>
                <a:gd name="T4" fmla="*/ 40 w 28"/>
                <a:gd name="T5" fmla="*/ 2 h 14"/>
                <a:gd name="T6" fmla="*/ 47 w 28"/>
                <a:gd name="T7" fmla="*/ 7 h 14"/>
                <a:gd name="T8" fmla="*/ 52 w 28"/>
                <a:gd name="T9" fmla="*/ 7 h 14"/>
                <a:gd name="T10" fmla="*/ 52 w 28"/>
                <a:gd name="T11" fmla="*/ 12 h 14"/>
                <a:gd name="T12" fmla="*/ 64 w 28"/>
                <a:gd name="T13" fmla="*/ 14 h 14"/>
                <a:gd name="T14" fmla="*/ 45 w 28"/>
                <a:gd name="T15" fmla="*/ 19 h 14"/>
                <a:gd name="T16" fmla="*/ 40 w 28"/>
                <a:gd name="T17" fmla="*/ 26 h 14"/>
                <a:gd name="T18" fmla="*/ 17 w 28"/>
                <a:gd name="T19" fmla="*/ 26 h 14"/>
                <a:gd name="T20" fmla="*/ 14 w 28"/>
                <a:gd name="T21" fmla="*/ 31 h 14"/>
                <a:gd name="T22" fmla="*/ 2 w 28"/>
                <a:gd name="T23" fmla="*/ 28 h 14"/>
                <a:gd name="T24" fmla="*/ 2 w 28"/>
                <a:gd name="T25" fmla="*/ 19 h 14"/>
                <a:gd name="T26" fmla="*/ 7 w 28"/>
                <a:gd name="T27" fmla="*/ 19 h 14"/>
                <a:gd name="T28" fmla="*/ 9 w 28"/>
                <a:gd name="T29" fmla="*/ 12 h 14"/>
                <a:gd name="T30" fmla="*/ 17 w 28"/>
                <a:gd name="T31" fmla="*/ 12 h 14"/>
                <a:gd name="T32" fmla="*/ 28 w 28"/>
                <a:gd name="T33" fmla="*/ 0 h 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8" h="14">
                  <a:moveTo>
                    <a:pt x="12" y="0"/>
                  </a:moveTo>
                  <a:cubicBezTo>
                    <a:pt x="12" y="2"/>
                    <a:pt x="17" y="0"/>
                    <a:pt x="16" y="3"/>
                  </a:cubicBezTo>
                  <a:cubicBezTo>
                    <a:pt x="17" y="4"/>
                    <a:pt x="17" y="1"/>
                    <a:pt x="17" y="1"/>
                  </a:cubicBezTo>
                  <a:cubicBezTo>
                    <a:pt x="19" y="1"/>
                    <a:pt x="19" y="3"/>
                    <a:pt x="20" y="3"/>
                  </a:cubicBezTo>
                  <a:cubicBezTo>
                    <a:pt x="20" y="4"/>
                    <a:pt x="22" y="3"/>
                    <a:pt x="22" y="3"/>
                  </a:cubicBezTo>
                  <a:cubicBezTo>
                    <a:pt x="22" y="4"/>
                    <a:pt x="22" y="5"/>
                    <a:pt x="22" y="5"/>
                  </a:cubicBezTo>
                  <a:cubicBezTo>
                    <a:pt x="24" y="5"/>
                    <a:pt x="27" y="4"/>
                    <a:pt x="27" y="6"/>
                  </a:cubicBezTo>
                  <a:cubicBezTo>
                    <a:pt x="28" y="10"/>
                    <a:pt x="21" y="7"/>
                    <a:pt x="19" y="8"/>
                  </a:cubicBezTo>
                  <a:cubicBezTo>
                    <a:pt x="17" y="8"/>
                    <a:pt x="18" y="10"/>
                    <a:pt x="17" y="11"/>
                  </a:cubicBezTo>
                  <a:cubicBezTo>
                    <a:pt x="15" y="12"/>
                    <a:pt x="8" y="11"/>
                    <a:pt x="7" y="11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3" y="11"/>
                    <a:pt x="3" y="14"/>
                    <a:pt x="1" y="12"/>
                  </a:cubicBezTo>
                  <a:cubicBezTo>
                    <a:pt x="1" y="11"/>
                    <a:pt x="0" y="9"/>
                    <a:pt x="1" y="8"/>
                  </a:cubicBezTo>
                  <a:cubicBezTo>
                    <a:pt x="1" y="8"/>
                    <a:pt x="3" y="9"/>
                    <a:pt x="3" y="8"/>
                  </a:cubicBezTo>
                  <a:cubicBezTo>
                    <a:pt x="4" y="7"/>
                    <a:pt x="4" y="5"/>
                    <a:pt x="4" y="5"/>
                  </a:cubicBezTo>
                  <a:cubicBezTo>
                    <a:pt x="5" y="4"/>
                    <a:pt x="6" y="5"/>
                    <a:pt x="7" y="5"/>
                  </a:cubicBezTo>
                  <a:cubicBezTo>
                    <a:pt x="8" y="3"/>
                    <a:pt x="10" y="2"/>
                    <a:pt x="12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93" name="Freeform 17"/>
            <p:cNvSpPr>
              <a:spLocks/>
            </p:cNvSpPr>
            <p:nvPr/>
          </p:nvSpPr>
          <p:spPr bwMode="auto">
            <a:xfrm>
              <a:off x="8662577" y="1287312"/>
              <a:ext cx="19050" cy="30162"/>
            </a:xfrm>
            <a:custGeom>
              <a:avLst/>
              <a:gdLst>
                <a:gd name="T0" fmla="*/ 12 w 5"/>
                <a:gd name="T1" fmla="*/ 10 h 8"/>
                <a:gd name="T2" fmla="*/ 12 w 5"/>
                <a:gd name="T3" fmla="*/ 10 h 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" h="8">
                  <a:moveTo>
                    <a:pt x="5" y="4"/>
                  </a:moveTo>
                  <a:cubicBezTo>
                    <a:pt x="2" y="8"/>
                    <a:pt x="0" y="0"/>
                    <a:pt x="5" y="4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94" name="Freeform 18"/>
            <p:cNvSpPr>
              <a:spLocks/>
            </p:cNvSpPr>
            <p:nvPr/>
          </p:nvSpPr>
          <p:spPr bwMode="auto">
            <a:xfrm>
              <a:off x="8703852" y="1290487"/>
              <a:ext cx="55563" cy="38100"/>
            </a:xfrm>
            <a:custGeom>
              <a:avLst/>
              <a:gdLst>
                <a:gd name="T0" fmla="*/ 33 w 15"/>
                <a:gd name="T1" fmla="*/ 7 h 10"/>
                <a:gd name="T2" fmla="*/ 9 w 15"/>
                <a:gd name="T3" fmla="*/ 22 h 10"/>
                <a:gd name="T4" fmla="*/ 0 w 15"/>
                <a:gd name="T5" fmla="*/ 12 h 10"/>
                <a:gd name="T6" fmla="*/ 16 w 15"/>
                <a:gd name="T7" fmla="*/ 7 h 10"/>
                <a:gd name="T8" fmla="*/ 33 w 15"/>
                <a:gd name="T9" fmla="*/ 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0">
                  <a:moveTo>
                    <a:pt x="14" y="3"/>
                  </a:moveTo>
                  <a:cubicBezTo>
                    <a:pt x="15" y="10"/>
                    <a:pt x="6" y="6"/>
                    <a:pt x="4" y="9"/>
                  </a:cubicBezTo>
                  <a:cubicBezTo>
                    <a:pt x="1" y="9"/>
                    <a:pt x="3" y="5"/>
                    <a:pt x="0" y="5"/>
                  </a:cubicBezTo>
                  <a:cubicBezTo>
                    <a:pt x="0" y="2"/>
                    <a:pt x="7" y="7"/>
                    <a:pt x="7" y="3"/>
                  </a:cubicBezTo>
                  <a:cubicBezTo>
                    <a:pt x="7" y="0"/>
                    <a:pt x="10" y="4"/>
                    <a:pt x="14" y="3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95" name="Freeform 19"/>
            <p:cNvSpPr>
              <a:spLocks/>
            </p:cNvSpPr>
            <p:nvPr/>
          </p:nvSpPr>
          <p:spPr bwMode="auto">
            <a:xfrm>
              <a:off x="9018177" y="1298424"/>
              <a:ext cx="49213" cy="25400"/>
            </a:xfrm>
            <a:custGeom>
              <a:avLst/>
              <a:gdLst>
                <a:gd name="T0" fmla="*/ 26 w 13"/>
                <a:gd name="T1" fmla="*/ 5 h 7"/>
                <a:gd name="T2" fmla="*/ 26 w 13"/>
                <a:gd name="T3" fmla="*/ 11 h 7"/>
                <a:gd name="T4" fmla="*/ 19 w 13"/>
                <a:gd name="T5" fmla="*/ 14 h 7"/>
                <a:gd name="T6" fmla="*/ 17 w 13"/>
                <a:gd name="T7" fmla="*/ 16 h 7"/>
                <a:gd name="T8" fmla="*/ 7 w 13"/>
                <a:gd name="T9" fmla="*/ 14 h 7"/>
                <a:gd name="T10" fmla="*/ 5 w 13"/>
                <a:gd name="T11" fmla="*/ 16 h 7"/>
                <a:gd name="T12" fmla="*/ 2 w 13"/>
                <a:gd name="T13" fmla="*/ 14 h 7"/>
                <a:gd name="T14" fmla="*/ 26 w 13"/>
                <a:gd name="T15" fmla="*/ 5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" h="7">
                  <a:moveTo>
                    <a:pt x="11" y="2"/>
                  </a:moveTo>
                  <a:cubicBezTo>
                    <a:pt x="13" y="3"/>
                    <a:pt x="12" y="4"/>
                    <a:pt x="11" y="5"/>
                  </a:cubicBezTo>
                  <a:cubicBezTo>
                    <a:pt x="10" y="5"/>
                    <a:pt x="9" y="5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3" y="6"/>
                    <a:pt x="3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0"/>
                    <a:pt x="10" y="6"/>
                    <a:pt x="11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96" name="Freeform 20"/>
            <p:cNvSpPr>
              <a:spLocks/>
            </p:cNvSpPr>
            <p:nvPr/>
          </p:nvSpPr>
          <p:spPr bwMode="auto">
            <a:xfrm>
              <a:off x="8830852" y="1309537"/>
              <a:ext cx="30163" cy="14287"/>
            </a:xfrm>
            <a:custGeom>
              <a:avLst/>
              <a:gdLst>
                <a:gd name="T0" fmla="*/ 0 w 8"/>
                <a:gd name="T1" fmla="*/ 7 h 4"/>
                <a:gd name="T2" fmla="*/ 14 w 8"/>
                <a:gd name="T3" fmla="*/ 9 h 4"/>
                <a:gd name="T4" fmla="*/ 0 w 8"/>
                <a:gd name="T5" fmla="*/ 7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4">
                  <a:moveTo>
                    <a:pt x="0" y="3"/>
                  </a:moveTo>
                  <a:cubicBezTo>
                    <a:pt x="0" y="1"/>
                    <a:pt x="8" y="0"/>
                    <a:pt x="6" y="4"/>
                  </a:cubicBezTo>
                  <a:cubicBezTo>
                    <a:pt x="3" y="2"/>
                    <a:pt x="4" y="4"/>
                    <a:pt x="0" y="3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97" name="Freeform 21"/>
            <p:cNvSpPr>
              <a:spLocks/>
            </p:cNvSpPr>
            <p:nvPr/>
          </p:nvSpPr>
          <p:spPr bwMode="auto">
            <a:xfrm>
              <a:off x="9108664" y="1312712"/>
              <a:ext cx="14288" cy="15875"/>
            </a:xfrm>
            <a:custGeom>
              <a:avLst/>
              <a:gdLst>
                <a:gd name="T0" fmla="*/ 0 w 4"/>
                <a:gd name="T1" fmla="*/ 3 h 4"/>
                <a:gd name="T2" fmla="*/ 9 w 4"/>
                <a:gd name="T3" fmla="*/ 10 h 4"/>
                <a:gd name="T4" fmla="*/ 0 w 4"/>
                <a:gd name="T5" fmla="*/ 10 h 4"/>
                <a:gd name="T6" fmla="*/ 0 w 4"/>
                <a:gd name="T7" fmla="*/ 3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3" y="0"/>
                    <a:pt x="4" y="2"/>
                    <a:pt x="4" y="4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98" name="Freeform 22"/>
            <p:cNvSpPr>
              <a:spLocks/>
            </p:cNvSpPr>
            <p:nvPr/>
          </p:nvSpPr>
          <p:spPr bwMode="auto">
            <a:xfrm>
              <a:off x="8992777" y="1334937"/>
              <a:ext cx="311150" cy="98425"/>
            </a:xfrm>
            <a:custGeom>
              <a:avLst/>
              <a:gdLst>
                <a:gd name="T0" fmla="*/ 196 w 83"/>
                <a:gd name="T1" fmla="*/ 36 h 26"/>
                <a:gd name="T2" fmla="*/ 196 w 83"/>
                <a:gd name="T3" fmla="*/ 48 h 26"/>
                <a:gd name="T4" fmla="*/ 189 w 83"/>
                <a:gd name="T5" fmla="*/ 55 h 26"/>
                <a:gd name="T6" fmla="*/ 153 w 83"/>
                <a:gd name="T7" fmla="*/ 55 h 26"/>
                <a:gd name="T8" fmla="*/ 144 w 83"/>
                <a:gd name="T9" fmla="*/ 60 h 26"/>
                <a:gd name="T10" fmla="*/ 135 w 83"/>
                <a:gd name="T11" fmla="*/ 57 h 26"/>
                <a:gd name="T12" fmla="*/ 132 w 83"/>
                <a:gd name="T13" fmla="*/ 60 h 26"/>
                <a:gd name="T14" fmla="*/ 120 w 83"/>
                <a:gd name="T15" fmla="*/ 60 h 26"/>
                <a:gd name="T16" fmla="*/ 120 w 83"/>
                <a:gd name="T17" fmla="*/ 57 h 26"/>
                <a:gd name="T18" fmla="*/ 116 w 83"/>
                <a:gd name="T19" fmla="*/ 60 h 26"/>
                <a:gd name="T20" fmla="*/ 104 w 83"/>
                <a:gd name="T21" fmla="*/ 55 h 26"/>
                <a:gd name="T22" fmla="*/ 64 w 83"/>
                <a:gd name="T23" fmla="*/ 55 h 26"/>
                <a:gd name="T24" fmla="*/ 66 w 83"/>
                <a:gd name="T25" fmla="*/ 48 h 26"/>
                <a:gd name="T26" fmla="*/ 59 w 83"/>
                <a:gd name="T27" fmla="*/ 45 h 26"/>
                <a:gd name="T28" fmla="*/ 54 w 83"/>
                <a:gd name="T29" fmla="*/ 36 h 26"/>
                <a:gd name="T30" fmla="*/ 59 w 83"/>
                <a:gd name="T31" fmla="*/ 29 h 26"/>
                <a:gd name="T32" fmla="*/ 54 w 83"/>
                <a:gd name="T33" fmla="*/ 19 h 26"/>
                <a:gd name="T34" fmla="*/ 28 w 83"/>
                <a:gd name="T35" fmla="*/ 21 h 26"/>
                <a:gd name="T36" fmla="*/ 24 w 83"/>
                <a:gd name="T37" fmla="*/ 14 h 26"/>
                <a:gd name="T38" fmla="*/ 19 w 83"/>
                <a:gd name="T39" fmla="*/ 12 h 26"/>
                <a:gd name="T40" fmla="*/ 7 w 83"/>
                <a:gd name="T41" fmla="*/ 14 h 26"/>
                <a:gd name="T42" fmla="*/ 2 w 83"/>
                <a:gd name="T43" fmla="*/ 5 h 26"/>
                <a:gd name="T44" fmla="*/ 33 w 83"/>
                <a:gd name="T45" fmla="*/ 0 h 26"/>
                <a:gd name="T46" fmla="*/ 38 w 83"/>
                <a:gd name="T47" fmla="*/ 5 h 26"/>
                <a:gd name="T48" fmla="*/ 38 w 83"/>
                <a:gd name="T49" fmla="*/ 10 h 26"/>
                <a:gd name="T50" fmla="*/ 47 w 83"/>
                <a:gd name="T51" fmla="*/ 14 h 26"/>
                <a:gd name="T52" fmla="*/ 71 w 83"/>
                <a:gd name="T53" fmla="*/ 14 h 26"/>
                <a:gd name="T54" fmla="*/ 71 w 83"/>
                <a:gd name="T55" fmla="*/ 29 h 26"/>
                <a:gd name="T56" fmla="*/ 90 w 83"/>
                <a:gd name="T57" fmla="*/ 31 h 26"/>
                <a:gd name="T58" fmla="*/ 90 w 83"/>
                <a:gd name="T59" fmla="*/ 38 h 26"/>
                <a:gd name="T60" fmla="*/ 97 w 83"/>
                <a:gd name="T61" fmla="*/ 36 h 26"/>
                <a:gd name="T62" fmla="*/ 130 w 83"/>
                <a:gd name="T63" fmla="*/ 36 h 26"/>
                <a:gd name="T64" fmla="*/ 135 w 83"/>
                <a:gd name="T65" fmla="*/ 38 h 26"/>
                <a:gd name="T66" fmla="*/ 144 w 83"/>
                <a:gd name="T67" fmla="*/ 31 h 26"/>
                <a:gd name="T68" fmla="*/ 151 w 83"/>
                <a:gd name="T69" fmla="*/ 31 h 26"/>
                <a:gd name="T70" fmla="*/ 196 w 83"/>
                <a:gd name="T71" fmla="*/ 36 h 2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3" h="26">
                  <a:moveTo>
                    <a:pt x="83" y="15"/>
                  </a:moveTo>
                  <a:cubicBezTo>
                    <a:pt x="83" y="17"/>
                    <a:pt x="83" y="19"/>
                    <a:pt x="83" y="20"/>
                  </a:cubicBezTo>
                  <a:cubicBezTo>
                    <a:pt x="81" y="20"/>
                    <a:pt x="80" y="21"/>
                    <a:pt x="80" y="23"/>
                  </a:cubicBezTo>
                  <a:cubicBezTo>
                    <a:pt x="74" y="23"/>
                    <a:pt x="70" y="22"/>
                    <a:pt x="65" y="23"/>
                  </a:cubicBezTo>
                  <a:cubicBezTo>
                    <a:pt x="64" y="23"/>
                    <a:pt x="62" y="25"/>
                    <a:pt x="61" y="25"/>
                  </a:cubicBezTo>
                  <a:cubicBezTo>
                    <a:pt x="59" y="26"/>
                    <a:pt x="59" y="24"/>
                    <a:pt x="57" y="24"/>
                  </a:cubicBezTo>
                  <a:cubicBezTo>
                    <a:pt x="58" y="24"/>
                    <a:pt x="56" y="25"/>
                    <a:pt x="56" y="25"/>
                  </a:cubicBezTo>
                  <a:cubicBezTo>
                    <a:pt x="56" y="25"/>
                    <a:pt x="52" y="25"/>
                    <a:pt x="51" y="25"/>
                  </a:cubicBezTo>
                  <a:cubicBezTo>
                    <a:pt x="51" y="25"/>
                    <a:pt x="51" y="24"/>
                    <a:pt x="51" y="24"/>
                  </a:cubicBezTo>
                  <a:cubicBezTo>
                    <a:pt x="50" y="24"/>
                    <a:pt x="49" y="25"/>
                    <a:pt x="49" y="25"/>
                  </a:cubicBezTo>
                  <a:cubicBezTo>
                    <a:pt x="46" y="25"/>
                    <a:pt x="46" y="23"/>
                    <a:pt x="44" y="23"/>
                  </a:cubicBezTo>
                  <a:cubicBezTo>
                    <a:pt x="39" y="23"/>
                    <a:pt x="34" y="26"/>
                    <a:pt x="27" y="23"/>
                  </a:cubicBezTo>
                  <a:cubicBezTo>
                    <a:pt x="27" y="22"/>
                    <a:pt x="28" y="22"/>
                    <a:pt x="28" y="20"/>
                  </a:cubicBezTo>
                  <a:cubicBezTo>
                    <a:pt x="27" y="19"/>
                    <a:pt x="26" y="20"/>
                    <a:pt x="25" y="19"/>
                  </a:cubicBezTo>
                  <a:cubicBezTo>
                    <a:pt x="24" y="18"/>
                    <a:pt x="26" y="15"/>
                    <a:pt x="23" y="15"/>
                  </a:cubicBezTo>
                  <a:cubicBezTo>
                    <a:pt x="23" y="13"/>
                    <a:pt x="25" y="14"/>
                    <a:pt x="25" y="12"/>
                  </a:cubicBezTo>
                  <a:cubicBezTo>
                    <a:pt x="25" y="10"/>
                    <a:pt x="22" y="11"/>
                    <a:pt x="23" y="8"/>
                  </a:cubicBezTo>
                  <a:cubicBezTo>
                    <a:pt x="21" y="9"/>
                    <a:pt x="16" y="8"/>
                    <a:pt x="12" y="9"/>
                  </a:cubicBezTo>
                  <a:cubicBezTo>
                    <a:pt x="10" y="10"/>
                    <a:pt x="11" y="7"/>
                    <a:pt x="10" y="6"/>
                  </a:cubicBezTo>
                  <a:cubicBezTo>
                    <a:pt x="9" y="6"/>
                    <a:pt x="7" y="7"/>
                    <a:pt x="8" y="5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7" y="3"/>
                    <a:pt x="0" y="6"/>
                    <a:pt x="1" y="2"/>
                  </a:cubicBezTo>
                  <a:cubicBezTo>
                    <a:pt x="6" y="2"/>
                    <a:pt x="10" y="1"/>
                    <a:pt x="14" y="0"/>
                  </a:cubicBezTo>
                  <a:cubicBezTo>
                    <a:pt x="13" y="2"/>
                    <a:pt x="16" y="1"/>
                    <a:pt x="16" y="2"/>
                  </a:cubicBezTo>
                  <a:cubicBezTo>
                    <a:pt x="16" y="2"/>
                    <a:pt x="16" y="4"/>
                    <a:pt x="16" y="4"/>
                  </a:cubicBezTo>
                  <a:cubicBezTo>
                    <a:pt x="17" y="5"/>
                    <a:pt x="21" y="3"/>
                    <a:pt x="20" y="6"/>
                  </a:cubicBezTo>
                  <a:cubicBezTo>
                    <a:pt x="23" y="3"/>
                    <a:pt x="26" y="7"/>
                    <a:pt x="30" y="6"/>
                  </a:cubicBezTo>
                  <a:cubicBezTo>
                    <a:pt x="29" y="10"/>
                    <a:pt x="32" y="10"/>
                    <a:pt x="30" y="12"/>
                  </a:cubicBezTo>
                  <a:cubicBezTo>
                    <a:pt x="32" y="13"/>
                    <a:pt x="35" y="12"/>
                    <a:pt x="38" y="13"/>
                  </a:cubicBezTo>
                  <a:cubicBezTo>
                    <a:pt x="39" y="14"/>
                    <a:pt x="33" y="16"/>
                    <a:pt x="38" y="16"/>
                  </a:cubicBezTo>
                  <a:cubicBezTo>
                    <a:pt x="39" y="16"/>
                    <a:pt x="40" y="15"/>
                    <a:pt x="41" y="15"/>
                  </a:cubicBezTo>
                  <a:cubicBezTo>
                    <a:pt x="44" y="14"/>
                    <a:pt x="50" y="14"/>
                    <a:pt x="55" y="15"/>
                  </a:cubicBezTo>
                  <a:cubicBezTo>
                    <a:pt x="56" y="15"/>
                    <a:pt x="58" y="16"/>
                    <a:pt x="57" y="16"/>
                  </a:cubicBezTo>
                  <a:cubicBezTo>
                    <a:pt x="60" y="16"/>
                    <a:pt x="55" y="14"/>
                    <a:pt x="61" y="13"/>
                  </a:cubicBezTo>
                  <a:cubicBezTo>
                    <a:pt x="62" y="13"/>
                    <a:pt x="63" y="14"/>
                    <a:pt x="64" y="13"/>
                  </a:cubicBezTo>
                  <a:cubicBezTo>
                    <a:pt x="69" y="13"/>
                    <a:pt x="76" y="13"/>
                    <a:pt x="83" y="15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99" name="Freeform 23"/>
            <p:cNvSpPr>
              <a:spLocks/>
            </p:cNvSpPr>
            <p:nvPr/>
          </p:nvSpPr>
          <p:spPr bwMode="auto">
            <a:xfrm>
              <a:off x="4999388" y="1332632"/>
              <a:ext cx="319088" cy="225425"/>
            </a:xfrm>
            <a:custGeom>
              <a:avLst/>
              <a:gdLst>
                <a:gd name="T0" fmla="*/ 163 w 85"/>
                <a:gd name="T1" fmla="*/ 5 h 60"/>
                <a:gd name="T2" fmla="*/ 199 w 85"/>
                <a:gd name="T3" fmla="*/ 0 h 60"/>
                <a:gd name="T4" fmla="*/ 194 w 85"/>
                <a:gd name="T5" fmla="*/ 14 h 60"/>
                <a:gd name="T6" fmla="*/ 158 w 85"/>
                <a:gd name="T7" fmla="*/ 21 h 60"/>
                <a:gd name="T8" fmla="*/ 154 w 85"/>
                <a:gd name="T9" fmla="*/ 26 h 60"/>
                <a:gd name="T10" fmla="*/ 147 w 85"/>
                <a:gd name="T11" fmla="*/ 26 h 60"/>
                <a:gd name="T12" fmla="*/ 142 w 85"/>
                <a:gd name="T13" fmla="*/ 31 h 60"/>
                <a:gd name="T14" fmla="*/ 137 w 85"/>
                <a:gd name="T15" fmla="*/ 28 h 60"/>
                <a:gd name="T16" fmla="*/ 125 w 85"/>
                <a:gd name="T17" fmla="*/ 31 h 60"/>
                <a:gd name="T18" fmla="*/ 114 w 85"/>
                <a:gd name="T19" fmla="*/ 36 h 60"/>
                <a:gd name="T20" fmla="*/ 111 w 85"/>
                <a:gd name="T21" fmla="*/ 40 h 60"/>
                <a:gd name="T22" fmla="*/ 97 w 85"/>
                <a:gd name="T23" fmla="*/ 47 h 60"/>
                <a:gd name="T24" fmla="*/ 90 w 85"/>
                <a:gd name="T25" fmla="*/ 54 h 60"/>
                <a:gd name="T26" fmla="*/ 83 w 85"/>
                <a:gd name="T27" fmla="*/ 59 h 60"/>
                <a:gd name="T28" fmla="*/ 80 w 85"/>
                <a:gd name="T29" fmla="*/ 66 h 60"/>
                <a:gd name="T30" fmla="*/ 66 w 85"/>
                <a:gd name="T31" fmla="*/ 71 h 60"/>
                <a:gd name="T32" fmla="*/ 64 w 85"/>
                <a:gd name="T33" fmla="*/ 73 h 60"/>
                <a:gd name="T34" fmla="*/ 52 w 85"/>
                <a:gd name="T35" fmla="*/ 78 h 60"/>
                <a:gd name="T36" fmla="*/ 47 w 85"/>
                <a:gd name="T37" fmla="*/ 90 h 60"/>
                <a:gd name="T38" fmla="*/ 50 w 85"/>
                <a:gd name="T39" fmla="*/ 107 h 60"/>
                <a:gd name="T40" fmla="*/ 43 w 85"/>
                <a:gd name="T41" fmla="*/ 114 h 60"/>
                <a:gd name="T42" fmla="*/ 47 w 85"/>
                <a:gd name="T43" fmla="*/ 123 h 60"/>
                <a:gd name="T44" fmla="*/ 45 w 85"/>
                <a:gd name="T45" fmla="*/ 125 h 60"/>
                <a:gd name="T46" fmla="*/ 47 w 85"/>
                <a:gd name="T47" fmla="*/ 130 h 60"/>
                <a:gd name="T48" fmla="*/ 50 w 85"/>
                <a:gd name="T49" fmla="*/ 125 h 60"/>
                <a:gd name="T50" fmla="*/ 59 w 85"/>
                <a:gd name="T51" fmla="*/ 133 h 60"/>
                <a:gd name="T52" fmla="*/ 57 w 85"/>
                <a:gd name="T53" fmla="*/ 142 h 60"/>
                <a:gd name="T54" fmla="*/ 31 w 85"/>
                <a:gd name="T55" fmla="*/ 142 h 60"/>
                <a:gd name="T56" fmla="*/ 33 w 85"/>
                <a:gd name="T57" fmla="*/ 137 h 60"/>
                <a:gd name="T58" fmla="*/ 26 w 85"/>
                <a:gd name="T59" fmla="*/ 135 h 60"/>
                <a:gd name="T60" fmla="*/ 19 w 85"/>
                <a:gd name="T61" fmla="*/ 130 h 60"/>
                <a:gd name="T62" fmla="*/ 14 w 85"/>
                <a:gd name="T63" fmla="*/ 130 h 60"/>
                <a:gd name="T64" fmla="*/ 5 w 85"/>
                <a:gd name="T65" fmla="*/ 130 h 60"/>
                <a:gd name="T66" fmla="*/ 2 w 85"/>
                <a:gd name="T67" fmla="*/ 109 h 60"/>
                <a:gd name="T68" fmla="*/ 17 w 85"/>
                <a:gd name="T69" fmla="*/ 104 h 60"/>
                <a:gd name="T70" fmla="*/ 14 w 85"/>
                <a:gd name="T71" fmla="*/ 102 h 60"/>
                <a:gd name="T72" fmla="*/ 17 w 85"/>
                <a:gd name="T73" fmla="*/ 95 h 60"/>
                <a:gd name="T74" fmla="*/ 31 w 85"/>
                <a:gd name="T75" fmla="*/ 90 h 60"/>
                <a:gd name="T76" fmla="*/ 31 w 85"/>
                <a:gd name="T77" fmla="*/ 78 h 60"/>
                <a:gd name="T78" fmla="*/ 38 w 85"/>
                <a:gd name="T79" fmla="*/ 76 h 60"/>
                <a:gd name="T80" fmla="*/ 45 w 85"/>
                <a:gd name="T81" fmla="*/ 69 h 60"/>
                <a:gd name="T82" fmla="*/ 45 w 85"/>
                <a:gd name="T83" fmla="*/ 54 h 60"/>
                <a:gd name="T84" fmla="*/ 66 w 85"/>
                <a:gd name="T85" fmla="*/ 45 h 60"/>
                <a:gd name="T86" fmla="*/ 69 w 85"/>
                <a:gd name="T87" fmla="*/ 40 h 60"/>
                <a:gd name="T88" fmla="*/ 73 w 85"/>
                <a:gd name="T89" fmla="*/ 43 h 60"/>
                <a:gd name="T90" fmla="*/ 78 w 85"/>
                <a:gd name="T91" fmla="*/ 38 h 60"/>
                <a:gd name="T92" fmla="*/ 80 w 85"/>
                <a:gd name="T93" fmla="*/ 31 h 60"/>
                <a:gd name="T94" fmla="*/ 95 w 85"/>
                <a:gd name="T95" fmla="*/ 28 h 60"/>
                <a:gd name="T96" fmla="*/ 111 w 85"/>
                <a:gd name="T97" fmla="*/ 26 h 60"/>
                <a:gd name="T98" fmla="*/ 114 w 85"/>
                <a:gd name="T99" fmla="*/ 24 h 60"/>
                <a:gd name="T100" fmla="*/ 121 w 85"/>
                <a:gd name="T101" fmla="*/ 26 h 60"/>
                <a:gd name="T102" fmla="*/ 123 w 85"/>
                <a:gd name="T103" fmla="*/ 21 h 60"/>
                <a:gd name="T104" fmla="*/ 125 w 85"/>
                <a:gd name="T105" fmla="*/ 21 h 60"/>
                <a:gd name="T106" fmla="*/ 144 w 85"/>
                <a:gd name="T107" fmla="*/ 19 h 60"/>
                <a:gd name="T108" fmla="*/ 151 w 85"/>
                <a:gd name="T109" fmla="*/ 14 h 60"/>
                <a:gd name="T110" fmla="*/ 154 w 85"/>
                <a:gd name="T111" fmla="*/ 12 h 60"/>
                <a:gd name="T112" fmla="*/ 163 w 85"/>
                <a:gd name="T113" fmla="*/ 5 h 6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" h="60">
                  <a:moveTo>
                    <a:pt x="69" y="2"/>
                  </a:moveTo>
                  <a:cubicBezTo>
                    <a:pt x="73" y="4"/>
                    <a:pt x="79" y="0"/>
                    <a:pt x="84" y="0"/>
                  </a:cubicBezTo>
                  <a:cubicBezTo>
                    <a:pt x="85" y="4"/>
                    <a:pt x="82" y="4"/>
                    <a:pt x="82" y="6"/>
                  </a:cubicBezTo>
                  <a:cubicBezTo>
                    <a:pt x="78" y="4"/>
                    <a:pt x="72" y="8"/>
                    <a:pt x="67" y="9"/>
                  </a:cubicBezTo>
                  <a:cubicBezTo>
                    <a:pt x="66" y="9"/>
                    <a:pt x="66" y="11"/>
                    <a:pt x="65" y="11"/>
                  </a:cubicBezTo>
                  <a:cubicBezTo>
                    <a:pt x="64" y="11"/>
                    <a:pt x="63" y="11"/>
                    <a:pt x="62" y="11"/>
                  </a:cubicBezTo>
                  <a:cubicBezTo>
                    <a:pt x="62" y="11"/>
                    <a:pt x="60" y="13"/>
                    <a:pt x="60" y="13"/>
                  </a:cubicBezTo>
                  <a:cubicBezTo>
                    <a:pt x="59" y="14"/>
                    <a:pt x="59" y="12"/>
                    <a:pt x="58" y="12"/>
                  </a:cubicBezTo>
                  <a:cubicBezTo>
                    <a:pt x="57" y="13"/>
                    <a:pt x="55" y="13"/>
                    <a:pt x="53" y="13"/>
                  </a:cubicBezTo>
                  <a:cubicBezTo>
                    <a:pt x="52" y="14"/>
                    <a:pt x="50" y="14"/>
                    <a:pt x="48" y="15"/>
                  </a:cubicBezTo>
                  <a:cubicBezTo>
                    <a:pt x="47" y="15"/>
                    <a:pt x="48" y="16"/>
                    <a:pt x="47" y="17"/>
                  </a:cubicBezTo>
                  <a:cubicBezTo>
                    <a:pt x="46" y="18"/>
                    <a:pt x="41" y="17"/>
                    <a:pt x="41" y="20"/>
                  </a:cubicBezTo>
                  <a:cubicBezTo>
                    <a:pt x="41" y="22"/>
                    <a:pt x="38" y="22"/>
                    <a:pt x="38" y="23"/>
                  </a:cubicBezTo>
                  <a:cubicBezTo>
                    <a:pt x="37" y="23"/>
                    <a:pt x="36" y="25"/>
                    <a:pt x="35" y="25"/>
                  </a:cubicBezTo>
                  <a:cubicBezTo>
                    <a:pt x="35" y="26"/>
                    <a:pt x="34" y="26"/>
                    <a:pt x="34" y="28"/>
                  </a:cubicBezTo>
                  <a:cubicBezTo>
                    <a:pt x="30" y="29"/>
                    <a:pt x="31" y="27"/>
                    <a:pt x="28" y="30"/>
                  </a:cubicBezTo>
                  <a:cubicBezTo>
                    <a:pt x="28" y="31"/>
                    <a:pt x="27" y="30"/>
                    <a:pt x="27" y="31"/>
                  </a:cubicBezTo>
                  <a:cubicBezTo>
                    <a:pt x="27" y="33"/>
                    <a:pt x="24" y="32"/>
                    <a:pt x="22" y="33"/>
                  </a:cubicBezTo>
                  <a:cubicBezTo>
                    <a:pt x="22" y="36"/>
                    <a:pt x="24" y="39"/>
                    <a:pt x="20" y="38"/>
                  </a:cubicBezTo>
                  <a:cubicBezTo>
                    <a:pt x="21" y="40"/>
                    <a:pt x="19" y="45"/>
                    <a:pt x="21" y="45"/>
                  </a:cubicBezTo>
                  <a:cubicBezTo>
                    <a:pt x="20" y="46"/>
                    <a:pt x="19" y="47"/>
                    <a:pt x="18" y="48"/>
                  </a:cubicBezTo>
                  <a:cubicBezTo>
                    <a:pt x="16" y="51"/>
                    <a:pt x="21" y="50"/>
                    <a:pt x="20" y="52"/>
                  </a:cubicBezTo>
                  <a:cubicBezTo>
                    <a:pt x="20" y="52"/>
                    <a:pt x="18" y="53"/>
                    <a:pt x="19" y="53"/>
                  </a:cubicBezTo>
                  <a:cubicBezTo>
                    <a:pt x="19" y="53"/>
                    <a:pt x="21" y="55"/>
                    <a:pt x="20" y="55"/>
                  </a:cubicBezTo>
                  <a:cubicBezTo>
                    <a:pt x="21" y="55"/>
                    <a:pt x="22" y="54"/>
                    <a:pt x="21" y="53"/>
                  </a:cubicBezTo>
                  <a:cubicBezTo>
                    <a:pt x="22" y="54"/>
                    <a:pt x="22" y="56"/>
                    <a:pt x="25" y="56"/>
                  </a:cubicBezTo>
                  <a:cubicBezTo>
                    <a:pt x="25" y="58"/>
                    <a:pt x="23" y="58"/>
                    <a:pt x="24" y="60"/>
                  </a:cubicBezTo>
                  <a:cubicBezTo>
                    <a:pt x="20" y="60"/>
                    <a:pt x="16" y="60"/>
                    <a:pt x="13" y="60"/>
                  </a:cubicBezTo>
                  <a:cubicBezTo>
                    <a:pt x="13" y="60"/>
                    <a:pt x="15" y="59"/>
                    <a:pt x="14" y="58"/>
                  </a:cubicBezTo>
                  <a:cubicBezTo>
                    <a:pt x="13" y="57"/>
                    <a:pt x="12" y="58"/>
                    <a:pt x="11" y="57"/>
                  </a:cubicBezTo>
                  <a:cubicBezTo>
                    <a:pt x="10" y="57"/>
                    <a:pt x="9" y="55"/>
                    <a:pt x="8" y="55"/>
                  </a:cubicBezTo>
                  <a:cubicBezTo>
                    <a:pt x="8" y="54"/>
                    <a:pt x="6" y="55"/>
                    <a:pt x="6" y="55"/>
                  </a:cubicBezTo>
                  <a:cubicBezTo>
                    <a:pt x="5" y="53"/>
                    <a:pt x="5" y="55"/>
                    <a:pt x="2" y="55"/>
                  </a:cubicBezTo>
                  <a:cubicBezTo>
                    <a:pt x="2" y="52"/>
                    <a:pt x="0" y="50"/>
                    <a:pt x="1" y="46"/>
                  </a:cubicBezTo>
                  <a:cubicBezTo>
                    <a:pt x="5" y="50"/>
                    <a:pt x="2" y="42"/>
                    <a:pt x="7" y="44"/>
                  </a:cubicBezTo>
                  <a:cubicBezTo>
                    <a:pt x="8" y="43"/>
                    <a:pt x="6" y="43"/>
                    <a:pt x="6" y="43"/>
                  </a:cubicBezTo>
                  <a:cubicBezTo>
                    <a:pt x="6" y="42"/>
                    <a:pt x="10" y="41"/>
                    <a:pt x="7" y="40"/>
                  </a:cubicBezTo>
                  <a:cubicBezTo>
                    <a:pt x="8" y="39"/>
                    <a:pt x="11" y="39"/>
                    <a:pt x="13" y="38"/>
                  </a:cubicBezTo>
                  <a:cubicBezTo>
                    <a:pt x="12" y="36"/>
                    <a:pt x="16" y="34"/>
                    <a:pt x="13" y="33"/>
                  </a:cubicBezTo>
                  <a:cubicBezTo>
                    <a:pt x="13" y="32"/>
                    <a:pt x="15" y="32"/>
                    <a:pt x="16" y="32"/>
                  </a:cubicBezTo>
                  <a:cubicBezTo>
                    <a:pt x="16" y="30"/>
                    <a:pt x="17" y="29"/>
                    <a:pt x="19" y="29"/>
                  </a:cubicBezTo>
                  <a:cubicBezTo>
                    <a:pt x="17" y="26"/>
                    <a:pt x="20" y="27"/>
                    <a:pt x="19" y="23"/>
                  </a:cubicBezTo>
                  <a:cubicBezTo>
                    <a:pt x="23" y="23"/>
                    <a:pt x="25" y="20"/>
                    <a:pt x="28" y="19"/>
                  </a:cubicBezTo>
                  <a:cubicBezTo>
                    <a:pt x="30" y="20"/>
                    <a:pt x="29" y="17"/>
                    <a:pt x="29" y="17"/>
                  </a:cubicBezTo>
                  <a:cubicBezTo>
                    <a:pt x="30" y="17"/>
                    <a:pt x="31" y="18"/>
                    <a:pt x="31" y="18"/>
                  </a:cubicBezTo>
                  <a:cubicBezTo>
                    <a:pt x="31" y="18"/>
                    <a:pt x="32" y="16"/>
                    <a:pt x="33" y="16"/>
                  </a:cubicBezTo>
                  <a:cubicBezTo>
                    <a:pt x="33" y="15"/>
                    <a:pt x="34" y="15"/>
                    <a:pt x="34" y="13"/>
                  </a:cubicBezTo>
                  <a:cubicBezTo>
                    <a:pt x="36" y="14"/>
                    <a:pt x="38" y="13"/>
                    <a:pt x="40" y="12"/>
                  </a:cubicBezTo>
                  <a:cubicBezTo>
                    <a:pt x="42" y="11"/>
                    <a:pt x="43" y="12"/>
                    <a:pt x="47" y="11"/>
                  </a:cubicBezTo>
                  <a:cubicBezTo>
                    <a:pt x="48" y="11"/>
                    <a:pt x="48" y="10"/>
                    <a:pt x="48" y="10"/>
                  </a:cubicBezTo>
                  <a:cubicBezTo>
                    <a:pt x="50" y="9"/>
                    <a:pt x="50" y="11"/>
                    <a:pt x="51" y="11"/>
                  </a:cubicBezTo>
                  <a:cubicBezTo>
                    <a:pt x="52" y="11"/>
                    <a:pt x="50" y="9"/>
                    <a:pt x="52" y="9"/>
                  </a:cubicBezTo>
                  <a:cubicBezTo>
                    <a:pt x="52" y="9"/>
                    <a:pt x="53" y="9"/>
                    <a:pt x="53" y="9"/>
                  </a:cubicBezTo>
                  <a:cubicBezTo>
                    <a:pt x="54" y="8"/>
                    <a:pt x="58" y="8"/>
                    <a:pt x="61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5"/>
                    <a:pt x="65" y="5"/>
                  </a:cubicBezTo>
                  <a:cubicBezTo>
                    <a:pt x="68" y="3"/>
                    <a:pt x="70" y="7"/>
                    <a:pt x="69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00" name="Freeform 24"/>
            <p:cNvSpPr>
              <a:spLocks/>
            </p:cNvSpPr>
            <p:nvPr/>
          </p:nvSpPr>
          <p:spPr bwMode="auto">
            <a:xfrm>
              <a:off x="8910227" y="1350812"/>
              <a:ext cx="33338" cy="11112"/>
            </a:xfrm>
            <a:custGeom>
              <a:avLst/>
              <a:gdLst>
                <a:gd name="T0" fmla="*/ 14 w 9"/>
                <a:gd name="T1" fmla="*/ 0 h 3"/>
                <a:gd name="T2" fmla="*/ 21 w 9"/>
                <a:gd name="T3" fmla="*/ 0 h 3"/>
                <a:gd name="T4" fmla="*/ 14 w 9"/>
                <a:gd name="T5" fmla="*/ 0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3">
                  <a:moveTo>
                    <a:pt x="6" y="0"/>
                  </a:moveTo>
                  <a:cubicBezTo>
                    <a:pt x="7" y="0"/>
                    <a:pt x="8" y="0"/>
                    <a:pt x="9" y="0"/>
                  </a:cubicBezTo>
                  <a:cubicBezTo>
                    <a:pt x="9" y="3"/>
                    <a:pt x="0" y="0"/>
                    <a:pt x="6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01" name="Freeform 25"/>
            <p:cNvSpPr>
              <a:spLocks/>
            </p:cNvSpPr>
            <p:nvPr/>
          </p:nvSpPr>
          <p:spPr bwMode="auto">
            <a:xfrm>
              <a:off x="6540850" y="1362794"/>
              <a:ext cx="98425" cy="76200"/>
            </a:xfrm>
            <a:custGeom>
              <a:avLst/>
              <a:gdLst>
                <a:gd name="T0" fmla="*/ 17 w 26"/>
                <a:gd name="T1" fmla="*/ 2 h 20"/>
                <a:gd name="T2" fmla="*/ 19 w 26"/>
                <a:gd name="T3" fmla="*/ 5 h 20"/>
                <a:gd name="T4" fmla="*/ 36 w 26"/>
                <a:gd name="T5" fmla="*/ 12 h 20"/>
                <a:gd name="T6" fmla="*/ 45 w 26"/>
                <a:gd name="T7" fmla="*/ 7 h 20"/>
                <a:gd name="T8" fmla="*/ 62 w 26"/>
                <a:gd name="T9" fmla="*/ 10 h 20"/>
                <a:gd name="T10" fmla="*/ 55 w 26"/>
                <a:gd name="T11" fmla="*/ 24 h 20"/>
                <a:gd name="T12" fmla="*/ 33 w 26"/>
                <a:gd name="T13" fmla="*/ 29 h 20"/>
                <a:gd name="T14" fmla="*/ 33 w 26"/>
                <a:gd name="T15" fmla="*/ 34 h 20"/>
                <a:gd name="T16" fmla="*/ 29 w 26"/>
                <a:gd name="T17" fmla="*/ 38 h 20"/>
                <a:gd name="T18" fmla="*/ 19 w 26"/>
                <a:gd name="T19" fmla="*/ 41 h 20"/>
                <a:gd name="T20" fmla="*/ 7 w 26"/>
                <a:gd name="T21" fmla="*/ 36 h 20"/>
                <a:gd name="T22" fmla="*/ 0 w 26"/>
                <a:gd name="T23" fmla="*/ 12 h 20"/>
                <a:gd name="T24" fmla="*/ 17 w 26"/>
                <a:gd name="T25" fmla="*/ 2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" h="20">
                  <a:moveTo>
                    <a:pt x="7" y="1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9" y="4"/>
                    <a:pt x="13" y="4"/>
                    <a:pt x="15" y="5"/>
                  </a:cubicBezTo>
                  <a:cubicBezTo>
                    <a:pt x="17" y="6"/>
                    <a:pt x="18" y="3"/>
                    <a:pt x="19" y="3"/>
                  </a:cubicBezTo>
                  <a:cubicBezTo>
                    <a:pt x="20" y="3"/>
                    <a:pt x="22" y="5"/>
                    <a:pt x="26" y="4"/>
                  </a:cubicBezTo>
                  <a:cubicBezTo>
                    <a:pt x="25" y="5"/>
                    <a:pt x="20" y="8"/>
                    <a:pt x="23" y="10"/>
                  </a:cubicBezTo>
                  <a:cubicBezTo>
                    <a:pt x="22" y="13"/>
                    <a:pt x="18" y="13"/>
                    <a:pt x="14" y="12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6"/>
                    <a:pt x="7" y="14"/>
                    <a:pt x="12" y="16"/>
                  </a:cubicBezTo>
                  <a:cubicBezTo>
                    <a:pt x="12" y="20"/>
                    <a:pt x="8" y="14"/>
                    <a:pt x="8" y="17"/>
                  </a:cubicBezTo>
                  <a:cubicBezTo>
                    <a:pt x="6" y="17"/>
                    <a:pt x="7" y="13"/>
                    <a:pt x="3" y="15"/>
                  </a:cubicBezTo>
                  <a:cubicBezTo>
                    <a:pt x="3" y="11"/>
                    <a:pt x="3" y="7"/>
                    <a:pt x="0" y="5"/>
                  </a:cubicBezTo>
                  <a:cubicBezTo>
                    <a:pt x="1" y="3"/>
                    <a:pt x="8" y="5"/>
                    <a:pt x="7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02" name="Freeform 26"/>
            <p:cNvSpPr>
              <a:spLocks/>
            </p:cNvSpPr>
            <p:nvPr/>
          </p:nvSpPr>
          <p:spPr bwMode="auto">
            <a:xfrm>
              <a:off x="8587964" y="1376212"/>
              <a:ext cx="25400" cy="19050"/>
            </a:xfrm>
            <a:custGeom>
              <a:avLst/>
              <a:gdLst>
                <a:gd name="T0" fmla="*/ 9 w 7"/>
                <a:gd name="T1" fmla="*/ 0 h 5"/>
                <a:gd name="T2" fmla="*/ 11 w 7"/>
                <a:gd name="T3" fmla="*/ 12 h 5"/>
                <a:gd name="T4" fmla="*/ 0 w 7"/>
                <a:gd name="T5" fmla="*/ 10 h 5"/>
                <a:gd name="T6" fmla="*/ 9 w 7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cubicBezTo>
                    <a:pt x="7" y="1"/>
                    <a:pt x="5" y="2"/>
                    <a:pt x="5" y="5"/>
                  </a:cubicBezTo>
                  <a:cubicBezTo>
                    <a:pt x="4" y="4"/>
                    <a:pt x="2" y="3"/>
                    <a:pt x="0" y="4"/>
                  </a:cubicBezTo>
                  <a:cubicBezTo>
                    <a:pt x="1" y="1"/>
                    <a:pt x="4" y="3"/>
                    <a:pt x="4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03" name="Freeform 27"/>
            <p:cNvSpPr>
              <a:spLocks/>
            </p:cNvSpPr>
            <p:nvPr/>
          </p:nvSpPr>
          <p:spPr bwMode="auto">
            <a:xfrm>
              <a:off x="6645625" y="1373907"/>
              <a:ext cx="46038" cy="41275"/>
            </a:xfrm>
            <a:custGeom>
              <a:avLst/>
              <a:gdLst>
                <a:gd name="T0" fmla="*/ 0 w 12"/>
                <a:gd name="T1" fmla="*/ 9 h 11"/>
                <a:gd name="T2" fmla="*/ 29 w 12"/>
                <a:gd name="T3" fmla="*/ 14 h 11"/>
                <a:gd name="T4" fmla="*/ 17 w 12"/>
                <a:gd name="T5" fmla="*/ 26 h 11"/>
                <a:gd name="T6" fmla="*/ 12 w 12"/>
                <a:gd name="T7" fmla="*/ 19 h 11"/>
                <a:gd name="T8" fmla="*/ 5 w 12"/>
                <a:gd name="T9" fmla="*/ 19 h 11"/>
                <a:gd name="T10" fmla="*/ 0 w 12"/>
                <a:gd name="T11" fmla="*/ 9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11">
                  <a:moveTo>
                    <a:pt x="0" y="4"/>
                  </a:moveTo>
                  <a:cubicBezTo>
                    <a:pt x="4" y="0"/>
                    <a:pt x="10" y="4"/>
                    <a:pt x="12" y="6"/>
                  </a:cubicBezTo>
                  <a:cubicBezTo>
                    <a:pt x="12" y="9"/>
                    <a:pt x="6" y="7"/>
                    <a:pt x="7" y="11"/>
                  </a:cubicBezTo>
                  <a:cubicBezTo>
                    <a:pt x="6" y="11"/>
                    <a:pt x="6" y="9"/>
                    <a:pt x="5" y="8"/>
                  </a:cubicBezTo>
                  <a:cubicBezTo>
                    <a:pt x="4" y="8"/>
                    <a:pt x="3" y="9"/>
                    <a:pt x="2" y="8"/>
                  </a:cubicBezTo>
                  <a:cubicBezTo>
                    <a:pt x="1" y="7"/>
                    <a:pt x="3" y="4"/>
                    <a:pt x="0" y="4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04" name="Freeform 28"/>
            <p:cNvSpPr>
              <a:spLocks/>
            </p:cNvSpPr>
            <p:nvPr/>
          </p:nvSpPr>
          <p:spPr bwMode="auto">
            <a:xfrm>
              <a:off x="6702775" y="1389782"/>
              <a:ext cx="66675" cy="33337"/>
            </a:xfrm>
            <a:custGeom>
              <a:avLst/>
              <a:gdLst>
                <a:gd name="T0" fmla="*/ 5 w 18"/>
                <a:gd name="T1" fmla="*/ 2 h 9"/>
                <a:gd name="T2" fmla="*/ 9 w 18"/>
                <a:gd name="T3" fmla="*/ 2 h 9"/>
                <a:gd name="T4" fmla="*/ 23 w 18"/>
                <a:gd name="T5" fmla="*/ 7 h 9"/>
                <a:gd name="T6" fmla="*/ 37 w 18"/>
                <a:gd name="T7" fmla="*/ 12 h 9"/>
                <a:gd name="T8" fmla="*/ 42 w 18"/>
                <a:gd name="T9" fmla="*/ 19 h 9"/>
                <a:gd name="T10" fmla="*/ 9 w 18"/>
                <a:gd name="T11" fmla="*/ 12 h 9"/>
                <a:gd name="T12" fmla="*/ 5 w 18"/>
                <a:gd name="T13" fmla="*/ 2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9">
                  <a:moveTo>
                    <a:pt x="2" y="1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8" y="0"/>
                    <a:pt x="7" y="3"/>
                    <a:pt x="10" y="3"/>
                  </a:cubicBezTo>
                  <a:cubicBezTo>
                    <a:pt x="12" y="4"/>
                    <a:pt x="14" y="4"/>
                    <a:pt x="16" y="5"/>
                  </a:cubicBezTo>
                  <a:cubicBezTo>
                    <a:pt x="17" y="6"/>
                    <a:pt x="18" y="5"/>
                    <a:pt x="18" y="8"/>
                  </a:cubicBezTo>
                  <a:cubicBezTo>
                    <a:pt x="11" y="9"/>
                    <a:pt x="9" y="6"/>
                    <a:pt x="4" y="5"/>
                  </a:cubicBezTo>
                  <a:cubicBezTo>
                    <a:pt x="5" y="2"/>
                    <a:pt x="0" y="5"/>
                    <a:pt x="2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05" name="Freeform 29"/>
            <p:cNvSpPr>
              <a:spLocks/>
            </p:cNvSpPr>
            <p:nvPr/>
          </p:nvSpPr>
          <p:spPr bwMode="auto">
            <a:xfrm>
              <a:off x="8888002" y="1447649"/>
              <a:ext cx="111125" cy="90487"/>
            </a:xfrm>
            <a:custGeom>
              <a:avLst/>
              <a:gdLst>
                <a:gd name="T0" fmla="*/ 23 w 30"/>
                <a:gd name="T1" fmla="*/ 12 h 24"/>
                <a:gd name="T2" fmla="*/ 23 w 30"/>
                <a:gd name="T3" fmla="*/ 7 h 24"/>
                <a:gd name="T4" fmla="*/ 54 w 30"/>
                <a:gd name="T5" fmla="*/ 0 h 24"/>
                <a:gd name="T6" fmla="*/ 58 w 30"/>
                <a:gd name="T7" fmla="*/ 12 h 24"/>
                <a:gd name="T8" fmla="*/ 54 w 30"/>
                <a:gd name="T9" fmla="*/ 19 h 24"/>
                <a:gd name="T10" fmla="*/ 68 w 30"/>
                <a:gd name="T11" fmla="*/ 21 h 24"/>
                <a:gd name="T12" fmla="*/ 70 w 30"/>
                <a:gd name="T13" fmla="*/ 45 h 24"/>
                <a:gd name="T14" fmla="*/ 61 w 30"/>
                <a:gd name="T15" fmla="*/ 45 h 24"/>
                <a:gd name="T16" fmla="*/ 61 w 30"/>
                <a:gd name="T17" fmla="*/ 50 h 24"/>
                <a:gd name="T18" fmla="*/ 54 w 30"/>
                <a:gd name="T19" fmla="*/ 50 h 24"/>
                <a:gd name="T20" fmla="*/ 44 w 30"/>
                <a:gd name="T21" fmla="*/ 55 h 24"/>
                <a:gd name="T22" fmla="*/ 37 w 30"/>
                <a:gd name="T23" fmla="*/ 48 h 24"/>
                <a:gd name="T24" fmla="*/ 28 w 30"/>
                <a:gd name="T25" fmla="*/ 38 h 24"/>
                <a:gd name="T26" fmla="*/ 23 w 30"/>
                <a:gd name="T27" fmla="*/ 33 h 24"/>
                <a:gd name="T28" fmla="*/ 9 w 30"/>
                <a:gd name="T29" fmla="*/ 31 h 24"/>
                <a:gd name="T30" fmla="*/ 0 w 30"/>
                <a:gd name="T31" fmla="*/ 24 h 24"/>
                <a:gd name="T32" fmla="*/ 28 w 30"/>
                <a:gd name="T33" fmla="*/ 29 h 24"/>
                <a:gd name="T34" fmla="*/ 30 w 30"/>
                <a:gd name="T35" fmla="*/ 17 h 24"/>
                <a:gd name="T36" fmla="*/ 21 w 30"/>
                <a:gd name="T37" fmla="*/ 7 h 24"/>
                <a:gd name="T38" fmla="*/ 23 w 30"/>
                <a:gd name="T39" fmla="*/ 12 h 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0" h="24">
                  <a:moveTo>
                    <a:pt x="10" y="5"/>
                  </a:moveTo>
                  <a:cubicBezTo>
                    <a:pt x="11" y="4"/>
                    <a:pt x="11" y="3"/>
                    <a:pt x="10" y="3"/>
                  </a:cubicBezTo>
                  <a:cubicBezTo>
                    <a:pt x="13" y="1"/>
                    <a:pt x="21" y="4"/>
                    <a:pt x="23" y="0"/>
                  </a:cubicBezTo>
                  <a:cubicBezTo>
                    <a:pt x="24" y="1"/>
                    <a:pt x="25" y="2"/>
                    <a:pt x="25" y="5"/>
                  </a:cubicBezTo>
                  <a:cubicBezTo>
                    <a:pt x="26" y="7"/>
                    <a:pt x="23" y="6"/>
                    <a:pt x="23" y="8"/>
                  </a:cubicBezTo>
                  <a:cubicBezTo>
                    <a:pt x="24" y="12"/>
                    <a:pt x="26" y="10"/>
                    <a:pt x="29" y="9"/>
                  </a:cubicBezTo>
                  <a:cubicBezTo>
                    <a:pt x="30" y="14"/>
                    <a:pt x="29" y="14"/>
                    <a:pt x="30" y="19"/>
                  </a:cubicBezTo>
                  <a:cubicBezTo>
                    <a:pt x="29" y="19"/>
                    <a:pt x="27" y="18"/>
                    <a:pt x="26" y="19"/>
                  </a:cubicBezTo>
                  <a:cubicBezTo>
                    <a:pt x="26" y="19"/>
                    <a:pt x="27" y="21"/>
                    <a:pt x="26" y="21"/>
                  </a:cubicBezTo>
                  <a:cubicBezTo>
                    <a:pt x="25" y="22"/>
                    <a:pt x="24" y="21"/>
                    <a:pt x="23" y="21"/>
                  </a:cubicBezTo>
                  <a:cubicBezTo>
                    <a:pt x="21" y="21"/>
                    <a:pt x="21" y="23"/>
                    <a:pt x="19" y="23"/>
                  </a:cubicBezTo>
                  <a:cubicBezTo>
                    <a:pt x="17" y="24"/>
                    <a:pt x="17" y="21"/>
                    <a:pt x="16" y="20"/>
                  </a:cubicBezTo>
                  <a:cubicBezTo>
                    <a:pt x="15" y="19"/>
                    <a:pt x="11" y="19"/>
                    <a:pt x="12" y="16"/>
                  </a:cubicBezTo>
                  <a:cubicBezTo>
                    <a:pt x="10" y="17"/>
                    <a:pt x="10" y="15"/>
                    <a:pt x="10" y="14"/>
                  </a:cubicBezTo>
                  <a:cubicBezTo>
                    <a:pt x="8" y="15"/>
                    <a:pt x="6" y="14"/>
                    <a:pt x="4" y="13"/>
                  </a:cubicBezTo>
                  <a:cubicBezTo>
                    <a:pt x="2" y="12"/>
                    <a:pt x="0" y="13"/>
                    <a:pt x="0" y="10"/>
                  </a:cubicBezTo>
                  <a:cubicBezTo>
                    <a:pt x="6" y="10"/>
                    <a:pt x="7" y="12"/>
                    <a:pt x="12" y="12"/>
                  </a:cubicBezTo>
                  <a:cubicBezTo>
                    <a:pt x="14" y="11"/>
                    <a:pt x="13" y="9"/>
                    <a:pt x="13" y="7"/>
                  </a:cubicBezTo>
                  <a:cubicBezTo>
                    <a:pt x="14" y="4"/>
                    <a:pt x="7" y="8"/>
                    <a:pt x="9" y="3"/>
                  </a:cubicBezTo>
                  <a:cubicBezTo>
                    <a:pt x="10" y="3"/>
                    <a:pt x="10" y="4"/>
                    <a:pt x="10" y="5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06" name="Freeform 30"/>
            <p:cNvSpPr>
              <a:spLocks/>
            </p:cNvSpPr>
            <p:nvPr/>
          </p:nvSpPr>
          <p:spPr bwMode="auto">
            <a:xfrm>
              <a:off x="9284877" y="1455587"/>
              <a:ext cx="68263" cy="30162"/>
            </a:xfrm>
            <a:custGeom>
              <a:avLst/>
              <a:gdLst>
                <a:gd name="T0" fmla="*/ 0 w 18"/>
                <a:gd name="T1" fmla="*/ 2 h 8"/>
                <a:gd name="T2" fmla="*/ 12 w 18"/>
                <a:gd name="T3" fmla="*/ 0 h 8"/>
                <a:gd name="T4" fmla="*/ 43 w 18"/>
                <a:gd name="T5" fmla="*/ 10 h 8"/>
                <a:gd name="T6" fmla="*/ 41 w 18"/>
                <a:gd name="T7" fmla="*/ 19 h 8"/>
                <a:gd name="T8" fmla="*/ 10 w 18"/>
                <a:gd name="T9" fmla="*/ 10 h 8"/>
                <a:gd name="T10" fmla="*/ 0 w 18"/>
                <a:gd name="T11" fmla="*/ 2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8">
                  <a:moveTo>
                    <a:pt x="0" y="1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9" y="1"/>
                    <a:pt x="14" y="3"/>
                    <a:pt x="18" y="4"/>
                  </a:cubicBezTo>
                  <a:cubicBezTo>
                    <a:pt x="18" y="6"/>
                    <a:pt x="17" y="6"/>
                    <a:pt x="17" y="8"/>
                  </a:cubicBezTo>
                  <a:cubicBezTo>
                    <a:pt x="10" y="8"/>
                    <a:pt x="8" y="7"/>
                    <a:pt x="4" y="4"/>
                  </a:cubicBezTo>
                  <a:cubicBezTo>
                    <a:pt x="3" y="3"/>
                    <a:pt x="3" y="1"/>
                    <a:pt x="0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07" name="Freeform 31"/>
            <p:cNvSpPr>
              <a:spLocks/>
            </p:cNvSpPr>
            <p:nvPr/>
          </p:nvSpPr>
          <p:spPr bwMode="auto">
            <a:xfrm>
              <a:off x="6601175" y="1453282"/>
              <a:ext cx="44450" cy="19050"/>
            </a:xfrm>
            <a:custGeom>
              <a:avLst/>
              <a:gdLst>
                <a:gd name="T0" fmla="*/ 28 w 12"/>
                <a:gd name="T1" fmla="*/ 10 h 5"/>
                <a:gd name="T2" fmla="*/ 0 w 12"/>
                <a:gd name="T3" fmla="*/ 7 h 5"/>
                <a:gd name="T4" fmla="*/ 9 w 12"/>
                <a:gd name="T5" fmla="*/ 0 h 5"/>
                <a:gd name="T6" fmla="*/ 28 w 12"/>
                <a:gd name="T7" fmla="*/ 1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5">
                  <a:moveTo>
                    <a:pt x="12" y="4"/>
                  </a:moveTo>
                  <a:cubicBezTo>
                    <a:pt x="11" y="5"/>
                    <a:pt x="3" y="4"/>
                    <a:pt x="0" y="3"/>
                  </a:cubicBezTo>
                  <a:cubicBezTo>
                    <a:pt x="1" y="1"/>
                    <a:pt x="4" y="2"/>
                    <a:pt x="4" y="0"/>
                  </a:cubicBezTo>
                  <a:cubicBezTo>
                    <a:pt x="7" y="1"/>
                    <a:pt x="12" y="0"/>
                    <a:pt x="12" y="4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08" name="Freeform 32"/>
            <p:cNvSpPr>
              <a:spLocks/>
            </p:cNvSpPr>
            <p:nvPr/>
          </p:nvSpPr>
          <p:spPr bwMode="auto">
            <a:xfrm>
              <a:off x="9772239" y="1552424"/>
              <a:ext cx="38100" cy="23812"/>
            </a:xfrm>
            <a:custGeom>
              <a:avLst/>
              <a:gdLst>
                <a:gd name="T0" fmla="*/ 22 w 10"/>
                <a:gd name="T1" fmla="*/ 13 h 6"/>
                <a:gd name="T2" fmla="*/ 0 w 10"/>
                <a:gd name="T3" fmla="*/ 5 h 6"/>
                <a:gd name="T4" fmla="*/ 22 w 10"/>
                <a:gd name="T5" fmla="*/ 13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" h="6">
                  <a:moveTo>
                    <a:pt x="9" y="5"/>
                  </a:moveTo>
                  <a:cubicBezTo>
                    <a:pt x="4" y="6"/>
                    <a:pt x="5" y="2"/>
                    <a:pt x="0" y="2"/>
                  </a:cubicBezTo>
                  <a:cubicBezTo>
                    <a:pt x="2" y="0"/>
                    <a:pt x="10" y="1"/>
                    <a:pt x="9" y="5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09" name="Freeform 33"/>
            <p:cNvSpPr>
              <a:spLocks/>
            </p:cNvSpPr>
            <p:nvPr/>
          </p:nvSpPr>
          <p:spPr bwMode="auto">
            <a:xfrm>
              <a:off x="9746839" y="1579412"/>
              <a:ext cx="52388" cy="25400"/>
            </a:xfrm>
            <a:custGeom>
              <a:avLst/>
              <a:gdLst>
                <a:gd name="T0" fmla="*/ 33 w 14"/>
                <a:gd name="T1" fmla="*/ 9 h 7"/>
                <a:gd name="T2" fmla="*/ 5 w 14"/>
                <a:gd name="T3" fmla="*/ 9 h 7"/>
                <a:gd name="T4" fmla="*/ 14 w 14"/>
                <a:gd name="T5" fmla="*/ 0 h 7"/>
                <a:gd name="T6" fmla="*/ 33 w 14"/>
                <a:gd name="T7" fmla="*/ 9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7">
                  <a:moveTo>
                    <a:pt x="14" y="4"/>
                  </a:moveTo>
                  <a:cubicBezTo>
                    <a:pt x="13" y="7"/>
                    <a:pt x="4" y="7"/>
                    <a:pt x="2" y="4"/>
                  </a:cubicBezTo>
                  <a:cubicBezTo>
                    <a:pt x="0" y="0"/>
                    <a:pt x="6" y="3"/>
                    <a:pt x="6" y="0"/>
                  </a:cubicBezTo>
                  <a:cubicBezTo>
                    <a:pt x="8" y="2"/>
                    <a:pt x="10" y="3"/>
                    <a:pt x="14" y="4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10" name="Freeform 34"/>
            <p:cNvSpPr>
              <a:spLocks/>
            </p:cNvSpPr>
            <p:nvPr/>
          </p:nvSpPr>
          <p:spPr bwMode="auto">
            <a:xfrm>
              <a:off x="4935888" y="1596157"/>
              <a:ext cx="33338" cy="25400"/>
            </a:xfrm>
            <a:custGeom>
              <a:avLst/>
              <a:gdLst>
                <a:gd name="T0" fmla="*/ 9 w 9"/>
                <a:gd name="T1" fmla="*/ 0 h 7"/>
                <a:gd name="T2" fmla="*/ 21 w 9"/>
                <a:gd name="T3" fmla="*/ 11 h 7"/>
                <a:gd name="T4" fmla="*/ 7 w 9"/>
                <a:gd name="T5" fmla="*/ 16 h 7"/>
                <a:gd name="T6" fmla="*/ 5 w 9"/>
                <a:gd name="T7" fmla="*/ 2 h 7"/>
                <a:gd name="T8" fmla="*/ 9 w 9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7" y="0"/>
                    <a:pt x="9" y="2"/>
                    <a:pt x="9" y="5"/>
                  </a:cubicBezTo>
                  <a:cubicBezTo>
                    <a:pt x="6" y="4"/>
                    <a:pt x="3" y="4"/>
                    <a:pt x="3" y="7"/>
                  </a:cubicBezTo>
                  <a:cubicBezTo>
                    <a:pt x="0" y="7"/>
                    <a:pt x="2" y="3"/>
                    <a:pt x="2" y="1"/>
                  </a:cubicBezTo>
                  <a:cubicBezTo>
                    <a:pt x="3" y="1"/>
                    <a:pt x="4" y="1"/>
                    <a:pt x="4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11" name="Freeform 35"/>
            <p:cNvSpPr>
              <a:spLocks/>
            </p:cNvSpPr>
            <p:nvPr/>
          </p:nvSpPr>
          <p:spPr bwMode="auto">
            <a:xfrm>
              <a:off x="8786402" y="1612749"/>
              <a:ext cx="33338" cy="26987"/>
            </a:xfrm>
            <a:custGeom>
              <a:avLst/>
              <a:gdLst>
                <a:gd name="T0" fmla="*/ 21 w 9"/>
                <a:gd name="T1" fmla="*/ 12 h 7"/>
                <a:gd name="T2" fmla="*/ 0 w 9"/>
                <a:gd name="T3" fmla="*/ 17 h 7"/>
                <a:gd name="T4" fmla="*/ 21 w 9"/>
                <a:gd name="T5" fmla="*/ 12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7">
                  <a:moveTo>
                    <a:pt x="9" y="5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1" y="4"/>
                    <a:pt x="9" y="0"/>
                    <a:pt x="9" y="5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12" name="Freeform 36"/>
            <p:cNvSpPr>
              <a:spLocks/>
            </p:cNvSpPr>
            <p:nvPr/>
          </p:nvSpPr>
          <p:spPr bwMode="auto">
            <a:xfrm>
              <a:off x="9340439" y="1631799"/>
              <a:ext cx="57150" cy="33337"/>
            </a:xfrm>
            <a:custGeom>
              <a:avLst/>
              <a:gdLst>
                <a:gd name="T0" fmla="*/ 29 w 15"/>
                <a:gd name="T1" fmla="*/ 5 h 9"/>
                <a:gd name="T2" fmla="*/ 34 w 15"/>
                <a:gd name="T3" fmla="*/ 21 h 9"/>
                <a:gd name="T4" fmla="*/ 5 w 15"/>
                <a:gd name="T5" fmla="*/ 14 h 9"/>
                <a:gd name="T6" fmla="*/ 10 w 15"/>
                <a:gd name="T7" fmla="*/ 5 h 9"/>
                <a:gd name="T8" fmla="*/ 29 w 15"/>
                <a:gd name="T9" fmla="*/ 5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9">
                  <a:moveTo>
                    <a:pt x="12" y="2"/>
                  </a:moveTo>
                  <a:cubicBezTo>
                    <a:pt x="14" y="3"/>
                    <a:pt x="15" y="7"/>
                    <a:pt x="14" y="9"/>
                  </a:cubicBezTo>
                  <a:cubicBezTo>
                    <a:pt x="9" y="8"/>
                    <a:pt x="3" y="9"/>
                    <a:pt x="2" y="6"/>
                  </a:cubicBezTo>
                  <a:cubicBezTo>
                    <a:pt x="0" y="2"/>
                    <a:pt x="6" y="5"/>
                    <a:pt x="4" y="2"/>
                  </a:cubicBezTo>
                  <a:cubicBezTo>
                    <a:pt x="8" y="0"/>
                    <a:pt x="12" y="3"/>
                    <a:pt x="12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13" name="Freeform 37"/>
            <p:cNvSpPr>
              <a:spLocks/>
            </p:cNvSpPr>
            <p:nvPr/>
          </p:nvSpPr>
          <p:spPr bwMode="auto">
            <a:xfrm>
              <a:off x="9322977" y="1725462"/>
              <a:ext cx="66675" cy="30162"/>
            </a:xfrm>
            <a:custGeom>
              <a:avLst/>
              <a:gdLst>
                <a:gd name="T0" fmla="*/ 37 w 18"/>
                <a:gd name="T1" fmla="*/ 10 h 8"/>
                <a:gd name="T2" fmla="*/ 28 w 18"/>
                <a:gd name="T3" fmla="*/ 14 h 8"/>
                <a:gd name="T4" fmla="*/ 16 w 18"/>
                <a:gd name="T5" fmla="*/ 17 h 8"/>
                <a:gd name="T6" fmla="*/ 5 w 18"/>
                <a:gd name="T7" fmla="*/ 14 h 8"/>
                <a:gd name="T8" fmla="*/ 7 w 18"/>
                <a:gd name="T9" fmla="*/ 5 h 8"/>
                <a:gd name="T10" fmla="*/ 16 w 18"/>
                <a:gd name="T11" fmla="*/ 0 h 8"/>
                <a:gd name="T12" fmla="*/ 37 w 18"/>
                <a:gd name="T13" fmla="*/ 1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8">
                  <a:moveTo>
                    <a:pt x="16" y="4"/>
                  </a:moveTo>
                  <a:cubicBezTo>
                    <a:pt x="18" y="7"/>
                    <a:pt x="13" y="6"/>
                    <a:pt x="12" y="6"/>
                  </a:cubicBezTo>
                  <a:cubicBezTo>
                    <a:pt x="11" y="6"/>
                    <a:pt x="8" y="8"/>
                    <a:pt x="7" y="7"/>
                  </a:cubicBezTo>
                  <a:cubicBezTo>
                    <a:pt x="6" y="6"/>
                    <a:pt x="4" y="7"/>
                    <a:pt x="2" y="6"/>
                  </a:cubicBezTo>
                  <a:cubicBezTo>
                    <a:pt x="0" y="3"/>
                    <a:pt x="7" y="4"/>
                    <a:pt x="3" y="2"/>
                  </a:cubicBezTo>
                  <a:cubicBezTo>
                    <a:pt x="4" y="1"/>
                    <a:pt x="7" y="2"/>
                    <a:pt x="7" y="0"/>
                  </a:cubicBezTo>
                  <a:cubicBezTo>
                    <a:pt x="10" y="1"/>
                    <a:pt x="14" y="2"/>
                    <a:pt x="16" y="4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14" name="Freeform 38"/>
            <p:cNvSpPr>
              <a:spLocks/>
            </p:cNvSpPr>
            <p:nvPr/>
          </p:nvSpPr>
          <p:spPr bwMode="auto">
            <a:xfrm>
              <a:off x="9322977" y="1774674"/>
              <a:ext cx="33338" cy="14287"/>
            </a:xfrm>
            <a:custGeom>
              <a:avLst/>
              <a:gdLst>
                <a:gd name="T0" fmla="*/ 16 w 9"/>
                <a:gd name="T1" fmla="*/ 9 h 4"/>
                <a:gd name="T2" fmla="*/ 5 w 9"/>
                <a:gd name="T3" fmla="*/ 9 h 4"/>
                <a:gd name="T4" fmla="*/ 16 w 9"/>
                <a:gd name="T5" fmla="*/ 9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4">
                  <a:moveTo>
                    <a:pt x="7" y="4"/>
                  </a:moveTo>
                  <a:cubicBezTo>
                    <a:pt x="5" y="2"/>
                    <a:pt x="5" y="4"/>
                    <a:pt x="2" y="4"/>
                  </a:cubicBezTo>
                  <a:cubicBezTo>
                    <a:pt x="0" y="0"/>
                    <a:pt x="9" y="0"/>
                    <a:pt x="7" y="4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15" name="Freeform 39"/>
            <p:cNvSpPr>
              <a:spLocks/>
            </p:cNvSpPr>
            <p:nvPr/>
          </p:nvSpPr>
          <p:spPr bwMode="auto">
            <a:xfrm>
              <a:off x="9224552" y="1793724"/>
              <a:ext cx="38100" cy="22225"/>
            </a:xfrm>
            <a:custGeom>
              <a:avLst/>
              <a:gdLst>
                <a:gd name="T0" fmla="*/ 19 w 10"/>
                <a:gd name="T1" fmla="*/ 2 h 6"/>
                <a:gd name="T2" fmla="*/ 22 w 10"/>
                <a:gd name="T3" fmla="*/ 7 h 6"/>
                <a:gd name="T4" fmla="*/ 12 w 10"/>
                <a:gd name="T5" fmla="*/ 9 h 6"/>
                <a:gd name="T6" fmla="*/ 0 w 10"/>
                <a:gd name="T7" fmla="*/ 9 h 6"/>
                <a:gd name="T8" fmla="*/ 19 w 10"/>
                <a:gd name="T9" fmla="*/ 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6">
                  <a:moveTo>
                    <a:pt x="8" y="1"/>
                  </a:moveTo>
                  <a:cubicBezTo>
                    <a:pt x="8" y="2"/>
                    <a:pt x="8" y="3"/>
                    <a:pt x="9" y="3"/>
                  </a:cubicBezTo>
                  <a:cubicBezTo>
                    <a:pt x="10" y="5"/>
                    <a:pt x="5" y="3"/>
                    <a:pt x="5" y="4"/>
                  </a:cubicBezTo>
                  <a:cubicBezTo>
                    <a:pt x="3" y="6"/>
                    <a:pt x="4" y="4"/>
                    <a:pt x="0" y="4"/>
                  </a:cubicBezTo>
                  <a:cubicBezTo>
                    <a:pt x="2" y="3"/>
                    <a:pt x="4" y="0"/>
                    <a:pt x="8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16" name="Freeform 40"/>
            <p:cNvSpPr>
              <a:spLocks/>
            </p:cNvSpPr>
            <p:nvPr/>
          </p:nvSpPr>
          <p:spPr bwMode="auto">
            <a:xfrm>
              <a:off x="9292814" y="1815949"/>
              <a:ext cx="11113" cy="22225"/>
            </a:xfrm>
            <a:custGeom>
              <a:avLst/>
              <a:gdLst>
                <a:gd name="T0" fmla="*/ 2 w 3"/>
                <a:gd name="T1" fmla="*/ 0 h 6"/>
                <a:gd name="T2" fmla="*/ 7 w 3"/>
                <a:gd name="T3" fmla="*/ 9 h 6"/>
                <a:gd name="T4" fmla="*/ 2 w 3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cubicBezTo>
                    <a:pt x="3" y="0"/>
                    <a:pt x="3" y="2"/>
                    <a:pt x="3" y="4"/>
                  </a:cubicBezTo>
                  <a:cubicBezTo>
                    <a:pt x="0" y="6"/>
                    <a:pt x="1" y="2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17" name="Freeform 41"/>
            <p:cNvSpPr>
              <a:spLocks/>
            </p:cNvSpPr>
            <p:nvPr/>
          </p:nvSpPr>
          <p:spPr bwMode="auto">
            <a:xfrm>
              <a:off x="3889725" y="1996207"/>
              <a:ext cx="79375" cy="95250"/>
            </a:xfrm>
            <a:custGeom>
              <a:avLst/>
              <a:gdLst>
                <a:gd name="T0" fmla="*/ 19 w 21"/>
                <a:gd name="T1" fmla="*/ 0 h 25"/>
                <a:gd name="T2" fmla="*/ 21 w 21"/>
                <a:gd name="T3" fmla="*/ 2 h 25"/>
                <a:gd name="T4" fmla="*/ 40 w 21"/>
                <a:gd name="T5" fmla="*/ 2 h 25"/>
                <a:gd name="T6" fmla="*/ 50 w 21"/>
                <a:gd name="T7" fmla="*/ 10 h 25"/>
                <a:gd name="T8" fmla="*/ 45 w 21"/>
                <a:gd name="T9" fmla="*/ 14 h 25"/>
                <a:gd name="T10" fmla="*/ 40 w 21"/>
                <a:gd name="T11" fmla="*/ 17 h 25"/>
                <a:gd name="T12" fmla="*/ 45 w 21"/>
                <a:gd name="T13" fmla="*/ 31 h 25"/>
                <a:gd name="T14" fmla="*/ 43 w 21"/>
                <a:gd name="T15" fmla="*/ 46 h 25"/>
                <a:gd name="T16" fmla="*/ 29 w 21"/>
                <a:gd name="T17" fmla="*/ 46 h 25"/>
                <a:gd name="T18" fmla="*/ 26 w 21"/>
                <a:gd name="T19" fmla="*/ 53 h 25"/>
                <a:gd name="T20" fmla="*/ 21 w 21"/>
                <a:gd name="T21" fmla="*/ 60 h 25"/>
                <a:gd name="T22" fmla="*/ 5 w 21"/>
                <a:gd name="T23" fmla="*/ 60 h 25"/>
                <a:gd name="T24" fmla="*/ 10 w 21"/>
                <a:gd name="T25" fmla="*/ 43 h 25"/>
                <a:gd name="T26" fmla="*/ 10 w 21"/>
                <a:gd name="T27" fmla="*/ 31 h 25"/>
                <a:gd name="T28" fmla="*/ 5 w 21"/>
                <a:gd name="T29" fmla="*/ 17 h 25"/>
                <a:gd name="T30" fmla="*/ 14 w 21"/>
                <a:gd name="T31" fmla="*/ 19 h 25"/>
                <a:gd name="T32" fmla="*/ 19 w 21"/>
                <a:gd name="T33" fmla="*/ 0 h 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" h="25">
                  <a:moveTo>
                    <a:pt x="8" y="0"/>
                  </a:moveTo>
                  <a:cubicBezTo>
                    <a:pt x="9" y="0"/>
                    <a:pt x="9" y="1"/>
                    <a:pt x="9" y="1"/>
                  </a:cubicBezTo>
                  <a:cubicBezTo>
                    <a:pt x="9" y="3"/>
                    <a:pt x="14" y="0"/>
                    <a:pt x="17" y="1"/>
                  </a:cubicBezTo>
                  <a:cubicBezTo>
                    <a:pt x="17" y="3"/>
                    <a:pt x="18" y="4"/>
                    <a:pt x="21" y="4"/>
                  </a:cubicBezTo>
                  <a:cubicBezTo>
                    <a:pt x="21" y="5"/>
                    <a:pt x="20" y="6"/>
                    <a:pt x="19" y="6"/>
                  </a:cubicBezTo>
                  <a:cubicBezTo>
                    <a:pt x="19" y="7"/>
                    <a:pt x="18" y="7"/>
                    <a:pt x="17" y="7"/>
                  </a:cubicBezTo>
                  <a:cubicBezTo>
                    <a:pt x="17" y="10"/>
                    <a:pt x="19" y="10"/>
                    <a:pt x="19" y="13"/>
                  </a:cubicBezTo>
                  <a:cubicBezTo>
                    <a:pt x="19" y="15"/>
                    <a:pt x="18" y="16"/>
                    <a:pt x="18" y="19"/>
                  </a:cubicBezTo>
                  <a:cubicBezTo>
                    <a:pt x="16" y="19"/>
                    <a:pt x="14" y="19"/>
                    <a:pt x="12" y="19"/>
                  </a:cubicBezTo>
                  <a:cubicBezTo>
                    <a:pt x="11" y="19"/>
                    <a:pt x="12" y="21"/>
                    <a:pt x="11" y="22"/>
                  </a:cubicBezTo>
                  <a:cubicBezTo>
                    <a:pt x="11" y="23"/>
                    <a:pt x="8" y="23"/>
                    <a:pt x="9" y="25"/>
                  </a:cubicBezTo>
                  <a:cubicBezTo>
                    <a:pt x="6" y="25"/>
                    <a:pt x="4" y="25"/>
                    <a:pt x="2" y="25"/>
                  </a:cubicBezTo>
                  <a:cubicBezTo>
                    <a:pt x="2" y="22"/>
                    <a:pt x="0" y="17"/>
                    <a:pt x="4" y="18"/>
                  </a:cubicBezTo>
                  <a:cubicBezTo>
                    <a:pt x="4" y="14"/>
                    <a:pt x="2" y="15"/>
                    <a:pt x="4" y="13"/>
                  </a:cubicBezTo>
                  <a:cubicBezTo>
                    <a:pt x="5" y="9"/>
                    <a:pt x="1" y="11"/>
                    <a:pt x="2" y="7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9" y="8"/>
                    <a:pt x="7" y="2"/>
                    <a:pt x="8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18" name="Freeform 42"/>
            <p:cNvSpPr>
              <a:spLocks/>
            </p:cNvSpPr>
            <p:nvPr/>
          </p:nvSpPr>
          <p:spPr bwMode="auto">
            <a:xfrm>
              <a:off x="7773577" y="2003274"/>
              <a:ext cx="22225" cy="22225"/>
            </a:xfrm>
            <a:custGeom>
              <a:avLst/>
              <a:gdLst>
                <a:gd name="T0" fmla="*/ 12 w 6"/>
                <a:gd name="T1" fmla="*/ 0 h 6"/>
                <a:gd name="T2" fmla="*/ 9 w 6"/>
                <a:gd name="T3" fmla="*/ 7 h 6"/>
                <a:gd name="T4" fmla="*/ 0 w 6"/>
                <a:gd name="T5" fmla="*/ 9 h 6"/>
                <a:gd name="T6" fmla="*/ 12 w 6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6" y="2"/>
                    <a:pt x="5" y="2"/>
                    <a:pt x="4" y="3"/>
                  </a:cubicBezTo>
                  <a:cubicBezTo>
                    <a:pt x="3" y="5"/>
                    <a:pt x="2" y="6"/>
                    <a:pt x="0" y="4"/>
                  </a:cubicBezTo>
                  <a:cubicBezTo>
                    <a:pt x="0" y="1"/>
                    <a:pt x="3" y="1"/>
                    <a:pt x="5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19" name="Freeform 43"/>
            <p:cNvSpPr>
              <a:spLocks/>
            </p:cNvSpPr>
            <p:nvPr/>
          </p:nvSpPr>
          <p:spPr bwMode="auto">
            <a:xfrm>
              <a:off x="8346664" y="2022324"/>
              <a:ext cx="30163" cy="44450"/>
            </a:xfrm>
            <a:custGeom>
              <a:avLst/>
              <a:gdLst>
                <a:gd name="T0" fmla="*/ 5 w 8"/>
                <a:gd name="T1" fmla="*/ 0 h 12"/>
                <a:gd name="T2" fmla="*/ 19 w 8"/>
                <a:gd name="T3" fmla="*/ 19 h 12"/>
                <a:gd name="T4" fmla="*/ 7 w 8"/>
                <a:gd name="T5" fmla="*/ 14 h 12"/>
                <a:gd name="T6" fmla="*/ 5 w 8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12">
                  <a:moveTo>
                    <a:pt x="2" y="0"/>
                  </a:moveTo>
                  <a:cubicBezTo>
                    <a:pt x="4" y="2"/>
                    <a:pt x="5" y="7"/>
                    <a:pt x="8" y="8"/>
                  </a:cubicBezTo>
                  <a:cubicBezTo>
                    <a:pt x="6" y="12"/>
                    <a:pt x="3" y="8"/>
                    <a:pt x="3" y="6"/>
                  </a:cubicBezTo>
                  <a:cubicBezTo>
                    <a:pt x="0" y="6"/>
                    <a:pt x="0" y="1"/>
                    <a:pt x="2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0" name="Freeform 44"/>
            <p:cNvSpPr>
              <a:spLocks/>
            </p:cNvSpPr>
            <p:nvPr/>
          </p:nvSpPr>
          <p:spPr bwMode="auto">
            <a:xfrm>
              <a:off x="6623400" y="2000969"/>
              <a:ext cx="46038" cy="206375"/>
            </a:xfrm>
            <a:custGeom>
              <a:avLst/>
              <a:gdLst>
                <a:gd name="T0" fmla="*/ 10 w 12"/>
                <a:gd name="T1" fmla="*/ 14 h 55"/>
                <a:gd name="T2" fmla="*/ 15 w 12"/>
                <a:gd name="T3" fmla="*/ 33 h 55"/>
                <a:gd name="T4" fmla="*/ 17 w 12"/>
                <a:gd name="T5" fmla="*/ 45 h 55"/>
                <a:gd name="T6" fmla="*/ 17 w 12"/>
                <a:gd name="T7" fmla="*/ 54 h 55"/>
                <a:gd name="T8" fmla="*/ 19 w 12"/>
                <a:gd name="T9" fmla="*/ 76 h 55"/>
                <a:gd name="T10" fmla="*/ 29 w 12"/>
                <a:gd name="T11" fmla="*/ 87 h 55"/>
                <a:gd name="T12" fmla="*/ 17 w 12"/>
                <a:gd name="T13" fmla="*/ 90 h 55"/>
                <a:gd name="T14" fmla="*/ 17 w 12"/>
                <a:gd name="T15" fmla="*/ 109 h 55"/>
                <a:gd name="T16" fmla="*/ 12 w 12"/>
                <a:gd name="T17" fmla="*/ 109 h 55"/>
                <a:gd name="T18" fmla="*/ 17 w 12"/>
                <a:gd name="T19" fmla="*/ 128 h 55"/>
                <a:gd name="T20" fmla="*/ 2 w 12"/>
                <a:gd name="T21" fmla="*/ 125 h 55"/>
                <a:gd name="T22" fmla="*/ 7 w 12"/>
                <a:gd name="T23" fmla="*/ 109 h 55"/>
                <a:gd name="T24" fmla="*/ 0 w 12"/>
                <a:gd name="T25" fmla="*/ 102 h 55"/>
                <a:gd name="T26" fmla="*/ 7 w 12"/>
                <a:gd name="T27" fmla="*/ 66 h 55"/>
                <a:gd name="T28" fmla="*/ 0 w 12"/>
                <a:gd name="T29" fmla="*/ 54 h 55"/>
                <a:gd name="T30" fmla="*/ 0 w 12"/>
                <a:gd name="T31" fmla="*/ 33 h 55"/>
                <a:gd name="T32" fmla="*/ 10 w 12"/>
                <a:gd name="T33" fmla="*/ 26 h 55"/>
                <a:gd name="T34" fmla="*/ 12 w 12"/>
                <a:gd name="T35" fmla="*/ 17 h 55"/>
                <a:gd name="T36" fmla="*/ 10 w 12"/>
                <a:gd name="T37" fmla="*/ 14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" h="55">
                  <a:moveTo>
                    <a:pt x="4" y="6"/>
                  </a:moveTo>
                  <a:cubicBezTo>
                    <a:pt x="9" y="0"/>
                    <a:pt x="4" y="13"/>
                    <a:pt x="6" y="14"/>
                  </a:cubicBezTo>
                  <a:cubicBezTo>
                    <a:pt x="8" y="16"/>
                    <a:pt x="5" y="16"/>
                    <a:pt x="7" y="19"/>
                  </a:cubicBezTo>
                  <a:cubicBezTo>
                    <a:pt x="9" y="21"/>
                    <a:pt x="7" y="21"/>
                    <a:pt x="7" y="23"/>
                  </a:cubicBezTo>
                  <a:cubicBezTo>
                    <a:pt x="7" y="24"/>
                    <a:pt x="10" y="28"/>
                    <a:pt x="8" y="32"/>
                  </a:cubicBezTo>
                  <a:cubicBezTo>
                    <a:pt x="8" y="35"/>
                    <a:pt x="10" y="36"/>
                    <a:pt x="12" y="37"/>
                  </a:cubicBezTo>
                  <a:cubicBezTo>
                    <a:pt x="12" y="39"/>
                    <a:pt x="9" y="39"/>
                    <a:pt x="7" y="38"/>
                  </a:cubicBezTo>
                  <a:cubicBezTo>
                    <a:pt x="7" y="41"/>
                    <a:pt x="7" y="46"/>
                    <a:pt x="7" y="46"/>
                  </a:cubicBezTo>
                  <a:cubicBezTo>
                    <a:pt x="7" y="46"/>
                    <a:pt x="5" y="46"/>
                    <a:pt x="5" y="46"/>
                  </a:cubicBezTo>
                  <a:cubicBezTo>
                    <a:pt x="5" y="49"/>
                    <a:pt x="8" y="50"/>
                    <a:pt x="7" y="54"/>
                  </a:cubicBezTo>
                  <a:cubicBezTo>
                    <a:pt x="4" y="53"/>
                    <a:pt x="4" y="55"/>
                    <a:pt x="1" y="53"/>
                  </a:cubicBezTo>
                  <a:cubicBezTo>
                    <a:pt x="4" y="50"/>
                    <a:pt x="1" y="50"/>
                    <a:pt x="3" y="46"/>
                  </a:cubicBezTo>
                  <a:cubicBezTo>
                    <a:pt x="3" y="44"/>
                    <a:pt x="2" y="43"/>
                    <a:pt x="0" y="43"/>
                  </a:cubicBezTo>
                  <a:cubicBezTo>
                    <a:pt x="1" y="40"/>
                    <a:pt x="4" y="35"/>
                    <a:pt x="3" y="28"/>
                  </a:cubicBezTo>
                  <a:cubicBezTo>
                    <a:pt x="2" y="26"/>
                    <a:pt x="0" y="25"/>
                    <a:pt x="0" y="23"/>
                  </a:cubicBezTo>
                  <a:cubicBezTo>
                    <a:pt x="0" y="19"/>
                    <a:pt x="3" y="17"/>
                    <a:pt x="0" y="14"/>
                  </a:cubicBezTo>
                  <a:cubicBezTo>
                    <a:pt x="1" y="13"/>
                    <a:pt x="2" y="11"/>
                    <a:pt x="4" y="11"/>
                  </a:cubicBezTo>
                  <a:cubicBezTo>
                    <a:pt x="4" y="9"/>
                    <a:pt x="4" y="7"/>
                    <a:pt x="5" y="7"/>
                  </a:cubicBezTo>
                  <a:cubicBezTo>
                    <a:pt x="5" y="6"/>
                    <a:pt x="4" y="6"/>
                    <a:pt x="4" y="6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1" name="Freeform 45"/>
            <p:cNvSpPr>
              <a:spLocks/>
            </p:cNvSpPr>
            <p:nvPr/>
          </p:nvSpPr>
          <p:spPr bwMode="auto">
            <a:xfrm>
              <a:off x="7735477" y="2025499"/>
              <a:ext cx="15875" cy="19050"/>
            </a:xfrm>
            <a:custGeom>
              <a:avLst/>
              <a:gdLst>
                <a:gd name="T0" fmla="*/ 3 w 4"/>
                <a:gd name="T1" fmla="*/ 0 h 5"/>
                <a:gd name="T2" fmla="*/ 0 w 4"/>
                <a:gd name="T3" fmla="*/ 10 h 5"/>
                <a:gd name="T4" fmla="*/ 0 w 4"/>
                <a:gd name="T5" fmla="*/ 2 h 5"/>
                <a:gd name="T6" fmla="*/ 3 w 4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4" y="0"/>
                    <a:pt x="3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2" name="Freeform 46"/>
            <p:cNvSpPr>
              <a:spLocks/>
            </p:cNvSpPr>
            <p:nvPr/>
          </p:nvSpPr>
          <p:spPr bwMode="auto">
            <a:xfrm>
              <a:off x="9667464" y="2096937"/>
              <a:ext cx="131763" cy="112712"/>
            </a:xfrm>
            <a:custGeom>
              <a:avLst/>
              <a:gdLst>
                <a:gd name="T0" fmla="*/ 36 w 35"/>
                <a:gd name="T1" fmla="*/ 0 h 30"/>
                <a:gd name="T2" fmla="*/ 45 w 35"/>
                <a:gd name="T3" fmla="*/ 5 h 30"/>
                <a:gd name="T4" fmla="*/ 40 w 35"/>
                <a:gd name="T5" fmla="*/ 17 h 30"/>
                <a:gd name="T6" fmla="*/ 52 w 35"/>
                <a:gd name="T7" fmla="*/ 21 h 30"/>
                <a:gd name="T8" fmla="*/ 69 w 35"/>
                <a:gd name="T9" fmla="*/ 28 h 30"/>
                <a:gd name="T10" fmla="*/ 66 w 35"/>
                <a:gd name="T11" fmla="*/ 38 h 30"/>
                <a:gd name="T12" fmla="*/ 74 w 35"/>
                <a:gd name="T13" fmla="*/ 43 h 30"/>
                <a:gd name="T14" fmla="*/ 81 w 35"/>
                <a:gd name="T15" fmla="*/ 50 h 30"/>
                <a:gd name="T16" fmla="*/ 74 w 35"/>
                <a:gd name="T17" fmla="*/ 64 h 30"/>
                <a:gd name="T18" fmla="*/ 71 w 35"/>
                <a:gd name="T19" fmla="*/ 59 h 30"/>
                <a:gd name="T20" fmla="*/ 55 w 35"/>
                <a:gd name="T21" fmla="*/ 59 h 30"/>
                <a:gd name="T22" fmla="*/ 45 w 35"/>
                <a:gd name="T23" fmla="*/ 69 h 30"/>
                <a:gd name="T24" fmla="*/ 38 w 35"/>
                <a:gd name="T25" fmla="*/ 62 h 30"/>
                <a:gd name="T26" fmla="*/ 31 w 35"/>
                <a:gd name="T27" fmla="*/ 59 h 30"/>
                <a:gd name="T28" fmla="*/ 19 w 35"/>
                <a:gd name="T29" fmla="*/ 50 h 30"/>
                <a:gd name="T30" fmla="*/ 0 w 35"/>
                <a:gd name="T31" fmla="*/ 52 h 30"/>
                <a:gd name="T32" fmla="*/ 2 w 35"/>
                <a:gd name="T33" fmla="*/ 43 h 30"/>
                <a:gd name="T34" fmla="*/ 14 w 35"/>
                <a:gd name="T35" fmla="*/ 36 h 30"/>
                <a:gd name="T36" fmla="*/ 19 w 35"/>
                <a:gd name="T37" fmla="*/ 26 h 30"/>
                <a:gd name="T38" fmla="*/ 21 w 35"/>
                <a:gd name="T39" fmla="*/ 12 h 30"/>
                <a:gd name="T40" fmla="*/ 26 w 35"/>
                <a:gd name="T41" fmla="*/ 12 h 30"/>
                <a:gd name="T42" fmla="*/ 26 w 35"/>
                <a:gd name="T43" fmla="*/ 5 h 30"/>
                <a:gd name="T44" fmla="*/ 36 w 35"/>
                <a:gd name="T45" fmla="*/ 0 h 3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" h="30">
                  <a:moveTo>
                    <a:pt x="15" y="0"/>
                  </a:moveTo>
                  <a:cubicBezTo>
                    <a:pt x="17" y="0"/>
                    <a:pt x="17" y="2"/>
                    <a:pt x="19" y="2"/>
                  </a:cubicBezTo>
                  <a:cubicBezTo>
                    <a:pt x="18" y="5"/>
                    <a:pt x="15" y="5"/>
                    <a:pt x="17" y="7"/>
                  </a:cubicBezTo>
                  <a:cubicBezTo>
                    <a:pt x="17" y="10"/>
                    <a:pt x="20" y="8"/>
                    <a:pt x="22" y="9"/>
                  </a:cubicBezTo>
                  <a:cubicBezTo>
                    <a:pt x="23" y="10"/>
                    <a:pt x="24" y="13"/>
                    <a:pt x="29" y="12"/>
                  </a:cubicBezTo>
                  <a:cubicBezTo>
                    <a:pt x="29" y="15"/>
                    <a:pt x="31" y="15"/>
                    <a:pt x="28" y="16"/>
                  </a:cubicBezTo>
                  <a:cubicBezTo>
                    <a:pt x="28" y="18"/>
                    <a:pt x="31" y="17"/>
                    <a:pt x="31" y="18"/>
                  </a:cubicBezTo>
                  <a:cubicBezTo>
                    <a:pt x="32" y="18"/>
                    <a:pt x="31" y="22"/>
                    <a:pt x="34" y="21"/>
                  </a:cubicBezTo>
                  <a:cubicBezTo>
                    <a:pt x="35" y="25"/>
                    <a:pt x="31" y="23"/>
                    <a:pt x="31" y="27"/>
                  </a:cubicBezTo>
                  <a:cubicBezTo>
                    <a:pt x="30" y="27"/>
                    <a:pt x="31" y="26"/>
                    <a:pt x="30" y="25"/>
                  </a:cubicBezTo>
                  <a:cubicBezTo>
                    <a:pt x="26" y="25"/>
                    <a:pt x="27" y="26"/>
                    <a:pt x="23" y="25"/>
                  </a:cubicBezTo>
                  <a:cubicBezTo>
                    <a:pt x="22" y="26"/>
                    <a:pt x="18" y="26"/>
                    <a:pt x="19" y="29"/>
                  </a:cubicBezTo>
                  <a:cubicBezTo>
                    <a:pt x="16" y="30"/>
                    <a:pt x="17" y="27"/>
                    <a:pt x="16" y="26"/>
                  </a:cubicBezTo>
                  <a:cubicBezTo>
                    <a:pt x="15" y="25"/>
                    <a:pt x="13" y="25"/>
                    <a:pt x="13" y="25"/>
                  </a:cubicBezTo>
                  <a:cubicBezTo>
                    <a:pt x="12" y="24"/>
                    <a:pt x="11" y="22"/>
                    <a:pt x="8" y="21"/>
                  </a:cubicBezTo>
                  <a:cubicBezTo>
                    <a:pt x="4" y="21"/>
                    <a:pt x="4" y="23"/>
                    <a:pt x="0" y="22"/>
                  </a:cubicBezTo>
                  <a:cubicBezTo>
                    <a:pt x="1" y="21"/>
                    <a:pt x="1" y="20"/>
                    <a:pt x="1" y="18"/>
                  </a:cubicBezTo>
                  <a:cubicBezTo>
                    <a:pt x="5" y="19"/>
                    <a:pt x="2" y="14"/>
                    <a:pt x="6" y="15"/>
                  </a:cubicBezTo>
                  <a:cubicBezTo>
                    <a:pt x="4" y="12"/>
                    <a:pt x="7" y="12"/>
                    <a:pt x="8" y="11"/>
                  </a:cubicBezTo>
                  <a:cubicBezTo>
                    <a:pt x="9" y="9"/>
                    <a:pt x="8" y="7"/>
                    <a:pt x="9" y="5"/>
                  </a:cubicBezTo>
                  <a:cubicBezTo>
                    <a:pt x="9" y="4"/>
                    <a:pt x="11" y="5"/>
                    <a:pt x="11" y="5"/>
                  </a:cubicBezTo>
                  <a:cubicBezTo>
                    <a:pt x="12" y="4"/>
                    <a:pt x="11" y="3"/>
                    <a:pt x="11" y="2"/>
                  </a:cubicBezTo>
                  <a:cubicBezTo>
                    <a:pt x="13" y="1"/>
                    <a:pt x="15" y="2"/>
                    <a:pt x="15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3" name="Freeform 47"/>
            <p:cNvSpPr>
              <a:spLocks/>
            </p:cNvSpPr>
            <p:nvPr/>
          </p:nvSpPr>
          <p:spPr bwMode="auto">
            <a:xfrm>
              <a:off x="9596027" y="2130274"/>
              <a:ext cx="30163" cy="30162"/>
            </a:xfrm>
            <a:custGeom>
              <a:avLst/>
              <a:gdLst>
                <a:gd name="T0" fmla="*/ 0 w 8"/>
                <a:gd name="T1" fmla="*/ 0 h 8"/>
                <a:gd name="T2" fmla="*/ 19 w 8"/>
                <a:gd name="T3" fmla="*/ 10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4" y="0"/>
                    <a:pt x="4" y="4"/>
                    <a:pt x="8" y="4"/>
                  </a:cubicBezTo>
                  <a:cubicBezTo>
                    <a:pt x="7" y="8"/>
                    <a:pt x="0" y="4"/>
                    <a:pt x="0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4" name="Freeform 48"/>
            <p:cNvSpPr>
              <a:spLocks/>
            </p:cNvSpPr>
            <p:nvPr/>
          </p:nvSpPr>
          <p:spPr bwMode="auto">
            <a:xfrm>
              <a:off x="6609113" y="2240682"/>
              <a:ext cx="88900" cy="63500"/>
            </a:xfrm>
            <a:custGeom>
              <a:avLst/>
              <a:gdLst>
                <a:gd name="T0" fmla="*/ 16 w 24"/>
                <a:gd name="T1" fmla="*/ 0 h 17"/>
                <a:gd name="T2" fmla="*/ 19 w 24"/>
                <a:gd name="T3" fmla="*/ 2 h 17"/>
                <a:gd name="T4" fmla="*/ 28 w 24"/>
                <a:gd name="T5" fmla="*/ 14 h 17"/>
                <a:gd name="T6" fmla="*/ 56 w 24"/>
                <a:gd name="T7" fmla="*/ 12 h 17"/>
                <a:gd name="T8" fmla="*/ 47 w 24"/>
                <a:gd name="T9" fmla="*/ 28 h 17"/>
                <a:gd name="T10" fmla="*/ 37 w 24"/>
                <a:gd name="T11" fmla="*/ 24 h 17"/>
                <a:gd name="T12" fmla="*/ 26 w 24"/>
                <a:gd name="T13" fmla="*/ 31 h 17"/>
                <a:gd name="T14" fmla="*/ 23 w 24"/>
                <a:gd name="T15" fmla="*/ 38 h 17"/>
                <a:gd name="T16" fmla="*/ 9 w 24"/>
                <a:gd name="T17" fmla="*/ 33 h 17"/>
                <a:gd name="T18" fmla="*/ 16 w 24"/>
                <a:gd name="T19" fmla="*/ 0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" h="17">
                  <a:moveTo>
                    <a:pt x="7" y="0"/>
                  </a:moveTo>
                  <a:cubicBezTo>
                    <a:pt x="8" y="0"/>
                    <a:pt x="8" y="0"/>
                    <a:pt x="8" y="1"/>
                  </a:cubicBezTo>
                  <a:cubicBezTo>
                    <a:pt x="8" y="4"/>
                    <a:pt x="12" y="3"/>
                    <a:pt x="12" y="6"/>
                  </a:cubicBezTo>
                  <a:cubicBezTo>
                    <a:pt x="16" y="4"/>
                    <a:pt x="20" y="6"/>
                    <a:pt x="24" y="5"/>
                  </a:cubicBezTo>
                  <a:cubicBezTo>
                    <a:pt x="24" y="8"/>
                    <a:pt x="20" y="8"/>
                    <a:pt x="20" y="12"/>
                  </a:cubicBezTo>
                  <a:cubicBezTo>
                    <a:pt x="18" y="12"/>
                    <a:pt x="18" y="10"/>
                    <a:pt x="16" y="10"/>
                  </a:cubicBezTo>
                  <a:cubicBezTo>
                    <a:pt x="14" y="10"/>
                    <a:pt x="12" y="16"/>
                    <a:pt x="11" y="13"/>
                  </a:cubicBezTo>
                  <a:cubicBezTo>
                    <a:pt x="10" y="13"/>
                    <a:pt x="10" y="15"/>
                    <a:pt x="10" y="16"/>
                  </a:cubicBezTo>
                  <a:cubicBezTo>
                    <a:pt x="7" y="17"/>
                    <a:pt x="7" y="10"/>
                    <a:pt x="4" y="14"/>
                  </a:cubicBezTo>
                  <a:cubicBezTo>
                    <a:pt x="0" y="11"/>
                    <a:pt x="3" y="2"/>
                    <a:pt x="7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5" name="Freeform 49"/>
            <p:cNvSpPr>
              <a:spLocks/>
            </p:cNvSpPr>
            <p:nvPr/>
          </p:nvSpPr>
          <p:spPr bwMode="auto">
            <a:xfrm>
              <a:off x="6444013" y="2320057"/>
              <a:ext cx="179388" cy="152400"/>
            </a:xfrm>
            <a:custGeom>
              <a:avLst/>
              <a:gdLst>
                <a:gd name="T0" fmla="*/ 99 w 48"/>
                <a:gd name="T1" fmla="*/ 0 h 41"/>
                <a:gd name="T2" fmla="*/ 108 w 48"/>
                <a:gd name="T3" fmla="*/ 2 h 41"/>
                <a:gd name="T4" fmla="*/ 108 w 48"/>
                <a:gd name="T5" fmla="*/ 44 h 41"/>
                <a:gd name="T6" fmla="*/ 106 w 48"/>
                <a:gd name="T7" fmla="*/ 37 h 41"/>
                <a:gd name="T8" fmla="*/ 106 w 48"/>
                <a:gd name="T9" fmla="*/ 56 h 41"/>
                <a:gd name="T10" fmla="*/ 99 w 48"/>
                <a:gd name="T11" fmla="*/ 52 h 41"/>
                <a:gd name="T12" fmla="*/ 99 w 48"/>
                <a:gd name="T13" fmla="*/ 80 h 41"/>
                <a:gd name="T14" fmla="*/ 94 w 48"/>
                <a:gd name="T15" fmla="*/ 77 h 41"/>
                <a:gd name="T16" fmla="*/ 85 w 48"/>
                <a:gd name="T17" fmla="*/ 82 h 41"/>
                <a:gd name="T18" fmla="*/ 80 w 48"/>
                <a:gd name="T19" fmla="*/ 80 h 41"/>
                <a:gd name="T20" fmla="*/ 68 w 48"/>
                <a:gd name="T21" fmla="*/ 82 h 41"/>
                <a:gd name="T22" fmla="*/ 57 w 48"/>
                <a:gd name="T23" fmla="*/ 84 h 41"/>
                <a:gd name="T24" fmla="*/ 49 w 48"/>
                <a:gd name="T25" fmla="*/ 96 h 41"/>
                <a:gd name="T26" fmla="*/ 38 w 48"/>
                <a:gd name="T27" fmla="*/ 82 h 41"/>
                <a:gd name="T28" fmla="*/ 33 w 48"/>
                <a:gd name="T29" fmla="*/ 89 h 41"/>
                <a:gd name="T30" fmla="*/ 28 w 48"/>
                <a:gd name="T31" fmla="*/ 84 h 41"/>
                <a:gd name="T32" fmla="*/ 0 w 48"/>
                <a:gd name="T33" fmla="*/ 91 h 41"/>
                <a:gd name="T34" fmla="*/ 2 w 48"/>
                <a:gd name="T35" fmla="*/ 80 h 41"/>
                <a:gd name="T36" fmla="*/ 9 w 48"/>
                <a:gd name="T37" fmla="*/ 82 h 41"/>
                <a:gd name="T38" fmla="*/ 12 w 48"/>
                <a:gd name="T39" fmla="*/ 77 h 41"/>
                <a:gd name="T40" fmla="*/ 49 w 48"/>
                <a:gd name="T41" fmla="*/ 75 h 41"/>
                <a:gd name="T42" fmla="*/ 57 w 48"/>
                <a:gd name="T43" fmla="*/ 56 h 41"/>
                <a:gd name="T44" fmla="*/ 61 w 48"/>
                <a:gd name="T45" fmla="*/ 49 h 41"/>
                <a:gd name="T46" fmla="*/ 78 w 48"/>
                <a:gd name="T47" fmla="*/ 52 h 41"/>
                <a:gd name="T48" fmla="*/ 78 w 48"/>
                <a:gd name="T49" fmla="*/ 42 h 41"/>
                <a:gd name="T50" fmla="*/ 80 w 48"/>
                <a:gd name="T51" fmla="*/ 47 h 41"/>
                <a:gd name="T52" fmla="*/ 82 w 48"/>
                <a:gd name="T53" fmla="*/ 33 h 41"/>
                <a:gd name="T54" fmla="*/ 92 w 48"/>
                <a:gd name="T55" fmla="*/ 12 h 41"/>
                <a:gd name="T56" fmla="*/ 99 w 48"/>
                <a:gd name="T57" fmla="*/ 0 h 4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8" h="41">
                  <a:moveTo>
                    <a:pt x="42" y="0"/>
                  </a:moveTo>
                  <a:cubicBezTo>
                    <a:pt x="44" y="0"/>
                    <a:pt x="44" y="1"/>
                    <a:pt x="46" y="1"/>
                  </a:cubicBezTo>
                  <a:cubicBezTo>
                    <a:pt x="46" y="10"/>
                    <a:pt x="48" y="14"/>
                    <a:pt x="46" y="19"/>
                  </a:cubicBezTo>
                  <a:cubicBezTo>
                    <a:pt x="45" y="19"/>
                    <a:pt x="45" y="17"/>
                    <a:pt x="45" y="16"/>
                  </a:cubicBezTo>
                  <a:cubicBezTo>
                    <a:pt x="41" y="18"/>
                    <a:pt x="45" y="21"/>
                    <a:pt x="45" y="24"/>
                  </a:cubicBezTo>
                  <a:cubicBezTo>
                    <a:pt x="44" y="23"/>
                    <a:pt x="44" y="22"/>
                    <a:pt x="42" y="22"/>
                  </a:cubicBezTo>
                  <a:cubicBezTo>
                    <a:pt x="42" y="26"/>
                    <a:pt x="42" y="30"/>
                    <a:pt x="42" y="34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38" y="32"/>
                    <a:pt x="37" y="35"/>
                    <a:pt x="36" y="35"/>
                  </a:cubicBezTo>
                  <a:cubicBezTo>
                    <a:pt x="36" y="35"/>
                    <a:pt x="35" y="34"/>
                    <a:pt x="34" y="34"/>
                  </a:cubicBezTo>
                  <a:cubicBezTo>
                    <a:pt x="34" y="34"/>
                    <a:pt x="31" y="35"/>
                    <a:pt x="29" y="35"/>
                  </a:cubicBezTo>
                  <a:cubicBezTo>
                    <a:pt x="29" y="35"/>
                    <a:pt x="27" y="37"/>
                    <a:pt x="24" y="36"/>
                  </a:cubicBezTo>
                  <a:cubicBezTo>
                    <a:pt x="21" y="37"/>
                    <a:pt x="23" y="40"/>
                    <a:pt x="21" y="41"/>
                  </a:cubicBezTo>
                  <a:cubicBezTo>
                    <a:pt x="19" y="40"/>
                    <a:pt x="16" y="39"/>
                    <a:pt x="16" y="35"/>
                  </a:cubicBezTo>
                  <a:cubicBezTo>
                    <a:pt x="14" y="34"/>
                    <a:pt x="15" y="37"/>
                    <a:pt x="14" y="38"/>
                  </a:cubicBezTo>
                  <a:cubicBezTo>
                    <a:pt x="13" y="38"/>
                    <a:pt x="12" y="36"/>
                    <a:pt x="12" y="36"/>
                  </a:cubicBezTo>
                  <a:cubicBezTo>
                    <a:pt x="8" y="37"/>
                    <a:pt x="3" y="41"/>
                    <a:pt x="0" y="39"/>
                  </a:cubicBezTo>
                  <a:cubicBezTo>
                    <a:pt x="1" y="38"/>
                    <a:pt x="1" y="36"/>
                    <a:pt x="1" y="34"/>
                  </a:cubicBezTo>
                  <a:cubicBezTo>
                    <a:pt x="2" y="33"/>
                    <a:pt x="3" y="35"/>
                    <a:pt x="4" y="35"/>
                  </a:cubicBezTo>
                  <a:cubicBezTo>
                    <a:pt x="5" y="35"/>
                    <a:pt x="4" y="33"/>
                    <a:pt x="5" y="33"/>
                  </a:cubicBezTo>
                  <a:cubicBezTo>
                    <a:pt x="9" y="32"/>
                    <a:pt x="16" y="34"/>
                    <a:pt x="21" y="32"/>
                  </a:cubicBezTo>
                  <a:cubicBezTo>
                    <a:pt x="19" y="27"/>
                    <a:pt x="25" y="28"/>
                    <a:pt x="24" y="24"/>
                  </a:cubicBezTo>
                  <a:cubicBezTo>
                    <a:pt x="26" y="25"/>
                    <a:pt x="26" y="25"/>
                    <a:pt x="26" y="21"/>
                  </a:cubicBezTo>
                  <a:cubicBezTo>
                    <a:pt x="28" y="24"/>
                    <a:pt x="31" y="20"/>
                    <a:pt x="33" y="22"/>
                  </a:cubicBezTo>
                  <a:cubicBezTo>
                    <a:pt x="34" y="22"/>
                    <a:pt x="32" y="18"/>
                    <a:pt x="33" y="18"/>
                  </a:cubicBezTo>
                  <a:cubicBezTo>
                    <a:pt x="34" y="17"/>
                    <a:pt x="34" y="20"/>
                    <a:pt x="34" y="20"/>
                  </a:cubicBezTo>
                  <a:cubicBezTo>
                    <a:pt x="35" y="20"/>
                    <a:pt x="38" y="19"/>
                    <a:pt x="35" y="14"/>
                  </a:cubicBezTo>
                  <a:cubicBezTo>
                    <a:pt x="40" y="13"/>
                    <a:pt x="37" y="8"/>
                    <a:pt x="39" y="5"/>
                  </a:cubicBezTo>
                  <a:cubicBezTo>
                    <a:pt x="40" y="3"/>
                    <a:pt x="44" y="3"/>
                    <a:pt x="42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6" name="Freeform 50"/>
            <p:cNvSpPr>
              <a:spLocks/>
            </p:cNvSpPr>
            <p:nvPr/>
          </p:nvSpPr>
          <p:spPr bwMode="auto">
            <a:xfrm>
              <a:off x="4227863" y="2326407"/>
              <a:ext cx="28575" cy="38100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22 h 10"/>
                <a:gd name="T4" fmla="*/ 5 w 8"/>
                <a:gd name="T5" fmla="*/ 0 h 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cubicBezTo>
                    <a:pt x="8" y="0"/>
                    <a:pt x="6" y="10"/>
                    <a:pt x="0" y="9"/>
                  </a:cubicBezTo>
                  <a:cubicBezTo>
                    <a:pt x="3" y="8"/>
                    <a:pt x="0" y="1"/>
                    <a:pt x="2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7" name="Freeform 51"/>
            <p:cNvSpPr>
              <a:spLocks/>
            </p:cNvSpPr>
            <p:nvPr/>
          </p:nvSpPr>
          <p:spPr bwMode="auto">
            <a:xfrm>
              <a:off x="4302475" y="2378794"/>
              <a:ext cx="44450" cy="34925"/>
            </a:xfrm>
            <a:custGeom>
              <a:avLst/>
              <a:gdLst>
                <a:gd name="T0" fmla="*/ 21 w 12"/>
                <a:gd name="T1" fmla="*/ 5 h 9"/>
                <a:gd name="T2" fmla="*/ 28 w 12"/>
                <a:gd name="T3" fmla="*/ 20 h 9"/>
                <a:gd name="T4" fmla="*/ 14 w 12"/>
                <a:gd name="T5" fmla="*/ 20 h 9"/>
                <a:gd name="T6" fmla="*/ 14 w 12"/>
                <a:gd name="T7" fmla="*/ 15 h 9"/>
                <a:gd name="T8" fmla="*/ 2 w 12"/>
                <a:gd name="T9" fmla="*/ 12 h 9"/>
                <a:gd name="T10" fmla="*/ 21 w 12"/>
                <a:gd name="T11" fmla="*/ 5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9">
                  <a:moveTo>
                    <a:pt x="9" y="2"/>
                  </a:moveTo>
                  <a:cubicBezTo>
                    <a:pt x="11" y="3"/>
                    <a:pt x="12" y="5"/>
                    <a:pt x="12" y="8"/>
                  </a:cubicBezTo>
                  <a:cubicBezTo>
                    <a:pt x="11" y="7"/>
                    <a:pt x="7" y="9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4" y="6"/>
                    <a:pt x="1" y="7"/>
                    <a:pt x="1" y="5"/>
                  </a:cubicBezTo>
                  <a:cubicBezTo>
                    <a:pt x="0" y="0"/>
                    <a:pt x="9" y="5"/>
                    <a:pt x="9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8" name="Freeform 52"/>
            <p:cNvSpPr>
              <a:spLocks/>
            </p:cNvSpPr>
            <p:nvPr/>
          </p:nvSpPr>
          <p:spPr bwMode="auto">
            <a:xfrm>
              <a:off x="4658075" y="2439119"/>
              <a:ext cx="33338" cy="19050"/>
            </a:xfrm>
            <a:custGeom>
              <a:avLst/>
              <a:gdLst>
                <a:gd name="T0" fmla="*/ 0 w 9"/>
                <a:gd name="T1" fmla="*/ 10 h 5"/>
                <a:gd name="T2" fmla="*/ 12 w 9"/>
                <a:gd name="T3" fmla="*/ 2 h 5"/>
                <a:gd name="T4" fmla="*/ 9 w 9"/>
                <a:gd name="T5" fmla="*/ 5 h 5"/>
                <a:gd name="T6" fmla="*/ 0 w 9"/>
                <a:gd name="T7" fmla="*/ 1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1"/>
                    <a:pt x="2" y="1"/>
                    <a:pt x="5" y="1"/>
                  </a:cubicBezTo>
                  <a:cubicBezTo>
                    <a:pt x="9" y="0"/>
                    <a:pt x="7" y="3"/>
                    <a:pt x="4" y="2"/>
                  </a:cubicBezTo>
                  <a:cubicBezTo>
                    <a:pt x="3" y="3"/>
                    <a:pt x="3" y="5"/>
                    <a:pt x="0" y="4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9" name="Freeform 53"/>
            <p:cNvSpPr>
              <a:spLocks/>
            </p:cNvSpPr>
            <p:nvPr/>
          </p:nvSpPr>
          <p:spPr bwMode="auto">
            <a:xfrm>
              <a:off x="6458300" y="2469282"/>
              <a:ext cx="33338" cy="19050"/>
            </a:xfrm>
            <a:custGeom>
              <a:avLst/>
              <a:gdLst>
                <a:gd name="T0" fmla="*/ 19 w 9"/>
                <a:gd name="T1" fmla="*/ 0 h 5"/>
                <a:gd name="T2" fmla="*/ 12 w 9"/>
                <a:gd name="T3" fmla="*/ 12 h 5"/>
                <a:gd name="T4" fmla="*/ 2 w 9"/>
                <a:gd name="T5" fmla="*/ 2 h 5"/>
                <a:gd name="T6" fmla="*/ 19 w 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5">
                  <a:moveTo>
                    <a:pt x="8" y="0"/>
                  </a:moveTo>
                  <a:cubicBezTo>
                    <a:pt x="9" y="4"/>
                    <a:pt x="4" y="1"/>
                    <a:pt x="5" y="5"/>
                  </a:cubicBezTo>
                  <a:cubicBezTo>
                    <a:pt x="2" y="5"/>
                    <a:pt x="0" y="4"/>
                    <a:pt x="1" y="1"/>
                  </a:cubicBezTo>
                  <a:cubicBezTo>
                    <a:pt x="4" y="4"/>
                    <a:pt x="4" y="0"/>
                    <a:pt x="8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0" name="Freeform 54"/>
            <p:cNvSpPr>
              <a:spLocks/>
            </p:cNvSpPr>
            <p:nvPr/>
          </p:nvSpPr>
          <p:spPr bwMode="auto">
            <a:xfrm>
              <a:off x="6402738" y="2469282"/>
              <a:ext cx="47625" cy="49212"/>
            </a:xfrm>
            <a:custGeom>
              <a:avLst/>
              <a:gdLst>
                <a:gd name="T0" fmla="*/ 25 w 13"/>
                <a:gd name="T1" fmla="*/ 5 h 13"/>
                <a:gd name="T2" fmla="*/ 25 w 13"/>
                <a:gd name="T3" fmla="*/ 26 h 13"/>
                <a:gd name="T4" fmla="*/ 9 w 13"/>
                <a:gd name="T5" fmla="*/ 29 h 13"/>
                <a:gd name="T6" fmla="*/ 0 w 13"/>
                <a:gd name="T7" fmla="*/ 17 h 13"/>
                <a:gd name="T8" fmla="*/ 25 w 13"/>
                <a:gd name="T9" fmla="*/ 5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11" y="2"/>
                  </a:moveTo>
                  <a:cubicBezTo>
                    <a:pt x="13" y="6"/>
                    <a:pt x="7" y="9"/>
                    <a:pt x="11" y="11"/>
                  </a:cubicBezTo>
                  <a:cubicBezTo>
                    <a:pt x="11" y="13"/>
                    <a:pt x="6" y="11"/>
                    <a:pt x="4" y="12"/>
                  </a:cubicBezTo>
                  <a:cubicBezTo>
                    <a:pt x="4" y="7"/>
                    <a:pt x="5" y="5"/>
                    <a:pt x="0" y="7"/>
                  </a:cubicBezTo>
                  <a:cubicBezTo>
                    <a:pt x="0" y="1"/>
                    <a:pt x="6" y="0"/>
                    <a:pt x="11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1" name="Freeform 55"/>
            <p:cNvSpPr>
              <a:spLocks/>
            </p:cNvSpPr>
            <p:nvPr/>
          </p:nvSpPr>
          <p:spPr bwMode="auto">
            <a:xfrm>
              <a:off x="6237638" y="2645494"/>
              <a:ext cx="25400" cy="44450"/>
            </a:xfrm>
            <a:custGeom>
              <a:avLst/>
              <a:gdLst>
                <a:gd name="T0" fmla="*/ 16 w 7"/>
                <a:gd name="T1" fmla="*/ 12 h 12"/>
                <a:gd name="T2" fmla="*/ 9 w 7"/>
                <a:gd name="T3" fmla="*/ 28 h 12"/>
                <a:gd name="T4" fmla="*/ 0 w 7"/>
                <a:gd name="T5" fmla="*/ 28 h 12"/>
                <a:gd name="T6" fmla="*/ 2 w 7"/>
                <a:gd name="T7" fmla="*/ 9 h 12"/>
                <a:gd name="T8" fmla="*/ 16 w 7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2">
                  <a:moveTo>
                    <a:pt x="7" y="5"/>
                  </a:moveTo>
                  <a:cubicBezTo>
                    <a:pt x="7" y="8"/>
                    <a:pt x="3" y="7"/>
                    <a:pt x="4" y="12"/>
                  </a:cubicBezTo>
                  <a:cubicBezTo>
                    <a:pt x="3" y="12"/>
                    <a:pt x="1" y="12"/>
                    <a:pt x="0" y="12"/>
                  </a:cubicBezTo>
                  <a:cubicBezTo>
                    <a:pt x="0" y="10"/>
                    <a:pt x="4" y="5"/>
                    <a:pt x="1" y="4"/>
                  </a:cubicBezTo>
                  <a:cubicBezTo>
                    <a:pt x="2" y="1"/>
                    <a:pt x="7" y="0"/>
                    <a:pt x="7" y="5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2" name="Freeform 56"/>
            <p:cNvSpPr>
              <a:spLocks/>
            </p:cNvSpPr>
            <p:nvPr/>
          </p:nvSpPr>
          <p:spPr bwMode="auto">
            <a:xfrm>
              <a:off x="8748302" y="2670024"/>
              <a:ext cx="19050" cy="15875"/>
            </a:xfrm>
            <a:custGeom>
              <a:avLst/>
              <a:gdLst>
                <a:gd name="T0" fmla="*/ 0 w 5"/>
                <a:gd name="T1" fmla="*/ 3 h 4"/>
                <a:gd name="T2" fmla="*/ 12 w 5"/>
                <a:gd name="T3" fmla="*/ 0 h 4"/>
                <a:gd name="T4" fmla="*/ 7 w 5"/>
                <a:gd name="T5" fmla="*/ 10 h 4"/>
                <a:gd name="T6" fmla="*/ 2 w 5"/>
                <a:gd name="T7" fmla="*/ 10 h 4"/>
                <a:gd name="T8" fmla="*/ 0 w 5"/>
                <a:gd name="T9" fmla="*/ 3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5" y="2"/>
                    <a:pt x="3" y="2"/>
                    <a:pt x="3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3" name="Freeform 57"/>
            <p:cNvSpPr>
              <a:spLocks/>
            </p:cNvSpPr>
            <p:nvPr/>
          </p:nvSpPr>
          <p:spPr bwMode="auto">
            <a:xfrm>
              <a:off x="9218202" y="2685899"/>
              <a:ext cx="179388" cy="66675"/>
            </a:xfrm>
            <a:custGeom>
              <a:avLst/>
              <a:gdLst>
                <a:gd name="T0" fmla="*/ 111 w 48"/>
                <a:gd name="T1" fmla="*/ 28 h 18"/>
                <a:gd name="T2" fmla="*/ 85 w 48"/>
                <a:gd name="T3" fmla="*/ 37 h 18"/>
                <a:gd name="T4" fmla="*/ 80 w 48"/>
                <a:gd name="T5" fmla="*/ 23 h 18"/>
                <a:gd name="T6" fmla="*/ 49 w 48"/>
                <a:gd name="T7" fmla="*/ 19 h 18"/>
                <a:gd name="T8" fmla="*/ 47 w 48"/>
                <a:gd name="T9" fmla="*/ 9 h 18"/>
                <a:gd name="T10" fmla="*/ 19 w 48"/>
                <a:gd name="T11" fmla="*/ 9 h 18"/>
                <a:gd name="T12" fmla="*/ 0 w 48"/>
                <a:gd name="T13" fmla="*/ 16 h 18"/>
                <a:gd name="T14" fmla="*/ 9 w 48"/>
                <a:gd name="T15" fmla="*/ 2 h 18"/>
                <a:gd name="T16" fmla="*/ 35 w 48"/>
                <a:gd name="T17" fmla="*/ 0 h 18"/>
                <a:gd name="T18" fmla="*/ 42 w 48"/>
                <a:gd name="T19" fmla="*/ 5 h 18"/>
                <a:gd name="T20" fmla="*/ 52 w 48"/>
                <a:gd name="T21" fmla="*/ 7 h 18"/>
                <a:gd name="T22" fmla="*/ 73 w 48"/>
                <a:gd name="T23" fmla="*/ 9 h 18"/>
                <a:gd name="T24" fmla="*/ 82 w 48"/>
                <a:gd name="T25" fmla="*/ 23 h 18"/>
                <a:gd name="T26" fmla="*/ 89 w 48"/>
                <a:gd name="T27" fmla="*/ 26 h 18"/>
                <a:gd name="T28" fmla="*/ 111 w 48"/>
                <a:gd name="T29" fmla="*/ 2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8" h="18">
                  <a:moveTo>
                    <a:pt x="47" y="12"/>
                  </a:moveTo>
                  <a:cubicBezTo>
                    <a:pt x="48" y="18"/>
                    <a:pt x="37" y="12"/>
                    <a:pt x="36" y="16"/>
                  </a:cubicBezTo>
                  <a:cubicBezTo>
                    <a:pt x="34" y="16"/>
                    <a:pt x="36" y="11"/>
                    <a:pt x="34" y="10"/>
                  </a:cubicBezTo>
                  <a:cubicBezTo>
                    <a:pt x="30" y="9"/>
                    <a:pt x="25" y="9"/>
                    <a:pt x="21" y="8"/>
                  </a:cubicBezTo>
                  <a:cubicBezTo>
                    <a:pt x="20" y="7"/>
                    <a:pt x="20" y="6"/>
                    <a:pt x="20" y="4"/>
                  </a:cubicBezTo>
                  <a:cubicBezTo>
                    <a:pt x="15" y="5"/>
                    <a:pt x="11" y="4"/>
                    <a:pt x="8" y="4"/>
                  </a:cubicBezTo>
                  <a:cubicBezTo>
                    <a:pt x="5" y="5"/>
                    <a:pt x="3" y="8"/>
                    <a:pt x="0" y="7"/>
                  </a:cubicBezTo>
                  <a:cubicBezTo>
                    <a:pt x="0" y="3"/>
                    <a:pt x="5" y="5"/>
                    <a:pt x="4" y="1"/>
                  </a:cubicBezTo>
                  <a:cubicBezTo>
                    <a:pt x="7" y="0"/>
                    <a:pt x="14" y="2"/>
                    <a:pt x="15" y="0"/>
                  </a:cubicBezTo>
                  <a:cubicBezTo>
                    <a:pt x="20" y="0"/>
                    <a:pt x="13" y="1"/>
                    <a:pt x="18" y="2"/>
                  </a:cubicBezTo>
                  <a:cubicBezTo>
                    <a:pt x="18" y="2"/>
                    <a:pt x="22" y="3"/>
                    <a:pt x="22" y="3"/>
                  </a:cubicBezTo>
                  <a:cubicBezTo>
                    <a:pt x="23" y="4"/>
                    <a:pt x="27" y="5"/>
                    <a:pt x="31" y="4"/>
                  </a:cubicBezTo>
                  <a:cubicBezTo>
                    <a:pt x="30" y="9"/>
                    <a:pt x="37" y="5"/>
                    <a:pt x="35" y="10"/>
                  </a:cubicBezTo>
                  <a:cubicBezTo>
                    <a:pt x="37" y="9"/>
                    <a:pt x="38" y="9"/>
                    <a:pt x="38" y="11"/>
                  </a:cubicBezTo>
                  <a:cubicBezTo>
                    <a:pt x="41" y="12"/>
                    <a:pt x="46" y="10"/>
                    <a:pt x="47" y="1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4" name="Freeform 58"/>
            <p:cNvSpPr>
              <a:spLocks/>
            </p:cNvSpPr>
            <p:nvPr/>
          </p:nvSpPr>
          <p:spPr bwMode="auto">
            <a:xfrm>
              <a:off x="9427752" y="2744637"/>
              <a:ext cx="74613" cy="41275"/>
            </a:xfrm>
            <a:custGeom>
              <a:avLst/>
              <a:gdLst>
                <a:gd name="T0" fmla="*/ 2 w 20"/>
                <a:gd name="T1" fmla="*/ 0 h 11"/>
                <a:gd name="T2" fmla="*/ 26 w 20"/>
                <a:gd name="T3" fmla="*/ 2 h 11"/>
                <a:gd name="T4" fmla="*/ 35 w 20"/>
                <a:gd name="T5" fmla="*/ 5 h 11"/>
                <a:gd name="T6" fmla="*/ 47 w 20"/>
                <a:gd name="T7" fmla="*/ 12 h 11"/>
                <a:gd name="T8" fmla="*/ 9 w 20"/>
                <a:gd name="T9" fmla="*/ 17 h 11"/>
                <a:gd name="T10" fmla="*/ 14 w 20"/>
                <a:gd name="T11" fmla="*/ 14 h 11"/>
                <a:gd name="T12" fmla="*/ 2 w 20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11">
                  <a:moveTo>
                    <a:pt x="1" y="0"/>
                  </a:moveTo>
                  <a:cubicBezTo>
                    <a:pt x="4" y="2"/>
                    <a:pt x="8" y="0"/>
                    <a:pt x="11" y="1"/>
                  </a:cubicBezTo>
                  <a:cubicBezTo>
                    <a:pt x="11" y="1"/>
                    <a:pt x="14" y="6"/>
                    <a:pt x="15" y="2"/>
                  </a:cubicBezTo>
                  <a:cubicBezTo>
                    <a:pt x="17" y="3"/>
                    <a:pt x="16" y="6"/>
                    <a:pt x="20" y="5"/>
                  </a:cubicBezTo>
                  <a:cubicBezTo>
                    <a:pt x="20" y="11"/>
                    <a:pt x="8" y="8"/>
                    <a:pt x="4" y="7"/>
                  </a:cubicBezTo>
                  <a:cubicBezTo>
                    <a:pt x="3" y="6"/>
                    <a:pt x="6" y="6"/>
                    <a:pt x="6" y="6"/>
                  </a:cubicBezTo>
                  <a:cubicBezTo>
                    <a:pt x="6" y="4"/>
                    <a:pt x="0" y="4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5" name="Freeform 59"/>
            <p:cNvSpPr>
              <a:spLocks/>
            </p:cNvSpPr>
            <p:nvPr/>
          </p:nvSpPr>
          <p:spPr bwMode="auto">
            <a:xfrm>
              <a:off x="6028088" y="2747094"/>
              <a:ext cx="36513" cy="25400"/>
            </a:xfrm>
            <a:custGeom>
              <a:avLst/>
              <a:gdLst>
                <a:gd name="T0" fmla="*/ 21 w 10"/>
                <a:gd name="T1" fmla="*/ 0 h 7"/>
                <a:gd name="T2" fmla="*/ 14 w 10"/>
                <a:gd name="T3" fmla="*/ 16 h 7"/>
                <a:gd name="T4" fmla="*/ 0 w 10"/>
                <a:gd name="T5" fmla="*/ 7 h 7"/>
                <a:gd name="T6" fmla="*/ 7 w 10"/>
                <a:gd name="T7" fmla="*/ 0 h 7"/>
                <a:gd name="T8" fmla="*/ 21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10" y="5"/>
                    <a:pt x="6" y="4"/>
                    <a:pt x="6" y="7"/>
                  </a:cubicBezTo>
                  <a:cubicBezTo>
                    <a:pt x="3" y="7"/>
                    <a:pt x="0" y="6"/>
                    <a:pt x="0" y="3"/>
                  </a:cubicBezTo>
                  <a:cubicBezTo>
                    <a:pt x="2" y="3"/>
                    <a:pt x="3" y="2"/>
                    <a:pt x="3" y="0"/>
                  </a:cubicBezTo>
                  <a:cubicBezTo>
                    <a:pt x="5" y="0"/>
                    <a:pt x="7" y="0"/>
                    <a:pt x="9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6" name="Freeform 60"/>
            <p:cNvSpPr>
              <a:spLocks/>
            </p:cNvSpPr>
            <p:nvPr/>
          </p:nvSpPr>
          <p:spPr bwMode="auto">
            <a:xfrm>
              <a:off x="9400764" y="2760512"/>
              <a:ext cx="30163" cy="19050"/>
            </a:xfrm>
            <a:custGeom>
              <a:avLst/>
              <a:gdLst>
                <a:gd name="T0" fmla="*/ 14 w 8"/>
                <a:gd name="T1" fmla="*/ 12 h 5"/>
                <a:gd name="T2" fmla="*/ 0 w 8"/>
                <a:gd name="T3" fmla="*/ 10 h 5"/>
                <a:gd name="T4" fmla="*/ 14 w 8"/>
                <a:gd name="T5" fmla="*/ 12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5">
                  <a:moveTo>
                    <a:pt x="6" y="5"/>
                  </a:moveTo>
                  <a:cubicBezTo>
                    <a:pt x="5" y="4"/>
                    <a:pt x="3" y="4"/>
                    <a:pt x="0" y="4"/>
                  </a:cubicBezTo>
                  <a:cubicBezTo>
                    <a:pt x="1" y="2"/>
                    <a:pt x="8" y="0"/>
                    <a:pt x="6" y="5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7" name="Freeform 61"/>
            <p:cNvSpPr>
              <a:spLocks/>
            </p:cNvSpPr>
            <p:nvPr/>
          </p:nvSpPr>
          <p:spPr bwMode="auto">
            <a:xfrm>
              <a:off x="9326152" y="2763687"/>
              <a:ext cx="33338" cy="22225"/>
            </a:xfrm>
            <a:custGeom>
              <a:avLst/>
              <a:gdLst>
                <a:gd name="T0" fmla="*/ 2 w 9"/>
                <a:gd name="T1" fmla="*/ 5 h 6"/>
                <a:gd name="T2" fmla="*/ 19 w 9"/>
                <a:gd name="T3" fmla="*/ 9 h 6"/>
                <a:gd name="T4" fmla="*/ 2 w 9"/>
                <a:gd name="T5" fmla="*/ 5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4" y="3"/>
                    <a:pt x="9" y="0"/>
                    <a:pt x="8" y="4"/>
                  </a:cubicBezTo>
                  <a:cubicBezTo>
                    <a:pt x="6" y="4"/>
                    <a:pt x="0" y="6"/>
                    <a:pt x="1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8" name="Freeform 62"/>
            <p:cNvSpPr>
              <a:spLocks/>
            </p:cNvSpPr>
            <p:nvPr/>
          </p:nvSpPr>
          <p:spPr bwMode="auto">
            <a:xfrm>
              <a:off x="6226525" y="2772494"/>
              <a:ext cx="47625" cy="87312"/>
            </a:xfrm>
            <a:custGeom>
              <a:avLst/>
              <a:gdLst>
                <a:gd name="T0" fmla="*/ 14 w 13"/>
                <a:gd name="T1" fmla="*/ 0 h 23"/>
                <a:gd name="T2" fmla="*/ 25 w 13"/>
                <a:gd name="T3" fmla="*/ 0 h 23"/>
                <a:gd name="T4" fmla="*/ 30 w 13"/>
                <a:gd name="T5" fmla="*/ 19 h 23"/>
                <a:gd name="T6" fmla="*/ 23 w 13"/>
                <a:gd name="T7" fmla="*/ 29 h 23"/>
                <a:gd name="T8" fmla="*/ 21 w 13"/>
                <a:gd name="T9" fmla="*/ 38 h 23"/>
                <a:gd name="T10" fmla="*/ 16 w 13"/>
                <a:gd name="T11" fmla="*/ 50 h 23"/>
                <a:gd name="T12" fmla="*/ 9 w 13"/>
                <a:gd name="T13" fmla="*/ 43 h 23"/>
                <a:gd name="T14" fmla="*/ 0 w 13"/>
                <a:gd name="T15" fmla="*/ 31 h 23"/>
                <a:gd name="T16" fmla="*/ 7 w 13"/>
                <a:gd name="T17" fmla="*/ 14 h 23"/>
                <a:gd name="T18" fmla="*/ 14 w 13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" h="23">
                  <a:moveTo>
                    <a:pt x="6" y="0"/>
                  </a:moveTo>
                  <a:cubicBezTo>
                    <a:pt x="8" y="0"/>
                    <a:pt x="9" y="0"/>
                    <a:pt x="11" y="0"/>
                  </a:cubicBezTo>
                  <a:cubicBezTo>
                    <a:pt x="12" y="2"/>
                    <a:pt x="12" y="6"/>
                    <a:pt x="13" y="8"/>
                  </a:cubicBezTo>
                  <a:cubicBezTo>
                    <a:pt x="11" y="9"/>
                    <a:pt x="12" y="12"/>
                    <a:pt x="10" y="12"/>
                  </a:cubicBezTo>
                  <a:cubicBezTo>
                    <a:pt x="10" y="14"/>
                    <a:pt x="10" y="15"/>
                    <a:pt x="9" y="16"/>
                  </a:cubicBezTo>
                  <a:cubicBezTo>
                    <a:pt x="8" y="17"/>
                    <a:pt x="10" y="22"/>
                    <a:pt x="7" y="21"/>
                  </a:cubicBezTo>
                  <a:cubicBezTo>
                    <a:pt x="3" y="23"/>
                    <a:pt x="7" y="18"/>
                    <a:pt x="4" y="18"/>
                  </a:cubicBezTo>
                  <a:cubicBezTo>
                    <a:pt x="2" y="18"/>
                    <a:pt x="2" y="15"/>
                    <a:pt x="0" y="13"/>
                  </a:cubicBezTo>
                  <a:cubicBezTo>
                    <a:pt x="0" y="10"/>
                    <a:pt x="4" y="11"/>
                    <a:pt x="3" y="6"/>
                  </a:cubicBezTo>
                  <a:cubicBezTo>
                    <a:pt x="6" y="9"/>
                    <a:pt x="6" y="3"/>
                    <a:pt x="6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9" name="Freeform 63"/>
            <p:cNvSpPr>
              <a:spLocks/>
            </p:cNvSpPr>
            <p:nvPr/>
          </p:nvSpPr>
          <p:spPr bwMode="auto">
            <a:xfrm>
              <a:off x="6274150" y="2848694"/>
              <a:ext cx="68263" cy="66675"/>
            </a:xfrm>
            <a:custGeom>
              <a:avLst/>
              <a:gdLst>
                <a:gd name="T0" fmla="*/ 24 w 18"/>
                <a:gd name="T1" fmla="*/ 2 h 18"/>
                <a:gd name="T2" fmla="*/ 31 w 18"/>
                <a:gd name="T3" fmla="*/ 12 h 18"/>
                <a:gd name="T4" fmla="*/ 29 w 18"/>
                <a:gd name="T5" fmla="*/ 14 h 18"/>
                <a:gd name="T6" fmla="*/ 31 w 18"/>
                <a:gd name="T7" fmla="*/ 21 h 18"/>
                <a:gd name="T8" fmla="*/ 43 w 18"/>
                <a:gd name="T9" fmla="*/ 33 h 18"/>
                <a:gd name="T10" fmla="*/ 38 w 18"/>
                <a:gd name="T11" fmla="*/ 42 h 18"/>
                <a:gd name="T12" fmla="*/ 29 w 18"/>
                <a:gd name="T13" fmla="*/ 42 h 18"/>
                <a:gd name="T14" fmla="*/ 14 w 18"/>
                <a:gd name="T15" fmla="*/ 28 h 18"/>
                <a:gd name="T16" fmla="*/ 19 w 18"/>
                <a:gd name="T17" fmla="*/ 23 h 18"/>
                <a:gd name="T18" fmla="*/ 0 w 18"/>
                <a:gd name="T19" fmla="*/ 7 h 18"/>
                <a:gd name="T20" fmla="*/ 24 w 18"/>
                <a:gd name="T21" fmla="*/ 2 h 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" h="18">
                  <a:moveTo>
                    <a:pt x="10" y="1"/>
                  </a:moveTo>
                  <a:cubicBezTo>
                    <a:pt x="7" y="5"/>
                    <a:pt x="12" y="4"/>
                    <a:pt x="13" y="5"/>
                  </a:cubicBezTo>
                  <a:cubicBezTo>
                    <a:pt x="14" y="6"/>
                    <a:pt x="12" y="6"/>
                    <a:pt x="12" y="6"/>
                  </a:cubicBezTo>
                  <a:cubicBezTo>
                    <a:pt x="12" y="6"/>
                    <a:pt x="13" y="8"/>
                    <a:pt x="13" y="9"/>
                  </a:cubicBezTo>
                  <a:cubicBezTo>
                    <a:pt x="14" y="11"/>
                    <a:pt x="18" y="11"/>
                    <a:pt x="18" y="14"/>
                  </a:cubicBezTo>
                  <a:cubicBezTo>
                    <a:pt x="15" y="14"/>
                    <a:pt x="16" y="16"/>
                    <a:pt x="16" y="18"/>
                  </a:cubicBezTo>
                  <a:cubicBezTo>
                    <a:pt x="15" y="17"/>
                    <a:pt x="12" y="16"/>
                    <a:pt x="12" y="18"/>
                  </a:cubicBezTo>
                  <a:cubicBezTo>
                    <a:pt x="9" y="17"/>
                    <a:pt x="10" y="13"/>
                    <a:pt x="6" y="12"/>
                  </a:cubicBezTo>
                  <a:cubicBezTo>
                    <a:pt x="6" y="11"/>
                    <a:pt x="8" y="11"/>
                    <a:pt x="8" y="10"/>
                  </a:cubicBezTo>
                  <a:cubicBezTo>
                    <a:pt x="6" y="8"/>
                    <a:pt x="4" y="4"/>
                    <a:pt x="0" y="3"/>
                  </a:cubicBezTo>
                  <a:cubicBezTo>
                    <a:pt x="3" y="0"/>
                    <a:pt x="5" y="1"/>
                    <a:pt x="10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0" name="Freeform 64"/>
            <p:cNvSpPr>
              <a:spLocks/>
            </p:cNvSpPr>
            <p:nvPr/>
          </p:nvSpPr>
          <p:spPr bwMode="auto">
            <a:xfrm>
              <a:off x="6248750" y="2874094"/>
              <a:ext cx="14288" cy="11112"/>
            </a:xfrm>
            <a:custGeom>
              <a:avLst/>
              <a:gdLst>
                <a:gd name="T0" fmla="*/ 0 w 4"/>
                <a:gd name="T1" fmla="*/ 0 h 3"/>
                <a:gd name="T2" fmla="*/ 9 w 4"/>
                <a:gd name="T3" fmla="*/ 0 h 3"/>
                <a:gd name="T4" fmla="*/ 9 w 4"/>
                <a:gd name="T5" fmla="*/ 7 h 3"/>
                <a:gd name="T6" fmla="*/ 0 w 4"/>
                <a:gd name="T7" fmla="*/ 7 h 3"/>
                <a:gd name="T8" fmla="*/ 0 w 4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3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1" name="Freeform 65"/>
            <p:cNvSpPr>
              <a:spLocks/>
            </p:cNvSpPr>
            <p:nvPr/>
          </p:nvSpPr>
          <p:spPr bwMode="auto">
            <a:xfrm>
              <a:off x="6270975" y="2889969"/>
              <a:ext cx="38100" cy="52387"/>
            </a:xfrm>
            <a:custGeom>
              <a:avLst/>
              <a:gdLst>
                <a:gd name="T0" fmla="*/ 22 w 10"/>
                <a:gd name="T1" fmla="*/ 28 h 14"/>
                <a:gd name="T2" fmla="*/ 10 w 10"/>
                <a:gd name="T3" fmla="*/ 31 h 14"/>
                <a:gd name="T4" fmla="*/ 0 w 10"/>
                <a:gd name="T5" fmla="*/ 17 h 14"/>
                <a:gd name="T6" fmla="*/ 22 w 10"/>
                <a:gd name="T7" fmla="*/ 28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14">
                  <a:moveTo>
                    <a:pt x="9" y="12"/>
                  </a:moveTo>
                  <a:cubicBezTo>
                    <a:pt x="10" y="14"/>
                    <a:pt x="5" y="12"/>
                    <a:pt x="4" y="13"/>
                  </a:cubicBezTo>
                  <a:cubicBezTo>
                    <a:pt x="4" y="10"/>
                    <a:pt x="5" y="5"/>
                    <a:pt x="0" y="7"/>
                  </a:cubicBezTo>
                  <a:cubicBezTo>
                    <a:pt x="4" y="0"/>
                    <a:pt x="4" y="13"/>
                    <a:pt x="9" y="1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2" name="Freeform 66"/>
            <p:cNvSpPr>
              <a:spLocks/>
            </p:cNvSpPr>
            <p:nvPr/>
          </p:nvSpPr>
          <p:spPr bwMode="auto">
            <a:xfrm>
              <a:off x="5510563" y="2934419"/>
              <a:ext cx="36513" cy="63500"/>
            </a:xfrm>
            <a:custGeom>
              <a:avLst/>
              <a:gdLst>
                <a:gd name="T0" fmla="*/ 5 w 10"/>
                <a:gd name="T1" fmla="*/ 2 h 17"/>
                <a:gd name="T2" fmla="*/ 12 w 10"/>
                <a:gd name="T3" fmla="*/ 9 h 17"/>
                <a:gd name="T4" fmla="*/ 14 w 10"/>
                <a:gd name="T5" fmla="*/ 14 h 17"/>
                <a:gd name="T6" fmla="*/ 21 w 10"/>
                <a:gd name="T7" fmla="*/ 19 h 17"/>
                <a:gd name="T8" fmla="*/ 18 w 10"/>
                <a:gd name="T9" fmla="*/ 21 h 17"/>
                <a:gd name="T10" fmla="*/ 21 w 10"/>
                <a:gd name="T11" fmla="*/ 35 h 17"/>
                <a:gd name="T12" fmla="*/ 14 w 10"/>
                <a:gd name="T13" fmla="*/ 40 h 17"/>
                <a:gd name="T14" fmla="*/ 5 w 10"/>
                <a:gd name="T15" fmla="*/ 2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17">
                  <a:moveTo>
                    <a:pt x="2" y="1"/>
                  </a:moveTo>
                  <a:cubicBezTo>
                    <a:pt x="4" y="0"/>
                    <a:pt x="5" y="3"/>
                    <a:pt x="5" y="4"/>
                  </a:cubicBezTo>
                  <a:cubicBezTo>
                    <a:pt x="6" y="5"/>
                    <a:pt x="6" y="4"/>
                    <a:pt x="6" y="6"/>
                  </a:cubicBezTo>
                  <a:cubicBezTo>
                    <a:pt x="7" y="7"/>
                    <a:pt x="9" y="7"/>
                    <a:pt x="9" y="8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7" y="10"/>
                    <a:pt x="10" y="12"/>
                    <a:pt x="9" y="15"/>
                  </a:cubicBezTo>
                  <a:cubicBezTo>
                    <a:pt x="7" y="15"/>
                    <a:pt x="7" y="16"/>
                    <a:pt x="6" y="17"/>
                  </a:cubicBezTo>
                  <a:cubicBezTo>
                    <a:pt x="0" y="15"/>
                    <a:pt x="1" y="8"/>
                    <a:pt x="2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3" name="Freeform 67"/>
            <p:cNvSpPr>
              <a:spLocks/>
            </p:cNvSpPr>
            <p:nvPr/>
          </p:nvSpPr>
          <p:spPr bwMode="auto">
            <a:xfrm>
              <a:off x="6304313" y="2937594"/>
              <a:ext cx="46038" cy="71437"/>
            </a:xfrm>
            <a:custGeom>
              <a:avLst/>
              <a:gdLst>
                <a:gd name="T0" fmla="*/ 24 w 12"/>
                <a:gd name="T1" fmla="*/ 0 h 19"/>
                <a:gd name="T2" fmla="*/ 29 w 12"/>
                <a:gd name="T3" fmla="*/ 21 h 19"/>
                <a:gd name="T4" fmla="*/ 22 w 12"/>
                <a:gd name="T5" fmla="*/ 24 h 19"/>
                <a:gd name="T6" fmla="*/ 22 w 12"/>
                <a:gd name="T7" fmla="*/ 45 h 19"/>
                <a:gd name="T8" fmla="*/ 7 w 12"/>
                <a:gd name="T9" fmla="*/ 36 h 19"/>
                <a:gd name="T10" fmla="*/ 10 w 12"/>
                <a:gd name="T11" fmla="*/ 24 h 19"/>
                <a:gd name="T12" fmla="*/ 10 w 12"/>
                <a:gd name="T13" fmla="*/ 19 h 19"/>
                <a:gd name="T14" fmla="*/ 7 w 12"/>
                <a:gd name="T15" fmla="*/ 19 h 19"/>
                <a:gd name="T16" fmla="*/ 12 w 12"/>
                <a:gd name="T17" fmla="*/ 12 h 19"/>
                <a:gd name="T18" fmla="*/ 19 w 12"/>
                <a:gd name="T19" fmla="*/ 2 h 19"/>
                <a:gd name="T20" fmla="*/ 24 w 12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cubicBezTo>
                    <a:pt x="10" y="4"/>
                    <a:pt x="10" y="8"/>
                    <a:pt x="12" y="9"/>
                  </a:cubicBezTo>
                  <a:cubicBezTo>
                    <a:pt x="12" y="11"/>
                    <a:pt x="10" y="10"/>
                    <a:pt x="9" y="10"/>
                  </a:cubicBezTo>
                  <a:cubicBezTo>
                    <a:pt x="11" y="12"/>
                    <a:pt x="8" y="14"/>
                    <a:pt x="9" y="19"/>
                  </a:cubicBezTo>
                  <a:cubicBezTo>
                    <a:pt x="5" y="19"/>
                    <a:pt x="6" y="15"/>
                    <a:pt x="3" y="15"/>
                  </a:cubicBezTo>
                  <a:cubicBezTo>
                    <a:pt x="2" y="13"/>
                    <a:pt x="4" y="12"/>
                    <a:pt x="4" y="10"/>
                  </a:cubicBezTo>
                  <a:cubicBezTo>
                    <a:pt x="4" y="9"/>
                    <a:pt x="2" y="8"/>
                    <a:pt x="4" y="8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0" y="8"/>
                    <a:pt x="3" y="3"/>
                    <a:pt x="5" y="5"/>
                  </a:cubicBezTo>
                  <a:cubicBezTo>
                    <a:pt x="5" y="3"/>
                    <a:pt x="7" y="2"/>
                    <a:pt x="8" y="1"/>
                  </a:cubicBezTo>
                  <a:cubicBezTo>
                    <a:pt x="8" y="1"/>
                    <a:pt x="9" y="0"/>
                    <a:pt x="10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4" name="Freeform 68"/>
            <p:cNvSpPr>
              <a:spLocks/>
            </p:cNvSpPr>
            <p:nvPr/>
          </p:nvSpPr>
          <p:spPr bwMode="auto">
            <a:xfrm>
              <a:off x="6267800" y="2948707"/>
              <a:ext cx="36513" cy="34925"/>
            </a:xfrm>
            <a:custGeom>
              <a:avLst/>
              <a:gdLst>
                <a:gd name="T0" fmla="*/ 14 w 10"/>
                <a:gd name="T1" fmla="*/ 0 h 9"/>
                <a:gd name="T2" fmla="*/ 21 w 10"/>
                <a:gd name="T3" fmla="*/ 10 h 9"/>
                <a:gd name="T4" fmla="*/ 18 w 10"/>
                <a:gd name="T5" fmla="*/ 12 h 9"/>
                <a:gd name="T6" fmla="*/ 2 w 10"/>
                <a:gd name="T7" fmla="*/ 22 h 9"/>
                <a:gd name="T8" fmla="*/ 14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0"/>
                    <a:pt x="10" y="1"/>
                    <a:pt x="9" y="4"/>
                  </a:cubicBezTo>
                  <a:cubicBezTo>
                    <a:pt x="7" y="4"/>
                    <a:pt x="7" y="5"/>
                    <a:pt x="8" y="5"/>
                  </a:cubicBezTo>
                  <a:cubicBezTo>
                    <a:pt x="7" y="6"/>
                    <a:pt x="4" y="8"/>
                    <a:pt x="1" y="9"/>
                  </a:cubicBezTo>
                  <a:cubicBezTo>
                    <a:pt x="0" y="4"/>
                    <a:pt x="6" y="5"/>
                    <a:pt x="6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5" name="Freeform 69"/>
            <p:cNvSpPr>
              <a:spLocks/>
            </p:cNvSpPr>
            <p:nvPr/>
          </p:nvSpPr>
          <p:spPr bwMode="auto">
            <a:xfrm>
              <a:off x="6369400" y="3066182"/>
              <a:ext cx="22225" cy="44450"/>
            </a:xfrm>
            <a:custGeom>
              <a:avLst/>
              <a:gdLst>
                <a:gd name="T0" fmla="*/ 2 w 6"/>
                <a:gd name="T1" fmla="*/ 0 h 12"/>
                <a:gd name="T2" fmla="*/ 14 w 6"/>
                <a:gd name="T3" fmla="*/ 7 h 12"/>
                <a:gd name="T4" fmla="*/ 0 w 6"/>
                <a:gd name="T5" fmla="*/ 26 h 12"/>
                <a:gd name="T6" fmla="*/ 5 w 6"/>
                <a:gd name="T7" fmla="*/ 21 h 12"/>
                <a:gd name="T8" fmla="*/ 2 w 6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12">
                  <a:moveTo>
                    <a:pt x="1" y="0"/>
                  </a:moveTo>
                  <a:cubicBezTo>
                    <a:pt x="4" y="0"/>
                    <a:pt x="2" y="5"/>
                    <a:pt x="6" y="3"/>
                  </a:cubicBezTo>
                  <a:cubicBezTo>
                    <a:pt x="5" y="7"/>
                    <a:pt x="5" y="12"/>
                    <a:pt x="0" y="11"/>
                  </a:cubicBezTo>
                  <a:cubicBezTo>
                    <a:pt x="0" y="9"/>
                    <a:pt x="1" y="10"/>
                    <a:pt x="2" y="9"/>
                  </a:cubicBezTo>
                  <a:cubicBezTo>
                    <a:pt x="1" y="5"/>
                    <a:pt x="0" y="6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6" name="Freeform 70"/>
            <p:cNvSpPr>
              <a:spLocks/>
            </p:cNvSpPr>
            <p:nvPr/>
          </p:nvSpPr>
          <p:spPr bwMode="auto">
            <a:xfrm>
              <a:off x="6229700" y="3077294"/>
              <a:ext cx="90488" cy="30162"/>
            </a:xfrm>
            <a:custGeom>
              <a:avLst/>
              <a:gdLst>
                <a:gd name="T0" fmla="*/ 57 w 24"/>
                <a:gd name="T1" fmla="*/ 7 h 8"/>
                <a:gd name="T2" fmla="*/ 40 w 24"/>
                <a:gd name="T3" fmla="*/ 14 h 8"/>
                <a:gd name="T4" fmla="*/ 0 w 24"/>
                <a:gd name="T5" fmla="*/ 19 h 8"/>
                <a:gd name="T6" fmla="*/ 48 w 24"/>
                <a:gd name="T7" fmla="*/ 5 h 8"/>
                <a:gd name="T8" fmla="*/ 57 w 24"/>
                <a:gd name="T9" fmla="*/ 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8">
                  <a:moveTo>
                    <a:pt x="24" y="3"/>
                  </a:moveTo>
                  <a:cubicBezTo>
                    <a:pt x="24" y="6"/>
                    <a:pt x="20" y="6"/>
                    <a:pt x="17" y="6"/>
                  </a:cubicBezTo>
                  <a:cubicBezTo>
                    <a:pt x="12" y="7"/>
                    <a:pt x="5" y="6"/>
                    <a:pt x="0" y="8"/>
                  </a:cubicBezTo>
                  <a:cubicBezTo>
                    <a:pt x="1" y="0"/>
                    <a:pt x="18" y="8"/>
                    <a:pt x="20" y="2"/>
                  </a:cubicBezTo>
                  <a:cubicBezTo>
                    <a:pt x="21" y="2"/>
                    <a:pt x="22" y="3"/>
                    <a:pt x="24" y="3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7" name="Freeform 71"/>
            <p:cNvSpPr>
              <a:spLocks/>
            </p:cNvSpPr>
            <p:nvPr/>
          </p:nvSpPr>
          <p:spPr bwMode="auto">
            <a:xfrm>
              <a:off x="6424963" y="3110632"/>
              <a:ext cx="60325" cy="38100"/>
            </a:xfrm>
            <a:custGeom>
              <a:avLst/>
              <a:gdLst>
                <a:gd name="T0" fmla="*/ 38 w 16"/>
                <a:gd name="T1" fmla="*/ 17 h 10"/>
                <a:gd name="T2" fmla="*/ 31 w 16"/>
                <a:gd name="T3" fmla="*/ 22 h 10"/>
                <a:gd name="T4" fmla="*/ 14 w 16"/>
                <a:gd name="T5" fmla="*/ 22 h 10"/>
                <a:gd name="T6" fmla="*/ 12 w 16"/>
                <a:gd name="T7" fmla="*/ 19 h 10"/>
                <a:gd name="T8" fmla="*/ 0 w 16"/>
                <a:gd name="T9" fmla="*/ 10 h 10"/>
                <a:gd name="T10" fmla="*/ 14 w 16"/>
                <a:gd name="T11" fmla="*/ 5 h 10"/>
                <a:gd name="T12" fmla="*/ 24 w 16"/>
                <a:gd name="T13" fmla="*/ 2 h 10"/>
                <a:gd name="T14" fmla="*/ 24 w 16"/>
                <a:gd name="T15" fmla="*/ 5 h 10"/>
                <a:gd name="T16" fmla="*/ 26 w 16"/>
                <a:gd name="T17" fmla="*/ 2 h 10"/>
                <a:gd name="T18" fmla="*/ 38 w 16"/>
                <a:gd name="T19" fmla="*/ 17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10">
                  <a:moveTo>
                    <a:pt x="16" y="7"/>
                  </a:moveTo>
                  <a:cubicBezTo>
                    <a:pt x="15" y="7"/>
                    <a:pt x="13" y="8"/>
                    <a:pt x="13" y="9"/>
                  </a:cubicBezTo>
                  <a:cubicBezTo>
                    <a:pt x="11" y="7"/>
                    <a:pt x="9" y="10"/>
                    <a:pt x="6" y="9"/>
                  </a:cubicBezTo>
                  <a:cubicBezTo>
                    <a:pt x="6" y="9"/>
                    <a:pt x="6" y="8"/>
                    <a:pt x="5" y="8"/>
                  </a:cubicBezTo>
                  <a:cubicBezTo>
                    <a:pt x="4" y="8"/>
                    <a:pt x="2" y="5"/>
                    <a:pt x="0" y="4"/>
                  </a:cubicBezTo>
                  <a:cubicBezTo>
                    <a:pt x="1" y="3"/>
                    <a:pt x="4" y="3"/>
                    <a:pt x="6" y="2"/>
                  </a:cubicBezTo>
                  <a:cubicBezTo>
                    <a:pt x="6" y="2"/>
                    <a:pt x="9" y="0"/>
                    <a:pt x="10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3" y="2"/>
                    <a:pt x="15" y="4"/>
                    <a:pt x="16" y="7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8" name="Freeform 72"/>
            <p:cNvSpPr>
              <a:spLocks/>
            </p:cNvSpPr>
            <p:nvPr/>
          </p:nvSpPr>
          <p:spPr bwMode="auto">
            <a:xfrm>
              <a:off x="6458300" y="3132857"/>
              <a:ext cx="319088" cy="168275"/>
            </a:xfrm>
            <a:custGeom>
              <a:avLst/>
              <a:gdLst>
                <a:gd name="T0" fmla="*/ 66 w 85"/>
                <a:gd name="T1" fmla="*/ 52 h 45"/>
                <a:gd name="T2" fmla="*/ 54 w 85"/>
                <a:gd name="T3" fmla="*/ 47 h 45"/>
                <a:gd name="T4" fmla="*/ 50 w 85"/>
                <a:gd name="T5" fmla="*/ 35 h 45"/>
                <a:gd name="T6" fmla="*/ 19 w 85"/>
                <a:gd name="T7" fmla="*/ 26 h 45"/>
                <a:gd name="T8" fmla="*/ 2 w 85"/>
                <a:gd name="T9" fmla="*/ 26 h 45"/>
                <a:gd name="T10" fmla="*/ 0 w 85"/>
                <a:gd name="T11" fmla="*/ 16 h 45"/>
                <a:gd name="T12" fmla="*/ 7 w 85"/>
                <a:gd name="T13" fmla="*/ 16 h 45"/>
                <a:gd name="T14" fmla="*/ 17 w 85"/>
                <a:gd name="T15" fmla="*/ 14 h 45"/>
                <a:gd name="T16" fmla="*/ 28 w 85"/>
                <a:gd name="T17" fmla="*/ 19 h 45"/>
                <a:gd name="T18" fmla="*/ 40 w 85"/>
                <a:gd name="T19" fmla="*/ 9 h 45"/>
                <a:gd name="T20" fmla="*/ 64 w 85"/>
                <a:gd name="T21" fmla="*/ 2 h 45"/>
                <a:gd name="T22" fmla="*/ 69 w 85"/>
                <a:gd name="T23" fmla="*/ 7 h 45"/>
                <a:gd name="T24" fmla="*/ 90 w 85"/>
                <a:gd name="T25" fmla="*/ 16 h 45"/>
                <a:gd name="T26" fmla="*/ 97 w 85"/>
                <a:gd name="T27" fmla="*/ 14 h 45"/>
                <a:gd name="T28" fmla="*/ 102 w 85"/>
                <a:gd name="T29" fmla="*/ 19 h 45"/>
                <a:gd name="T30" fmla="*/ 116 w 85"/>
                <a:gd name="T31" fmla="*/ 19 h 45"/>
                <a:gd name="T32" fmla="*/ 128 w 85"/>
                <a:gd name="T33" fmla="*/ 24 h 45"/>
                <a:gd name="T34" fmla="*/ 128 w 85"/>
                <a:gd name="T35" fmla="*/ 33 h 45"/>
                <a:gd name="T36" fmla="*/ 132 w 85"/>
                <a:gd name="T37" fmla="*/ 31 h 45"/>
                <a:gd name="T38" fmla="*/ 135 w 85"/>
                <a:gd name="T39" fmla="*/ 38 h 45"/>
                <a:gd name="T40" fmla="*/ 149 w 85"/>
                <a:gd name="T41" fmla="*/ 47 h 45"/>
                <a:gd name="T42" fmla="*/ 173 w 85"/>
                <a:gd name="T43" fmla="*/ 54 h 45"/>
                <a:gd name="T44" fmla="*/ 168 w 85"/>
                <a:gd name="T45" fmla="*/ 64 h 45"/>
                <a:gd name="T46" fmla="*/ 177 w 85"/>
                <a:gd name="T47" fmla="*/ 68 h 45"/>
                <a:gd name="T48" fmla="*/ 177 w 85"/>
                <a:gd name="T49" fmla="*/ 73 h 45"/>
                <a:gd name="T50" fmla="*/ 189 w 85"/>
                <a:gd name="T51" fmla="*/ 85 h 45"/>
                <a:gd name="T52" fmla="*/ 201 w 85"/>
                <a:gd name="T53" fmla="*/ 99 h 45"/>
                <a:gd name="T54" fmla="*/ 182 w 85"/>
                <a:gd name="T55" fmla="*/ 99 h 45"/>
                <a:gd name="T56" fmla="*/ 166 w 85"/>
                <a:gd name="T57" fmla="*/ 87 h 45"/>
                <a:gd name="T58" fmla="*/ 161 w 85"/>
                <a:gd name="T59" fmla="*/ 82 h 45"/>
                <a:gd name="T60" fmla="*/ 158 w 85"/>
                <a:gd name="T61" fmla="*/ 80 h 45"/>
                <a:gd name="T62" fmla="*/ 149 w 85"/>
                <a:gd name="T63" fmla="*/ 71 h 45"/>
                <a:gd name="T64" fmla="*/ 128 w 85"/>
                <a:gd name="T65" fmla="*/ 68 h 45"/>
                <a:gd name="T66" fmla="*/ 116 w 85"/>
                <a:gd name="T67" fmla="*/ 94 h 45"/>
                <a:gd name="T68" fmla="*/ 99 w 85"/>
                <a:gd name="T69" fmla="*/ 87 h 45"/>
                <a:gd name="T70" fmla="*/ 90 w 85"/>
                <a:gd name="T71" fmla="*/ 85 h 45"/>
                <a:gd name="T72" fmla="*/ 80 w 85"/>
                <a:gd name="T73" fmla="*/ 71 h 45"/>
                <a:gd name="T74" fmla="*/ 69 w 85"/>
                <a:gd name="T75" fmla="*/ 82 h 45"/>
                <a:gd name="T76" fmla="*/ 59 w 85"/>
                <a:gd name="T77" fmla="*/ 78 h 45"/>
                <a:gd name="T78" fmla="*/ 69 w 85"/>
                <a:gd name="T79" fmla="*/ 68 h 45"/>
                <a:gd name="T80" fmla="*/ 73 w 85"/>
                <a:gd name="T81" fmla="*/ 57 h 45"/>
                <a:gd name="T82" fmla="*/ 71 w 85"/>
                <a:gd name="T83" fmla="*/ 64 h 45"/>
                <a:gd name="T84" fmla="*/ 66 w 85"/>
                <a:gd name="T85" fmla="*/ 52 h 4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5" h="45">
                  <a:moveTo>
                    <a:pt x="28" y="22"/>
                  </a:moveTo>
                  <a:cubicBezTo>
                    <a:pt x="25" y="22"/>
                    <a:pt x="26" y="19"/>
                    <a:pt x="23" y="20"/>
                  </a:cubicBezTo>
                  <a:cubicBezTo>
                    <a:pt x="22" y="18"/>
                    <a:pt x="21" y="17"/>
                    <a:pt x="21" y="15"/>
                  </a:cubicBezTo>
                  <a:cubicBezTo>
                    <a:pt x="16" y="15"/>
                    <a:pt x="11" y="14"/>
                    <a:pt x="8" y="11"/>
                  </a:cubicBezTo>
                  <a:cubicBezTo>
                    <a:pt x="4" y="13"/>
                    <a:pt x="5" y="12"/>
                    <a:pt x="1" y="11"/>
                  </a:cubicBezTo>
                  <a:cubicBezTo>
                    <a:pt x="1" y="10"/>
                    <a:pt x="1" y="7"/>
                    <a:pt x="0" y="7"/>
                  </a:cubicBezTo>
                  <a:cubicBezTo>
                    <a:pt x="0" y="4"/>
                    <a:pt x="2" y="7"/>
                    <a:pt x="3" y="7"/>
                  </a:cubicBezTo>
                  <a:cubicBezTo>
                    <a:pt x="5" y="7"/>
                    <a:pt x="5" y="5"/>
                    <a:pt x="7" y="6"/>
                  </a:cubicBezTo>
                  <a:cubicBezTo>
                    <a:pt x="9" y="6"/>
                    <a:pt x="10" y="8"/>
                    <a:pt x="12" y="8"/>
                  </a:cubicBezTo>
                  <a:cubicBezTo>
                    <a:pt x="15" y="9"/>
                    <a:pt x="16" y="5"/>
                    <a:pt x="17" y="4"/>
                  </a:cubicBezTo>
                  <a:cubicBezTo>
                    <a:pt x="20" y="3"/>
                    <a:pt x="24" y="3"/>
                    <a:pt x="27" y="1"/>
                  </a:cubicBezTo>
                  <a:cubicBezTo>
                    <a:pt x="29" y="0"/>
                    <a:pt x="28" y="3"/>
                    <a:pt x="29" y="3"/>
                  </a:cubicBezTo>
                  <a:cubicBezTo>
                    <a:pt x="31" y="4"/>
                    <a:pt x="39" y="2"/>
                    <a:pt x="38" y="7"/>
                  </a:cubicBezTo>
                  <a:cubicBezTo>
                    <a:pt x="40" y="8"/>
                    <a:pt x="41" y="5"/>
                    <a:pt x="41" y="6"/>
                  </a:cubicBezTo>
                  <a:cubicBezTo>
                    <a:pt x="42" y="6"/>
                    <a:pt x="42" y="8"/>
                    <a:pt x="43" y="8"/>
                  </a:cubicBezTo>
                  <a:cubicBezTo>
                    <a:pt x="45" y="9"/>
                    <a:pt x="47" y="7"/>
                    <a:pt x="49" y="8"/>
                  </a:cubicBezTo>
                  <a:cubicBezTo>
                    <a:pt x="50" y="8"/>
                    <a:pt x="50" y="12"/>
                    <a:pt x="54" y="10"/>
                  </a:cubicBezTo>
                  <a:cubicBezTo>
                    <a:pt x="55" y="12"/>
                    <a:pt x="54" y="12"/>
                    <a:pt x="54" y="14"/>
                  </a:cubicBezTo>
                  <a:cubicBezTo>
                    <a:pt x="55" y="14"/>
                    <a:pt x="56" y="13"/>
                    <a:pt x="56" y="13"/>
                  </a:cubicBezTo>
                  <a:cubicBezTo>
                    <a:pt x="57" y="13"/>
                    <a:pt x="57" y="15"/>
                    <a:pt x="57" y="16"/>
                  </a:cubicBezTo>
                  <a:cubicBezTo>
                    <a:pt x="58" y="18"/>
                    <a:pt x="61" y="18"/>
                    <a:pt x="63" y="20"/>
                  </a:cubicBezTo>
                  <a:cubicBezTo>
                    <a:pt x="64" y="20"/>
                    <a:pt x="69" y="23"/>
                    <a:pt x="73" y="23"/>
                  </a:cubicBezTo>
                  <a:cubicBezTo>
                    <a:pt x="73" y="25"/>
                    <a:pt x="71" y="25"/>
                    <a:pt x="71" y="27"/>
                  </a:cubicBezTo>
                  <a:cubicBezTo>
                    <a:pt x="72" y="28"/>
                    <a:pt x="74" y="28"/>
                    <a:pt x="75" y="29"/>
                  </a:cubicBezTo>
                  <a:cubicBezTo>
                    <a:pt x="75" y="29"/>
                    <a:pt x="74" y="31"/>
                    <a:pt x="75" y="31"/>
                  </a:cubicBezTo>
                  <a:cubicBezTo>
                    <a:pt x="76" y="33"/>
                    <a:pt x="78" y="34"/>
                    <a:pt x="80" y="36"/>
                  </a:cubicBezTo>
                  <a:cubicBezTo>
                    <a:pt x="81" y="38"/>
                    <a:pt x="82" y="41"/>
                    <a:pt x="85" y="42"/>
                  </a:cubicBezTo>
                  <a:cubicBezTo>
                    <a:pt x="83" y="45"/>
                    <a:pt x="79" y="42"/>
                    <a:pt x="77" y="42"/>
                  </a:cubicBezTo>
                  <a:cubicBezTo>
                    <a:pt x="75" y="41"/>
                    <a:pt x="73" y="40"/>
                    <a:pt x="70" y="37"/>
                  </a:cubicBezTo>
                  <a:cubicBezTo>
                    <a:pt x="69" y="37"/>
                    <a:pt x="69" y="36"/>
                    <a:pt x="68" y="35"/>
                  </a:cubicBezTo>
                  <a:cubicBezTo>
                    <a:pt x="67" y="34"/>
                    <a:pt x="67" y="35"/>
                    <a:pt x="67" y="34"/>
                  </a:cubicBezTo>
                  <a:cubicBezTo>
                    <a:pt x="67" y="34"/>
                    <a:pt x="63" y="30"/>
                    <a:pt x="63" y="30"/>
                  </a:cubicBezTo>
                  <a:cubicBezTo>
                    <a:pt x="60" y="29"/>
                    <a:pt x="57" y="31"/>
                    <a:pt x="54" y="29"/>
                  </a:cubicBezTo>
                  <a:cubicBezTo>
                    <a:pt x="51" y="32"/>
                    <a:pt x="50" y="36"/>
                    <a:pt x="49" y="40"/>
                  </a:cubicBezTo>
                  <a:cubicBezTo>
                    <a:pt x="48" y="38"/>
                    <a:pt x="44" y="39"/>
                    <a:pt x="42" y="37"/>
                  </a:cubicBezTo>
                  <a:cubicBezTo>
                    <a:pt x="40" y="36"/>
                    <a:pt x="43" y="34"/>
                    <a:pt x="38" y="36"/>
                  </a:cubicBezTo>
                  <a:cubicBezTo>
                    <a:pt x="41" y="30"/>
                    <a:pt x="32" y="35"/>
                    <a:pt x="34" y="30"/>
                  </a:cubicBezTo>
                  <a:cubicBezTo>
                    <a:pt x="31" y="31"/>
                    <a:pt x="28" y="31"/>
                    <a:pt x="29" y="35"/>
                  </a:cubicBezTo>
                  <a:cubicBezTo>
                    <a:pt x="28" y="34"/>
                    <a:pt x="28" y="32"/>
                    <a:pt x="25" y="33"/>
                  </a:cubicBezTo>
                  <a:cubicBezTo>
                    <a:pt x="26" y="31"/>
                    <a:pt x="28" y="30"/>
                    <a:pt x="29" y="29"/>
                  </a:cubicBezTo>
                  <a:cubicBezTo>
                    <a:pt x="30" y="28"/>
                    <a:pt x="32" y="28"/>
                    <a:pt x="31" y="24"/>
                  </a:cubicBezTo>
                  <a:cubicBezTo>
                    <a:pt x="30" y="24"/>
                    <a:pt x="30" y="27"/>
                    <a:pt x="30" y="27"/>
                  </a:cubicBezTo>
                  <a:cubicBezTo>
                    <a:pt x="28" y="26"/>
                    <a:pt x="29" y="19"/>
                    <a:pt x="28" y="2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9" name="Freeform 73"/>
            <p:cNvSpPr>
              <a:spLocks/>
            </p:cNvSpPr>
            <p:nvPr/>
          </p:nvSpPr>
          <p:spPr bwMode="auto">
            <a:xfrm>
              <a:off x="6380513" y="3151907"/>
              <a:ext cx="33338" cy="30162"/>
            </a:xfrm>
            <a:custGeom>
              <a:avLst/>
              <a:gdLst>
                <a:gd name="T0" fmla="*/ 21 w 9"/>
                <a:gd name="T1" fmla="*/ 7 h 8"/>
                <a:gd name="T2" fmla="*/ 0 w 9"/>
                <a:gd name="T3" fmla="*/ 10 h 8"/>
                <a:gd name="T4" fmla="*/ 21 w 9"/>
                <a:gd name="T5" fmla="*/ 7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8">
                  <a:moveTo>
                    <a:pt x="9" y="3"/>
                  </a:moveTo>
                  <a:cubicBezTo>
                    <a:pt x="9" y="8"/>
                    <a:pt x="2" y="4"/>
                    <a:pt x="0" y="4"/>
                  </a:cubicBezTo>
                  <a:cubicBezTo>
                    <a:pt x="2" y="3"/>
                    <a:pt x="7" y="0"/>
                    <a:pt x="9" y="3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0" name="Freeform 74"/>
            <p:cNvSpPr>
              <a:spLocks/>
            </p:cNvSpPr>
            <p:nvPr/>
          </p:nvSpPr>
          <p:spPr bwMode="auto">
            <a:xfrm>
              <a:off x="6339238" y="3159844"/>
              <a:ext cx="22225" cy="11112"/>
            </a:xfrm>
            <a:custGeom>
              <a:avLst/>
              <a:gdLst>
                <a:gd name="T0" fmla="*/ 2 w 6"/>
                <a:gd name="T1" fmla="*/ 5 h 3"/>
                <a:gd name="T2" fmla="*/ 9 w 6"/>
                <a:gd name="T3" fmla="*/ 7 h 3"/>
                <a:gd name="T4" fmla="*/ 5 w 6"/>
                <a:gd name="T5" fmla="*/ 7 h 3"/>
                <a:gd name="T6" fmla="*/ 2 w 6"/>
                <a:gd name="T7" fmla="*/ 5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0" y="0"/>
                    <a:pt x="6" y="0"/>
                    <a:pt x="4" y="3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1" name="Freeform 75"/>
            <p:cNvSpPr>
              <a:spLocks/>
            </p:cNvSpPr>
            <p:nvPr/>
          </p:nvSpPr>
          <p:spPr bwMode="auto">
            <a:xfrm>
              <a:off x="6750400" y="3185244"/>
              <a:ext cx="65088" cy="46037"/>
            </a:xfrm>
            <a:custGeom>
              <a:avLst/>
              <a:gdLst>
                <a:gd name="T0" fmla="*/ 31 w 17"/>
                <a:gd name="T1" fmla="*/ 0 h 12"/>
                <a:gd name="T2" fmla="*/ 41 w 17"/>
                <a:gd name="T3" fmla="*/ 0 h 12"/>
                <a:gd name="T4" fmla="*/ 41 w 17"/>
                <a:gd name="T5" fmla="*/ 7 h 12"/>
                <a:gd name="T6" fmla="*/ 36 w 17"/>
                <a:gd name="T7" fmla="*/ 10 h 12"/>
                <a:gd name="T8" fmla="*/ 36 w 17"/>
                <a:gd name="T9" fmla="*/ 19 h 12"/>
                <a:gd name="T10" fmla="*/ 29 w 17"/>
                <a:gd name="T11" fmla="*/ 22 h 12"/>
                <a:gd name="T12" fmla="*/ 5 w 17"/>
                <a:gd name="T13" fmla="*/ 15 h 12"/>
                <a:gd name="T14" fmla="*/ 31 w 17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" h="12">
                  <a:moveTo>
                    <a:pt x="13" y="0"/>
                  </a:move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7" y="4"/>
                    <a:pt x="15" y="4"/>
                    <a:pt x="15" y="4"/>
                  </a:cubicBezTo>
                  <a:cubicBezTo>
                    <a:pt x="14" y="5"/>
                    <a:pt x="16" y="7"/>
                    <a:pt x="15" y="8"/>
                  </a:cubicBezTo>
                  <a:cubicBezTo>
                    <a:pt x="13" y="7"/>
                    <a:pt x="12" y="7"/>
                    <a:pt x="12" y="9"/>
                  </a:cubicBezTo>
                  <a:cubicBezTo>
                    <a:pt x="8" y="8"/>
                    <a:pt x="0" y="12"/>
                    <a:pt x="2" y="6"/>
                  </a:cubicBezTo>
                  <a:cubicBezTo>
                    <a:pt x="8" y="8"/>
                    <a:pt x="12" y="5"/>
                    <a:pt x="13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2" name="Freeform 76"/>
            <p:cNvSpPr>
              <a:spLocks/>
            </p:cNvSpPr>
            <p:nvPr/>
          </p:nvSpPr>
          <p:spPr bwMode="auto">
            <a:xfrm>
              <a:off x="6177313" y="3253507"/>
              <a:ext cx="38100" cy="17462"/>
            </a:xfrm>
            <a:custGeom>
              <a:avLst/>
              <a:gdLst>
                <a:gd name="T0" fmla="*/ 24 w 10"/>
                <a:gd name="T1" fmla="*/ 2 h 5"/>
                <a:gd name="T2" fmla="*/ 0 w 10"/>
                <a:gd name="T3" fmla="*/ 9 h 5"/>
                <a:gd name="T4" fmla="*/ 24 w 10"/>
                <a:gd name="T5" fmla="*/ 2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3"/>
                    <a:pt x="5" y="5"/>
                    <a:pt x="0" y="4"/>
                  </a:cubicBezTo>
                  <a:cubicBezTo>
                    <a:pt x="1" y="0"/>
                    <a:pt x="6" y="1"/>
                    <a:pt x="10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3" name="Freeform 77"/>
            <p:cNvSpPr>
              <a:spLocks/>
            </p:cNvSpPr>
            <p:nvPr/>
          </p:nvSpPr>
          <p:spPr bwMode="auto">
            <a:xfrm>
              <a:off x="6229700" y="3253507"/>
              <a:ext cx="38100" cy="11112"/>
            </a:xfrm>
            <a:custGeom>
              <a:avLst/>
              <a:gdLst>
                <a:gd name="T0" fmla="*/ 24 w 10"/>
                <a:gd name="T1" fmla="*/ 2 h 3"/>
                <a:gd name="T2" fmla="*/ 0 w 10"/>
                <a:gd name="T3" fmla="*/ 7 h 3"/>
                <a:gd name="T4" fmla="*/ 24 w 10"/>
                <a:gd name="T5" fmla="*/ 2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" h="3">
                  <a:moveTo>
                    <a:pt x="10" y="1"/>
                  </a:moveTo>
                  <a:cubicBezTo>
                    <a:pt x="9" y="3"/>
                    <a:pt x="4" y="3"/>
                    <a:pt x="0" y="3"/>
                  </a:cubicBezTo>
                  <a:cubicBezTo>
                    <a:pt x="2" y="0"/>
                    <a:pt x="6" y="1"/>
                    <a:pt x="10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4" name="Freeform 78"/>
            <p:cNvSpPr>
              <a:spLocks/>
            </p:cNvSpPr>
            <p:nvPr/>
          </p:nvSpPr>
          <p:spPr bwMode="auto">
            <a:xfrm>
              <a:off x="6297963" y="3253507"/>
              <a:ext cx="58738" cy="41275"/>
            </a:xfrm>
            <a:custGeom>
              <a:avLst/>
              <a:gdLst>
                <a:gd name="T0" fmla="*/ 35 w 16"/>
                <a:gd name="T1" fmla="*/ 2 h 11"/>
                <a:gd name="T2" fmla="*/ 32 w 16"/>
                <a:gd name="T3" fmla="*/ 12 h 11"/>
                <a:gd name="T4" fmla="*/ 28 w 16"/>
                <a:gd name="T5" fmla="*/ 12 h 11"/>
                <a:gd name="T6" fmla="*/ 2 w 16"/>
                <a:gd name="T7" fmla="*/ 24 h 11"/>
                <a:gd name="T8" fmla="*/ 12 w 16"/>
                <a:gd name="T9" fmla="*/ 14 h 11"/>
                <a:gd name="T10" fmla="*/ 16 w 16"/>
                <a:gd name="T11" fmla="*/ 9 h 11"/>
                <a:gd name="T12" fmla="*/ 23 w 16"/>
                <a:gd name="T13" fmla="*/ 5 h 11"/>
                <a:gd name="T14" fmla="*/ 35 w 16"/>
                <a:gd name="T15" fmla="*/ 2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11">
                  <a:moveTo>
                    <a:pt x="15" y="1"/>
                  </a:moveTo>
                  <a:cubicBezTo>
                    <a:pt x="16" y="3"/>
                    <a:pt x="15" y="4"/>
                    <a:pt x="14" y="5"/>
                  </a:cubicBezTo>
                  <a:cubicBezTo>
                    <a:pt x="14" y="6"/>
                    <a:pt x="12" y="5"/>
                    <a:pt x="12" y="5"/>
                  </a:cubicBezTo>
                  <a:cubicBezTo>
                    <a:pt x="10" y="7"/>
                    <a:pt x="7" y="11"/>
                    <a:pt x="1" y="10"/>
                  </a:cubicBezTo>
                  <a:cubicBezTo>
                    <a:pt x="0" y="7"/>
                    <a:pt x="4" y="7"/>
                    <a:pt x="5" y="6"/>
                  </a:cubicBezTo>
                  <a:cubicBezTo>
                    <a:pt x="6" y="6"/>
                    <a:pt x="6" y="5"/>
                    <a:pt x="7" y="4"/>
                  </a:cubicBezTo>
                  <a:cubicBezTo>
                    <a:pt x="8" y="3"/>
                    <a:pt x="9" y="3"/>
                    <a:pt x="10" y="2"/>
                  </a:cubicBezTo>
                  <a:cubicBezTo>
                    <a:pt x="13" y="3"/>
                    <a:pt x="13" y="0"/>
                    <a:pt x="15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5" name="Freeform 79"/>
            <p:cNvSpPr>
              <a:spLocks/>
            </p:cNvSpPr>
            <p:nvPr/>
          </p:nvSpPr>
          <p:spPr bwMode="auto">
            <a:xfrm>
              <a:off x="7193313" y="3759919"/>
              <a:ext cx="34925" cy="44450"/>
            </a:xfrm>
            <a:custGeom>
              <a:avLst/>
              <a:gdLst>
                <a:gd name="T0" fmla="*/ 2 w 9"/>
                <a:gd name="T1" fmla="*/ 0 h 12"/>
                <a:gd name="T2" fmla="*/ 5 w 9"/>
                <a:gd name="T3" fmla="*/ 5 h 12"/>
                <a:gd name="T4" fmla="*/ 15 w 9"/>
                <a:gd name="T5" fmla="*/ 14 h 12"/>
                <a:gd name="T6" fmla="*/ 17 w 9"/>
                <a:gd name="T7" fmla="*/ 28 h 12"/>
                <a:gd name="T8" fmla="*/ 10 w 9"/>
                <a:gd name="T9" fmla="*/ 28 h 12"/>
                <a:gd name="T10" fmla="*/ 0 w 9"/>
                <a:gd name="T11" fmla="*/ 5 h 12"/>
                <a:gd name="T12" fmla="*/ 2 w 9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2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8" y="4"/>
                    <a:pt x="6" y="6"/>
                  </a:cubicBezTo>
                  <a:cubicBezTo>
                    <a:pt x="4" y="8"/>
                    <a:pt x="9" y="6"/>
                    <a:pt x="7" y="12"/>
                  </a:cubicBezTo>
                  <a:cubicBezTo>
                    <a:pt x="5" y="12"/>
                    <a:pt x="4" y="10"/>
                    <a:pt x="4" y="12"/>
                  </a:cubicBezTo>
                  <a:cubicBezTo>
                    <a:pt x="2" y="10"/>
                    <a:pt x="1" y="5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6" name="Freeform 80"/>
            <p:cNvSpPr>
              <a:spLocks/>
            </p:cNvSpPr>
            <p:nvPr/>
          </p:nvSpPr>
          <p:spPr bwMode="auto">
            <a:xfrm>
              <a:off x="7201250" y="3796432"/>
              <a:ext cx="71438" cy="98425"/>
            </a:xfrm>
            <a:custGeom>
              <a:avLst/>
              <a:gdLst>
                <a:gd name="T0" fmla="*/ 14 w 19"/>
                <a:gd name="T1" fmla="*/ 0 h 26"/>
                <a:gd name="T2" fmla="*/ 19 w 19"/>
                <a:gd name="T3" fmla="*/ 5 h 26"/>
                <a:gd name="T4" fmla="*/ 24 w 19"/>
                <a:gd name="T5" fmla="*/ 5 h 26"/>
                <a:gd name="T6" fmla="*/ 45 w 19"/>
                <a:gd name="T7" fmla="*/ 14 h 26"/>
                <a:gd name="T8" fmla="*/ 45 w 19"/>
                <a:gd name="T9" fmla="*/ 29 h 26"/>
                <a:gd name="T10" fmla="*/ 38 w 19"/>
                <a:gd name="T11" fmla="*/ 29 h 26"/>
                <a:gd name="T12" fmla="*/ 36 w 19"/>
                <a:gd name="T13" fmla="*/ 36 h 26"/>
                <a:gd name="T14" fmla="*/ 31 w 19"/>
                <a:gd name="T15" fmla="*/ 52 h 26"/>
                <a:gd name="T16" fmla="*/ 28 w 19"/>
                <a:gd name="T17" fmla="*/ 57 h 26"/>
                <a:gd name="T18" fmla="*/ 14 w 19"/>
                <a:gd name="T19" fmla="*/ 60 h 26"/>
                <a:gd name="T20" fmla="*/ 12 w 19"/>
                <a:gd name="T21" fmla="*/ 52 h 26"/>
                <a:gd name="T22" fmla="*/ 19 w 19"/>
                <a:gd name="T23" fmla="*/ 45 h 26"/>
                <a:gd name="T24" fmla="*/ 0 w 19"/>
                <a:gd name="T25" fmla="*/ 38 h 26"/>
                <a:gd name="T26" fmla="*/ 12 w 19"/>
                <a:gd name="T27" fmla="*/ 26 h 26"/>
                <a:gd name="T28" fmla="*/ 14 w 19"/>
                <a:gd name="T29" fmla="*/ 0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9" h="26">
                  <a:moveTo>
                    <a:pt x="6" y="0"/>
                  </a:moveTo>
                  <a:cubicBezTo>
                    <a:pt x="7" y="0"/>
                    <a:pt x="7" y="1"/>
                    <a:pt x="8" y="2"/>
                  </a:cubicBezTo>
                  <a:cubicBezTo>
                    <a:pt x="7" y="4"/>
                    <a:pt x="10" y="2"/>
                    <a:pt x="10" y="2"/>
                  </a:cubicBezTo>
                  <a:cubicBezTo>
                    <a:pt x="14" y="4"/>
                    <a:pt x="12" y="8"/>
                    <a:pt x="19" y="6"/>
                  </a:cubicBezTo>
                  <a:cubicBezTo>
                    <a:pt x="19" y="8"/>
                    <a:pt x="19" y="10"/>
                    <a:pt x="19" y="12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6" y="14"/>
                    <a:pt x="16" y="14"/>
                    <a:pt x="15" y="15"/>
                  </a:cubicBezTo>
                  <a:cubicBezTo>
                    <a:pt x="17" y="17"/>
                    <a:pt x="14" y="18"/>
                    <a:pt x="13" y="22"/>
                  </a:cubicBezTo>
                  <a:cubicBezTo>
                    <a:pt x="13" y="23"/>
                    <a:pt x="10" y="23"/>
                    <a:pt x="12" y="24"/>
                  </a:cubicBezTo>
                  <a:cubicBezTo>
                    <a:pt x="12" y="26"/>
                    <a:pt x="8" y="24"/>
                    <a:pt x="6" y="25"/>
                  </a:cubicBezTo>
                  <a:cubicBezTo>
                    <a:pt x="7" y="23"/>
                    <a:pt x="5" y="23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6" y="18"/>
                    <a:pt x="5" y="15"/>
                    <a:pt x="0" y="16"/>
                  </a:cubicBezTo>
                  <a:cubicBezTo>
                    <a:pt x="0" y="12"/>
                    <a:pt x="4" y="13"/>
                    <a:pt x="5" y="11"/>
                  </a:cubicBezTo>
                  <a:cubicBezTo>
                    <a:pt x="6" y="5"/>
                    <a:pt x="5" y="5"/>
                    <a:pt x="6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7" name="Freeform 81"/>
            <p:cNvSpPr>
              <a:spLocks/>
            </p:cNvSpPr>
            <p:nvPr/>
          </p:nvSpPr>
          <p:spPr bwMode="auto">
            <a:xfrm>
              <a:off x="6686900" y="3878982"/>
              <a:ext cx="60325" cy="63500"/>
            </a:xfrm>
            <a:custGeom>
              <a:avLst/>
              <a:gdLst>
                <a:gd name="T0" fmla="*/ 36 w 16"/>
                <a:gd name="T1" fmla="*/ 2 h 17"/>
                <a:gd name="T2" fmla="*/ 36 w 16"/>
                <a:gd name="T3" fmla="*/ 19 h 17"/>
                <a:gd name="T4" fmla="*/ 33 w 16"/>
                <a:gd name="T5" fmla="*/ 12 h 17"/>
                <a:gd name="T6" fmla="*/ 31 w 16"/>
                <a:gd name="T7" fmla="*/ 16 h 17"/>
                <a:gd name="T8" fmla="*/ 31 w 16"/>
                <a:gd name="T9" fmla="*/ 31 h 17"/>
                <a:gd name="T10" fmla="*/ 24 w 16"/>
                <a:gd name="T11" fmla="*/ 31 h 17"/>
                <a:gd name="T12" fmla="*/ 24 w 16"/>
                <a:gd name="T13" fmla="*/ 35 h 17"/>
                <a:gd name="T14" fmla="*/ 17 w 16"/>
                <a:gd name="T15" fmla="*/ 40 h 17"/>
                <a:gd name="T16" fmla="*/ 10 w 16"/>
                <a:gd name="T17" fmla="*/ 33 h 17"/>
                <a:gd name="T18" fmla="*/ 5 w 16"/>
                <a:gd name="T19" fmla="*/ 26 h 17"/>
                <a:gd name="T20" fmla="*/ 0 w 16"/>
                <a:gd name="T21" fmla="*/ 9 h 17"/>
                <a:gd name="T22" fmla="*/ 21 w 16"/>
                <a:gd name="T23" fmla="*/ 5 h 17"/>
                <a:gd name="T24" fmla="*/ 36 w 16"/>
                <a:gd name="T25" fmla="*/ 2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" h="17">
                  <a:moveTo>
                    <a:pt x="15" y="1"/>
                  </a:moveTo>
                  <a:cubicBezTo>
                    <a:pt x="14" y="3"/>
                    <a:pt x="16" y="5"/>
                    <a:pt x="15" y="8"/>
                  </a:cubicBezTo>
                  <a:cubicBezTo>
                    <a:pt x="15" y="8"/>
                    <a:pt x="14" y="6"/>
                    <a:pt x="14" y="5"/>
                  </a:cubicBezTo>
                  <a:cubicBezTo>
                    <a:pt x="14" y="6"/>
                    <a:pt x="13" y="6"/>
                    <a:pt x="13" y="7"/>
                  </a:cubicBezTo>
                  <a:cubicBezTo>
                    <a:pt x="12" y="8"/>
                    <a:pt x="13" y="11"/>
                    <a:pt x="13" y="13"/>
                  </a:cubicBezTo>
                  <a:cubicBezTo>
                    <a:pt x="13" y="13"/>
                    <a:pt x="11" y="12"/>
                    <a:pt x="10" y="13"/>
                  </a:cubicBezTo>
                  <a:cubicBezTo>
                    <a:pt x="10" y="13"/>
                    <a:pt x="11" y="15"/>
                    <a:pt x="10" y="15"/>
                  </a:cubicBezTo>
                  <a:cubicBezTo>
                    <a:pt x="9" y="16"/>
                    <a:pt x="7" y="15"/>
                    <a:pt x="7" y="17"/>
                  </a:cubicBezTo>
                  <a:cubicBezTo>
                    <a:pt x="6" y="17"/>
                    <a:pt x="5" y="15"/>
                    <a:pt x="4" y="14"/>
                  </a:cubicBezTo>
                  <a:cubicBezTo>
                    <a:pt x="4" y="13"/>
                    <a:pt x="2" y="12"/>
                    <a:pt x="2" y="11"/>
                  </a:cubicBezTo>
                  <a:cubicBezTo>
                    <a:pt x="1" y="9"/>
                    <a:pt x="2" y="6"/>
                    <a:pt x="0" y="4"/>
                  </a:cubicBezTo>
                  <a:cubicBezTo>
                    <a:pt x="1" y="3"/>
                    <a:pt x="5" y="3"/>
                    <a:pt x="9" y="2"/>
                  </a:cubicBezTo>
                  <a:cubicBezTo>
                    <a:pt x="11" y="2"/>
                    <a:pt x="13" y="0"/>
                    <a:pt x="15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8" name="Freeform 82"/>
            <p:cNvSpPr>
              <a:spLocks/>
            </p:cNvSpPr>
            <p:nvPr/>
          </p:nvSpPr>
          <p:spPr bwMode="auto">
            <a:xfrm>
              <a:off x="9430927" y="1061887"/>
              <a:ext cx="1084263" cy="809625"/>
            </a:xfrm>
            <a:custGeom>
              <a:avLst/>
              <a:gdLst>
                <a:gd name="T0" fmla="*/ 484 w 289"/>
                <a:gd name="T1" fmla="*/ 57 h 216"/>
                <a:gd name="T2" fmla="*/ 513 w 289"/>
                <a:gd name="T3" fmla="*/ 59 h 216"/>
                <a:gd name="T4" fmla="*/ 551 w 289"/>
                <a:gd name="T5" fmla="*/ 52 h 216"/>
                <a:gd name="T6" fmla="*/ 574 w 289"/>
                <a:gd name="T7" fmla="*/ 54 h 216"/>
                <a:gd name="T8" fmla="*/ 572 w 289"/>
                <a:gd name="T9" fmla="*/ 61 h 216"/>
                <a:gd name="T10" fmla="*/ 643 w 289"/>
                <a:gd name="T11" fmla="*/ 47 h 216"/>
                <a:gd name="T12" fmla="*/ 683 w 289"/>
                <a:gd name="T13" fmla="*/ 57 h 216"/>
                <a:gd name="T14" fmla="*/ 633 w 289"/>
                <a:gd name="T15" fmla="*/ 83 h 216"/>
                <a:gd name="T16" fmla="*/ 619 w 289"/>
                <a:gd name="T17" fmla="*/ 102 h 216"/>
                <a:gd name="T18" fmla="*/ 593 w 289"/>
                <a:gd name="T19" fmla="*/ 130 h 216"/>
                <a:gd name="T20" fmla="*/ 598 w 289"/>
                <a:gd name="T21" fmla="*/ 153 h 216"/>
                <a:gd name="T22" fmla="*/ 581 w 289"/>
                <a:gd name="T23" fmla="*/ 179 h 216"/>
                <a:gd name="T24" fmla="*/ 603 w 289"/>
                <a:gd name="T25" fmla="*/ 213 h 216"/>
                <a:gd name="T26" fmla="*/ 586 w 289"/>
                <a:gd name="T27" fmla="*/ 238 h 216"/>
                <a:gd name="T28" fmla="*/ 565 w 289"/>
                <a:gd name="T29" fmla="*/ 260 h 216"/>
                <a:gd name="T30" fmla="*/ 593 w 289"/>
                <a:gd name="T31" fmla="*/ 309 h 216"/>
                <a:gd name="T32" fmla="*/ 548 w 289"/>
                <a:gd name="T33" fmla="*/ 305 h 216"/>
                <a:gd name="T34" fmla="*/ 546 w 289"/>
                <a:gd name="T35" fmla="*/ 321 h 216"/>
                <a:gd name="T36" fmla="*/ 527 w 289"/>
                <a:gd name="T37" fmla="*/ 349 h 216"/>
                <a:gd name="T38" fmla="*/ 482 w 289"/>
                <a:gd name="T39" fmla="*/ 359 h 216"/>
                <a:gd name="T40" fmla="*/ 461 w 289"/>
                <a:gd name="T41" fmla="*/ 373 h 216"/>
                <a:gd name="T42" fmla="*/ 447 w 289"/>
                <a:gd name="T43" fmla="*/ 390 h 216"/>
                <a:gd name="T44" fmla="*/ 385 w 289"/>
                <a:gd name="T45" fmla="*/ 406 h 216"/>
                <a:gd name="T46" fmla="*/ 369 w 289"/>
                <a:gd name="T47" fmla="*/ 432 h 216"/>
                <a:gd name="T48" fmla="*/ 352 w 289"/>
                <a:gd name="T49" fmla="*/ 453 h 216"/>
                <a:gd name="T50" fmla="*/ 345 w 289"/>
                <a:gd name="T51" fmla="*/ 477 h 216"/>
                <a:gd name="T52" fmla="*/ 310 w 289"/>
                <a:gd name="T53" fmla="*/ 498 h 216"/>
                <a:gd name="T54" fmla="*/ 269 w 289"/>
                <a:gd name="T55" fmla="*/ 479 h 216"/>
                <a:gd name="T56" fmla="*/ 248 w 289"/>
                <a:gd name="T57" fmla="*/ 451 h 216"/>
                <a:gd name="T58" fmla="*/ 234 w 289"/>
                <a:gd name="T59" fmla="*/ 432 h 216"/>
                <a:gd name="T60" fmla="*/ 222 w 289"/>
                <a:gd name="T61" fmla="*/ 390 h 216"/>
                <a:gd name="T62" fmla="*/ 229 w 289"/>
                <a:gd name="T63" fmla="*/ 375 h 216"/>
                <a:gd name="T64" fmla="*/ 248 w 289"/>
                <a:gd name="T65" fmla="*/ 354 h 216"/>
                <a:gd name="T66" fmla="*/ 236 w 289"/>
                <a:gd name="T67" fmla="*/ 326 h 216"/>
                <a:gd name="T68" fmla="*/ 243 w 289"/>
                <a:gd name="T69" fmla="*/ 305 h 216"/>
                <a:gd name="T70" fmla="*/ 215 w 289"/>
                <a:gd name="T71" fmla="*/ 295 h 216"/>
                <a:gd name="T72" fmla="*/ 196 w 289"/>
                <a:gd name="T73" fmla="*/ 260 h 216"/>
                <a:gd name="T74" fmla="*/ 175 w 289"/>
                <a:gd name="T75" fmla="*/ 220 h 216"/>
                <a:gd name="T76" fmla="*/ 125 w 289"/>
                <a:gd name="T77" fmla="*/ 196 h 216"/>
                <a:gd name="T78" fmla="*/ 57 w 289"/>
                <a:gd name="T79" fmla="*/ 198 h 216"/>
                <a:gd name="T80" fmla="*/ 57 w 289"/>
                <a:gd name="T81" fmla="*/ 182 h 216"/>
                <a:gd name="T82" fmla="*/ 28 w 289"/>
                <a:gd name="T83" fmla="*/ 156 h 216"/>
                <a:gd name="T84" fmla="*/ 43 w 289"/>
                <a:gd name="T85" fmla="*/ 132 h 216"/>
                <a:gd name="T86" fmla="*/ 76 w 289"/>
                <a:gd name="T87" fmla="*/ 118 h 216"/>
                <a:gd name="T88" fmla="*/ 80 w 289"/>
                <a:gd name="T89" fmla="*/ 102 h 216"/>
                <a:gd name="T90" fmla="*/ 73 w 289"/>
                <a:gd name="T91" fmla="*/ 90 h 216"/>
                <a:gd name="T92" fmla="*/ 97 w 289"/>
                <a:gd name="T93" fmla="*/ 83 h 216"/>
                <a:gd name="T94" fmla="*/ 125 w 289"/>
                <a:gd name="T95" fmla="*/ 54 h 216"/>
                <a:gd name="T96" fmla="*/ 210 w 289"/>
                <a:gd name="T97" fmla="*/ 43 h 216"/>
                <a:gd name="T98" fmla="*/ 248 w 289"/>
                <a:gd name="T99" fmla="*/ 54 h 216"/>
                <a:gd name="T100" fmla="*/ 284 w 289"/>
                <a:gd name="T101" fmla="*/ 35 h 216"/>
                <a:gd name="T102" fmla="*/ 317 w 289"/>
                <a:gd name="T103" fmla="*/ 38 h 216"/>
                <a:gd name="T104" fmla="*/ 329 w 289"/>
                <a:gd name="T105" fmla="*/ 19 h 216"/>
                <a:gd name="T106" fmla="*/ 392 w 289"/>
                <a:gd name="T107" fmla="*/ 5 h 216"/>
                <a:gd name="T108" fmla="*/ 482 w 289"/>
                <a:gd name="T109" fmla="*/ 0 h 216"/>
                <a:gd name="T110" fmla="*/ 548 w 289"/>
                <a:gd name="T111" fmla="*/ 24 h 216"/>
                <a:gd name="T112" fmla="*/ 572 w 289"/>
                <a:gd name="T113" fmla="*/ 40 h 216"/>
                <a:gd name="T114" fmla="*/ 477 w 289"/>
                <a:gd name="T115" fmla="*/ 43 h 21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89" h="216">
                  <a:moveTo>
                    <a:pt x="196" y="22"/>
                  </a:moveTo>
                  <a:cubicBezTo>
                    <a:pt x="196" y="23"/>
                    <a:pt x="198" y="22"/>
                    <a:pt x="198" y="24"/>
                  </a:cubicBezTo>
                  <a:cubicBezTo>
                    <a:pt x="200" y="25"/>
                    <a:pt x="201" y="23"/>
                    <a:pt x="202" y="23"/>
                  </a:cubicBezTo>
                  <a:cubicBezTo>
                    <a:pt x="203" y="23"/>
                    <a:pt x="204" y="24"/>
                    <a:pt x="205" y="24"/>
                  </a:cubicBezTo>
                  <a:cubicBezTo>
                    <a:pt x="206" y="24"/>
                    <a:pt x="206" y="23"/>
                    <a:pt x="207" y="23"/>
                  </a:cubicBezTo>
                  <a:cubicBezTo>
                    <a:pt x="209" y="23"/>
                    <a:pt x="210" y="23"/>
                    <a:pt x="211" y="23"/>
                  </a:cubicBezTo>
                  <a:cubicBezTo>
                    <a:pt x="216" y="22"/>
                    <a:pt x="221" y="20"/>
                    <a:pt x="224" y="22"/>
                  </a:cubicBezTo>
                  <a:cubicBezTo>
                    <a:pt x="223" y="24"/>
                    <a:pt x="218" y="23"/>
                    <a:pt x="217" y="25"/>
                  </a:cubicBezTo>
                  <a:cubicBezTo>
                    <a:pt x="217" y="28"/>
                    <a:pt x="219" y="25"/>
                    <a:pt x="219" y="25"/>
                  </a:cubicBezTo>
                  <a:cubicBezTo>
                    <a:pt x="221" y="25"/>
                    <a:pt x="221" y="27"/>
                    <a:pt x="225" y="25"/>
                  </a:cubicBezTo>
                  <a:cubicBezTo>
                    <a:pt x="226" y="25"/>
                    <a:pt x="227" y="24"/>
                    <a:pt x="227" y="24"/>
                  </a:cubicBezTo>
                  <a:cubicBezTo>
                    <a:pt x="228" y="24"/>
                    <a:pt x="233" y="22"/>
                    <a:pt x="233" y="22"/>
                  </a:cubicBezTo>
                  <a:cubicBezTo>
                    <a:pt x="236" y="25"/>
                    <a:pt x="232" y="21"/>
                    <a:pt x="235" y="20"/>
                  </a:cubicBezTo>
                  <a:cubicBezTo>
                    <a:pt x="235" y="20"/>
                    <a:pt x="238" y="21"/>
                    <a:pt x="238" y="20"/>
                  </a:cubicBezTo>
                  <a:cubicBezTo>
                    <a:pt x="239" y="20"/>
                    <a:pt x="241" y="19"/>
                    <a:pt x="244" y="19"/>
                  </a:cubicBezTo>
                  <a:cubicBezTo>
                    <a:pt x="244" y="21"/>
                    <a:pt x="244" y="23"/>
                    <a:pt x="243" y="23"/>
                  </a:cubicBezTo>
                  <a:cubicBezTo>
                    <a:pt x="242" y="24"/>
                    <a:pt x="241" y="24"/>
                    <a:pt x="240" y="25"/>
                  </a:cubicBezTo>
                  <a:cubicBezTo>
                    <a:pt x="239" y="27"/>
                    <a:pt x="239" y="29"/>
                    <a:pt x="236" y="29"/>
                  </a:cubicBezTo>
                  <a:cubicBezTo>
                    <a:pt x="237" y="32"/>
                    <a:pt x="238" y="28"/>
                    <a:pt x="240" y="29"/>
                  </a:cubicBezTo>
                  <a:cubicBezTo>
                    <a:pt x="242" y="29"/>
                    <a:pt x="241" y="27"/>
                    <a:pt x="242" y="26"/>
                  </a:cubicBezTo>
                  <a:cubicBezTo>
                    <a:pt x="243" y="25"/>
                    <a:pt x="247" y="27"/>
                    <a:pt x="248" y="24"/>
                  </a:cubicBezTo>
                  <a:cubicBezTo>
                    <a:pt x="250" y="28"/>
                    <a:pt x="257" y="22"/>
                    <a:pt x="259" y="25"/>
                  </a:cubicBezTo>
                  <a:cubicBezTo>
                    <a:pt x="260" y="24"/>
                    <a:pt x="262" y="23"/>
                    <a:pt x="263" y="22"/>
                  </a:cubicBezTo>
                  <a:cubicBezTo>
                    <a:pt x="267" y="23"/>
                    <a:pt x="269" y="20"/>
                    <a:pt x="272" y="20"/>
                  </a:cubicBezTo>
                  <a:cubicBezTo>
                    <a:pt x="272" y="20"/>
                    <a:pt x="273" y="22"/>
                    <a:pt x="273" y="22"/>
                  </a:cubicBezTo>
                  <a:cubicBezTo>
                    <a:pt x="274" y="22"/>
                    <a:pt x="279" y="21"/>
                    <a:pt x="279" y="22"/>
                  </a:cubicBezTo>
                  <a:cubicBezTo>
                    <a:pt x="281" y="23"/>
                    <a:pt x="280" y="21"/>
                    <a:pt x="282" y="22"/>
                  </a:cubicBezTo>
                  <a:cubicBezTo>
                    <a:pt x="284" y="22"/>
                    <a:pt x="286" y="24"/>
                    <a:pt x="289" y="24"/>
                  </a:cubicBezTo>
                  <a:cubicBezTo>
                    <a:pt x="289" y="26"/>
                    <a:pt x="287" y="26"/>
                    <a:pt x="286" y="26"/>
                  </a:cubicBezTo>
                  <a:cubicBezTo>
                    <a:pt x="286" y="27"/>
                    <a:pt x="285" y="28"/>
                    <a:pt x="284" y="29"/>
                  </a:cubicBezTo>
                  <a:cubicBezTo>
                    <a:pt x="281" y="30"/>
                    <a:pt x="276" y="30"/>
                    <a:pt x="276" y="33"/>
                  </a:cubicBezTo>
                  <a:cubicBezTo>
                    <a:pt x="273" y="33"/>
                    <a:pt x="269" y="33"/>
                    <a:pt x="268" y="35"/>
                  </a:cubicBezTo>
                  <a:cubicBezTo>
                    <a:pt x="269" y="36"/>
                    <a:pt x="271" y="37"/>
                    <a:pt x="266" y="37"/>
                  </a:cubicBezTo>
                  <a:cubicBezTo>
                    <a:pt x="267" y="38"/>
                    <a:pt x="268" y="38"/>
                    <a:pt x="270" y="38"/>
                  </a:cubicBezTo>
                  <a:cubicBezTo>
                    <a:pt x="268" y="41"/>
                    <a:pt x="262" y="41"/>
                    <a:pt x="262" y="45"/>
                  </a:cubicBezTo>
                  <a:cubicBezTo>
                    <a:pt x="260" y="45"/>
                    <a:pt x="262" y="43"/>
                    <a:pt x="262" y="43"/>
                  </a:cubicBezTo>
                  <a:cubicBezTo>
                    <a:pt x="261" y="42"/>
                    <a:pt x="258" y="45"/>
                    <a:pt x="256" y="45"/>
                  </a:cubicBezTo>
                  <a:cubicBezTo>
                    <a:pt x="256" y="46"/>
                    <a:pt x="257" y="46"/>
                    <a:pt x="258" y="46"/>
                  </a:cubicBezTo>
                  <a:cubicBezTo>
                    <a:pt x="255" y="49"/>
                    <a:pt x="257" y="48"/>
                    <a:pt x="256" y="52"/>
                  </a:cubicBezTo>
                  <a:cubicBezTo>
                    <a:pt x="256" y="53"/>
                    <a:pt x="252" y="54"/>
                    <a:pt x="251" y="55"/>
                  </a:cubicBezTo>
                  <a:cubicBezTo>
                    <a:pt x="251" y="55"/>
                    <a:pt x="252" y="58"/>
                    <a:pt x="251" y="58"/>
                  </a:cubicBezTo>
                  <a:cubicBezTo>
                    <a:pt x="250" y="59"/>
                    <a:pt x="248" y="59"/>
                    <a:pt x="246" y="59"/>
                  </a:cubicBezTo>
                  <a:cubicBezTo>
                    <a:pt x="247" y="61"/>
                    <a:pt x="248" y="61"/>
                    <a:pt x="249" y="63"/>
                  </a:cubicBezTo>
                  <a:cubicBezTo>
                    <a:pt x="249" y="65"/>
                    <a:pt x="252" y="64"/>
                    <a:pt x="253" y="65"/>
                  </a:cubicBezTo>
                  <a:cubicBezTo>
                    <a:pt x="254" y="65"/>
                    <a:pt x="253" y="67"/>
                    <a:pt x="253" y="68"/>
                  </a:cubicBezTo>
                  <a:cubicBezTo>
                    <a:pt x="254" y="68"/>
                    <a:pt x="256" y="68"/>
                    <a:pt x="257" y="69"/>
                  </a:cubicBezTo>
                  <a:cubicBezTo>
                    <a:pt x="257" y="71"/>
                    <a:pt x="258" y="71"/>
                    <a:pt x="258" y="73"/>
                  </a:cubicBezTo>
                  <a:cubicBezTo>
                    <a:pt x="254" y="75"/>
                    <a:pt x="251" y="74"/>
                    <a:pt x="246" y="76"/>
                  </a:cubicBezTo>
                  <a:cubicBezTo>
                    <a:pt x="249" y="79"/>
                    <a:pt x="252" y="82"/>
                    <a:pt x="258" y="82"/>
                  </a:cubicBezTo>
                  <a:cubicBezTo>
                    <a:pt x="258" y="84"/>
                    <a:pt x="259" y="84"/>
                    <a:pt x="260" y="84"/>
                  </a:cubicBezTo>
                  <a:cubicBezTo>
                    <a:pt x="261" y="87"/>
                    <a:pt x="258" y="86"/>
                    <a:pt x="258" y="88"/>
                  </a:cubicBezTo>
                  <a:cubicBezTo>
                    <a:pt x="258" y="89"/>
                    <a:pt x="256" y="90"/>
                    <a:pt x="255" y="90"/>
                  </a:cubicBezTo>
                  <a:cubicBezTo>
                    <a:pt x="253" y="94"/>
                    <a:pt x="259" y="92"/>
                    <a:pt x="258" y="96"/>
                  </a:cubicBezTo>
                  <a:cubicBezTo>
                    <a:pt x="256" y="95"/>
                    <a:pt x="256" y="97"/>
                    <a:pt x="257" y="97"/>
                  </a:cubicBezTo>
                  <a:cubicBezTo>
                    <a:pt x="256" y="100"/>
                    <a:pt x="253" y="96"/>
                    <a:pt x="251" y="97"/>
                  </a:cubicBezTo>
                  <a:cubicBezTo>
                    <a:pt x="249" y="97"/>
                    <a:pt x="250" y="101"/>
                    <a:pt x="248" y="101"/>
                  </a:cubicBezTo>
                  <a:cubicBezTo>
                    <a:pt x="247" y="103"/>
                    <a:pt x="248" y="104"/>
                    <a:pt x="250" y="104"/>
                  </a:cubicBezTo>
                  <a:cubicBezTo>
                    <a:pt x="250" y="106"/>
                    <a:pt x="247" y="105"/>
                    <a:pt x="245" y="105"/>
                  </a:cubicBezTo>
                  <a:cubicBezTo>
                    <a:pt x="242" y="106"/>
                    <a:pt x="239" y="108"/>
                    <a:pt x="236" y="109"/>
                  </a:cubicBezTo>
                  <a:cubicBezTo>
                    <a:pt x="236" y="110"/>
                    <a:pt x="238" y="109"/>
                    <a:pt x="239" y="110"/>
                  </a:cubicBezTo>
                  <a:cubicBezTo>
                    <a:pt x="241" y="111"/>
                    <a:pt x="241" y="115"/>
                    <a:pt x="244" y="113"/>
                  </a:cubicBezTo>
                  <a:cubicBezTo>
                    <a:pt x="245" y="116"/>
                    <a:pt x="242" y="116"/>
                    <a:pt x="242" y="117"/>
                  </a:cubicBezTo>
                  <a:cubicBezTo>
                    <a:pt x="241" y="119"/>
                    <a:pt x="243" y="122"/>
                    <a:pt x="240" y="123"/>
                  </a:cubicBezTo>
                  <a:cubicBezTo>
                    <a:pt x="242" y="128"/>
                    <a:pt x="250" y="126"/>
                    <a:pt x="251" y="131"/>
                  </a:cubicBezTo>
                  <a:cubicBezTo>
                    <a:pt x="249" y="131"/>
                    <a:pt x="247" y="132"/>
                    <a:pt x="246" y="130"/>
                  </a:cubicBezTo>
                  <a:cubicBezTo>
                    <a:pt x="245" y="130"/>
                    <a:pt x="246" y="131"/>
                    <a:pt x="246" y="131"/>
                  </a:cubicBezTo>
                  <a:cubicBezTo>
                    <a:pt x="243" y="135"/>
                    <a:pt x="241" y="134"/>
                    <a:pt x="236" y="133"/>
                  </a:cubicBezTo>
                  <a:cubicBezTo>
                    <a:pt x="237" y="129"/>
                    <a:pt x="230" y="133"/>
                    <a:pt x="232" y="129"/>
                  </a:cubicBezTo>
                  <a:cubicBezTo>
                    <a:pt x="229" y="128"/>
                    <a:pt x="229" y="131"/>
                    <a:pt x="225" y="130"/>
                  </a:cubicBezTo>
                  <a:cubicBezTo>
                    <a:pt x="226" y="131"/>
                    <a:pt x="226" y="132"/>
                    <a:pt x="224" y="132"/>
                  </a:cubicBezTo>
                  <a:cubicBezTo>
                    <a:pt x="224" y="134"/>
                    <a:pt x="231" y="134"/>
                    <a:pt x="225" y="135"/>
                  </a:cubicBezTo>
                  <a:cubicBezTo>
                    <a:pt x="226" y="137"/>
                    <a:pt x="229" y="136"/>
                    <a:pt x="231" y="136"/>
                  </a:cubicBezTo>
                  <a:cubicBezTo>
                    <a:pt x="234" y="136"/>
                    <a:pt x="237" y="138"/>
                    <a:pt x="240" y="137"/>
                  </a:cubicBezTo>
                  <a:cubicBezTo>
                    <a:pt x="238" y="141"/>
                    <a:pt x="235" y="144"/>
                    <a:pt x="232" y="146"/>
                  </a:cubicBezTo>
                  <a:cubicBezTo>
                    <a:pt x="229" y="146"/>
                    <a:pt x="227" y="147"/>
                    <a:pt x="225" y="148"/>
                  </a:cubicBezTo>
                  <a:cubicBezTo>
                    <a:pt x="225" y="148"/>
                    <a:pt x="223" y="147"/>
                    <a:pt x="223" y="148"/>
                  </a:cubicBezTo>
                  <a:cubicBezTo>
                    <a:pt x="222" y="149"/>
                    <a:pt x="222" y="148"/>
                    <a:pt x="220" y="148"/>
                  </a:cubicBezTo>
                  <a:cubicBezTo>
                    <a:pt x="217" y="148"/>
                    <a:pt x="214" y="150"/>
                    <a:pt x="210" y="150"/>
                  </a:cubicBezTo>
                  <a:cubicBezTo>
                    <a:pt x="208" y="150"/>
                    <a:pt x="210" y="151"/>
                    <a:pt x="210" y="151"/>
                  </a:cubicBezTo>
                  <a:cubicBezTo>
                    <a:pt x="208" y="154"/>
                    <a:pt x="208" y="152"/>
                    <a:pt x="204" y="152"/>
                  </a:cubicBezTo>
                  <a:cubicBezTo>
                    <a:pt x="204" y="153"/>
                    <a:pt x="205" y="153"/>
                    <a:pt x="206" y="154"/>
                  </a:cubicBezTo>
                  <a:cubicBezTo>
                    <a:pt x="206" y="155"/>
                    <a:pt x="198" y="156"/>
                    <a:pt x="199" y="152"/>
                  </a:cubicBezTo>
                  <a:cubicBezTo>
                    <a:pt x="198" y="153"/>
                    <a:pt x="195" y="153"/>
                    <a:pt x="195" y="154"/>
                  </a:cubicBezTo>
                  <a:cubicBezTo>
                    <a:pt x="194" y="155"/>
                    <a:pt x="195" y="157"/>
                    <a:pt x="195" y="158"/>
                  </a:cubicBezTo>
                  <a:cubicBezTo>
                    <a:pt x="195" y="158"/>
                    <a:pt x="191" y="157"/>
                    <a:pt x="191" y="158"/>
                  </a:cubicBezTo>
                  <a:cubicBezTo>
                    <a:pt x="191" y="159"/>
                    <a:pt x="193" y="160"/>
                    <a:pt x="192" y="162"/>
                  </a:cubicBezTo>
                  <a:cubicBezTo>
                    <a:pt x="191" y="163"/>
                    <a:pt x="190" y="162"/>
                    <a:pt x="189" y="162"/>
                  </a:cubicBezTo>
                  <a:cubicBezTo>
                    <a:pt x="189" y="163"/>
                    <a:pt x="189" y="164"/>
                    <a:pt x="189" y="165"/>
                  </a:cubicBezTo>
                  <a:cubicBezTo>
                    <a:pt x="188" y="165"/>
                    <a:pt x="187" y="165"/>
                    <a:pt x="186" y="165"/>
                  </a:cubicBezTo>
                  <a:cubicBezTo>
                    <a:pt x="185" y="166"/>
                    <a:pt x="186" y="167"/>
                    <a:pt x="185" y="168"/>
                  </a:cubicBezTo>
                  <a:cubicBezTo>
                    <a:pt x="183" y="168"/>
                    <a:pt x="178" y="167"/>
                    <a:pt x="179" y="171"/>
                  </a:cubicBezTo>
                  <a:cubicBezTo>
                    <a:pt x="174" y="172"/>
                    <a:pt x="169" y="173"/>
                    <a:pt x="163" y="172"/>
                  </a:cubicBezTo>
                  <a:cubicBezTo>
                    <a:pt x="160" y="174"/>
                    <a:pt x="159" y="180"/>
                    <a:pt x="156" y="177"/>
                  </a:cubicBezTo>
                  <a:cubicBezTo>
                    <a:pt x="156" y="178"/>
                    <a:pt x="157" y="179"/>
                    <a:pt x="157" y="181"/>
                  </a:cubicBezTo>
                  <a:cubicBezTo>
                    <a:pt x="157" y="181"/>
                    <a:pt x="155" y="180"/>
                    <a:pt x="155" y="181"/>
                  </a:cubicBezTo>
                  <a:cubicBezTo>
                    <a:pt x="154" y="181"/>
                    <a:pt x="156" y="182"/>
                    <a:pt x="156" y="183"/>
                  </a:cubicBezTo>
                  <a:cubicBezTo>
                    <a:pt x="156" y="183"/>
                    <a:pt x="155" y="183"/>
                    <a:pt x="155" y="184"/>
                  </a:cubicBezTo>
                  <a:cubicBezTo>
                    <a:pt x="154" y="185"/>
                    <a:pt x="151" y="188"/>
                    <a:pt x="153" y="189"/>
                  </a:cubicBezTo>
                  <a:cubicBezTo>
                    <a:pt x="154" y="190"/>
                    <a:pt x="152" y="189"/>
                    <a:pt x="151" y="190"/>
                  </a:cubicBezTo>
                  <a:cubicBezTo>
                    <a:pt x="150" y="190"/>
                    <a:pt x="149" y="192"/>
                    <a:pt x="149" y="192"/>
                  </a:cubicBezTo>
                  <a:cubicBezTo>
                    <a:pt x="148" y="193"/>
                    <a:pt x="149" y="194"/>
                    <a:pt x="149" y="195"/>
                  </a:cubicBezTo>
                  <a:cubicBezTo>
                    <a:pt x="147" y="196"/>
                    <a:pt x="148" y="197"/>
                    <a:pt x="147" y="199"/>
                  </a:cubicBezTo>
                  <a:cubicBezTo>
                    <a:pt x="147" y="200"/>
                    <a:pt x="145" y="199"/>
                    <a:pt x="145" y="199"/>
                  </a:cubicBezTo>
                  <a:cubicBezTo>
                    <a:pt x="145" y="200"/>
                    <a:pt x="146" y="201"/>
                    <a:pt x="146" y="202"/>
                  </a:cubicBezTo>
                  <a:cubicBezTo>
                    <a:pt x="147" y="204"/>
                    <a:pt x="145" y="204"/>
                    <a:pt x="145" y="205"/>
                  </a:cubicBezTo>
                  <a:cubicBezTo>
                    <a:pt x="145" y="206"/>
                    <a:pt x="146" y="208"/>
                    <a:pt x="146" y="208"/>
                  </a:cubicBezTo>
                  <a:cubicBezTo>
                    <a:pt x="145" y="212"/>
                    <a:pt x="143" y="213"/>
                    <a:pt x="139" y="216"/>
                  </a:cubicBezTo>
                  <a:cubicBezTo>
                    <a:pt x="135" y="215"/>
                    <a:pt x="133" y="213"/>
                    <a:pt x="131" y="211"/>
                  </a:cubicBezTo>
                  <a:cubicBezTo>
                    <a:pt x="127" y="215"/>
                    <a:pt x="121" y="209"/>
                    <a:pt x="122" y="209"/>
                  </a:cubicBezTo>
                  <a:cubicBezTo>
                    <a:pt x="121" y="208"/>
                    <a:pt x="120" y="211"/>
                    <a:pt x="120" y="211"/>
                  </a:cubicBezTo>
                  <a:cubicBezTo>
                    <a:pt x="119" y="210"/>
                    <a:pt x="119" y="209"/>
                    <a:pt x="118" y="208"/>
                  </a:cubicBezTo>
                  <a:cubicBezTo>
                    <a:pt x="117" y="206"/>
                    <a:pt x="114" y="206"/>
                    <a:pt x="114" y="203"/>
                  </a:cubicBezTo>
                  <a:cubicBezTo>
                    <a:pt x="113" y="201"/>
                    <a:pt x="111" y="201"/>
                    <a:pt x="110" y="199"/>
                  </a:cubicBezTo>
                  <a:cubicBezTo>
                    <a:pt x="110" y="198"/>
                    <a:pt x="111" y="199"/>
                    <a:pt x="112" y="198"/>
                  </a:cubicBezTo>
                  <a:cubicBezTo>
                    <a:pt x="112" y="195"/>
                    <a:pt x="109" y="196"/>
                    <a:pt x="107" y="195"/>
                  </a:cubicBezTo>
                  <a:cubicBezTo>
                    <a:pt x="106" y="194"/>
                    <a:pt x="107" y="192"/>
                    <a:pt x="105" y="191"/>
                  </a:cubicBezTo>
                  <a:cubicBezTo>
                    <a:pt x="103" y="194"/>
                    <a:pt x="105" y="189"/>
                    <a:pt x="105" y="190"/>
                  </a:cubicBezTo>
                  <a:cubicBezTo>
                    <a:pt x="105" y="188"/>
                    <a:pt x="103" y="190"/>
                    <a:pt x="103" y="189"/>
                  </a:cubicBezTo>
                  <a:cubicBezTo>
                    <a:pt x="102" y="188"/>
                    <a:pt x="104" y="185"/>
                    <a:pt x="102" y="185"/>
                  </a:cubicBezTo>
                  <a:cubicBezTo>
                    <a:pt x="99" y="185"/>
                    <a:pt x="101" y="180"/>
                    <a:pt x="99" y="183"/>
                  </a:cubicBezTo>
                  <a:cubicBezTo>
                    <a:pt x="98" y="182"/>
                    <a:pt x="98" y="180"/>
                    <a:pt x="96" y="181"/>
                  </a:cubicBezTo>
                  <a:cubicBezTo>
                    <a:pt x="96" y="179"/>
                    <a:pt x="98" y="179"/>
                    <a:pt x="98" y="177"/>
                  </a:cubicBezTo>
                  <a:cubicBezTo>
                    <a:pt x="98" y="175"/>
                    <a:pt x="95" y="176"/>
                    <a:pt x="93" y="176"/>
                  </a:cubicBezTo>
                  <a:cubicBezTo>
                    <a:pt x="92" y="171"/>
                    <a:pt x="93" y="169"/>
                    <a:pt x="94" y="165"/>
                  </a:cubicBezTo>
                  <a:cubicBezTo>
                    <a:pt x="92" y="164"/>
                    <a:pt x="97" y="162"/>
                    <a:pt x="92" y="162"/>
                  </a:cubicBezTo>
                  <a:cubicBezTo>
                    <a:pt x="92" y="160"/>
                    <a:pt x="94" y="161"/>
                    <a:pt x="94" y="161"/>
                  </a:cubicBezTo>
                  <a:cubicBezTo>
                    <a:pt x="95" y="160"/>
                    <a:pt x="94" y="158"/>
                    <a:pt x="94" y="158"/>
                  </a:cubicBezTo>
                  <a:cubicBezTo>
                    <a:pt x="95" y="158"/>
                    <a:pt x="96" y="160"/>
                    <a:pt x="97" y="159"/>
                  </a:cubicBezTo>
                  <a:cubicBezTo>
                    <a:pt x="97" y="157"/>
                    <a:pt x="97" y="155"/>
                    <a:pt x="97" y="152"/>
                  </a:cubicBezTo>
                  <a:cubicBezTo>
                    <a:pt x="99" y="152"/>
                    <a:pt x="100" y="151"/>
                    <a:pt x="100" y="150"/>
                  </a:cubicBezTo>
                  <a:cubicBezTo>
                    <a:pt x="101" y="150"/>
                    <a:pt x="101" y="151"/>
                    <a:pt x="102" y="152"/>
                  </a:cubicBezTo>
                  <a:cubicBezTo>
                    <a:pt x="103" y="152"/>
                    <a:pt x="103" y="150"/>
                    <a:pt x="105" y="150"/>
                  </a:cubicBezTo>
                  <a:cubicBezTo>
                    <a:pt x="106" y="149"/>
                    <a:pt x="104" y="148"/>
                    <a:pt x="104" y="148"/>
                  </a:cubicBezTo>
                  <a:cubicBezTo>
                    <a:pt x="104" y="146"/>
                    <a:pt x="107" y="146"/>
                    <a:pt x="107" y="145"/>
                  </a:cubicBezTo>
                  <a:cubicBezTo>
                    <a:pt x="108" y="143"/>
                    <a:pt x="104" y="142"/>
                    <a:pt x="106" y="139"/>
                  </a:cubicBezTo>
                  <a:cubicBezTo>
                    <a:pt x="101" y="142"/>
                    <a:pt x="108" y="137"/>
                    <a:pt x="100" y="138"/>
                  </a:cubicBezTo>
                  <a:cubicBezTo>
                    <a:pt x="100" y="134"/>
                    <a:pt x="104" y="135"/>
                    <a:pt x="107" y="135"/>
                  </a:cubicBezTo>
                  <a:cubicBezTo>
                    <a:pt x="107" y="133"/>
                    <a:pt x="105" y="134"/>
                    <a:pt x="105" y="132"/>
                  </a:cubicBezTo>
                  <a:cubicBezTo>
                    <a:pt x="105" y="131"/>
                    <a:pt x="103" y="132"/>
                    <a:pt x="103" y="131"/>
                  </a:cubicBezTo>
                  <a:cubicBezTo>
                    <a:pt x="102" y="131"/>
                    <a:pt x="103" y="129"/>
                    <a:pt x="103" y="129"/>
                  </a:cubicBezTo>
                  <a:cubicBezTo>
                    <a:pt x="102" y="128"/>
                    <a:pt x="100" y="126"/>
                    <a:pt x="99" y="126"/>
                  </a:cubicBezTo>
                  <a:cubicBezTo>
                    <a:pt x="98" y="126"/>
                    <a:pt x="97" y="123"/>
                    <a:pt x="96" y="122"/>
                  </a:cubicBezTo>
                  <a:cubicBezTo>
                    <a:pt x="94" y="123"/>
                    <a:pt x="93" y="125"/>
                    <a:pt x="92" y="122"/>
                  </a:cubicBezTo>
                  <a:cubicBezTo>
                    <a:pt x="91" y="122"/>
                    <a:pt x="91" y="124"/>
                    <a:pt x="91" y="125"/>
                  </a:cubicBezTo>
                  <a:cubicBezTo>
                    <a:pt x="89" y="125"/>
                    <a:pt x="87" y="125"/>
                    <a:pt x="85" y="125"/>
                  </a:cubicBezTo>
                  <a:cubicBezTo>
                    <a:pt x="81" y="120"/>
                    <a:pt x="84" y="117"/>
                    <a:pt x="85" y="111"/>
                  </a:cubicBezTo>
                  <a:cubicBezTo>
                    <a:pt x="84" y="110"/>
                    <a:pt x="84" y="109"/>
                    <a:pt x="84" y="108"/>
                  </a:cubicBezTo>
                  <a:cubicBezTo>
                    <a:pt x="83" y="108"/>
                    <a:pt x="83" y="109"/>
                    <a:pt x="83" y="110"/>
                  </a:cubicBezTo>
                  <a:cubicBezTo>
                    <a:pt x="80" y="110"/>
                    <a:pt x="84" y="103"/>
                    <a:pt x="79" y="105"/>
                  </a:cubicBezTo>
                  <a:cubicBezTo>
                    <a:pt x="81" y="103"/>
                    <a:pt x="81" y="102"/>
                    <a:pt x="79" y="101"/>
                  </a:cubicBezTo>
                  <a:cubicBezTo>
                    <a:pt x="79" y="99"/>
                    <a:pt x="77" y="100"/>
                    <a:pt x="76" y="99"/>
                  </a:cubicBezTo>
                  <a:cubicBezTo>
                    <a:pt x="75" y="97"/>
                    <a:pt x="75" y="95"/>
                    <a:pt x="74" y="93"/>
                  </a:cubicBezTo>
                  <a:cubicBezTo>
                    <a:pt x="74" y="92"/>
                    <a:pt x="71" y="92"/>
                    <a:pt x="72" y="89"/>
                  </a:cubicBezTo>
                  <a:cubicBezTo>
                    <a:pt x="70" y="90"/>
                    <a:pt x="69" y="88"/>
                    <a:pt x="69" y="88"/>
                  </a:cubicBezTo>
                  <a:cubicBezTo>
                    <a:pt x="68" y="87"/>
                    <a:pt x="66" y="88"/>
                    <a:pt x="66" y="88"/>
                  </a:cubicBezTo>
                  <a:cubicBezTo>
                    <a:pt x="65" y="86"/>
                    <a:pt x="56" y="87"/>
                    <a:pt x="53" y="83"/>
                  </a:cubicBezTo>
                  <a:cubicBezTo>
                    <a:pt x="49" y="85"/>
                    <a:pt x="39" y="80"/>
                    <a:pt x="37" y="83"/>
                  </a:cubicBezTo>
                  <a:cubicBezTo>
                    <a:pt x="35" y="85"/>
                    <a:pt x="35" y="83"/>
                    <a:pt x="33" y="83"/>
                  </a:cubicBezTo>
                  <a:cubicBezTo>
                    <a:pt x="30" y="83"/>
                    <a:pt x="28" y="85"/>
                    <a:pt x="25" y="85"/>
                  </a:cubicBezTo>
                  <a:cubicBezTo>
                    <a:pt x="25" y="85"/>
                    <a:pt x="24" y="84"/>
                    <a:pt x="24" y="84"/>
                  </a:cubicBezTo>
                  <a:cubicBezTo>
                    <a:pt x="23" y="84"/>
                    <a:pt x="21" y="84"/>
                    <a:pt x="20" y="84"/>
                  </a:cubicBezTo>
                  <a:cubicBezTo>
                    <a:pt x="20" y="82"/>
                    <a:pt x="19" y="81"/>
                    <a:pt x="18" y="81"/>
                  </a:cubicBezTo>
                  <a:cubicBezTo>
                    <a:pt x="18" y="79"/>
                    <a:pt x="21" y="80"/>
                    <a:pt x="21" y="79"/>
                  </a:cubicBezTo>
                  <a:cubicBezTo>
                    <a:pt x="22" y="79"/>
                    <a:pt x="18" y="76"/>
                    <a:pt x="24" y="77"/>
                  </a:cubicBezTo>
                  <a:cubicBezTo>
                    <a:pt x="22" y="74"/>
                    <a:pt x="13" y="78"/>
                    <a:pt x="11" y="75"/>
                  </a:cubicBezTo>
                  <a:cubicBezTo>
                    <a:pt x="13" y="69"/>
                    <a:pt x="21" y="75"/>
                    <a:pt x="25" y="70"/>
                  </a:cubicBezTo>
                  <a:cubicBezTo>
                    <a:pt x="23" y="67"/>
                    <a:pt x="15" y="69"/>
                    <a:pt x="12" y="70"/>
                  </a:cubicBezTo>
                  <a:cubicBezTo>
                    <a:pt x="11" y="68"/>
                    <a:pt x="12" y="68"/>
                    <a:pt x="12" y="66"/>
                  </a:cubicBezTo>
                  <a:cubicBezTo>
                    <a:pt x="11" y="66"/>
                    <a:pt x="11" y="67"/>
                    <a:pt x="11" y="68"/>
                  </a:cubicBezTo>
                  <a:cubicBezTo>
                    <a:pt x="10" y="68"/>
                    <a:pt x="10" y="66"/>
                    <a:pt x="10" y="65"/>
                  </a:cubicBezTo>
                  <a:cubicBezTo>
                    <a:pt x="5" y="66"/>
                    <a:pt x="3" y="64"/>
                    <a:pt x="0" y="63"/>
                  </a:cubicBezTo>
                  <a:cubicBezTo>
                    <a:pt x="3" y="55"/>
                    <a:pt x="12" y="57"/>
                    <a:pt x="18" y="56"/>
                  </a:cubicBezTo>
                  <a:cubicBezTo>
                    <a:pt x="20" y="55"/>
                    <a:pt x="19" y="56"/>
                    <a:pt x="20" y="55"/>
                  </a:cubicBezTo>
                  <a:cubicBezTo>
                    <a:pt x="20" y="55"/>
                    <a:pt x="22" y="53"/>
                    <a:pt x="21" y="53"/>
                  </a:cubicBezTo>
                  <a:cubicBezTo>
                    <a:pt x="25" y="52"/>
                    <a:pt x="29" y="53"/>
                    <a:pt x="31" y="52"/>
                  </a:cubicBezTo>
                  <a:cubicBezTo>
                    <a:pt x="32" y="52"/>
                    <a:pt x="31" y="51"/>
                    <a:pt x="32" y="50"/>
                  </a:cubicBezTo>
                  <a:cubicBezTo>
                    <a:pt x="33" y="49"/>
                    <a:pt x="35" y="49"/>
                    <a:pt x="36" y="49"/>
                  </a:cubicBezTo>
                  <a:cubicBezTo>
                    <a:pt x="37" y="48"/>
                    <a:pt x="37" y="47"/>
                    <a:pt x="39" y="45"/>
                  </a:cubicBezTo>
                  <a:cubicBezTo>
                    <a:pt x="41" y="41"/>
                    <a:pt x="35" y="44"/>
                    <a:pt x="37" y="40"/>
                  </a:cubicBezTo>
                  <a:cubicBezTo>
                    <a:pt x="34" y="39"/>
                    <a:pt x="35" y="43"/>
                    <a:pt x="34" y="43"/>
                  </a:cubicBezTo>
                  <a:cubicBezTo>
                    <a:pt x="34" y="43"/>
                    <a:pt x="28" y="40"/>
                    <a:pt x="25" y="42"/>
                  </a:cubicBezTo>
                  <a:cubicBezTo>
                    <a:pt x="24" y="39"/>
                    <a:pt x="28" y="40"/>
                    <a:pt x="29" y="39"/>
                  </a:cubicBezTo>
                  <a:cubicBezTo>
                    <a:pt x="29" y="39"/>
                    <a:pt x="28" y="38"/>
                    <a:pt x="29" y="38"/>
                  </a:cubicBezTo>
                  <a:cubicBezTo>
                    <a:pt x="29" y="38"/>
                    <a:pt x="31" y="39"/>
                    <a:pt x="31" y="38"/>
                  </a:cubicBezTo>
                  <a:cubicBezTo>
                    <a:pt x="31" y="38"/>
                    <a:pt x="32" y="36"/>
                    <a:pt x="32" y="36"/>
                  </a:cubicBezTo>
                  <a:cubicBezTo>
                    <a:pt x="33" y="35"/>
                    <a:pt x="33" y="37"/>
                    <a:pt x="33" y="37"/>
                  </a:cubicBezTo>
                  <a:cubicBezTo>
                    <a:pt x="34" y="37"/>
                    <a:pt x="37" y="36"/>
                    <a:pt x="37" y="33"/>
                  </a:cubicBezTo>
                  <a:cubicBezTo>
                    <a:pt x="39" y="33"/>
                    <a:pt x="39" y="35"/>
                    <a:pt x="41" y="35"/>
                  </a:cubicBezTo>
                  <a:cubicBezTo>
                    <a:pt x="43" y="35"/>
                    <a:pt x="42" y="33"/>
                    <a:pt x="41" y="33"/>
                  </a:cubicBezTo>
                  <a:cubicBezTo>
                    <a:pt x="42" y="32"/>
                    <a:pt x="44" y="32"/>
                    <a:pt x="44" y="30"/>
                  </a:cubicBezTo>
                  <a:cubicBezTo>
                    <a:pt x="47" y="30"/>
                    <a:pt x="49" y="30"/>
                    <a:pt x="52" y="30"/>
                  </a:cubicBezTo>
                  <a:cubicBezTo>
                    <a:pt x="55" y="30"/>
                    <a:pt x="53" y="25"/>
                    <a:pt x="53" y="23"/>
                  </a:cubicBezTo>
                  <a:cubicBezTo>
                    <a:pt x="57" y="24"/>
                    <a:pt x="61" y="25"/>
                    <a:pt x="65" y="23"/>
                  </a:cubicBezTo>
                  <a:cubicBezTo>
                    <a:pt x="65" y="22"/>
                    <a:pt x="64" y="22"/>
                    <a:pt x="63" y="22"/>
                  </a:cubicBezTo>
                  <a:cubicBezTo>
                    <a:pt x="64" y="20"/>
                    <a:pt x="68" y="21"/>
                    <a:pt x="70" y="19"/>
                  </a:cubicBezTo>
                  <a:cubicBezTo>
                    <a:pt x="73" y="17"/>
                    <a:pt x="82" y="19"/>
                    <a:pt x="89" y="18"/>
                  </a:cubicBezTo>
                  <a:cubicBezTo>
                    <a:pt x="90" y="18"/>
                    <a:pt x="91" y="17"/>
                    <a:pt x="92" y="17"/>
                  </a:cubicBezTo>
                  <a:cubicBezTo>
                    <a:pt x="96" y="17"/>
                    <a:pt x="98" y="18"/>
                    <a:pt x="100" y="17"/>
                  </a:cubicBezTo>
                  <a:cubicBezTo>
                    <a:pt x="100" y="18"/>
                    <a:pt x="101" y="21"/>
                    <a:pt x="102" y="20"/>
                  </a:cubicBezTo>
                  <a:cubicBezTo>
                    <a:pt x="103" y="18"/>
                    <a:pt x="102" y="20"/>
                    <a:pt x="105" y="23"/>
                  </a:cubicBezTo>
                  <a:cubicBezTo>
                    <a:pt x="107" y="22"/>
                    <a:pt x="103" y="19"/>
                    <a:pt x="109" y="20"/>
                  </a:cubicBezTo>
                  <a:cubicBezTo>
                    <a:pt x="107" y="18"/>
                    <a:pt x="110" y="16"/>
                    <a:pt x="105" y="16"/>
                  </a:cubicBezTo>
                  <a:cubicBezTo>
                    <a:pt x="106" y="13"/>
                    <a:pt x="114" y="10"/>
                    <a:pt x="114" y="15"/>
                  </a:cubicBezTo>
                  <a:cubicBezTo>
                    <a:pt x="118" y="15"/>
                    <a:pt x="118" y="13"/>
                    <a:pt x="120" y="15"/>
                  </a:cubicBezTo>
                  <a:cubicBezTo>
                    <a:pt x="122" y="15"/>
                    <a:pt x="123" y="16"/>
                    <a:pt x="124" y="17"/>
                  </a:cubicBezTo>
                  <a:cubicBezTo>
                    <a:pt x="125" y="18"/>
                    <a:pt x="129" y="18"/>
                    <a:pt x="133" y="19"/>
                  </a:cubicBezTo>
                  <a:cubicBezTo>
                    <a:pt x="133" y="18"/>
                    <a:pt x="132" y="18"/>
                    <a:pt x="131" y="18"/>
                  </a:cubicBezTo>
                  <a:cubicBezTo>
                    <a:pt x="131" y="17"/>
                    <a:pt x="132" y="16"/>
                    <a:pt x="134" y="16"/>
                  </a:cubicBezTo>
                  <a:cubicBezTo>
                    <a:pt x="132" y="13"/>
                    <a:pt x="128" y="13"/>
                    <a:pt x="124" y="12"/>
                  </a:cubicBezTo>
                  <a:cubicBezTo>
                    <a:pt x="124" y="9"/>
                    <a:pt x="129" y="10"/>
                    <a:pt x="132" y="10"/>
                  </a:cubicBezTo>
                  <a:cubicBezTo>
                    <a:pt x="133" y="7"/>
                    <a:pt x="130" y="8"/>
                    <a:pt x="129" y="8"/>
                  </a:cubicBezTo>
                  <a:cubicBezTo>
                    <a:pt x="131" y="3"/>
                    <a:pt x="136" y="7"/>
                    <a:pt x="139" y="8"/>
                  </a:cubicBezTo>
                  <a:cubicBezTo>
                    <a:pt x="141" y="8"/>
                    <a:pt x="142" y="6"/>
                    <a:pt x="144" y="6"/>
                  </a:cubicBezTo>
                  <a:cubicBezTo>
                    <a:pt x="150" y="7"/>
                    <a:pt x="154" y="9"/>
                    <a:pt x="158" y="6"/>
                  </a:cubicBezTo>
                  <a:cubicBezTo>
                    <a:pt x="160" y="5"/>
                    <a:pt x="162" y="6"/>
                    <a:pt x="165" y="5"/>
                  </a:cubicBezTo>
                  <a:cubicBezTo>
                    <a:pt x="166" y="5"/>
                    <a:pt x="166" y="3"/>
                    <a:pt x="166" y="2"/>
                  </a:cubicBezTo>
                  <a:cubicBezTo>
                    <a:pt x="168" y="1"/>
                    <a:pt x="170" y="2"/>
                    <a:pt x="172" y="2"/>
                  </a:cubicBezTo>
                  <a:cubicBezTo>
                    <a:pt x="174" y="1"/>
                    <a:pt x="174" y="0"/>
                    <a:pt x="176" y="0"/>
                  </a:cubicBezTo>
                  <a:cubicBezTo>
                    <a:pt x="178" y="0"/>
                    <a:pt x="181" y="2"/>
                    <a:pt x="186" y="2"/>
                  </a:cubicBezTo>
                  <a:cubicBezTo>
                    <a:pt x="190" y="1"/>
                    <a:pt x="197" y="0"/>
                    <a:pt x="204" y="0"/>
                  </a:cubicBezTo>
                  <a:cubicBezTo>
                    <a:pt x="206" y="1"/>
                    <a:pt x="206" y="1"/>
                    <a:pt x="207" y="2"/>
                  </a:cubicBezTo>
                  <a:cubicBezTo>
                    <a:pt x="214" y="3"/>
                    <a:pt x="220" y="1"/>
                    <a:pt x="220" y="6"/>
                  </a:cubicBezTo>
                  <a:cubicBezTo>
                    <a:pt x="224" y="7"/>
                    <a:pt x="223" y="5"/>
                    <a:pt x="226" y="5"/>
                  </a:cubicBezTo>
                  <a:cubicBezTo>
                    <a:pt x="226" y="9"/>
                    <a:pt x="231" y="8"/>
                    <a:pt x="232" y="10"/>
                  </a:cubicBezTo>
                  <a:cubicBezTo>
                    <a:pt x="236" y="11"/>
                    <a:pt x="235" y="8"/>
                    <a:pt x="238" y="9"/>
                  </a:cubicBezTo>
                  <a:cubicBezTo>
                    <a:pt x="237" y="13"/>
                    <a:pt x="243" y="10"/>
                    <a:pt x="245" y="11"/>
                  </a:cubicBezTo>
                  <a:cubicBezTo>
                    <a:pt x="243" y="13"/>
                    <a:pt x="243" y="12"/>
                    <a:pt x="244" y="16"/>
                  </a:cubicBezTo>
                  <a:cubicBezTo>
                    <a:pt x="243" y="14"/>
                    <a:pt x="242" y="15"/>
                    <a:pt x="242" y="17"/>
                  </a:cubicBezTo>
                  <a:cubicBezTo>
                    <a:pt x="229" y="18"/>
                    <a:pt x="214" y="18"/>
                    <a:pt x="205" y="19"/>
                  </a:cubicBezTo>
                  <a:cubicBezTo>
                    <a:pt x="204" y="19"/>
                    <a:pt x="204" y="20"/>
                    <a:pt x="204" y="20"/>
                  </a:cubicBezTo>
                  <a:cubicBezTo>
                    <a:pt x="203" y="20"/>
                    <a:pt x="203" y="19"/>
                    <a:pt x="204" y="19"/>
                  </a:cubicBezTo>
                  <a:cubicBezTo>
                    <a:pt x="204" y="19"/>
                    <a:pt x="202" y="18"/>
                    <a:pt x="202" y="18"/>
                  </a:cubicBezTo>
                  <a:cubicBezTo>
                    <a:pt x="201" y="18"/>
                    <a:pt x="202" y="20"/>
                    <a:pt x="202" y="20"/>
                  </a:cubicBezTo>
                  <a:cubicBezTo>
                    <a:pt x="199" y="21"/>
                    <a:pt x="197" y="20"/>
                    <a:pt x="196" y="2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9" name="Freeform 83"/>
            <p:cNvSpPr>
              <a:spLocks/>
            </p:cNvSpPr>
            <p:nvPr/>
          </p:nvSpPr>
          <p:spPr bwMode="auto">
            <a:xfrm>
              <a:off x="9100727" y="1084112"/>
              <a:ext cx="536575" cy="288925"/>
            </a:xfrm>
            <a:custGeom>
              <a:avLst/>
              <a:gdLst>
                <a:gd name="T0" fmla="*/ 314 w 143"/>
                <a:gd name="T1" fmla="*/ 17 h 77"/>
                <a:gd name="T2" fmla="*/ 333 w 143"/>
                <a:gd name="T3" fmla="*/ 28 h 77"/>
                <a:gd name="T4" fmla="*/ 326 w 143"/>
                <a:gd name="T5" fmla="*/ 33 h 77"/>
                <a:gd name="T6" fmla="*/ 312 w 143"/>
                <a:gd name="T7" fmla="*/ 40 h 77"/>
                <a:gd name="T8" fmla="*/ 272 w 143"/>
                <a:gd name="T9" fmla="*/ 47 h 77"/>
                <a:gd name="T10" fmla="*/ 288 w 143"/>
                <a:gd name="T11" fmla="*/ 54 h 77"/>
                <a:gd name="T12" fmla="*/ 255 w 143"/>
                <a:gd name="T13" fmla="*/ 69 h 77"/>
                <a:gd name="T14" fmla="*/ 246 w 143"/>
                <a:gd name="T15" fmla="*/ 73 h 77"/>
                <a:gd name="T16" fmla="*/ 229 w 143"/>
                <a:gd name="T17" fmla="*/ 80 h 77"/>
                <a:gd name="T18" fmla="*/ 201 w 143"/>
                <a:gd name="T19" fmla="*/ 92 h 77"/>
                <a:gd name="T20" fmla="*/ 191 w 143"/>
                <a:gd name="T21" fmla="*/ 102 h 77"/>
                <a:gd name="T22" fmla="*/ 173 w 143"/>
                <a:gd name="T23" fmla="*/ 104 h 77"/>
                <a:gd name="T24" fmla="*/ 184 w 143"/>
                <a:gd name="T25" fmla="*/ 121 h 77"/>
                <a:gd name="T26" fmla="*/ 163 w 143"/>
                <a:gd name="T27" fmla="*/ 135 h 77"/>
                <a:gd name="T28" fmla="*/ 151 w 143"/>
                <a:gd name="T29" fmla="*/ 142 h 77"/>
                <a:gd name="T30" fmla="*/ 125 w 143"/>
                <a:gd name="T31" fmla="*/ 158 h 77"/>
                <a:gd name="T32" fmla="*/ 132 w 143"/>
                <a:gd name="T33" fmla="*/ 173 h 77"/>
                <a:gd name="T34" fmla="*/ 111 w 143"/>
                <a:gd name="T35" fmla="*/ 180 h 77"/>
                <a:gd name="T36" fmla="*/ 69 w 143"/>
                <a:gd name="T37" fmla="*/ 170 h 77"/>
                <a:gd name="T38" fmla="*/ 57 w 143"/>
                <a:gd name="T39" fmla="*/ 173 h 77"/>
                <a:gd name="T40" fmla="*/ 35 w 143"/>
                <a:gd name="T41" fmla="*/ 158 h 77"/>
                <a:gd name="T42" fmla="*/ 57 w 143"/>
                <a:gd name="T43" fmla="*/ 142 h 77"/>
                <a:gd name="T44" fmla="*/ 78 w 143"/>
                <a:gd name="T45" fmla="*/ 142 h 77"/>
                <a:gd name="T46" fmla="*/ 38 w 143"/>
                <a:gd name="T47" fmla="*/ 135 h 77"/>
                <a:gd name="T48" fmla="*/ 61 w 143"/>
                <a:gd name="T49" fmla="*/ 118 h 77"/>
                <a:gd name="T50" fmla="*/ 80 w 143"/>
                <a:gd name="T51" fmla="*/ 118 h 77"/>
                <a:gd name="T52" fmla="*/ 80 w 143"/>
                <a:gd name="T53" fmla="*/ 106 h 77"/>
                <a:gd name="T54" fmla="*/ 76 w 143"/>
                <a:gd name="T55" fmla="*/ 92 h 77"/>
                <a:gd name="T56" fmla="*/ 61 w 143"/>
                <a:gd name="T57" fmla="*/ 87 h 77"/>
                <a:gd name="T58" fmla="*/ 92 w 143"/>
                <a:gd name="T59" fmla="*/ 85 h 77"/>
                <a:gd name="T60" fmla="*/ 104 w 143"/>
                <a:gd name="T61" fmla="*/ 78 h 77"/>
                <a:gd name="T62" fmla="*/ 125 w 143"/>
                <a:gd name="T63" fmla="*/ 61 h 77"/>
                <a:gd name="T64" fmla="*/ 78 w 143"/>
                <a:gd name="T65" fmla="*/ 71 h 77"/>
                <a:gd name="T66" fmla="*/ 45 w 143"/>
                <a:gd name="T67" fmla="*/ 61 h 77"/>
                <a:gd name="T68" fmla="*/ 12 w 143"/>
                <a:gd name="T69" fmla="*/ 54 h 77"/>
                <a:gd name="T70" fmla="*/ 5 w 143"/>
                <a:gd name="T71" fmla="*/ 38 h 77"/>
                <a:gd name="T72" fmla="*/ 61 w 143"/>
                <a:gd name="T73" fmla="*/ 24 h 77"/>
                <a:gd name="T74" fmla="*/ 99 w 143"/>
                <a:gd name="T75" fmla="*/ 14 h 77"/>
                <a:gd name="T76" fmla="*/ 147 w 143"/>
                <a:gd name="T77" fmla="*/ 7 h 77"/>
                <a:gd name="T78" fmla="*/ 194 w 143"/>
                <a:gd name="T79" fmla="*/ 5 h 77"/>
                <a:gd name="T80" fmla="*/ 220 w 143"/>
                <a:gd name="T81" fmla="*/ 5 h 77"/>
                <a:gd name="T82" fmla="*/ 267 w 143"/>
                <a:gd name="T83" fmla="*/ 5 h 77"/>
                <a:gd name="T84" fmla="*/ 314 w 143"/>
                <a:gd name="T85" fmla="*/ 7 h 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43" h="77">
                  <a:moveTo>
                    <a:pt x="133" y="3"/>
                  </a:moveTo>
                  <a:cubicBezTo>
                    <a:pt x="131" y="5"/>
                    <a:pt x="133" y="4"/>
                    <a:pt x="133" y="7"/>
                  </a:cubicBezTo>
                  <a:cubicBezTo>
                    <a:pt x="136" y="7"/>
                    <a:pt x="139" y="7"/>
                    <a:pt x="142" y="7"/>
                  </a:cubicBezTo>
                  <a:cubicBezTo>
                    <a:pt x="143" y="10"/>
                    <a:pt x="141" y="10"/>
                    <a:pt x="141" y="12"/>
                  </a:cubicBezTo>
                  <a:cubicBezTo>
                    <a:pt x="141" y="13"/>
                    <a:pt x="138" y="12"/>
                    <a:pt x="138" y="12"/>
                  </a:cubicBezTo>
                  <a:cubicBezTo>
                    <a:pt x="137" y="12"/>
                    <a:pt x="138" y="14"/>
                    <a:pt x="138" y="14"/>
                  </a:cubicBezTo>
                  <a:cubicBezTo>
                    <a:pt x="136" y="15"/>
                    <a:pt x="133" y="16"/>
                    <a:pt x="133" y="14"/>
                  </a:cubicBezTo>
                  <a:cubicBezTo>
                    <a:pt x="132" y="14"/>
                    <a:pt x="132" y="16"/>
                    <a:pt x="132" y="17"/>
                  </a:cubicBezTo>
                  <a:cubicBezTo>
                    <a:pt x="131" y="18"/>
                    <a:pt x="127" y="16"/>
                    <a:pt x="127" y="18"/>
                  </a:cubicBezTo>
                  <a:cubicBezTo>
                    <a:pt x="123" y="18"/>
                    <a:pt x="118" y="16"/>
                    <a:pt x="115" y="20"/>
                  </a:cubicBezTo>
                  <a:cubicBezTo>
                    <a:pt x="116" y="23"/>
                    <a:pt x="121" y="20"/>
                    <a:pt x="122" y="19"/>
                  </a:cubicBezTo>
                  <a:cubicBezTo>
                    <a:pt x="124" y="20"/>
                    <a:pt x="122" y="21"/>
                    <a:pt x="122" y="23"/>
                  </a:cubicBezTo>
                  <a:cubicBezTo>
                    <a:pt x="118" y="23"/>
                    <a:pt x="116" y="25"/>
                    <a:pt x="112" y="25"/>
                  </a:cubicBezTo>
                  <a:cubicBezTo>
                    <a:pt x="110" y="26"/>
                    <a:pt x="109" y="27"/>
                    <a:pt x="108" y="29"/>
                  </a:cubicBezTo>
                  <a:cubicBezTo>
                    <a:pt x="107" y="29"/>
                    <a:pt x="106" y="28"/>
                    <a:pt x="105" y="29"/>
                  </a:cubicBezTo>
                  <a:cubicBezTo>
                    <a:pt x="103" y="29"/>
                    <a:pt x="104" y="30"/>
                    <a:pt x="104" y="31"/>
                  </a:cubicBezTo>
                  <a:cubicBezTo>
                    <a:pt x="102" y="32"/>
                    <a:pt x="100" y="30"/>
                    <a:pt x="100" y="32"/>
                  </a:cubicBezTo>
                  <a:cubicBezTo>
                    <a:pt x="100" y="34"/>
                    <a:pt x="97" y="33"/>
                    <a:pt x="97" y="34"/>
                  </a:cubicBezTo>
                  <a:cubicBezTo>
                    <a:pt x="96" y="37"/>
                    <a:pt x="93" y="35"/>
                    <a:pt x="92" y="37"/>
                  </a:cubicBezTo>
                  <a:cubicBezTo>
                    <a:pt x="90" y="39"/>
                    <a:pt x="88" y="38"/>
                    <a:pt x="85" y="39"/>
                  </a:cubicBezTo>
                  <a:cubicBezTo>
                    <a:pt x="84" y="39"/>
                    <a:pt x="85" y="40"/>
                    <a:pt x="84" y="40"/>
                  </a:cubicBezTo>
                  <a:cubicBezTo>
                    <a:pt x="81" y="41"/>
                    <a:pt x="83" y="41"/>
                    <a:pt x="81" y="43"/>
                  </a:cubicBezTo>
                  <a:cubicBezTo>
                    <a:pt x="81" y="43"/>
                    <a:pt x="80" y="43"/>
                    <a:pt x="80" y="43"/>
                  </a:cubicBezTo>
                  <a:cubicBezTo>
                    <a:pt x="79" y="43"/>
                    <a:pt x="77" y="45"/>
                    <a:pt x="73" y="44"/>
                  </a:cubicBezTo>
                  <a:cubicBezTo>
                    <a:pt x="73" y="45"/>
                    <a:pt x="78" y="46"/>
                    <a:pt x="73" y="46"/>
                  </a:cubicBezTo>
                  <a:cubicBezTo>
                    <a:pt x="74" y="49"/>
                    <a:pt x="79" y="47"/>
                    <a:pt x="78" y="51"/>
                  </a:cubicBezTo>
                  <a:cubicBezTo>
                    <a:pt x="75" y="48"/>
                    <a:pt x="75" y="51"/>
                    <a:pt x="75" y="55"/>
                  </a:cubicBezTo>
                  <a:cubicBezTo>
                    <a:pt x="73" y="51"/>
                    <a:pt x="72" y="56"/>
                    <a:pt x="69" y="57"/>
                  </a:cubicBezTo>
                  <a:cubicBezTo>
                    <a:pt x="67" y="58"/>
                    <a:pt x="64" y="57"/>
                    <a:pt x="62" y="59"/>
                  </a:cubicBezTo>
                  <a:cubicBezTo>
                    <a:pt x="62" y="60"/>
                    <a:pt x="64" y="60"/>
                    <a:pt x="64" y="60"/>
                  </a:cubicBezTo>
                  <a:cubicBezTo>
                    <a:pt x="64" y="61"/>
                    <a:pt x="60" y="62"/>
                    <a:pt x="62" y="63"/>
                  </a:cubicBezTo>
                  <a:cubicBezTo>
                    <a:pt x="61" y="66"/>
                    <a:pt x="54" y="64"/>
                    <a:pt x="53" y="67"/>
                  </a:cubicBezTo>
                  <a:cubicBezTo>
                    <a:pt x="55" y="69"/>
                    <a:pt x="58" y="70"/>
                    <a:pt x="62" y="70"/>
                  </a:cubicBezTo>
                  <a:cubicBezTo>
                    <a:pt x="63" y="74"/>
                    <a:pt x="57" y="70"/>
                    <a:pt x="56" y="73"/>
                  </a:cubicBezTo>
                  <a:cubicBezTo>
                    <a:pt x="56" y="75"/>
                    <a:pt x="55" y="73"/>
                    <a:pt x="54" y="73"/>
                  </a:cubicBezTo>
                  <a:cubicBezTo>
                    <a:pt x="51" y="73"/>
                    <a:pt x="50" y="77"/>
                    <a:pt x="47" y="76"/>
                  </a:cubicBezTo>
                  <a:cubicBezTo>
                    <a:pt x="46" y="74"/>
                    <a:pt x="44" y="74"/>
                    <a:pt x="45" y="72"/>
                  </a:cubicBezTo>
                  <a:cubicBezTo>
                    <a:pt x="39" y="71"/>
                    <a:pt x="35" y="73"/>
                    <a:pt x="29" y="72"/>
                  </a:cubicBezTo>
                  <a:cubicBezTo>
                    <a:pt x="29" y="72"/>
                    <a:pt x="28" y="71"/>
                    <a:pt x="28" y="71"/>
                  </a:cubicBezTo>
                  <a:cubicBezTo>
                    <a:pt x="26" y="71"/>
                    <a:pt x="25" y="73"/>
                    <a:pt x="24" y="73"/>
                  </a:cubicBezTo>
                  <a:cubicBezTo>
                    <a:pt x="18" y="74"/>
                    <a:pt x="13" y="72"/>
                    <a:pt x="7" y="71"/>
                  </a:cubicBezTo>
                  <a:cubicBezTo>
                    <a:pt x="9" y="69"/>
                    <a:pt x="11" y="67"/>
                    <a:pt x="15" y="67"/>
                  </a:cubicBezTo>
                  <a:cubicBezTo>
                    <a:pt x="18" y="67"/>
                    <a:pt x="16" y="62"/>
                    <a:pt x="18" y="62"/>
                  </a:cubicBezTo>
                  <a:cubicBezTo>
                    <a:pt x="21" y="63"/>
                    <a:pt x="21" y="60"/>
                    <a:pt x="24" y="60"/>
                  </a:cubicBezTo>
                  <a:cubicBezTo>
                    <a:pt x="23" y="64"/>
                    <a:pt x="28" y="64"/>
                    <a:pt x="32" y="64"/>
                  </a:cubicBezTo>
                  <a:cubicBezTo>
                    <a:pt x="34" y="63"/>
                    <a:pt x="30" y="62"/>
                    <a:pt x="33" y="60"/>
                  </a:cubicBezTo>
                  <a:cubicBezTo>
                    <a:pt x="32" y="58"/>
                    <a:pt x="26" y="61"/>
                    <a:pt x="28" y="56"/>
                  </a:cubicBezTo>
                  <a:cubicBezTo>
                    <a:pt x="23" y="57"/>
                    <a:pt x="22" y="58"/>
                    <a:pt x="16" y="57"/>
                  </a:cubicBezTo>
                  <a:cubicBezTo>
                    <a:pt x="17" y="55"/>
                    <a:pt x="20" y="54"/>
                    <a:pt x="22" y="53"/>
                  </a:cubicBezTo>
                  <a:cubicBezTo>
                    <a:pt x="24" y="52"/>
                    <a:pt x="25" y="51"/>
                    <a:pt x="26" y="50"/>
                  </a:cubicBezTo>
                  <a:cubicBezTo>
                    <a:pt x="27" y="50"/>
                    <a:pt x="28" y="50"/>
                    <a:pt x="28" y="49"/>
                  </a:cubicBezTo>
                  <a:cubicBezTo>
                    <a:pt x="31" y="48"/>
                    <a:pt x="33" y="49"/>
                    <a:pt x="34" y="50"/>
                  </a:cubicBezTo>
                  <a:cubicBezTo>
                    <a:pt x="36" y="49"/>
                    <a:pt x="37" y="48"/>
                    <a:pt x="38" y="46"/>
                  </a:cubicBezTo>
                  <a:cubicBezTo>
                    <a:pt x="38" y="44"/>
                    <a:pt x="35" y="46"/>
                    <a:pt x="34" y="45"/>
                  </a:cubicBezTo>
                  <a:cubicBezTo>
                    <a:pt x="34" y="45"/>
                    <a:pt x="33" y="42"/>
                    <a:pt x="33" y="42"/>
                  </a:cubicBezTo>
                  <a:cubicBezTo>
                    <a:pt x="33" y="41"/>
                    <a:pt x="31" y="40"/>
                    <a:pt x="32" y="39"/>
                  </a:cubicBezTo>
                  <a:cubicBezTo>
                    <a:pt x="31" y="40"/>
                    <a:pt x="30" y="40"/>
                    <a:pt x="28" y="40"/>
                  </a:cubicBezTo>
                  <a:cubicBezTo>
                    <a:pt x="29" y="38"/>
                    <a:pt x="28" y="37"/>
                    <a:pt x="26" y="37"/>
                  </a:cubicBezTo>
                  <a:cubicBezTo>
                    <a:pt x="27" y="35"/>
                    <a:pt x="28" y="33"/>
                    <a:pt x="32" y="33"/>
                  </a:cubicBezTo>
                  <a:cubicBezTo>
                    <a:pt x="35" y="33"/>
                    <a:pt x="34" y="37"/>
                    <a:pt x="39" y="36"/>
                  </a:cubicBezTo>
                  <a:cubicBezTo>
                    <a:pt x="39" y="37"/>
                    <a:pt x="39" y="38"/>
                    <a:pt x="40" y="38"/>
                  </a:cubicBezTo>
                  <a:cubicBezTo>
                    <a:pt x="44" y="39"/>
                    <a:pt x="42" y="34"/>
                    <a:pt x="44" y="33"/>
                  </a:cubicBezTo>
                  <a:cubicBezTo>
                    <a:pt x="49" y="32"/>
                    <a:pt x="55" y="30"/>
                    <a:pt x="58" y="26"/>
                  </a:cubicBezTo>
                  <a:cubicBezTo>
                    <a:pt x="57" y="23"/>
                    <a:pt x="56" y="28"/>
                    <a:pt x="53" y="26"/>
                  </a:cubicBezTo>
                  <a:cubicBezTo>
                    <a:pt x="51" y="28"/>
                    <a:pt x="48" y="28"/>
                    <a:pt x="47" y="30"/>
                  </a:cubicBezTo>
                  <a:cubicBezTo>
                    <a:pt x="44" y="29"/>
                    <a:pt x="38" y="30"/>
                    <a:pt x="33" y="30"/>
                  </a:cubicBezTo>
                  <a:cubicBezTo>
                    <a:pt x="30" y="30"/>
                    <a:pt x="28" y="28"/>
                    <a:pt x="25" y="30"/>
                  </a:cubicBezTo>
                  <a:cubicBezTo>
                    <a:pt x="24" y="26"/>
                    <a:pt x="21" y="30"/>
                    <a:pt x="19" y="26"/>
                  </a:cubicBezTo>
                  <a:cubicBezTo>
                    <a:pt x="17" y="28"/>
                    <a:pt x="14" y="25"/>
                    <a:pt x="9" y="26"/>
                  </a:cubicBezTo>
                  <a:cubicBezTo>
                    <a:pt x="10" y="22"/>
                    <a:pt x="6" y="25"/>
                    <a:pt x="5" y="23"/>
                  </a:cubicBezTo>
                  <a:cubicBezTo>
                    <a:pt x="4" y="20"/>
                    <a:pt x="7" y="20"/>
                    <a:pt x="8" y="19"/>
                  </a:cubicBezTo>
                  <a:cubicBezTo>
                    <a:pt x="8" y="16"/>
                    <a:pt x="0" y="21"/>
                    <a:pt x="2" y="16"/>
                  </a:cubicBezTo>
                  <a:cubicBezTo>
                    <a:pt x="8" y="14"/>
                    <a:pt x="16" y="13"/>
                    <a:pt x="25" y="12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32" y="11"/>
                    <a:pt x="37" y="8"/>
                    <a:pt x="40" y="10"/>
                  </a:cubicBezTo>
                  <a:cubicBezTo>
                    <a:pt x="41" y="9"/>
                    <a:pt x="42" y="8"/>
                    <a:pt x="42" y="6"/>
                  </a:cubicBezTo>
                  <a:cubicBezTo>
                    <a:pt x="49" y="6"/>
                    <a:pt x="56" y="4"/>
                    <a:pt x="61" y="5"/>
                  </a:cubicBezTo>
                  <a:cubicBezTo>
                    <a:pt x="62" y="5"/>
                    <a:pt x="62" y="4"/>
                    <a:pt x="62" y="3"/>
                  </a:cubicBezTo>
                  <a:cubicBezTo>
                    <a:pt x="67" y="3"/>
                    <a:pt x="74" y="2"/>
                    <a:pt x="76" y="4"/>
                  </a:cubicBezTo>
                  <a:cubicBezTo>
                    <a:pt x="77" y="2"/>
                    <a:pt x="82" y="4"/>
                    <a:pt x="82" y="2"/>
                  </a:cubicBezTo>
                  <a:cubicBezTo>
                    <a:pt x="85" y="3"/>
                    <a:pt x="90" y="3"/>
                    <a:pt x="94" y="3"/>
                  </a:cubicBezTo>
                  <a:cubicBezTo>
                    <a:pt x="94" y="2"/>
                    <a:pt x="94" y="2"/>
                    <a:pt x="93" y="2"/>
                  </a:cubicBezTo>
                  <a:cubicBezTo>
                    <a:pt x="93" y="0"/>
                    <a:pt x="94" y="1"/>
                    <a:pt x="94" y="2"/>
                  </a:cubicBezTo>
                  <a:cubicBezTo>
                    <a:pt x="99" y="2"/>
                    <a:pt x="108" y="0"/>
                    <a:pt x="113" y="2"/>
                  </a:cubicBezTo>
                  <a:cubicBezTo>
                    <a:pt x="113" y="2"/>
                    <a:pt x="113" y="4"/>
                    <a:pt x="113" y="4"/>
                  </a:cubicBezTo>
                  <a:cubicBezTo>
                    <a:pt x="122" y="4"/>
                    <a:pt x="123" y="2"/>
                    <a:pt x="133" y="3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0" name="Freeform 84"/>
            <p:cNvSpPr>
              <a:spLocks/>
            </p:cNvSpPr>
            <p:nvPr/>
          </p:nvSpPr>
          <p:spPr bwMode="auto">
            <a:xfrm>
              <a:off x="4407250" y="1191344"/>
              <a:ext cx="153988" cy="55562"/>
            </a:xfrm>
            <a:custGeom>
              <a:avLst/>
              <a:gdLst>
                <a:gd name="T0" fmla="*/ 26 w 41"/>
                <a:gd name="T1" fmla="*/ 5 h 15"/>
                <a:gd name="T2" fmla="*/ 26 w 41"/>
                <a:gd name="T3" fmla="*/ 7 h 15"/>
                <a:gd name="T4" fmla="*/ 33 w 41"/>
                <a:gd name="T5" fmla="*/ 16 h 15"/>
                <a:gd name="T6" fmla="*/ 43 w 41"/>
                <a:gd name="T7" fmla="*/ 9 h 15"/>
                <a:gd name="T8" fmla="*/ 57 w 41"/>
                <a:gd name="T9" fmla="*/ 16 h 15"/>
                <a:gd name="T10" fmla="*/ 80 w 41"/>
                <a:gd name="T11" fmla="*/ 9 h 15"/>
                <a:gd name="T12" fmla="*/ 92 w 41"/>
                <a:gd name="T13" fmla="*/ 16 h 15"/>
                <a:gd name="T14" fmla="*/ 88 w 41"/>
                <a:gd name="T15" fmla="*/ 26 h 15"/>
                <a:gd name="T16" fmla="*/ 62 w 41"/>
                <a:gd name="T17" fmla="*/ 30 h 15"/>
                <a:gd name="T18" fmla="*/ 45 w 41"/>
                <a:gd name="T19" fmla="*/ 35 h 15"/>
                <a:gd name="T20" fmla="*/ 17 w 41"/>
                <a:gd name="T21" fmla="*/ 16 h 15"/>
                <a:gd name="T22" fmla="*/ 2 w 41"/>
                <a:gd name="T23" fmla="*/ 12 h 15"/>
                <a:gd name="T24" fmla="*/ 26 w 41"/>
                <a:gd name="T25" fmla="*/ 5 h 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" h="15">
                  <a:moveTo>
                    <a:pt x="11" y="2"/>
                  </a:moveTo>
                  <a:cubicBezTo>
                    <a:pt x="12" y="2"/>
                    <a:pt x="11" y="3"/>
                    <a:pt x="11" y="3"/>
                  </a:cubicBezTo>
                  <a:cubicBezTo>
                    <a:pt x="10" y="6"/>
                    <a:pt x="16" y="2"/>
                    <a:pt x="14" y="7"/>
                  </a:cubicBezTo>
                  <a:cubicBezTo>
                    <a:pt x="17" y="7"/>
                    <a:pt x="16" y="4"/>
                    <a:pt x="18" y="4"/>
                  </a:cubicBezTo>
                  <a:cubicBezTo>
                    <a:pt x="21" y="7"/>
                    <a:pt x="23" y="2"/>
                    <a:pt x="24" y="7"/>
                  </a:cubicBezTo>
                  <a:cubicBezTo>
                    <a:pt x="27" y="6"/>
                    <a:pt x="31" y="5"/>
                    <a:pt x="34" y="4"/>
                  </a:cubicBezTo>
                  <a:cubicBezTo>
                    <a:pt x="34" y="8"/>
                    <a:pt x="40" y="3"/>
                    <a:pt x="39" y="7"/>
                  </a:cubicBezTo>
                  <a:cubicBezTo>
                    <a:pt x="41" y="10"/>
                    <a:pt x="32" y="9"/>
                    <a:pt x="37" y="11"/>
                  </a:cubicBezTo>
                  <a:cubicBezTo>
                    <a:pt x="35" y="14"/>
                    <a:pt x="29" y="12"/>
                    <a:pt x="26" y="13"/>
                  </a:cubicBezTo>
                  <a:cubicBezTo>
                    <a:pt x="23" y="13"/>
                    <a:pt x="21" y="14"/>
                    <a:pt x="19" y="15"/>
                  </a:cubicBezTo>
                  <a:cubicBezTo>
                    <a:pt x="14" y="13"/>
                    <a:pt x="10" y="11"/>
                    <a:pt x="7" y="7"/>
                  </a:cubicBezTo>
                  <a:cubicBezTo>
                    <a:pt x="6" y="6"/>
                    <a:pt x="1" y="8"/>
                    <a:pt x="1" y="5"/>
                  </a:cubicBezTo>
                  <a:cubicBezTo>
                    <a:pt x="0" y="0"/>
                    <a:pt x="10" y="6"/>
                    <a:pt x="11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1" name="Freeform 85"/>
            <p:cNvSpPr>
              <a:spLocks/>
            </p:cNvSpPr>
            <p:nvPr/>
          </p:nvSpPr>
          <p:spPr bwMode="auto">
            <a:xfrm>
              <a:off x="8695914" y="1271437"/>
              <a:ext cx="68263" cy="19050"/>
            </a:xfrm>
            <a:custGeom>
              <a:avLst/>
              <a:gdLst>
                <a:gd name="T0" fmla="*/ 41 w 18"/>
                <a:gd name="T1" fmla="*/ 0 h 5"/>
                <a:gd name="T2" fmla="*/ 24 w 18"/>
                <a:gd name="T3" fmla="*/ 7 h 5"/>
                <a:gd name="T4" fmla="*/ 19 w 18"/>
                <a:gd name="T5" fmla="*/ 12 h 5"/>
                <a:gd name="T6" fmla="*/ 7 w 18"/>
                <a:gd name="T7" fmla="*/ 12 h 5"/>
                <a:gd name="T8" fmla="*/ 14 w 18"/>
                <a:gd name="T9" fmla="*/ 2 h 5"/>
                <a:gd name="T10" fmla="*/ 41 w 18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5">
                  <a:moveTo>
                    <a:pt x="17" y="0"/>
                  </a:moveTo>
                  <a:cubicBezTo>
                    <a:pt x="18" y="3"/>
                    <a:pt x="13" y="3"/>
                    <a:pt x="10" y="3"/>
                  </a:cubicBezTo>
                  <a:cubicBezTo>
                    <a:pt x="9" y="3"/>
                    <a:pt x="9" y="4"/>
                    <a:pt x="8" y="5"/>
                  </a:cubicBezTo>
                  <a:cubicBezTo>
                    <a:pt x="6" y="5"/>
                    <a:pt x="3" y="3"/>
                    <a:pt x="3" y="5"/>
                  </a:cubicBezTo>
                  <a:cubicBezTo>
                    <a:pt x="0" y="5"/>
                    <a:pt x="5" y="1"/>
                    <a:pt x="6" y="1"/>
                  </a:cubicBezTo>
                  <a:cubicBezTo>
                    <a:pt x="8" y="3"/>
                    <a:pt x="13" y="0"/>
                    <a:pt x="17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2" name="Freeform 86"/>
            <p:cNvSpPr>
              <a:spLocks/>
            </p:cNvSpPr>
            <p:nvPr/>
          </p:nvSpPr>
          <p:spPr bwMode="auto">
            <a:xfrm>
              <a:off x="8973727" y="1271437"/>
              <a:ext cx="63500" cy="38100"/>
            </a:xfrm>
            <a:custGeom>
              <a:avLst/>
              <a:gdLst>
                <a:gd name="T0" fmla="*/ 19 w 17"/>
                <a:gd name="T1" fmla="*/ 0 h 10"/>
                <a:gd name="T2" fmla="*/ 14 w 17"/>
                <a:gd name="T3" fmla="*/ 2 h 10"/>
                <a:gd name="T4" fmla="*/ 28 w 17"/>
                <a:gd name="T5" fmla="*/ 12 h 10"/>
                <a:gd name="T6" fmla="*/ 33 w 17"/>
                <a:gd name="T7" fmla="*/ 7 h 10"/>
                <a:gd name="T8" fmla="*/ 16 w 17"/>
                <a:gd name="T9" fmla="*/ 24 h 10"/>
                <a:gd name="T10" fmla="*/ 0 w 17"/>
                <a:gd name="T11" fmla="*/ 5 h 10"/>
                <a:gd name="T12" fmla="*/ 19 w 17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6" y="4"/>
                    <a:pt x="13" y="0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7" y="7"/>
                    <a:pt x="8" y="7"/>
                    <a:pt x="7" y="10"/>
                  </a:cubicBezTo>
                  <a:cubicBezTo>
                    <a:pt x="4" y="8"/>
                    <a:pt x="4" y="3"/>
                    <a:pt x="0" y="2"/>
                  </a:cubicBezTo>
                  <a:cubicBezTo>
                    <a:pt x="1" y="0"/>
                    <a:pt x="6" y="1"/>
                    <a:pt x="8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3" name="Freeform 87"/>
            <p:cNvSpPr>
              <a:spLocks noEditPoints="1"/>
            </p:cNvSpPr>
            <p:nvPr/>
          </p:nvSpPr>
          <p:spPr bwMode="auto">
            <a:xfrm>
              <a:off x="3754788" y="1315169"/>
              <a:ext cx="3732213" cy="2444750"/>
            </a:xfrm>
            <a:custGeom>
              <a:avLst/>
              <a:gdLst>
                <a:gd name="T0" fmla="*/ 1396 w 995"/>
                <a:gd name="T1" fmla="*/ 106 h 652"/>
                <a:gd name="T2" fmla="*/ 1649 w 995"/>
                <a:gd name="T3" fmla="*/ 106 h 652"/>
                <a:gd name="T4" fmla="*/ 1862 w 995"/>
                <a:gd name="T5" fmla="*/ 128 h 652"/>
                <a:gd name="T6" fmla="*/ 2136 w 995"/>
                <a:gd name="T7" fmla="*/ 172 h 652"/>
                <a:gd name="T8" fmla="*/ 2351 w 995"/>
                <a:gd name="T9" fmla="*/ 241 h 652"/>
                <a:gd name="T10" fmla="*/ 2214 w 995"/>
                <a:gd name="T11" fmla="*/ 274 h 652"/>
                <a:gd name="T12" fmla="*/ 2039 w 995"/>
                <a:gd name="T13" fmla="*/ 409 h 652"/>
                <a:gd name="T14" fmla="*/ 1971 w 995"/>
                <a:gd name="T15" fmla="*/ 449 h 652"/>
                <a:gd name="T16" fmla="*/ 2060 w 995"/>
                <a:gd name="T17" fmla="*/ 309 h 652"/>
                <a:gd name="T18" fmla="*/ 1862 w 995"/>
                <a:gd name="T19" fmla="*/ 368 h 652"/>
                <a:gd name="T20" fmla="*/ 1798 w 995"/>
                <a:gd name="T21" fmla="*/ 465 h 652"/>
                <a:gd name="T22" fmla="*/ 1685 w 995"/>
                <a:gd name="T23" fmla="*/ 619 h 652"/>
                <a:gd name="T24" fmla="*/ 1614 w 995"/>
                <a:gd name="T25" fmla="*/ 654 h 652"/>
                <a:gd name="T26" fmla="*/ 1583 w 995"/>
                <a:gd name="T27" fmla="*/ 692 h 652"/>
                <a:gd name="T28" fmla="*/ 1484 w 995"/>
                <a:gd name="T29" fmla="*/ 874 h 652"/>
                <a:gd name="T30" fmla="*/ 1427 w 995"/>
                <a:gd name="T31" fmla="*/ 1006 h 652"/>
                <a:gd name="T32" fmla="*/ 1335 w 995"/>
                <a:gd name="T33" fmla="*/ 1023 h 652"/>
                <a:gd name="T34" fmla="*/ 1316 w 995"/>
                <a:gd name="T35" fmla="*/ 1027 h 652"/>
                <a:gd name="T36" fmla="*/ 1266 w 995"/>
                <a:gd name="T37" fmla="*/ 898 h 652"/>
                <a:gd name="T38" fmla="*/ 1108 w 995"/>
                <a:gd name="T39" fmla="*/ 980 h 652"/>
                <a:gd name="T40" fmla="*/ 992 w 995"/>
                <a:gd name="T41" fmla="*/ 864 h 652"/>
                <a:gd name="T42" fmla="*/ 782 w 995"/>
                <a:gd name="T43" fmla="*/ 831 h 652"/>
                <a:gd name="T44" fmla="*/ 832 w 995"/>
                <a:gd name="T45" fmla="*/ 919 h 652"/>
                <a:gd name="T46" fmla="*/ 676 w 995"/>
                <a:gd name="T47" fmla="*/ 928 h 652"/>
                <a:gd name="T48" fmla="*/ 584 w 995"/>
                <a:gd name="T49" fmla="*/ 815 h 652"/>
                <a:gd name="T50" fmla="*/ 657 w 995"/>
                <a:gd name="T51" fmla="*/ 964 h 652"/>
                <a:gd name="T52" fmla="*/ 702 w 995"/>
                <a:gd name="T53" fmla="*/ 1117 h 652"/>
                <a:gd name="T54" fmla="*/ 614 w 995"/>
                <a:gd name="T55" fmla="*/ 1339 h 652"/>
                <a:gd name="T56" fmla="*/ 525 w 995"/>
                <a:gd name="T57" fmla="*/ 1512 h 652"/>
                <a:gd name="T58" fmla="*/ 354 w 995"/>
                <a:gd name="T59" fmla="*/ 1379 h 652"/>
                <a:gd name="T60" fmla="*/ 333 w 995"/>
                <a:gd name="T61" fmla="*/ 1176 h 652"/>
                <a:gd name="T62" fmla="*/ 69 w 995"/>
                <a:gd name="T63" fmla="*/ 1046 h 652"/>
                <a:gd name="T64" fmla="*/ 9 w 995"/>
                <a:gd name="T65" fmla="*/ 879 h 652"/>
                <a:gd name="T66" fmla="*/ 241 w 995"/>
                <a:gd name="T67" fmla="*/ 694 h 652"/>
                <a:gd name="T68" fmla="*/ 392 w 995"/>
                <a:gd name="T69" fmla="*/ 763 h 652"/>
                <a:gd name="T70" fmla="*/ 565 w 995"/>
                <a:gd name="T71" fmla="*/ 763 h 652"/>
                <a:gd name="T72" fmla="*/ 461 w 995"/>
                <a:gd name="T73" fmla="*/ 650 h 652"/>
                <a:gd name="T74" fmla="*/ 380 w 995"/>
                <a:gd name="T75" fmla="*/ 600 h 652"/>
                <a:gd name="T76" fmla="*/ 388 w 995"/>
                <a:gd name="T77" fmla="*/ 645 h 652"/>
                <a:gd name="T78" fmla="*/ 236 w 995"/>
                <a:gd name="T79" fmla="*/ 607 h 652"/>
                <a:gd name="T80" fmla="*/ 172 w 995"/>
                <a:gd name="T81" fmla="*/ 605 h 652"/>
                <a:gd name="T82" fmla="*/ 236 w 995"/>
                <a:gd name="T83" fmla="*/ 491 h 652"/>
                <a:gd name="T84" fmla="*/ 319 w 995"/>
                <a:gd name="T85" fmla="*/ 435 h 652"/>
                <a:gd name="T86" fmla="*/ 473 w 995"/>
                <a:gd name="T87" fmla="*/ 368 h 652"/>
                <a:gd name="T88" fmla="*/ 468 w 995"/>
                <a:gd name="T89" fmla="*/ 293 h 652"/>
                <a:gd name="T90" fmla="*/ 413 w 995"/>
                <a:gd name="T91" fmla="*/ 354 h 652"/>
                <a:gd name="T92" fmla="*/ 272 w 995"/>
                <a:gd name="T93" fmla="*/ 373 h 652"/>
                <a:gd name="T94" fmla="*/ 340 w 995"/>
                <a:gd name="T95" fmla="*/ 250 h 652"/>
                <a:gd name="T96" fmla="*/ 529 w 995"/>
                <a:gd name="T97" fmla="*/ 158 h 652"/>
                <a:gd name="T98" fmla="*/ 593 w 995"/>
                <a:gd name="T99" fmla="*/ 229 h 652"/>
                <a:gd name="T100" fmla="*/ 702 w 995"/>
                <a:gd name="T101" fmla="*/ 198 h 652"/>
                <a:gd name="T102" fmla="*/ 891 w 995"/>
                <a:gd name="T103" fmla="*/ 189 h 652"/>
                <a:gd name="T104" fmla="*/ 985 w 995"/>
                <a:gd name="T105" fmla="*/ 125 h 652"/>
                <a:gd name="T106" fmla="*/ 1051 w 995"/>
                <a:gd name="T107" fmla="*/ 194 h 652"/>
                <a:gd name="T108" fmla="*/ 1096 w 995"/>
                <a:gd name="T109" fmla="*/ 120 h 652"/>
                <a:gd name="T110" fmla="*/ 1328 w 995"/>
                <a:gd name="T111" fmla="*/ 26 h 652"/>
                <a:gd name="T112" fmla="*/ 555 w 995"/>
                <a:gd name="T113" fmla="*/ 557 h 652"/>
                <a:gd name="T114" fmla="*/ 671 w 995"/>
                <a:gd name="T115" fmla="*/ 633 h 652"/>
                <a:gd name="T116" fmla="*/ 794 w 995"/>
                <a:gd name="T117" fmla="*/ 614 h 652"/>
                <a:gd name="T118" fmla="*/ 754 w 995"/>
                <a:gd name="T119" fmla="*/ 671 h 652"/>
                <a:gd name="T120" fmla="*/ 560 w 995"/>
                <a:gd name="T121" fmla="*/ 1136 h 65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995" h="652">
                  <a:moveTo>
                    <a:pt x="599" y="7"/>
                  </a:moveTo>
                  <a:cubicBezTo>
                    <a:pt x="599" y="8"/>
                    <a:pt x="601" y="8"/>
                    <a:pt x="603" y="8"/>
                  </a:cubicBezTo>
                  <a:cubicBezTo>
                    <a:pt x="603" y="9"/>
                    <a:pt x="601" y="9"/>
                    <a:pt x="599" y="9"/>
                  </a:cubicBezTo>
                  <a:cubicBezTo>
                    <a:pt x="604" y="14"/>
                    <a:pt x="609" y="7"/>
                    <a:pt x="618" y="9"/>
                  </a:cubicBezTo>
                  <a:cubicBezTo>
                    <a:pt x="620" y="12"/>
                    <a:pt x="623" y="14"/>
                    <a:pt x="628" y="15"/>
                  </a:cubicBezTo>
                  <a:cubicBezTo>
                    <a:pt x="628" y="16"/>
                    <a:pt x="627" y="18"/>
                    <a:pt x="628" y="20"/>
                  </a:cubicBezTo>
                  <a:cubicBezTo>
                    <a:pt x="628" y="21"/>
                    <a:pt x="630" y="21"/>
                    <a:pt x="630" y="23"/>
                  </a:cubicBezTo>
                  <a:cubicBezTo>
                    <a:pt x="627" y="23"/>
                    <a:pt x="628" y="25"/>
                    <a:pt x="628" y="27"/>
                  </a:cubicBezTo>
                  <a:cubicBezTo>
                    <a:pt x="626" y="26"/>
                    <a:pt x="625" y="25"/>
                    <a:pt x="623" y="25"/>
                  </a:cubicBezTo>
                  <a:cubicBezTo>
                    <a:pt x="621" y="26"/>
                    <a:pt x="623" y="27"/>
                    <a:pt x="622" y="28"/>
                  </a:cubicBezTo>
                  <a:cubicBezTo>
                    <a:pt x="621" y="28"/>
                    <a:pt x="620" y="27"/>
                    <a:pt x="619" y="27"/>
                  </a:cubicBezTo>
                  <a:cubicBezTo>
                    <a:pt x="618" y="27"/>
                    <a:pt x="616" y="29"/>
                    <a:pt x="612" y="28"/>
                  </a:cubicBezTo>
                  <a:cubicBezTo>
                    <a:pt x="611" y="27"/>
                    <a:pt x="612" y="30"/>
                    <a:pt x="611" y="30"/>
                  </a:cubicBezTo>
                  <a:cubicBezTo>
                    <a:pt x="611" y="30"/>
                    <a:pt x="609" y="30"/>
                    <a:pt x="609" y="30"/>
                  </a:cubicBezTo>
                  <a:cubicBezTo>
                    <a:pt x="608" y="31"/>
                    <a:pt x="611" y="32"/>
                    <a:pt x="609" y="35"/>
                  </a:cubicBezTo>
                  <a:cubicBezTo>
                    <a:pt x="608" y="33"/>
                    <a:pt x="602" y="35"/>
                    <a:pt x="605" y="36"/>
                  </a:cubicBezTo>
                  <a:cubicBezTo>
                    <a:pt x="603" y="38"/>
                    <a:pt x="599" y="37"/>
                    <a:pt x="596" y="38"/>
                  </a:cubicBezTo>
                  <a:cubicBezTo>
                    <a:pt x="594" y="39"/>
                    <a:pt x="592" y="42"/>
                    <a:pt x="590" y="42"/>
                  </a:cubicBezTo>
                  <a:cubicBezTo>
                    <a:pt x="590" y="44"/>
                    <a:pt x="590" y="45"/>
                    <a:pt x="589" y="45"/>
                  </a:cubicBezTo>
                  <a:cubicBezTo>
                    <a:pt x="589" y="47"/>
                    <a:pt x="590" y="45"/>
                    <a:pt x="591" y="45"/>
                  </a:cubicBezTo>
                  <a:cubicBezTo>
                    <a:pt x="595" y="46"/>
                    <a:pt x="596" y="43"/>
                    <a:pt x="598" y="42"/>
                  </a:cubicBezTo>
                  <a:cubicBezTo>
                    <a:pt x="600" y="41"/>
                    <a:pt x="600" y="43"/>
                    <a:pt x="602" y="43"/>
                  </a:cubicBezTo>
                  <a:cubicBezTo>
                    <a:pt x="603" y="43"/>
                    <a:pt x="603" y="41"/>
                    <a:pt x="604" y="41"/>
                  </a:cubicBezTo>
                  <a:cubicBezTo>
                    <a:pt x="606" y="40"/>
                    <a:pt x="609" y="41"/>
                    <a:pt x="612" y="40"/>
                  </a:cubicBezTo>
                  <a:cubicBezTo>
                    <a:pt x="614" y="39"/>
                    <a:pt x="611" y="38"/>
                    <a:pt x="613" y="37"/>
                  </a:cubicBezTo>
                  <a:cubicBezTo>
                    <a:pt x="614" y="37"/>
                    <a:pt x="615" y="38"/>
                    <a:pt x="616" y="37"/>
                  </a:cubicBezTo>
                  <a:cubicBezTo>
                    <a:pt x="616" y="37"/>
                    <a:pt x="617" y="35"/>
                    <a:pt x="617" y="35"/>
                  </a:cubicBezTo>
                  <a:cubicBezTo>
                    <a:pt x="617" y="35"/>
                    <a:pt x="620" y="36"/>
                    <a:pt x="622" y="36"/>
                  </a:cubicBezTo>
                  <a:cubicBezTo>
                    <a:pt x="624" y="36"/>
                    <a:pt x="625" y="35"/>
                    <a:pt x="628" y="35"/>
                  </a:cubicBezTo>
                  <a:cubicBezTo>
                    <a:pt x="628" y="36"/>
                    <a:pt x="628" y="37"/>
                    <a:pt x="628" y="38"/>
                  </a:cubicBezTo>
                  <a:cubicBezTo>
                    <a:pt x="629" y="37"/>
                    <a:pt x="630" y="37"/>
                    <a:pt x="630" y="40"/>
                  </a:cubicBezTo>
                  <a:cubicBezTo>
                    <a:pt x="636" y="39"/>
                    <a:pt x="646" y="40"/>
                    <a:pt x="656" y="40"/>
                  </a:cubicBezTo>
                  <a:cubicBezTo>
                    <a:pt x="655" y="45"/>
                    <a:pt x="664" y="41"/>
                    <a:pt x="663" y="47"/>
                  </a:cubicBezTo>
                  <a:cubicBezTo>
                    <a:pt x="664" y="45"/>
                    <a:pt x="666" y="47"/>
                    <a:pt x="668" y="47"/>
                  </a:cubicBezTo>
                  <a:cubicBezTo>
                    <a:pt x="671" y="47"/>
                    <a:pt x="675" y="46"/>
                    <a:pt x="677" y="47"/>
                  </a:cubicBezTo>
                  <a:cubicBezTo>
                    <a:pt x="679" y="46"/>
                    <a:pt x="677" y="41"/>
                    <a:pt x="679" y="41"/>
                  </a:cubicBezTo>
                  <a:cubicBezTo>
                    <a:pt x="683" y="42"/>
                    <a:pt x="687" y="41"/>
                    <a:pt x="691" y="42"/>
                  </a:cubicBezTo>
                  <a:cubicBezTo>
                    <a:pt x="691" y="42"/>
                    <a:pt x="691" y="43"/>
                    <a:pt x="691" y="43"/>
                  </a:cubicBezTo>
                  <a:cubicBezTo>
                    <a:pt x="693" y="43"/>
                    <a:pt x="695" y="43"/>
                    <a:pt x="697" y="43"/>
                  </a:cubicBezTo>
                  <a:cubicBezTo>
                    <a:pt x="698" y="43"/>
                    <a:pt x="698" y="45"/>
                    <a:pt x="698" y="45"/>
                  </a:cubicBezTo>
                  <a:cubicBezTo>
                    <a:pt x="700" y="46"/>
                    <a:pt x="703" y="45"/>
                    <a:pt x="704" y="47"/>
                  </a:cubicBezTo>
                  <a:cubicBezTo>
                    <a:pt x="704" y="49"/>
                    <a:pt x="704" y="52"/>
                    <a:pt x="700" y="51"/>
                  </a:cubicBezTo>
                  <a:cubicBezTo>
                    <a:pt x="701" y="53"/>
                    <a:pt x="703" y="54"/>
                    <a:pt x="705" y="54"/>
                  </a:cubicBezTo>
                  <a:cubicBezTo>
                    <a:pt x="704" y="61"/>
                    <a:pt x="710" y="61"/>
                    <a:pt x="712" y="64"/>
                  </a:cubicBezTo>
                  <a:cubicBezTo>
                    <a:pt x="714" y="63"/>
                    <a:pt x="717" y="62"/>
                    <a:pt x="718" y="61"/>
                  </a:cubicBezTo>
                  <a:cubicBezTo>
                    <a:pt x="719" y="60"/>
                    <a:pt x="718" y="58"/>
                    <a:pt x="719" y="57"/>
                  </a:cubicBezTo>
                  <a:cubicBezTo>
                    <a:pt x="720" y="57"/>
                    <a:pt x="722" y="58"/>
                    <a:pt x="722" y="56"/>
                  </a:cubicBezTo>
                  <a:cubicBezTo>
                    <a:pt x="725" y="55"/>
                    <a:pt x="724" y="59"/>
                    <a:pt x="725" y="60"/>
                  </a:cubicBezTo>
                  <a:cubicBezTo>
                    <a:pt x="728" y="60"/>
                    <a:pt x="731" y="60"/>
                    <a:pt x="733" y="60"/>
                  </a:cubicBezTo>
                  <a:cubicBezTo>
                    <a:pt x="735" y="58"/>
                    <a:pt x="738" y="59"/>
                    <a:pt x="737" y="56"/>
                  </a:cubicBezTo>
                  <a:cubicBezTo>
                    <a:pt x="741" y="57"/>
                    <a:pt x="750" y="53"/>
                    <a:pt x="750" y="58"/>
                  </a:cubicBezTo>
                  <a:cubicBezTo>
                    <a:pt x="753" y="59"/>
                    <a:pt x="752" y="54"/>
                    <a:pt x="757" y="56"/>
                  </a:cubicBezTo>
                  <a:cubicBezTo>
                    <a:pt x="757" y="55"/>
                    <a:pt x="756" y="55"/>
                    <a:pt x="755" y="55"/>
                  </a:cubicBezTo>
                  <a:cubicBezTo>
                    <a:pt x="756" y="54"/>
                    <a:pt x="755" y="52"/>
                    <a:pt x="757" y="51"/>
                  </a:cubicBezTo>
                  <a:cubicBezTo>
                    <a:pt x="760" y="52"/>
                    <a:pt x="759" y="47"/>
                    <a:pt x="764" y="49"/>
                  </a:cubicBezTo>
                  <a:cubicBezTo>
                    <a:pt x="766" y="49"/>
                    <a:pt x="764" y="48"/>
                    <a:pt x="764" y="48"/>
                  </a:cubicBezTo>
                  <a:cubicBezTo>
                    <a:pt x="766" y="45"/>
                    <a:pt x="769" y="47"/>
                    <a:pt x="773" y="47"/>
                  </a:cubicBezTo>
                  <a:cubicBezTo>
                    <a:pt x="773" y="53"/>
                    <a:pt x="780" y="45"/>
                    <a:pt x="778" y="50"/>
                  </a:cubicBezTo>
                  <a:cubicBezTo>
                    <a:pt x="783" y="51"/>
                    <a:pt x="787" y="50"/>
                    <a:pt x="791" y="49"/>
                  </a:cubicBezTo>
                  <a:cubicBezTo>
                    <a:pt x="792" y="52"/>
                    <a:pt x="787" y="50"/>
                    <a:pt x="788" y="54"/>
                  </a:cubicBezTo>
                  <a:cubicBezTo>
                    <a:pt x="788" y="56"/>
                    <a:pt x="792" y="55"/>
                    <a:pt x="795" y="55"/>
                  </a:cubicBezTo>
                  <a:cubicBezTo>
                    <a:pt x="799" y="55"/>
                    <a:pt x="803" y="55"/>
                    <a:pt x="806" y="54"/>
                  </a:cubicBezTo>
                  <a:cubicBezTo>
                    <a:pt x="807" y="58"/>
                    <a:pt x="813" y="58"/>
                    <a:pt x="815" y="62"/>
                  </a:cubicBezTo>
                  <a:cubicBezTo>
                    <a:pt x="817" y="61"/>
                    <a:pt x="818" y="63"/>
                    <a:pt x="821" y="63"/>
                  </a:cubicBezTo>
                  <a:cubicBezTo>
                    <a:pt x="828" y="64"/>
                    <a:pt x="836" y="62"/>
                    <a:pt x="843" y="63"/>
                  </a:cubicBezTo>
                  <a:cubicBezTo>
                    <a:pt x="846" y="64"/>
                    <a:pt x="848" y="67"/>
                    <a:pt x="851" y="65"/>
                  </a:cubicBezTo>
                  <a:cubicBezTo>
                    <a:pt x="851" y="67"/>
                    <a:pt x="852" y="68"/>
                    <a:pt x="854" y="68"/>
                  </a:cubicBezTo>
                  <a:cubicBezTo>
                    <a:pt x="854" y="69"/>
                    <a:pt x="854" y="71"/>
                    <a:pt x="854" y="73"/>
                  </a:cubicBezTo>
                  <a:cubicBezTo>
                    <a:pt x="853" y="75"/>
                    <a:pt x="857" y="73"/>
                    <a:pt x="858" y="74"/>
                  </a:cubicBezTo>
                  <a:cubicBezTo>
                    <a:pt x="860" y="75"/>
                    <a:pt x="859" y="73"/>
                    <a:pt x="861" y="74"/>
                  </a:cubicBezTo>
                  <a:cubicBezTo>
                    <a:pt x="861" y="74"/>
                    <a:pt x="861" y="75"/>
                    <a:pt x="862" y="75"/>
                  </a:cubicBezTo>
                  <a:cubicBezTo>
                    <a:pt x="864" y="75"/>
                    <a:pt x="876" y="76"/>
                    <a:pt x="877" y="75"/>
                  </a:cubicBezTo>
                  <a:cubicBezTo>
                    <a:pt x="877" y="75"/>
                    <a:pt x="877" y="74"/>
                    <a:pt x="877" y="74"/>
                  </a:cubicBezTo>
                  <a:cubicBezTo>
                    <a:pt x="878" y="74"/>
                    <a:pt x="880" y="75"/>
                    <a:pt x="881" y="75"/>
                  </a:cubicBezTo>
                  <a:cubicBezTo>
                    <a:pt x="882" y="74"/>
                    <a:pt x="884" y="73"/>
                    <a:pt x="884" y="75"/>
                  </a:cubicBezTo>
                  <a:cubicBezTo>
                    <a:pt x="886" y="73"/>
                    <a:pt x="890" y="72"/>
                    <a:pt x="894" y="71"/>
                  </a:cubicBezTo>
                  <a:cubicBezTo>
                    <a:pt x="893" y="75"/>
                    <a:pt x="894" y="77"/>
                    <a:pt x="895" y="80"/>
                  </a:cubicBezTo>
                  <a:cubicBezTo>
                    <a:pt x="900" y="79"/>
                    <a:pt x="901" y="82"/>
                    <a:pt x="905" y="80"/>
                  </a:cubicBezTo>
                  <a:cubicBezTo>
                    <a:pt x="906" y="78"/>
                    <a:pt x="904" y="77"/>
                    <a:pt x="903" y="77"/>
                  </a:cubicBezTo>
                  <a:cubicBezTo>
                    <a:pt x="904" y="76"/>
                    <a:pt x="904" y="75"/>
                    <a:pt x="904" y="73"/>
                  </a:cubicBezTo>
                  <a:cubicBezTo>
                    <a:pt x="907" y="70"/>
                    <a:pt x="914" y="71"/>
                    <a:pt x="916" y="74"/>
                  </a:cubicBezTo>
                  <a:cubicBezTo>
                    <a:pt x="921" y="74"/>
                    <a:pt x="926" y="73"/>
                    <a:pt x="931" y="74"/>
                  </a:cubicBezTo>
                  <a:cubicBezTo>
                    <a:pt x="933" y="74"/>
                    <a:pt x="936" y="77"/>
                    <a:pt x="937" y="74"/>
                  </a:cubicBezTo>
                  <a:cubicBezTo>
                    <a:pt x="940" y="75"/>
                    <a:pt x="939" y="76"/>
                    <a:pt x="943" y="77"/>
                  </a:cubicBezTo>
                  <a:cubicBezTo>
                    <a:pt x="944" y="78"/>
                    <a:pt x="945" y="80"/>
                    <a:pt x="945" y="80"/>
                  </a:cubicBezTo>
                  <a:cubicBezTo>
                    <a:pt x="946" y="80"/>
                    <a:pt x="947" y="79"/>
                    <a:pt x="947" y="78"/>
                  </a:cubicBezTo>
                  <a:cubicBezTo>
                    <a:pt x="948" y="79"/>
                    <a:pt x="947" y="80"/>
                    <a:pt x="948" y="81"/>
                  </a:cubicBezTo>
                  <a:cubicBezTo>
                    <a:pt x="948" y="81"/>
                    <a:pt x="950" y="80"/>
                    <a:pt x="950" y="81"/>
                  </a:cubicBezTo>
                  <a:cubicBezTo>
                    <a:pt x="951" y="82"/>
                    <a:pt x="953" y="82"/>
                    <a:pt x="956" y="83"/>
                  </a:cubicBezTo>
                  <a:cubicBezTo>
                    <a:pt x="958" y="84"/>
                    <a:pt x="961" y="84"/>
                    <a:pt x="963" y="86"/>
                  </a:cubicBezTo>
                  <a:cubicBezTo>
                    <a:pt x="964" y="86"/>
                    <a:pt x="964" y="88"/>
                    <a:pt x="964" y="88"/>
                  </a:cubicBezTo>
                  <a:cubicBezTo>
                    <a:pt x="965" y="88"/>
                    <a:pt x="966" y="87"/>
                    <a:pt x="967" y="88"/>
                  </a:cubicBezTo>
                  <a:cubicBezTo>
                    <a:pt x="967" y="88"/>
                    <a:pt x="966" y="90"/>
                    <a:pt x="967" y="90"/>
                  </a:cubicBezTo>
                  <a:cubicBezTo>
                    <a:pt x="967" y="91"/>
                    <a:pt x="969" y="90"/>
                    <a:pt x="969" y="90"/>
                  </a:cubicBezTo>
                  <a:cubicBezTo>
                    <a:pt x="970" y="91"/>
                    <a:pt x="968" y="95"/>
                    <a:pt x="972" y="94"/>
                  </a:cubicBezTo>
                  <a:cubicBezTo>
                    <a:pt x="972" y="97"/>
                    <a:pt x="972" y="99"/>
                    <a:pt x="972" y="102"/>
                  </a:cubicBezTo>
                  <a:cubicBezTo>
                    <a:pt x="977" y="102"/>
                    <a:pt x="980" y="101"/>
                    <a:pt x="981" y="97"/>
                  </a:cubicBezTo>
                  <a:cubicBezTo>
                    <a:pt x="984" y="99"/>
                    <a:pt x="988" y="98"/>
                    <a:pt x="991" y="100"/>
                  </a:cubicBezTo>
                  <a:cubicBezTo>
                    <a:pt x="992" y="100"/>
                    <a:pt x="991" y="102"/>
                    <a:pt x="991" y="102"/>
                  </a:cubicBezTo>
                  <a:cubicBezTo>
                    <a:pt x="992" y="103"/>
                    <a:pt x="994" y="102"/>
                    <a:pt x="995" y="102"/>
                  </a:cubicBezTo>
                  <a:cubicBezTo>
                    <a:pt x="994" y="103"/>
                    <a:pt x="992" y="103"/>
                    <a:pt x="992" y="106"/>
                  </a:cubicBezTo>
                  <a:cubicBezTo>
                    <a:pt x="991" y="106"/>
                    <a:pt x="990" y="104"/>
                    <a:pt x="989" y="104"/>
                  </a:cubicBezTo>
                  <a:cubicBezTo>
                    <a:pt x="988" y="105"/>
                    <a:pt x="988" y="107"/>
                    <a:pt x="985" y="107"/>
                  </a:cubicBezTo>
                  <a:cubicBezTo>
                    <a:pt x="986" y="109"/>
                    <a:pt x="989" y="108"/>
                    <a:pt x="988" y="111"/>
                  </a:cubicBezTo>
                  <a:cubicBezTo>
                    <a:pt x="983" y="108"/>
                    <a:pt x="987" y="113"/>
                    <a:pt x="984" y="114"/>
                  </a:cubicBezTo>
                  <a:cubicBezTo>
                    <a:pt x="983" y="114"/>
                    <a:pt x="982" y="115"/>
                    <a:pt x="982" y="116"/>
                  </a:cubicBezTo>
                  <a:cubicBezTo>
                    <a:pt x="980" y="116"/>
                    <a:pt x="979" y="116"/>
                    <a:pt x="978" y="115"/>
                  </a:cubicBezTo>
                  <a:cubicBezTo>
                    <a:pt x="978" y="115"/>
                    <a:pt x="977" y="113"/>
                    <a:pt x="976" y="113"/>
                  </a:cubicBezTo>
                  <a:cubicBezTo>
                    <a:pt x="974" y="112"/>
                    <a:pt x="973" y="112"/>
                    <a:pt x="971" y="111"/>
                  </a:cubicBezTo>
                  <a:cubicBezTo>
                    <a:pt x="970" y="111"/>
                    <a:pt x="969" y="109"/>
                    <a:pt x="969" y="109"/>
                  </a:cubicBezTo>
                  <a:cubicBezTo>
                    <a:pt x="968" y="108"/>
                    <a:pt x="966" y="109"/>
                    <a:pt x="964" y="109"/>
                  </a:cubicBezTo>
                  <a:cubicBezTo>
                    <a:pt x="964" y="109"/>
                    <a:pt x="964" y="108"/>
                    <a:pt x="963" y="108"/>
                  </a:cubicBezTo>
                  <a:cubicBezTo>
                    <a:pt x="962" y="108"/>
                    <a:pt x="960" y="104"/>
                    <a:pt x="958" y="107"/>
                  </a:cubicBezTo>
                  <a:cubicBezTo>
                    <a:pt x="957" y="107"/>
                    <a:pt x="957" y="105"/>
                    <a:pt x="957" y="103"/>
                  </a:cubicBezTo>
                  <a:cubicBezTo>
                    <a:pt x="955" y="103"/>
                    <a:pt x="952" y="103"/>
                    <a:pt x="950" y="103"/>
                  </a:cubicBezTo>
                  <a:cubicBezTo>
                    <a:pt x="948" y="103"/>
                    <a:pt x="950" y="106"/>
                    <a:pt x="950" y="106"/>
                  </a:cubicBezTo>
                  <a:cubicBezTo>
                    <a:pt x="950" y="107"/>
                    <a:pt x="947" y="108"/>
                    <a:pt x="948" y="110"/>
                  </a:cubicBezTo>
                  <a:cubicBezTo>
                    <a:pt x="943" y="110"/>
                    <a:pt x="942" y="114"/>
                    <a:pt x="936" y="113"/>
                  </a:cubicBezTo>
                  <a:cubicBezTo>
                    <a:pt x="935" y="113"/>
                    <a:pt x="935" y="115"/>
                    <a:pt x="932" y="115"/>
                  </a:cubicBezTo>
                  <a:cubicBezTo>
                    <a:pt x="933" y="117"/>
                    <a:pt x="935" y="116"/>
                    <a:pt x="937" y="116"/>
                  </a:cubicBezTo>
                  <a:cubicBezTo>
                    <a:pt x="939" y="117"/>
                    <a:pt x="939" y="118"/>
                    <a:pt x="941" y="118"/>
                  </a:cubicBezTo>
                  <a:cubicBezTo>
                    <a:pt x="940" y="122"/>
                    <a:pt x="940" y="121"/>
                    <a:pt x="942" y="123"/>
                  </a:cubicBezTo>
                  <a:cubicBezTo>
                    <a:pt x="943" y="126"/>
                    <a:pt x="946" y="126"/>
                    <a:pt x="948" y="128"/>
                  </a:cubicBezTo>
                  <a:cubicBezTo>
                    <a:pt x="948" y="128"/>
                    <a:pt x="944" y="131"/>
                    <a:pt x="944" y="131"/>
                  </a:cubicBezTo>
                  <a:cubicBezTo>
                    <a:pt x="941" y="132"/>
                    <a:pt x="941" y="129"/>
                    <a:pt x="940" y="129"/>
                  </a:cubicBezTo>
                  <a:cubicBezTo>
                    <a:pt x="940" y="129"/>
                    <a:pt x="941" y="131"/>
                    <a:pt x="940" y="131"/>
                  </a:cubicBezTo>
                  <a:cubicBezTo>
                    <a:pt x="936" y="132"/>
                    <a:pt x="930" y="131"/>
                    <a:pt x="927" y="133"/>
                  </a:cubicBezTo>
                  <a:cubicBezTo>
                    <a:pt x="925" y="133"/>
                    <a:pt x="920" y="135"/>
                    <a:pt x="921" y="137"/>
                  </a:cubicBezTo>
                  <a:cubicBezTo>
                    <a:pt x="915" y="136"/>
                    <a:pt x="915" y="140"/>
                    <a:pt x="911" y="141"/>
                  </a:cubicBezTo>
                  <a:cubicBezTo>
                    <a:pt x="910" y="142"/>
                    <a:pt x="910" y="142"/>
                    <a:pt x="909" y="143"/>
                  </a:cubicBezTo>
                  <a:cubicBezTo>
                    <a:pt x="908" y="144"/>
                    <a:pt x="907" y="145"/>
                    <a:pt x="905" y="146"/>
                  </a:cubicBezTo>
                  <a:cubicBezTo>
                    <a:pt x="904" y="146"/>
                    <a:pt x="903" y="147"/>
                    <a:pt x="903" y="148"/>
                  </a:cubicBezTo>
                  <a:cubicBezTo>
                    <a:pt x="899" y="147"/>
                    <a:pt x="893" y="149"/>
                    <a:pt x="891" y="147"/>
                  </a:cubicBezTo>
                  <a:cubicBezTo>
                    <a:pt x="890" y="148"/>
                    <a:pt x="887" y="147"/>
                    <a:pt x="888" y="150"/>
                  </a:cubicBezTo>
                  <a:cubicBezTo>
                    <a:pt x="881" y="151"/>
                    <a:pt x="880" y="151"/>
                    <a:pt x="874" y="150"/>
                  </a:cubicBezTo>
                  <a:cubicBezTo>
                    <a:pt x="873" y="150"/>
                    <a:pt x="872" y="151"/>
                    <a:pt x="871" y="151"/>
                  </a:cubicBezTo>
                  <a:cubicBezTo>
                    <a:pt x="870" y="152"/>
                    <a:pt x="868" y="153"/>
                    <a:pt x="868" y="155"/>
                  </a:cubicBezTo>
                  <a:cubicBezTo>
                    <a:pt x="868" y="158"/>
                    <a:pt x="862" y="157"/>
                    <a:pt x="863" y="162"/>
                  </a:cubicBezTo>
                  <a:cubicBezTo>
                    <a:pt x="862" y="166"/>
                    <a:pt x="866" y="165"/>
                    <a:pt x="868" y="167"/>
                  </a:cubicBezTo>
                  <a:cubicBezTo>
                    <a:pt x="867" y="170"/>
                    <a:pt x="867" y="173"/>
                    <a:pt x="863" y="173"/>
                  </a:cubicBezTo>
                  <a:cubicBezTo>
                    <a:pt x="863" y="175"/>
                    <a:pt x="863" y="176"/>
                    <a:pt x="861" y="176"/>
                  </a:cubicBezTo>
                  <a:cubicBezTo>
                    <a:pt x="861" y="178"/>
                    <a:pt x="861" y="179"/>
                    <a:pt x="861" y="181"/>
                  </a:cubicBezTo>
                  <a:cubicBezTo>
                    <a:pt x="861" y="183"/>
                    <a:pt x="863" y="180"/>
                    <a:pt x="863" y="182"/>
                  </a:cubicBezTo>
                  <a:cubicBezTo>
                    <a:pt x="864" y="185"/>
                    <a:pt x="861" y="184"/>
                    <a:pt x="861" y="184"/>
                  </a:cubicBezTo>
                  <a:cubicBezTo>
                    <a:pt x="860" y="185"/>
                    <a:pt x="860" y="188"/>
                    <a:pt x="859" y="188"/>
                  </a:cubicBezTo>
                  <a:cubicBezTo>
                    <a:pt x="858" y="189"/>
                    <a:pt x="855" y="188"/>
                    <a:pt x="854" y="189"/>
                  </a:cubicBezTo>
                  <a:cubicBezTo>
                    <a:pt x="853" y="190"/>
                    <a:pt x="854" y="193"/>
                    <a:pt x="854" y="194"/>
                  </a:cubicBezTo>
                  <a:cubicBezTo>
                    <a:pt x="853" y="195"/>
                    <a:pt x="853" y="192"/>
                    <a:pt x="852" y="191"/>
                  </a:cubicBezTo>
                  <a:cubicBezTo>
                    <a:pt x="852" y="191"/>
                    <a:pt x="849" y="192"/>
                    <a:pt x="851" y="197"/>
                  </a:cubicBezTo>
                  <a:cubicBezTo>
                    <a:pt x="849" y="196"/>
                    <a:pt x="850" y="199"/>
                    <a:pt x="849" y="200"/>
                  </a:cubicBezTo>
                  <a:cubicBezTo>
                    <a:pt x="848" y="200"/>
                    <a:pt x="847" y="199"/>
                    <a:pt x="846" y="200"/>
                  </a:cubicBezTo>
                  <a:cubicBezTo>
                    <a:pt x="846" y="200"/>
                    <a:pt x="846" y="203"/>
                    <a:pt x="844" y="202"/>
                  </a:cubicBezTo>
                  <a:cubicBezTo>
                    <a:pt x="844" y="204"/>
                    <a:pt x="843" y="205"/>
                    <a:pt x="843" y="207"/>
                  </a:cubicBezTo>
                  <a:cubicBezTo>
                    <a:pt x="841" y="207"/>
                    <a:pt x="838" y="206"/>
                    <a:pt x="838" y="208"/>
                  </a:cubicBezTo>
                  <a:cubicBezTo>
                    <a:pt x="837" y="207"/>
                    <a:pt x="839" y="206"/>
                    <a:pt x="838" y="204"/>
                  </a:cubicBezTo>
                  <a:cubicBezTo>
                    <a:pt x="838" y="205"/>
                    <a:pt x="837" y="204"/>
                    <a:pt x="837" y="203"/>
                  </a:cubicBezTo>
                  <a:cubicBezTo>
                    <a:pt x="837" y="203"/>
                    <a:pt x="837" y="202"/>
                    <a:pt x="837" y="201"/>
                  </a:cubicBezTo>
                  <a:cubicBezTo>
                    <a:pt x="836" y="200"/>
                    <a:pt x="835" y="199"/>
                    <a:pt x="835" y="199"/>
                  </a:cubicBezTo>
                  <a:cubicBezTo>
                    <a:pt x="834" y="198"/>
                    <a:pt x="834" y="197"/>
                    <a:pt x="832" y="197"/>
                  </a:cubicBezTo>
                  <a:cubicBezTo>
                    <a:pt x="834" y="196"/>
                    <a:pt x="834" y="193"/>
                    <a:pt x="834" y="190"/>
                  </a:cubicBezTo>
                  <a:cubicBezTo>
                    <a:pt x="834" y="188"/>
                    <a:pt x="833" y="188"/>
                    <a:pt x="832" y="187"/>
                  </a:cubicBezTo>
                  <a:cubicBezTo>
                    <a:pt x="832" y="182"/>
                    <a:pt x="833" y="177"/>
                    <a:pt x="832" y="174"/>
                  </a:cubicBezTo>
                  <a:cubicBezTo>
                    <a:pt x="837" y="177"/>
                    <a:pt x="833" y="172"/>
                    <a:pt x="835" y="169"/>
                  </a:cubicBezTo>
                  <a:cubicBezTo>
                    <a:pt x="835" y="169"/>
                    <a:pt x="836" y="173"/>
                    <a:pt x="837" y="170"/>
                  </a:cubicBezTo>
                  <a:cubicBezTo>
                    <a:pt x="837" y="170"/>
                    <a:pt x="837" y="168"/>
                    <a:pt x="837" y="168"/>
                  </a:cubicBezTo>
                  <a:cubicBezTo>
                    <a:pt x="838" y="166"/>
                    <a:pt x="843" y="163"/>
                    <a:pt x="844" y="162"/>
                  </a:cubicBezTo>
                  <a:cubicBezTo>
                    <a:pt x="844" y="162"/>
                    <a:pt x="846" y="162"/>
                    <a:pt x="845" y="161"/>
                  </a:cubicBezTo>
                  <a:cubicBezTo>
                    <a:pt x="844" y="159"/>
                    <a:pt x="846" y="160"/>
                    <a:pt x="848" y="160"/>
                  </a:cubicBezTo>
                  <a:cubicBezTo>
                    <a:pt x="849" y="159"/>
                    <a:pt x="850" y="157"/>
                    <a:pt x="850" y="154"/>
                  </a:cubicBezTo>
                  <a:cubicBezTo>
                    <a:pt x="850" y="154"/>
                    <a:pt x="854" y="152"/>
                    <a:pt x="854" y="151"/>
                  </a:cubicBezTo>
                  <a:cubicBezTo>
                    <a:pt x="854" y="151"/>
                    <a:pt x="852" y="151"/>
                    <a:pt x="852" y="151"/>
                  </a:cubicBezTo>
                  <a:cubicBezTo>
                    <a:pt x="853" y="151"/>
                    <a:pt x="853" y="149"/>
                    <a:pt x="854" y="149"/>
                  </a:cubicBezTo>
                  <a:cubicBezTo>
                    <a:pt x="855" y="149"/>
                    <a:pt x="857" y="152"/>
                    <a:pt x="856" y="147"/>
                  </a:cubicBezTo>
                  <a:cubicBezTo>
                    <a:pt x="858" y="147"/>
                    <a:pt x="860" y="146"/>
                    <a:pt x="862" y="146"/>
                  </a:cubicBezTo>
                  <a:cubicBezTo>
                    <a:pt x="862" y="145"/>
                    <a:pt x="863" y="143"/>
                    <a:pt x="863" y="143"/>
                  </a:cubicBezTo>
                  <a:cubicBezTo>
                    <a:pt x="864" y="143"/>
                    <a:pt x="865" y="144"/>
                    <a:pt x="865" y="143"/>
                  </a:cubicBezTo>
                  <a:cubicBezTo>
                    <a:pt x="866" y="143"/>
                    <a:pt x="867" y="142"/>
                    <a:pt x="868" y="141"/>
                  </a:cubicBezTo>
                  <a:cubicBezTo>
                    <a:pt x="868" y="140"/>
                    <a:pt x="869" y="141"/>
                    <a:pt x="869" y="140"/>
                  </a:cubicBezTo>
                  <a:cubicBezTo>
                    <a:pt x="869" y="138"/>
                    <a:pt x="870" y="135"/>
                    <a:pt x="872" y="137"/>
                  </a:cubicBezTo>
                  <a:cubicBezTo>
                    <a:pt x="872" y="135"/>
                    <a:pt x="872" y="133"/>
                    <a:pt x="872" y="131"/>
                  </a:cubicBezTo>
                  <a:cubicBezTo>
                    <a:pt x="870" y="131"/>
                    <a:pt x="868" y="132"/>
                    <a:pt x="867" y="133"/>
                  </a:cubicBezTo>
                  <a:cubicBezTo>
                    <a:pt x="866" y="133"/>
                    <a:pt x="865" y="134"/>
                    <a:pt x="864" y="135"/>
                  </a:cubicBezTo>
                  <a:cubicBezTo>
                    <a:pt x="864" y="136"/>
                    <a:pt x="863" y="135"/>
                    <a:pt x="863" y="136"/>
                  </a:cubicBezTo>
                  <a:cubicBezTo>
                    <a:pt x="863" y="138"/>
                    <a:pt x="858" y="138"/>
                    <a:pt x="858" y="141"/>
                  </a:cubicBezTo>
                  <a:cubicBezTo>
                    <a:pt x="856" y="140"/>
                    <a:pt x="855" y="141"/>
                    <a:pt x="855" y="143"/>
                  </a:cubicBezTo>
                  <a:cubicBezTo>
                    <a:pt x="853" y="144"/>
                    <a:pt x="854" y="141"/>
                    <a:pt x="854" y="141"/>
                  </a:cubicBezTo>
                  <a:cubicBezTo>
                    <a:pt x="853" y="141"/>
                    <a:pt x="851" y="141"/>
                    <a:pt x="851" y="141"/>
                  </a:cubicBezTo>
                  <a:cubicBezTo>
                    <a:pt x="851" y="140"/>
                    <a:pt x="852" y="138"/>
                    <a:pt x="851" y="137"/>
                  </a:cubicBezTo>
                  <a:cubicBezTo>
                    <a:pt x="846" y="138"/>
                    <a:pt x="843" y="136"/>
                    <a:pt x="839" y="137"/>
                  </a:cubicBezTo>
                  <a:cubicBezTo>
                    <a:pt x="838" y="138"/>
                    <a:pt x="839" y="139"/>
                    <a:pt x="838" y="140"/>
                  </a:cubicBezTo>
                  <a:cubicBezTo>
                    <a:pt x="837" y="141"/>
                    <a:pt x="835" y="140"/>
                    <a:pt x="834" y="141"/>
                  </a:cubicBezTo>
                  <a:cubicBezTo>
                    <a:pt x="832" y="142"/>
                    <a:pt x="831" y="143"/>
                    <a:pt x="830" y="144"/>
                  </a:cubicBezTo>
                  <a:cubicBezTo>
                    <a:pt x="829" y="145"/>
                    <a:pt x="829" y="147"/>
                    <a:pt x="826" y="147"/>
                  </a:cubicBezTo>
                  <a:cubicBezTo>
                    <a:pt x="826" y="150"/>
                    <a:pt x="828" y="150"/>
                    <a:pt x="828" y="153"/>
                  </a:cubicBezTo>
                  <a:cubicBezTo>
                    <a:pt x="826" y="153"/>
                    <a:pt x="825" y="154"/>
                    <a:pt x="825" y="156"/>
                  </a:cubicBezTo>
                  <a:cubicBezTo>
                    <a:pt x="820" y="155"/>
                    <a:pt x="819" y="158"/>
                    <a:pt x="815" y="157"/>
                  </a:cubicBezTo>
                  <a:cubicBezTo>
                    <a:pt x="813" y="156"/>
                    <a:pt x="814" y="155"/>
                    <a:pt x="815" y="154"/>
                  </a:cubicBezTo>
                  <a:cubicBezTo>
                    <a:pt x="813" y="154"/>
                    <a:pt x="812" y="153"/>
                    <a:pt x="812" y="151"/>
                  </a:cubicBezTo>
                  <a:cubicBezTo>
                    <a:pt x="810" y="151"/>
                    <a:pt x="808" y="152"/>
                    <a:pt x="808" y="150"/>
                  </a:cubicBezTo>
                  <a:cubicBezTo>
                    <a:pt x="802" y="153"/>
                    <a:pt x="795" y="155"/>
                    <a:pt x="788" y="156"/>
                  </a:cubicBezTo>
                  <a:cubicBezTo>
                    <a:pt x="787" y="154"/>
                    <a:pt x="784" y="155"/>
                    <a:pt x="785" y="151"/>
                  </a:cubicBezTo>
                  <a:cubicBezTo>
                    <a:pt x="784" y="151"/>
                    <a:pt x="782" y="151"/>
                    <a:pt x="781" y="151"/>
                  </a:cubicBezTo>
                  <a:cubicBezTo>
                    <a:pt x="776" y="153"/>
                    <a:pt x="772" y="154"/>
                    <a:pt x="768" y="156"/>
                  </a:cubicBezTo>
                  <a:cubicBezTo>
                    <a:pt x="764" y="158"/>
                    <a:pt x="762" y="161"/>
                    <a:pt x="758" y="162"/>
                  </a:cubicBezTo>
                  <a:cubicBezTo>
                    <a:pt x="759" y="164"/>
                    <a:pt x="758" y="166"/>
                    <a:pt x="756" y="166"/>
                  </a:cubicBezTo>
                  <a:cubicBezTo>
                    <a:pt x="757" y="169"/>
                    <a:pt x="754" y="169"/>
                    <a:pt x="755" y="171"/>
                  </a:cubicBezTo>
                  <a:cubicBezTo>
                    <a:pt x="752" y="169"/>
                    <a:pt x="750" y="176"/>
                    <a:pt x="749" y="175"/>
                  </a:cubicBezTo>
                  <a:cubicBezTo>
                    <a:pt x="746" y="173"/>
                    <a:pt x="748" y="176"/>
                    <a:pt x="745" y="176"/>
                  </a:cubicBezTo>
                  <a:cubicBezTo>
                    <a:pt x="743" y="176"/>
                    <a:pt x="743" y="177"/>
                    <a:pt x="743" y="179"/>
                  </a:cubicBezTo>
                  <a:cubicBezTo>
                    <a:pt x="737" y="177"/>
                    <a:pt x="739" y="183"/>
                    <a:pt x="735" y="182"/>
                  </a:cubicBezTo>
                  <a:cubicBezTo>
                    <a:pt x="735" y="183"/>
                    <a:pt x="739" y="188"/>
                    <a:pt x="739" y="186"/>
                  </a:cubicBezTo>
                  <a:cubicBezTo>
                    <a:pt x="741" y="186"/>
                    <a:pt x="740" y="189"/>
                    <a:pt x="741" y="190"/>
                  </a:cubicBezTo>
                  <a:cubicBezTo>
                    <a:pt x="742" y="189"/>
                    <a:pt x="744" y="191"/>
                    <a:pt x="744" y="191"/>
                  </a:cubicBezTo>
                  <a:cubicBezTo>
                    <a:pt x="745" y="192"/>
                    <a:pt x="747" y="190"/>
                    <a:pt x="749" y="190"/>
                  </a:cubicBezTo>
                  <a:cubicBezTo>
                    <a:pt x="749" y="190"/>
                    <a:pt x="751" y="191"/>
                    <a:pt x="750" y="191"/>
                  </a:cubicBezTo>
                  <a:cubicBezTo>
                    <a:pt x="752" y="191"/>
                    <a:pt x="753" y="188"/>
                    <a:pt x="753" y="190"/>
                  </a:cubicBezTo>
                  <a:cubicBezTo>
                    <a:pt x="755" y="190"/>
                    <a:pt x="754" y="189"/>
                    <a:pt x="755" y="188"/>
                  </a:cubicBezTo>
                  <a:cubicBezTo>
                    <a:pt x="757" y="188"/>
                    <a:pt x="757" y="197"/>
                    <a:pt x="759" y="193"/>
                  </a:cubicBezTo>
                  <a:cubicBezTo>
                    <a:pt x="762" y="192"/>
                    <a:pt x="759" y="198"/>
                    <a:pt x="763" y="196"/>
                  </a:cubicBezTo>
                  <a:cubicBezTo>
                    <a:pt x="763" y="198"/>
                    <a:pt x="761" y="197"/>
                    <a:pt x="761" y="197"/>
                  </a:cubicBezTo>
                  <a:cubicBezTo>
                    <a:pt x="760" y="198"/>
                    <a:pt x="762" y="200"/>
                    <a:pt x="762" y="202"/>
                  </a:cubicBezTo>
                  <a:cubicBezTo>
                    <a:pt x="762" y="202"/>
                    <a:pt x="761" y="202"/>
                    <a:pt x="761" y="203"/>
                  </a:cubicBezTo>
                  <a:cubicBezTo>
                    <a:pt x="760" y="204"/>
                    <a:pt x="760" y="205"/>
                    <a:pt x="759" y="206"/>
                  </a:cubicBezTo>
                  <a:cubicBezTo>
                    <a:pt x="759" y="209"/>
                    <a:pt x="761" y="216"/>
                    <a:pt x="757" y="213"/>
                  </a:cubicBezTo>
                  <a:cubicBezTo>
                    <a:pt x="758" y="223"/>
                    <a:pt x="753" y="228"/>
                    <a:pt x="751" y="235"/>
                  </a:cubicBezTo>
                  <a:cubicBezTo>
                    <a:pt x="750" y="236"/>
                    <a:pt x="749" y="235"/>
                    <a:pt x="748" y="235"/>
                  </a:cubicBezTo>
                  <a:cubicBezTo>
                    <a:pt x="747" y="236"/>
                    <a:pt x="748" y="238"/>
                    <a:pt x="748" y="239"/>
                  </a:cubicBezTo>
                  <a:cubicBezTo>
                    <a:pt x="747" y="240"/>
                    <a:pt x="745" y="239"/>
                    <a:pt x="744" y="240"/>
                  </a:cubicBezTo>
                  <a:cubicBezTo>
                    <a:pt x="744" y="240"/>
                    <a:pt x="744" y="242"/>
                    <a:pt x="744" y="242"/>
                  </a:cubicBezTo>
                  <a:cubicBezTo>
                    <a:pt x="744" y="242"/>
                    <a:pt x="742" y="242"/>
                    <a:pt x="742" y="242"/>
                  </a:cubicBezTo>
                  <a:cubicBezTo>
                    <a:pt x="741" y="243"/>
                    <a:pt x="743" y="244"/>
                    <a:pt x="743" y="243"/>
                  </a:cubicBezTo>
                  <a:cubicBezTo>
                    <a:pt x="742" y="245"/>
                    <a:pt x="740" y="245"/>
                    <a:pt x="739" y="246"/>
                  </a:cubicBezTo>
                  <a:cubicBezTo>
                    <a:pt x="739" y="246"/>
                    <a:pt x="739" y="248"/>
                    <a:pt x="738" y="249"/>
                  </a:cubicBezTo>
                  <a:cubicBezTo>
                    <a:pt x="737" y="250"/>
                    <a:pt x="736" y="249"/>
                    <a:pt x="735" y="250"/>
                  </a:cubicBezTo>
                  <a:cubicBezTo>
                    <a:pt x="734" y="251"/>
                    <a:pt x="734" y="253"/>
                    <a:pt x="733" y="254"/>
                  </a:cubicBezTo>
                  <a:cubicBezTo>
                    <a:pt x="733" y="254"/>
                    <a:pt x="731" y="254"/>
                    <a:pt x="731" y="254"/>
                  </a:cubicBezTo>
                  <a:cubicBezTo>
                    <a:pt x="731" y="254"/>
                    <a:pt x="731" y="257"/>
                    <a:pt x="730" y="256"/>
                  </a:cubicBezTo>
                  <a:cubicBezTo>
                    <a:pt x="729" y="255"/>
                    <a:pt x="728" y="255"/>
                    <a:pt x="728" y="259"/>
                  </a:cubicBezTo>
                  <a:cubicBezTo>
                    <a:pt x="722" y="259"/>
                    <a:pt x="722" y="259"/>
                    <a:pt x="716" y="259"/>
                  </a:cubicBezTo>
                  <a:cubicBezTo>
                    <a:pt x="716" y="259"/>
                    <a:pt x="711" y="262"/>
                    <a:pt x="713" y="262"/>
                  </a:cubicBezTo>
                  <a:cubicBezTo>
                    <a:pt x="715" y="265"/>
                    <a:pt x="705" y="262"/>
                    <a:pt x="710" y="264"/>
                  </a:cubicBezTo>
                  <a:cubicBezTo>
                    <a:pt x="710" y="266"/>
                    <a:pt x="708" y="266"/>
                    <a:pt x="708" y="264"/>
                  </a:cubicBezTo>
                  <a:cubicBezTo>
                    <a:pt x="705" y="267"/>
                    <a:pt x="706" y="270"/>
                    <a:pt x="706" y="274"/>
                  </a:cubicBezTo>
                  <a:cubicBezTo>
                    <a:pt x="703" y="275"/>
                    <a:pt x="704" y="275"/>
                    <a:pt x="700" y="274"/>
                  </a:cubicBezTo>
                  <a:cubicBezTo>
                    <a:pt x="702" y="275"/>
                    <a:pt x="702" y="276"/>
                    <a:pt x="699" y="276"/>
                  </a:cubicBezTo>
                  <a:cubicBezTo>
                    <a:pt x="699" y="279"/>
                    <a:pt x="700" y="289"/>
                    <a:pt x="702" y="286"/>
                  </a:cubicBezTo>
                  <a:cubicBezTo>
                    <a:pt x="704" y="286"/>
                    <a:pt x="702" y="295"/>
                    <a:pt x="705" y="295"/>
                  </a:cubicBezTo>
                  <a:cubicBezTo>
                    <a:pt x="708" y="295"/>
                    <a:pt x="705" y="299"/>
                    <a:pt x="708" y="300"/>
                  </a:cubicBezTo>
                  <a:cubicBezTo>
                    <a:pt x="707" y="300"/>
                    <a:pt x="707" y="302"/>
                    <a:pt x="706" y="302"/>
                  </a:cubicBezTo>
                  <a:cubicBezTo>
                    <a:pt x="705" y="303"/>
                    <a:pt x="704" y="301"/>
                    <a:pt x="704" y="301"/>
                  </a:cubicBezTo>
                  <a:cubicBezTo>
                    <a:pt x="703" y="302"/>
                    <a:pt x="704" y="303"/>
                    <a:pt x="703" y="303"/>
                  </a:cubicBezTo>
                  <a:cubicBezTo>
                    <a:pt x="702" y="304"/>
                    <a:pt x="700" y="303"/>
                    <a:pt x="699" y="303"/>
                  </a:cubicBezTo>
                  <a:cubicBezTo>
                    <a:pt x="697" y="304"/>
                    <a:pt x="693" y="307"/>
                    <a:pt x="691" y="304"/>
                  </a:cubicBezTo>
                  <a:cubicBezTo>
                    <a:pt x="691" y="302"/>
                    <a:pt x="692" y="301"/>
                    <a:pt x="692" y="300"/>
                  </a:cubicBezTo>
                  <a:cubicBezTo>
                    <a:pt x="693" y="297"/>
                    <a:pt x="691" y="294"/>
                    <a:pt x="693" y="293"/>
                  </a:cubicBezTo>
                  <a:cubicBezTo>
                    <a:pt x="693" y="291"/>
                    <a:pt x="690" y="292"/>
                    <a:pt x="691" y="288"/>
                  </a:cubicBezTo>
                  <a:cubicBezTo>
                    <a:pt x="689" y="287"/>
                    <a:pt x="686" y="289"/>
                    <a:pt x="684" y="286"/>
                  </a:cubicBezTo>
                  <a:cubicBezTo>
                    <a:pt x="683" y="282"/>
                    <a:pt x="688" y="284"/>
                    <a:pt x="686" y="280"/>
                  </a:cubicBezTo>
                  <a:cubicBezTo>
                    <a:pt x="686" y="278"/>
                    <a:pt x="685" y="279"/>
                    <a:pt x="685" y="280"/>
                  </a:cubicBezTo>
                  <a:cubicBezTo>
                    <a:pt x="684" y="280"/>
                    <a:pt x="684" y="278"/>
                    <a:pt x="683" y="277"/>
                  </a:cubicBezTo>
                  <a:cubicBezTo>
                    <a:pt x="682" y="277"/>
                    <a:pt x="681" y="276"/>
                    <a:pt x="680" y="275"/>
                  </a:cubicBezTo>
                  <a:cubicBezTo>
                    <a:pt x="680" y="276"/>
                    <a:pt x="679" y="276"/>
                    <a:pt x="677" y="276"/>
                  </a:cubicBezTo>
                  <a:cubicBezTo>
                    <a:pt x="676" y="276"/>
                    <a:pt x="676" y="277"/>
                    <a:pt x="677" y="277"/>
                  </a:cubicBezTo>
                  <a:cubicBezTo>
                    <a:pt x="677" y="281"/>
                    <a:pt x="674" y="275"/>
                    <a:pt x="675" y="280"/>
                  </a:cubicBezTo>
                  <a:cubicBezTo>
                    <a:pt x="671" y="277"/>
                    <a:pt x="672" y="282"/>
                    <a:pt x="668" y="280"/>
                  </a:cubicBezTo>
                  <a:cubicBezTo>
                    <a:pt x="671" y="277"/>
                    <a:pt x="668" y="275"/>
                    <a:pt x="671" y="273"/>
                  </a:cubicBezTo>
                  <a:cubicBezTo>
                    <a:pt x="673" y="271"/>
                    <a:pt x="665" y="272"/>
                    <a:pt x="665" y="274"/>
                  </a:cubicBezTo>
                  <a:cubicBezTo>
                    <a:pt x="665" y="277"/>
                    <a:pt x="664" y="273"/>
                    <a:pt x="664" y="273"/>
                  </a:cubicBezTo>
                  <a:cubicBezTo>
                    <a:pt x="662" y="273"/>
                    <a:pt x="663" y="276"/>
                    <a:pt x="660" y="276"/>
                  </a:cubicBezTo>
                  <a:cubicBezTo>
                    <a:pt x="660" y="276"/>
                    <a:pt x="657" y="278"/>
                    <a:pt x="657" y="279"/>
                  </a:cubicBezTo>
                  <a:cubicBezTo>
                    <a:pt x="656" y="279"/>
                    <a:pt x="656" y="280"/>
                    <a:pt x="656" y="281"/>
                  </a:cubicBezTo>
                  <a:cubicBezTo>
                    <a:pt x="651" y="280"/>
                    <a:pt x="652" y="280"/>
                    <a:pt x="648" y="281"/>
                  </a:cubicBezTo>
                  <a:cubicBezTo>
                    <a:pt x="649" y="281"/>
                    <a:pt x="648" y="284"/>
                    <a:pt x="649" y="284"/>
                  </a:cubicBezTo>
                  <a:cubicBezTo>
                    <a:pt x="650" y="285"/>
                    <a:pt x="651" y="284"/>
                    <a:pt x="652" y="284"/>
                  </a:cubicBezTo>
                  <a:cubicBezTo>
                    <a:pt x="653" y="285"/>
                    <a:pt x="652" y="286"/>
                    <a:pt x="652" y="287"/>
                  </a:cubicBezTo>
                  <a:cubicBezTo>
                    <a:pt x="653" y="287"/>
                    <a:pt x="655" y="286"/>
                    <a:pt x="656" y="287"/>
                  </a:cubicBezTo>
                  <a:cubicBezTo>
                    <a:pt x="656" y="287"/>
                    <a:pt x="655" y="289"/>
                    <a:pt x="656" y="289"/>
                  </a:cubicBezTo>
                  <a:cubicBezTo>
                    <a:pt x="657" y="290"/>
                    <a:pt x="658" y="289"/>
                    <a:pt x="659" y="290"/>
                  </a:cubicBezTo>
                  <a:cubicBezTo>
                    <a:pt x="661" y="290"/>
                    <a:pt x="660" y="288"/>
                    <a:pt x="662" y="288"/>
                  </a:cubicBezTo>
                  <a:cubicBezTo>
                    <a:pt x="666" y="288"/>
                    <a:pt x="670" y="288"/>
                    <a:pt x="670" y="293"/>
                  </a:cubicBezTo>
                  <a:cubicBezTo>
                    <a:pt x="668" y="294"/>
                    <a:pt x="666" y="294"/>
                    <a:pt x="664" y="293"/>
                  </a:cubicBezTo>
                  <a:cubicBezTo>
                    <a:pt x="663" y="294"/>
                    <a:pt x="662" y="296"/>
                    <a:pt x="663" y="299"/>
                  </a:cubicBezTo>
                  <a:cubicBezTo>
                    <a:pt x="661" y="298"/>
                    <a:pt x="660" y="300"/>
                    <a:pt x="662" y="300"/>
                  </a:cubicBezTo>
                  <a:cubicBezTo>
                    <a:pt x="661" y="301"/>
                    <a:pt x="659" y="301"/>
                    <a:pt x="657" y="301"/>
                  </a:cubicBezTo>
                  <a:cubicBezTo>
                    <a:pt x="659" y="305"/>
                    <a:pt x="663" y="307"/>
                    <a:pt x="663" y="313"/>
                  </a:cubicBezTo>
                  <a:cubicBezTo>
                    <a:pt x="666" y="309"/>
                    <a:pt x="664" y="312"/>
                    <a:pt x="666" y="314"/>
                  </a:cubicBezTo>
                  <a:cubicBezTo>
                    <a:pt x="666" y="318"/>
                    <a:pt x="667" y="324"/>
                    <a:pt x="665" y="327"/>
                  </a:cubicBezTo>
                  <a:cubicBezTo>
                    <a:pt x="667" y="330"/>
                    <a:pt x="668" y="333"/>
                    <a:pt x="668" y="339"/>
                  </a:cubicBezTo>
                  <a:cubicBezTo>
                    <a:pt x="664" y="336"/>
                    <a:pt x="666" y="344"/>
                    <a:pt x="664" y="342"/>
                  </a:cubicBezTo>
                  <a:cubicBezTo>
                    <a:pt x="662" y="341"/>
                    <a:pt x="664" y="342"/>
                    <a:pt x="663" y="343"/>
                  </a:cubicBezTo>
                  <a:cubicBezTo>
                    <a:pt x="662" y="344"/>
                    <a:pt x="659" y="344"/>
                    <a:pt x="660" y="348"/>
                  </a:cubicBezTo>
                  <a:cubicBezTo>
                    <a:pt x="657" y="347"/>
                    <a:pt x="660" y="352"/>
                    <a:pt x="656" y="350"/>
                  </a:cubicBezTo>
                  <a:cubicBezTo>
                    <a:pt x="659" y="353"/>
                    <a:pt x="651" y="355"/>
                    <a:pt x="652" y="356"/>
                  </a:cubicBezTo>
                  <a:cubicBezTo>
                    <a:pt x="654" y="358"/>
                    <a:pt x="652" y="357"/>
                    <a:pt x="650" y="359"/>
                  </a:cubicBezTo>
                  <a:cubicBezTo>
                    <a:pt x="649" y="360"/>
                    <a:pt x="650" y="361"/>
                    <a:pt x="649" y="362"/>
                  </a:cubicBezTo>
                  <a:cubicBezTo>
                    <a:pt x="648" y="363"/>
                    <a:pt x="647" y="362"/>
                    <a:pt x="646" y="362"/>
                  </a:cubicBezTo>
                  <a:cubicBezTo>
                    <a:pt x="646" y="363"/>
                    <a:pt x="647" y="364"/>
                    <a:pt x="646" y="365"/>
                  </a:cubicBezTo>
                  <a:cubicBezTo>
                    <a:pt x="645" y="366"/>
                    <a:pt x="642" y="364"/>
                    <a:pt x="643" y="367"/>
                  </a:cubicBezTo>
                  <a:cubicBezTo>
                    <a:pt x="635" y="368"/>
                    <a:pt x="636" y="368"/>
                    <a:pt x="629" y="367"/>
                  </a:cubicBezTo>
                  <a:cubicBezTo>
                    <a:pt x="627" y="367"/>
                    <a:pt x="628" y="369"/>
                    <a:pt x="628" y="370"/>
                  </a:cubicBezTo>
                  <a:cubicBezTo>
                    <a:pt x="625" y="368"/>
                    <a:pt x="621" y="373"/>
                    <a:pt x="620" y="373"/>
                  </a:cubicBezTo>
                  <a:cubicBezTo>
                    <a:pt x="618" y="371"/>
                    <a:pt x="620" y="374"/>
                    <a:pt x="616" y="374"/>
                  </a:cubicBezTo>
                  <a:cubicBezTo>
                    <a:pt x="614" y="374"/>
                    <a:pt x="617" y="376"/>
                    <a:pt x="615" y="376"/>
                  </a:cubicBezTo>
                  <a:cubicBezTo>
                    <a:pt x="612" y="379"/>
                    <a:pt x="611" y="374"/>
                    <a:pt x="607" y="374"/>
                  </a:cubicBezTo>
                  <a:cubicBezTo>
                    <a:pt x="604" y="373"/>
                    <a:pt x="603" y="375"/>
                    <a:pt x="600" y="375"/>
                  </a:cubicBezTo>
                  <a:cubicBezTo>
                    <a:pt x="599" y="376"/>
                    <a:pt x="598" y="378"/>
                    <a:pt x="598" y="380"/>
                  </a:cubicBezTo>
                  <a:cubicBezTo>
                    <a:pt x="594" y="379"/>
                    <a:pt x="594" y="382"/>
                    <a:pt x="592" y="382"/>
                  </a:cubicBezTo>
                  <a:cubicBezTo>
                    <a:pt x="591" y="385"/>
                    <a:pt x="594" y="384"/>
                    <a:pt x="595" y="387"/>
                  </a:cubicBezTo>
                  <a:cubicBezTo>
                    <a:pt x="595" y="388"/>
                    <a:pt x="595" y="389"/>
                    <a:pt x="596" y="389"/>
                  </a:cubicBezTo>
                  <a:cubicBezTo>
                    <a:pt x="597" y="389"/>
                    <a:pt x="596" y="391"/>
                    <a:pt x="597" y="392"/>
                  </a:cubicBezTo>
                  <a:cubicBezTo>
                    <a:pt x="598" y="393"/>
                    <a:pt x="599" y="392"/>
                    <a:pt x="600" y="393"/>
                  </a:cubicBezTo>
                  <a:cubicBezTo>
                    <a:pt x="601" y="393"/>
                    <a:pt x="600" y="395"/>
                    <a:pt x="600" y="395"/>
                  </a:cubicBezTo>
                  <a:cubicBezTo>
                    <a:pt x="601" y="396"/>
                    <a:pt x="602" y="395"/>
                    <a:pt x="603" y="395"/>
                  </a:cubicBezTo>
                  <a:cubicBezTo>
                    <a:pt x="604" y="396"/>
                    <a:pt x="604" y="399"/>
                    <a:pt x="605" y="401"/>
                  </a:cubicBezTo>
                  <a:cubicBezTo>
                    <a:pt x="606" y="402"/>
                    <a:pt x="609" y="405"/>
                    <a:pt x="609" y="405"/>
                  </a:cubicBezTo>
                  <a:cubicBezTo>
                    <a:pt x="609" y="406"/>
                    <a:pt x="609" y="408"/>
                    <a:pt x="609" y="409"/>
                  </a:cubicBezTo>
                  <a:cubicBezTo>
                    <a:pt x="609" y="411"/>
                    <a:pt x="610" y="412"/>
                    <a:pt x="610" y="414"/>
                  </a:cubicBezTo>
                  <a:cubicBezTo>
                    <a:pt x="610" y="416"/>
                    <a:pt x="609" y="416"/>
                    <a:pt x="609" y="418"/>
                  </a:cubicBezTo>
                  <a:cubicBezTo>
                    <a:pt x="608" y="420"/>
                    <a:pt x="609" y="422"/>
                    <a:pt x="606" y="420"/>
                  </a:cubicBezTo>
                  <a:cubicBezTo>
                    <a:pt x="608" y="424"/>
                    <a:pt x="603" y="422"/>
                    <a:pt x="604" y="426"/>
                  </a:cubicBezTo>
                  <a:cubicBezTo>
                    <a:pt x="599" y="424"/>
                    <a:pt x="600" y="428"/>
                    <a:pt x="597" y="428"/>
                  </a:cubicBezTo>
                  <a:cubicBezTo>
                    <a:pt x="595" y="428"/>
                    <a:pt x="596" y="430"/>
                    <a:pt x="596" y="430"/>
                  </a:cubicBezTo>
                  <a:cubicBezTo>
                    <a:pt x="596" y="431"/>
                    <a:pt x="592" y="431"/>
                    <a:pt x="593" y="432"/>
                  </a:cubicBezTo>
                  <a:cubicBezTo>
                    <a:pt x="594" y="433"/>
                    <a:pt x="594" y="432"/>
                    <a:pt x="593" y="433"/>
                  </a:cubicBezTo>
                  <a:cubicBezTo>
                    <a:pt x="592" y="434"/>
                    <a:pt x="592" y="435"/>
                    <a:pt x="590" y="435"/>
                  </a:cubicBezTo>
                  <a:cubicBezTo>
                    <a:pt x="591" y="429"/>
                    <a:pt x="588" y="434"/>
                    <a:pt x="587" y="432"/>
                  </a:cubicBezTo>
                  <a:cubicBezTo>
                    <a:pt x="587" y="431"/>
                    <a:pt x="587" y="428"/>
                    <a:pt x="585" y="427"/>
                  </a:cubicBezTo>
                  <a:cubicBezTo>
                    <a:pt x="585" y="427"/>
                    <a:pt x="583" y="427"/>
                    <a:pt x="583" y="427"/>
                  </a:cubicBezTo>
                  <a:cubicBezTo>
                    <a:pt x="582" y="427"/>
                    <a:pt x="583" y="425"/>
                    <a:pt x="583" y="425"/>
                  </a:cubicBezTo>
                  <a:cubicBezTo>
                    <a:pt x="582" y="424"/>
                    <a:pt x="579" y="424"/>
                    <a:pt x="578" y="423"/>
                  </a:cubicBezTo>
                  <a:cubicBezTo>
                    <a:pt x="578" y="423"/>
                    <a:pt x="578" y="421"/>
                    <a:pt x="578" y="421"/>
                  </a:cubicBezTo>
                  <a:cubicBezTo>
                    <a:pt x="577" y="421"/>
                    <a:pt x="575" y="421"/>
                    <a:pt x="575" y="421"/>
                  </a:cubicBezTo>
                  <a:cubicBezTo>
                    <a:pt x="573" y="421"/>
                    <a:pt x="574" y="418"/>
                    <a:pt x="573" y="418"/>
                  </a:cubicBezTo>
                  <a:cubicBezTo>
                    <a:pt x="573" y="417"/>
                    <a:pt x="572" y="418"/>
                    <a:pt x="572" y="419"/>
                  </a:cubicBezTo>
                  <a:cubicBezTo>
                    <a:pt x="570" y="416"/>
                    <a:pt x="571" y="416"/>
                    <a:pt x="569" y="414"/>
                  </a:cubicBezTo>
                  <a:cubicBezTo>
                    <a:pt x="565" y="413"/>
                    <a:pt x="566" y="418"/>
                    <a:pt x="565" y="420"/>
                  </a:cubicBezTo>
                  <a:cubicBezTo>
                    <a:pt x="565" y="420"/>
                    <a:pt x="563" y="421"/>
                    <a:pt x="563" y="421"/>
                  </a:cubicBezTo>
                  <a:cubicBezTo>
                    <a:pt x="562" y="423"/>
                    <a:pt x="564" y="427"/>
                    <a:pt x="562" y="428"/>
                  </a:cubicBezTo>
                  <a:cubicBezTo>
                    <a:pt x="562" y="429"/>
                    <a:pt x="563" y="430"/>
                    <a:pt x="563" y="432"/>
                  </a:cubicBezTo>
                  <a:cubicBezTo>
                    <a:pt x="563" y="433"/>
                    <a:pt x="565" y="435"/>
                    <a:pt x="565" y="433"/>
                  </a:cubicBezTo>
                  <a:cubicBezTo>
                    <a:pt x="568" y="436"/>
                    <a:pt x="567" y="437"/>
                    <a:pt x="566" y="441"/>
                  </a:cubicBezTo>
                  <a:cubicBezTo>
                    <a:pt x="567" y="442"/>
                    <a:pt x="567" y="442"/>
                    <a:pt x="567" y="443"/>
                  </a:cubicBezTo>
                  <a:cubicBezTo>
                    <a:pt x="568" y="444"/>
                    <a:pt x="569" y="445"/>
                    <a:pt x="570" y="446"/>
                  </a:cubicBezTo>
                  <a:cubicBezTo>
                    <a:pt x="572" y="447"/>
                    <a:pt x="573" y="448"/>
                    <a:pt x="576" y="449"/>
                  </a:cubicBezTo>
                  <a:cubicBezTo>
                    <a:pt x="576" y="450"/>
                    <a:pt x="576" y="450"/>
                    <a:pt x="577" y="450"/>
                  </a:cubicBezTo>
                  <a:cubicBezTo>
                    <a:pt x="578" y="451"/>
                    <a:pt x="578" y="452"/>
                    <a:pt x="578" y="453"/>
                  </a:cubicBezTo>
                  <a:cubicBezTo>
                    <a:pt x="578" y="454"/>
                    <a:pt x="580" y="453"/>
                    <a:pt x="580" y="454"/>
                  </a:cubicBezTo>
                  <a:cubicBezTo>
                    <a:pt x="581" y="455"/>
                    <a:pt x="580" y="457"/>
                    <a:pt x="580" y="459"/>
                  </a:cubicBezTo>
                  <a:cubicBezTo>
                    <a:pt x="581" y="459"/>
                    <a:pt x="583" y="461"/>
                    <a:pt x="583" y="461"/>
                  </a:cubicBezTo>
                  <a:cubicBezTo>
                    <a:pt x="583" y="462"/>
                    <a:pt x="580" y="465"/>
                    <a:pt x="584" y="466"/>
                  </a:cubicBezTo>
                  <a:cubicBezTo>
                    <a:pt x="583" y="468"/>
                    <a:pt x="581" y="467"/>
                    <a:pt x="579" y="467"/>
                  </a:cubicBezTo>
                  <a:cubicBezTo>
                    <a:pt x="578" y="467"/>
                    <a:pt x="574" y="467"/>
                    <a:pt x="573" y="466"/>
                  </a:cubicBezTo>
                  <a:cubicBezTo>
                    <a:pt x="574" y="466"/>
                    <a:pt x="575" y="461"/>
                    <a:pt x="572" y="465"/>
                  </a:cubicBezTo>
                  <a:cubicBezTo>
                    <a:pt x="570" y="463"/>
                    <a:pt x="571" y="460"/>
                    <a:pt x="570" y="459"/>
                  </a:cubicBezTo>
                  <a:cubicBezTo>
                    <a:pt x="569" y="457"/>
                    <a:pt x="568" y="457"/>
                    <a:pt x="566" y="455"/>
                  </a:cubicBezTo>
                  <a:cubicBezTo>
                    <a:pt x="566" y="454"/>
                    <a:pt x="566" y="452"/>
                    <a:pt x="567" y="452"/>
                  </a:cubicBezTo>
                  <a:cubicBezTo>
                    <a:pt x="565" y="449"/>
                    <a:pt x="565" y="446"/>
                    <a:pt x="562" y="445"/>
                  </a:cubicBezTo>
                  <a:cubicBezTo>
                    <a:pt x="562" y="443"/>
                    <a:pt x="560" y="442"/>
                    <a:pt x="562" y="441"/>
                  </a:cubicBezTo>
                  <a:cubicBezTo>
                    <a:pt x="561" y="440"/>
                    <a:pt x="559" y="439"/>
                    <a:pt x="558" y="439"/>
                  </a:cubicBezTo>
                  <a:cubicBezTo>
                    <a:pt x="558" y="437"/>
                    <a:pt x="558" y="435"/>
                    <a:pt x="557" y="435"/>
                  </a:cubicBezTo>
                  <a:cubicBezTo>
                    <a:pt x="556" y="433"/>
                    <a:pt x="558" y="432"/>
                    <a:pt x="558" y="430"/>
                  </a:cubicBezTo>
                  <a:cubicBezTo>
                    <a:pt x="558" y="428"/>
                    <a:pt x="557" y="427"/>
                    <a:pt x="556" y="427"/>
                  </a:cubicBezTo>
                  <a:cubicBezTo>
                    <a:pt x="556" y="426"/>
                    <a:pt x="557" y="425"/>
                    <a:pt x="556" y="425"/>
                  </a:cubicBezTo>
                  <a:cubicBezTo>
                    <a:pt x="556" y="423"/>
                    <a:pt x="559" y="424"/>
                    <a:pt x="560" y="423"/>
                  </a:cubicBezTo>
                  <a:cubicBezTo>
                    <a:pt x="560" y="422"/>
                    <a:pt x="559" y="422"/>
                    <a:pt x="559" y="421"/>
                  </a:cubicBezTo>
                  <a:cubicBezTo>
                    <a:pt x="559" y="420"/>
                    <a:pt x="561" y="420"/>
                    <a:pt x="560" y="419"/>
                  </a:cubicBezTo>
                  <a:cubicBezTo>
                    <a:pt x="560" y="417"/>
                    <a:pt x="558" y="415"/>
                    <a:pt x="558" y="413"/>
                  </a:cubicBezTo>
                  <a:cubicBezTo>
                    <a:pt x="558" y="410"/>
                    <a:pt x="559" y="407"/>
                    <a:pt x="558" y="406"/>
                  </a:cubicBezTo>
                  <a:cubicBezTo>
                    <a:pt x="558" y="404"/>
                    <a:pt x="556" y="404"/>
                    <a:pt x="556" y="403"/>
                  </a:cubicBezTo>
                  <a:cubicBezTo>
                    <a:pt x="555" y="402"/>
                    <a:pt x="555" y="401"/>
                    <a:pt x="555" y="400"/>
                  </a:cubicBezTo>
                  <a:cubicBezTo>
                    <a:pt x="553" y="398"/>
                    <a:pt x="552" y="396"/>
                    <a:pt x="551" y="395"/>
                  </a:cubicBezTo>
                  <a:cubicBezTo>
                    <a:pt x="547" y="394"/>
                    <a:pt x="549" y="399"/>
                    <a:pt x="546" y="396"/>
                  </a:cubicBezTo>
                  <a:cubicBezTo>
                    <a:pt x="545" y="396"/>
                    <a:pt x="546" y="399"/>
                    <a:pt x="545" y="400"/>
                  </a:cubicBezTo>
                  <a:cubicBezTo>
                    <a:pt x="545" y="400"/>
                    <a:pt x="543" y="399"/>
                    <a:pt x="543" y="400"/>
                  </a:cubicBezTo>
                  <a:cubicBezTo>
                    <a:pt x="542" y="401"/>
                    <a:pt x="543" y="402"/>
                    <a:pt x="542" y="402"/>
                  </a:cubicBezTo>
                  <a:cubicBezTo>
                    <a:pt x="539" y="402"/>
                    <a:pt x="539" y="402"/>
                    <a:pt x="538" y="399"/>
                  </a:cubicBezTo>
                  <a:cubicBezTo>
                    <a:pt x="538" y="398"/>
                    <a:pt x="537" y="398"/>
                    <a:pt x="537" y="397"/>
                  </a:cubicBezTo>
                  <a:cubicBezTo>
                    <a:pt x="536" y="396"/>
                    <a:pt x="538" y="396"/>
                    <a:pt x="538" y="395"/>
                  </a:cubicBezTo>
                  <a:cubicBezTo>
                    <a:pt x="538" y="394"/>
                    <a:pt x="535" y="389"/>
                    <a:pt x="538" y="387"/>
                  </a:cubicBezTo>
                  <a:cubicBezTo>
                    <a:pt x="537" y="386"/>
                    <a:pt x="535" y="385"/>
                    <a:pt x="536" y="380"/>
                  </a:cubicBezTo>
                  <a:cubicBezTo>
                    <a:pt x="535" y="380"/>
                    <a:pt x="535" y="381"/>
                    <a:pt x="535" y="382"/>
                  </a:cubicBezTo>
                  <a:cubicBezTo>
                    <a:pt x="532" y="381"/>
                    <a:pt x="534" y="377"/>
                    <a:pt x="532" y="375"/>
                  </a:cubicBezTo>
                  <a:cubicBezTo>
                    <a:pt x="531" y="374"/>
                    <a:pt x="531" y="374"/>
                    <a:pt x="530" y="373"/>
                  </a:cubicBezTo>
                  <a:cubicBezTo>
                    <a:pt x="529" y="372"/>
                    <a:pt x="529" y="371"/>
                    <a:pt x="529" y="370"/>
                  </a:cubicBezTo>
                  <a:cubicBezTo>
                    <a:pt x="528" y="369"/>
                    <a:pt x="524" y="370"/>
                    <a:pt x="525" y="367"/>
                  </a:cubicBezTo>
                  <a:cubicBezTo>
                    <a:pt x="521" y="366"/>
                    <a:pt x="520" y="369"/>
                    <a:pt x="518" y="370"/>
                  </a:cubicBezTo>
                  <a:cubicBezTo>
                    <a:pt x="516" y="370"/>
                    <a:pt x="515" y="370"/>
                    <a:pt x="514" y="372"/>
                  </a:cubicBezTo>
                  <a:cubicBezTo>
                    <a:pt x="512" y="372"/>
                    <a:pt x="509" y="372"/>
                    <a:pt x="506" y="372"/>
                  </a:cubicBezTo>
                  <a:cubicBezTo>
                    <a:pt x="506" y="372"/>
                    <a:pt x="504" y="373"/>
                    <a:pt x="504" y="374"/>
                  </a:cubicBezTo>
                  <a:cubicBezTo>
                    <a:pt x="503" y="375"/>
                    <a:pt x="503" y="374"/>
                    <a:pt x="503" y="375"/>
                  </a:cubicBezTo>
                  <a:cubicBezTo>
                    <a:pt x="503" y="376"/>
                    <a:pt x="500" y="377"/>
                    <a:pt x="499" y="377"/>
                  </a:cubicBezTo>
                  <a:cubicBezTo>
                    <a:pt x="497" y="380"/>
                    <a:pt x="494" y="384"/>
                    <a:pt x="490" y="386"/>
                  </a:cubicBezTo>
                  <a:cubicBezTo>
                    <a:pt x="487" y="388"/>
                    <a:pt x="486" y="392"/>
                    <a:pt x="482" y="393"/>
                  </a:cubicBezTo>
                  <a:cubicBezTo>
                    <a:pt x="483" y="395"/>
                    <a:pt x="483" y="395"/>
                    <a:pt x="479" y="395"/>
                  </a:cubicBezTo>
                  <a:cubicBezTo>
                    <a:pt x="479" y="397"/>
                    <a:pt x="479" y="397"/>
                    <a:pt x="480" y="397"/>
                  </a:cubicBezTo>
                  <a:cubicBezTo>
                    <a:pt x="480" y="399"/>
                    <a:pt x="478" y="399"/>
                    <a:pt x="478" y="397"/>
                  </a:cubicBezTo>
                  <a:cubicBezTo>
                    <a:pt x="476" y="398"/>
                    <a:pt x="477" y="401"/>
                    <a:pt x="473" y="400"/>
                  </a:cubicBezTo>
                  <a:cubicBezTo>
                    <a:pt x="472" y="401"/>
                    <a:pt x="472" y="403"/>
                    <a:pt x="470" y="402"/>
                  </a:cubicBezTo>
                  <a:cubicBezTo>
                    <a:pt x="469" y="404"/>
                    <a:pt x="471" y="404"/>
                    <a:pt x="471" y="406"/>
                  </a:cubicBezTo>
                  <a:cubicBezTo>
                    <a:pt x="471" y="408"/>
                    <a:pt x="469" y="411"/>
                    <a:pt x="469" y="415"/>
                  </a:cubicBezTo>
                  <a:cubicBezTo>
                    <a:pt x="468" y="420"/>
                    <a:pt x="468" y="426"/>
                    <a:pt x="467" y="428"/>
                  </a:cubicBezTo>
                  <a:cubicBezTo>
                    <a:pt x="467" y="428"/>
                    <a:pt x="465" y="428"/>
                    <a:pt x="465" y="428"/>
                  </a:cubicBezTo>
                  <a:cubicBezTo>
                    <a:pt x="464" y="429"/>
                    <a:pt x="465" y="432"/>
                    <a:pt x="464" y="433"/>
                  </a:cubicBezTo>
                  <a:cubicBezTo>
                    <a:pt x="463" y="434"/>
                    <a:pt x="461" y="433"/>
                    <a:pt x="459" y="434"/>
                  </a:cubicBezTo>
                  <a:cubicBezTo>
                    <a:pt x="458" y="435"/>
                    <a:pt x="458" y="437"/>
                    <a:pt x="456" y="436"/>
                  </a:cubicBezTo>
                  <a:cubicBezTo>
                    <a:pt x="453" y="433"/>
                    <a:pt x="451" y="429"/>
                    <a:pt x="450" y="425"/>
                  </a:cubicBezTo>
                  <a:cubicBezTo>
                    <a:pt x="449" y="424"/>
                    <a:pt x="448" y="423"/>
                    <a:pt x="447" y="422"/>
                  </a:cubicBezTo>
                  <a:cubicBezTo>
                    <a:pt x="447" y="422"/>
                    <a:pt x="446" y="421"/>
                    <a:pt x="445" y="421"/>
                  </a:cubicBezTo>
                  <a:cubicBezTo>
                    <a:pt x="444" y="417"/>
                    <a:pt x="447" y="417"/>
                    <a:pt x="447" y="415"/>
                  </a:cubicBezTo>
                  <a:cubicBezTo>
                    <a:pt x="447" y="413"/>
                    <a:pt x="445" y="412"/>
                    <a:pt x="444" y="410"/>
                  </a:cubicBezTo>
                  <a:cubicBezTo>
                    <a:pt x="443" y="409"/>
                    <a:pt x="442" y="407"/>
                    <a:pt x="440" y="407"/>
                  </a:cubicBezTo>
                  <a:cubicBezTo>
                    <a:pt x="440" y="405"/>
                    <a:pt x="439" y="402"/>
                    <a:pt x="438" y="400"/>
                  </a:cubicBezTo>
                  <a:cubicBezTo>
                    <a:pt x="437" y="398"/>
                    <a:pt x="436" y="389"/>
                    <a:pt x="436" y="383"/>
                  </a:cubicBezTo>
                  <a:cubicBezTo>
                    <a:pt x="435" y="380"/>
                    <a:pt x="434" y="374"/>
                    <a:pt x="433" y="369"/>
                  </a:cubicBezTo>
                  <a:cubicBezTo>
                    <a:pt x="432" y="370"/>
                    <a:pt x="428" y="374"/>
                    <a:pt x="431" y="375"/>
                  </a:cubicBezTo>
                  <a:cubicBezTo>
                    <a:pt x="431" y="378"/>
                    <a:pt x="426" y="375"/>
                    <a:pt x="425" y="375"/>
                  </a:cubicBezTo>
                  <a:cubicBezTo>
                    <a:pt x="424" y="375"/>
                    <a:pt x="423" y="375"/>
                    <a:pt x="423" y="375"/>
                  </a:cubicBezTo>
                  <a:cubicBezTo>
                    <a:pt x="421" y="374"/>
                    <a:pt x="420" y="370"/>
                    <a:pt x="418" y="372"/>
                  </a:cubicBezTo>
                  <a:cubicBezTo>
                    <a:pt x="418" y="370"/>
                    <a:pt x="419" y="369"/>
                    <a:pt x="420" y="369"/>
                  </a:cubicBezTo>
                  <a:cubicBezTo>
                    <a:pt x="419" y="368"/>
                    <a:pt x="420" y="367"/>
                    <a:pt x="420" y="366"/>
                  </a:cubicBezTo>
                  <a:cubicBezTo>
                    <a:pt x="420" y="364"/>
                    <a:pt x="417" y="365"/>
                    <a:pt x="416" y="365"/>
                  </a:cubicBezTo>
                  <a:cubicBezTo>
                    <a:pt x="414" y="364"/>
                    <a:pt x="413" y="359"/>
                    <a:pt x="412" y="362"/>
                  </a:cubicBezTo>
                  <a:cubicBezTo>
                    <a:pt x="409" y="362"/>
                    <a:pt x="411" y="358"/>
                    <a:pt x="411" y="359"/>
                  </a:cubicBezTo>
                  <a:cubicBezTo>
                    <a:pt x="410" y="357"/>
                    <a:pt x="408" y="357"/>
                    <a:pt x="409" y="355"/>
                  </a:cubicBezTo>
                  <a:cubicBezTo>
                    <a:pt x="408" y="355"/>
                    <a:pt x="405" y="356"/>
                    <a:pt x="404" y="355"/>
                  </a:cubicBezTo>
                  <a:cubicBezTo>
                    <a:pt x="404" y="355"/>
                    <a:pt x="404" y="353"/>
                    <a:pt x="404" y="353"/>
                  </a:cubicBezTo>
                  <a:cubicBezTo>
                    <a:pt x="401" y="352"/>
                    <a:pt x="399" y="354"/>
                    <a:pt x="397" y="354"/>
                  </a:cubicBezTo>
                  <a:cubicBezTo>
                    <a:pt x="396" y="354"/>
                    <a:pt x="395" y="354"/>
                    <a:pt x="394" y="354"/>
                  </a:cubicBezTo>
                  <a:cubicBezTo>
                    <a:pt x="393" y="354"/>
                    <a:pt x="392" y="352"/>
                    <a:pt x="392" y="355"/>
                  </a:cubicBezTo>
                  <a:cubicBezTo>
                    <a:pt x="381" y="356"/>
                    <a:pt x="372" y="354"/>
                    <a:pt x="364" y="353"/>
                  </a:cubicBezTo>
                  <a:cubicBezTo>
                    <a:pt x="364" y="350"/>
                    <a:pt x="362" y="351"/>
                    <a:pt x="361" y="349"/>
                  </a:cubicBezTo>
                  <a:cubicBezTo>
                    <a:pt x="361" y="347"/>
                    <a:pt x="356" y="351"/>
                    <a:pt x="359" y="347"/>
                  </a:cubicBezTo>
                  <a:cubicBezTo>
                    <a:pt x="358" y="347"/>
                    <a:pt x="357" y="347"/>
                    <a:pt x="357" y="346"/>
                  </a:cubicBezTo>
                  <a:cubicBezTo>
                    <a:pt x="354" y="347"/>
                    <a:pt x="345" y="345"/>
                    <a:pt x="341" y="345"/>
                  </a:cubicBezTo>
                  <a:cubicBezTo>
                    <a:pt x="340" y="344"/>
                    <a:pt x="339" y="344"/>
                    <a:pt x="339" y="342"/>
                  </a:cubicBezTo>
                  <a:cubicBezTo>
                    <a:pt x="334" y="343"/>
                    <a:pt x="335" y="338"/>
                    <a:pt x="331" y="339"/>
                  </a:cubicBezTo>
                  <a:cubicBezTo>
                    <a:pt x="330" y="334"/>
                    <a:pt x="328" y="332"/>
                    <a:pt x="326" y="328"/>
                  </a:cubicBezTo>
                  <a:cubicBezTo>
                    <a:pt x="316" y="326"/>
                    <a:pt x="316" y="332"/>
                    <a:pt x="317" y="337"/>
                  </a:cubicBezTo>
                  <a:cubicBezTo>
                    <a:pt x="317" y="339"/>
                    <a:pt x="321" y="341"/>
                    <a:pt x="325" y="346"/>
                  </a:cubicBezTo>
                  <a:cubicBezTo>
                    <a:pt x="326" y="347"/>
                    <a:pt x="328" y="353"/>
                    <a:pt x="331" y="352"/>
                  </a:cubicBezTo>
                  <a:cubicBezTo>
                    <a:pt x="330" y="354"/>
                    <a:pt x="333" y="354"/>
                    <a:pt x="332" y="357"/>
                  </a:cubicBezTo>
                  <a:cubicBezTo>
                    <a:pt x="335" y="358"/>
                    <a:pt x="341" y="356"/>
                    <a:pt x="338" y="360"/>
                  </a:cubicBezTo>
                  <a:cubicBezTo>
                    <a:pt x="340" y="361"/>
                    <a:pt x="339" y="358"/>
                    <a:pt x="340" y="357"/>
                  </a:cubicBezTo>
                  <a:cubicBezTo>
                    <a:pt x="341" y="357"/>
                    <a:pt x="345" y="357"/>
                    <a:pt x="345" y="355"/>
                  </a:cubicBezTo>
                  <a:cubicBezTo>
                    <a:pt x="345" y="354"/>
                    <a:pt x="346" y="354"/>
                    <a:pt x="347" y="354"/>
                  </a:cubicBezTo>
                  <a:cubicBezTo>
                    <a:pt x="349" y="354"/>
                    <a:pt x="348" y="352"/>
                    <a:pt x="348" y="352"/>
                  </a:cubicBezTo>
                  <a:cubicBezTo>
                    <a:pt x="350" y="351"/>
                    <a:pt x="353" y="351"/>
                    <a:pt x="356" y="350"/>
                  </a:cubicBezTo>
                  <a:cubicBezTo>
                    <a:pt x="356" y="351"/>
                    <a:pt x="354" y="352"/>
                    <a:pt x="354" y="353"/>
                  </a:cubicBezTo>
                  <a:cubicBezTo>
                    <a:pt x="355" y="353"/>
                    <a:pt x="357" y="352"/>
                    <a:pt x="357" y="353"/>
                  </a:cubicBezTo>
                  <a:cubicBezTo>
                    <a:pt x="358" y="355"/>
                    <a:pt x="357" y="356"/>
                    <a:pt x="358" y="357"/>
                  </a:cubicBezTo>
                  <a:cubicBezTo>
                    <a:pt x="357" y="360"/>
                    <a:pt x="361" y="359"/>
                    <a:pt x="361" y="361"/>
                  </a:cubicBezTo>
                  <a:cubicBezTo>
                    <a:pt x="362" y="364"/>
                    <a:pt x="364" y="362"/>
                    <a:pt x="366" y="363"/>
                  </a:cubicBezTo>
                  <a:cubicBezTo>
                    <a:pt x="368" y="365"/>
                    <a:pt x="367" y="366"/>
                    <a:pt x="370" y="367"/>
                  </a:cubicBezTo>
                  <a:cubicBezTo>
                    <a:pt x="367" y="370"/>
                    <a:pt x="370" y="373"/>
                    <a:pt x="370" y="376"/>
                  </a:cubicBezTo>
                  <a:cubicBezTo>
                    <a:pt x="368" y="376"/>
                    <a:pt x="367" y="376"/>
                    <a:pt x="366" y="376"/>
                  </a:cubicBezTo>
                  <a:cubicBezTo>
                    <a:pt x="367" y="381"/>
                    <a:pt x="363" y="380"/>
                    <a:pt x="364" y="383"/>
                  </a:cubicBezTo>
                  <a:cubicBezTo>
                    <a:pt x="361" y="383"/>
                    <a:pt x="360" y="384"/>
                    <a:pt x="360" y="386"/>
                  </a:cubicBezTo>
                  <a:cubicBezTo>
                    <a:pt x="359" y="386"/>
                    <a:pt x="357" y="386"/>
                    <a:pt x="356" y="386"/>
                  </a:cubicBezTo>
                  <a:cubicBezTo>
                    <a:pt x="354" y="386"/>
                    <a:pt x="355" y="388"/>
                    <a:pt x="354" y="389"/>
                  </a:cubicBezTo>
                  <a:cubicBezTo>
                    <a:pt x="354" y="390"/>
                    <a:pt x="352" y="389"/>
                    <a:pt x="352" y="389"/>
                  </a:cubicBezTo>
                  <a:cubicBezTo>
                    <a:pt x="351" y="390"/>
                    <a:pt x="352" y="392"/>
                    <a:pt x="352" y="393"/>
                  </a:cubicBezTo>
                  <a:cubicBezTo>
                    <a:pt x="350" y="392"/>
                    <a:pt x="348" y="393"/>
                    <a:pt x="348" y="395"/>
                  </a:cubicBezTo>
                  <a:cubicBezTo>
                    <a:pt x="346" y="395"/>
                    <a:pt x="345" y="396"/>
                    <a:pt x="344" y="396"/>
                  </a:cubicBezTo>
                  <a:cubicBezTo>
                    <a:pt x="342" y="397"/>
                    <a:pt x="342" y="398"/>
                    <a:pt x="339" y="399"/>
                  </a:cubicBezTo>
                  <a:cubicBezTo>
                    <a:pt x="338" y="399"/>
                    <a:pt x="332" y="401"/>
                    <a:pt x="332" y="405"/>
                  </a:cubicBezTo>
                  <a:cubicBezTo>
                    <a:pt x="331" y="405"/>
                    <a:pt x="329" y="404"/>
                    <a:pt x="327" y="405"/>
                  </a:cubicBezTo>
                  <a:cubicBezTo>
                    <a:pt x="326" y="405"/>
                    <a:pt x="327" y="406"/>
                    <a:pt x="326" y="407"/>
                  </a:cubicBezTo>
                  <a:cubicBezTo>
                    <a:pt x="326" y="407"/>
                    <a:pt x="324" y="407"/>
                    <a:pt x="324" y="407"/>
                  </a:cubicBezTo>
                  <a:cubicBezTo>
                    <a:pt x="324" y="407"/>
                    <a:pt x="320" y="408"/>
                    <a:pt x="320" y="408"/>
                  </a:cubicBezTo>
                  <a:cubicBezTo>
                    <a:pt x="318" y="410"/>
                    <a:pt x="309" y="409"/>
                    <a:pt x="305" y="412"/>
                  </a:cubicBezTo>
                  <a:cubicBezTo>
                    <a:pt x="301" y="412"/>
                    <a:pt x="308" y="414"/>
                    <a:pt x="303" y="414"/>
                  </a:cubicBezTo>
                  <a:cubicBezTo>
                    <a:pt x="302" y="414"/>
                    <a:pt x="301" y="414"/>
                    <a:pt x="300" y="414"/>
                  </a:cubicBezTo>
                  <a:cubicBezTo>
                    <a:pt x="299" y="414"/>
                    <a:pt x="299" y="417"/>
                    <a:pt x="297" y="416"/>
                  </a:cubicBezTo>
                  <a:cubicBezTo>
                    <a:pt x="298" y="414"/>
                    <a:pt x="295" y="415"/>
                    <a:pt x="294" y="414"/>
                  </a:cubicBezTo>
                  <a:cubicBezTo>
                    <a:pt x="293" y="413"/>
                    <a:pt x="295" y="409"/>
                    <a:pt x="292" y="409"/>
                  </a:cubicBezTo>
                  <a:cubicBezTo>
                    <a:pt x="292" y="407"/>
                    <a:pt x="293" y="407"/>
                    <a:pt x="293" y="406"/>
                  </a:cubicBezTo>
                  <a:cubicBezTo>
                    <a:pt x="292" y="405"/>
                    <a:pt x="290" y="404"/>
                    <a:pt x="292" y="403"/>
                  </a:cubicBezTo>
                  <a:cubicBezTo>
                    <a:pt x="291" y="402"/>
                    <a:pt x="290" y="401"/>
                    <a:pt x="288" y="401"/>
                  </a:cubicBezTo>
                  <a:cubicBezTo>
                    <a:pt x="290" y="398"/>
                    <a:pt x="286" y="394"/>
                    <a:pt x="288" y="394"/>
                  </a:cubicBezTo>
                  <a:cubicBezTo>
                    <a:pt x="289" y="393"/>
                    <a:pt x="287" y="393"/>
                    <a:pt x="286" y="393"/>
                  </a:cubicBezTo>
                  <a:cubicBezTo>
                    <a:pt x="285" y="392"/>
                    <a:pt x="286" y="389"/>
                    <a:pt x="286" y="389"/>
                  </a:cubicBezTo>
                  <a:cubicBezTo>
                    <a:pt x="286" y="389"/>
                    <a:pt x="284" y="387"/>
                    <a:pt x="284" y="387"/>
                  </a:cubicBezTo>
                  <a:cubicBezTo>
                    <a:pt x="283" y="386"/>
                    <a:pt x="284" y="386"/>
                    <a:pt x="283" y="386"/>
                  </a:cubicBezTo>
                  <a:cubicBezTo>
                    <a:pt x="282" y="386"/>
                    <a:pt x="281" y="382"/>
                    <a:pt x="280" y="382"/>
                  </a:cubicBezTo>
                  <a:cubicBezTo>
                    <a:pt x="280" y="382"/>
                    <a:pt x="280" y="383"/>
                    <a:pt x="280" y="383"/>
                  </a:cubicBezTo>
                  <a:cubicBezTo>
                    <a:pt x="278" y="381"/>
                    <a:pt x="278" y="378"/>
                    <a:pt x="274" y="377"/>
                  </a:cubicBezTo>
                  <a:cubicBezTo>
                    <a:pt x="277" y="373"/>
                    <a:pt x="271" y="372"/>
                    <a:pt x="272" y="366"/>
                  </a:cubicBezTo>
                  <a:cubicBezTo>
                    <a:pt x="272" y="364"/>
                    <a:pt x="270" y="365"/>
                    <a:pt x="270" y="363"/>
                  </a:cubicBezTo>
                  <a:cubicBezTo>
                    <a:pt x="269" y="361"/>
                    <a:pt x="266" y="363"/>
                    <a:pt x="265" y="361"/>
                  </a:cubicBezTo>
                  <a:cubicBezTo>
                    <a:pt x="266" y="360"/>
                    <a:pt x="266" y="359"/>
                    <a:pt x="264" y="359"/>
                  </a:cubicBezTo>
                  <a:cubicBezTo>
                    <a:pt x="265" y="357"/>
                    <a:pt x="265" y="356"/>
                    <a:pt x="264" y="353"/>
                  </a:cubicBezTo>
                  <a:cubicBezTo>
                    <a:pt x="264" y="352"/>
                    <a:pt x="264" y="351"/>
                    <a:pt x="264" y="350"/>
                  </a:cubicBezTo>
                  <a:cubicBezTo>
                    <a:pt x="264" y="350"/>
                    <a:pt x="263" y="350"/>
                    <a:pt x="263" y="350"/>
                  </a:cubicBezTo>
                  <a:cubicBezTo>
                    <a:pt x="262" y="347"/>
                    <a:pt x="265" y="348"/>
                    <a:pt x="263" y="346"/>
                  </a:cubicBezTo>
                  <a:cubicBezTo>
                    <a:pt x="261" y="344"/>
                    <a:pt x="261" y="352"/>
                    <a:pt x="260" y="346"/>
                  </a:cubicBezTo>
                  <a:cubicBezTo>
                    <a:pt x="260" y="341"/>
                    <a:pt x="256" y="338"/>
                    <a:pt x="252" y="334"/>
                  </a:cubicBezTo>
                  <a:cubicBezTo>
                    <a:pt x="249" y="336"/>
                    <a:pt x="251" y="337"/>
                    <a:pt x="250" y="341"/>
                  </a:cubicBezTo>
                  <a:cubicBezTo>
                    <a:pt x="247" y="342"/>
                    <a:pt x="248" y="339"/>
                    <a:pt x="246" y="339"/>
                  </a:cubicBezTo>
                  <a:cubicBezTo>
                    <a:pt x="244" y="339"/>
                    <a:pt x="244" y="338"/>
                    <a:pt x="243" y="337"/>
                  </a:cubicBezTo>
                  <a:cubicBezTo>
                    <a:pt x="245" y="339"/>
                    <a:pt x="243" y="345"/>
                    <a:pt x="247" y="345"/>
                  </a:cubicBezTo>
                  <a:cubicBezTo>
                    <a:pt x="246" y="347"/>
                    <a:pt x="248" y="351"/>
                    <a:pt x="250" y="355"/>
                  </a:cubicBezTo>
                  <a:cubicBezTo>
                    <a:pt x="250" y="356"/>
                    <a:pt x="249" y="357"/>
                    <a:pt x="250" y="357"/>
                  </a:cubicBezTo>
                  <a:cubicBezTo>
                    <a:pt x="251" y="359"/>
                    <a:pt x="252" y="364"/>
                    <a:pt x="253" y="367"/>
                  </a:cubicBezTo>
                  <a:cubicBezTo>
                    <a:pt x="255" y="367"/>
                    <a:pt x="256" y="367"/>
                    <a:pt x="258" y="367"/>
                  </a:cubicBezTo>
                  <a:cubicBezTo>
                    <a:pt x="257" y="368"/>
                    <a:pt x="257" y="369"/>
                    <a:pt x="257" y="370"/>
                  </a:cubicBezTo>
                  <a:cubicBezTo>
                    <a:pt x="258" y="371"/>
                    <a:pt x="259" y="370"/>
                    <a:pt x="259" y="369"/>
                  </a:cubicBezTo>
                  <a:cubicBezTo>
                    <a:pt x="261" y="371"/>
                    <a:pt x="260" y="373"/>
                    <a:pt x="261" y="375"/>
                  </a:cubicBezTo>
                  <a:cubicBezTo>
                    <a:pt x="262" y="376"/>
                    <a:pt x="263" y="376"/>
                    <a:pt x="264" y="376"/>
                  </a:cubicBezTo>
                  <a:cubicBezTo>
                    <a:pt x="264" y="377"/>
                    <a:pt x="263" y="378"/>
                    <a:pt x="264" y="379"/>
                  </a:cubicBezTo>
                  <a:cubicBezTo>
                    <a:pt x="264" y="379"/>
                    <a:pt x="265" y="379"/>
                    <a:pt x="265" y="379"/>
                  </a:cubicBezTo>
                  <a:cubicBezTo>
                    <a:pt x="265" y="380"/>
                    <a:pt x="264" y="381"/>
                    <a:pt x="264" y="381"/>
                  </a:cubicBezTo>
                  <a:cubicBezTo>
                    <a:pt x="264" y="382"/>
                    <a:pt x="265" y="382"/>
                    <a:pt x="266" y="383"/>
                  </a:cubicBezTo>
                  <a:cubicBezTo>
                    <a:pt x="266" y="384"/>
                    <a:pt x="266" y="385"/>
                    <a:pt x="266" y="386"/>
                  </a:cubicBezTo>
                  <a:cubicBezTo>
                    <a:pt x="266" y="386"/>
                    <a:pt x="267" y="386"/>
                    <a:pt x="267" y="386"/>
                  </a:cubicBezTo>
                  <a:cubicBezTo>
                    <a:pt x="268" y="387"/>
                    <a:pt x="266" y="391"/>
                    <a:pt x="270" y="390"/>
                  </a:cubicBezTo>
                  <a:cubicBezTo>
                    <a:pt x="270" y="393"/>
                    <a:pt x="269" y="395"/>
                    <a:pt x="271" y="397"/>
                  </a:cubicBezTo>
                  <a:cubicBezTo>
                    <a:pt x="271" y="398"/>
                    <a:pt x="273" y="399"/>
                    <a:pt x="273" y="400"/>
                  </a:cubicBezTo>
                  <a:cubicBezTo>
                    <a:pt x="274" y="401"/>
                    <a:pt x="274" y="402"/>
                    <a:pt x="274" y="403"/>
                  </a:cubicBezTo>
                  <a:cubicBezTo>
                    <a:pt x="275" y="404"/>
                    <a:pt x="276" y="404"/>
                    <a:pt x="277" y="405"/>
                  </a:cubicBezTo>
                  <a:cubicBezTo>
                    <a:pt x="278" y="406"/>
                    <a:pt x="276" y="408"/>
                    <a:pt x="278" y="408"/>
                  </a:cubicBezTo>
                  <a:cubicBezTo>
                    <a:pt x="279" y="408"/>
                    <a:pt x="279" y="411"/>
                    <a:pt x="279" y="413"/>
                  </a:cubicBezTo>
                  <a:cubicBezTo>
                    <a:pt x="283" y="410"/>
                    <a:pt x="283" y="415"/>
                    <a:pt x="288" y="414"/>
                  </a:cubicBezTo>
                  <a:cubicBezTo>
                    <a:pt x="289" y="417"/>
                    <a:pt x="291" y="419"/>
                    <a:pt x="291" y="422"/>
                  </a:cubicBezTo>
                  <a:cubicBezTo>
                    <a:pt x="295" y="429"/>
                    <a:pt x="309" y="427"/>
                    <a:pt x="318" y="426"/>
                  </a:cubicBezTo>
                  <a:cubicBezTo>
                    <a:pt x="319" y="426"/>
                    <a:pt x="318" y="424"/>
                    <a:pt x="319" y="423"/>
                  </a:cubicBezTo>
                  <a:cubicBezTo>
                    <a:pt x="322" y="422"/>
                    <a:pt x="327" y="426"/>
                    <a:pt x="326" y="421"/>
                  </a:cubicBezTo>
                  <a:cubicBezTo>
                    <a:pt x="329" y="422"/>
                    <a:pt x="328" y="424"/>
                    <a:pt x="327" y="427"/>
                  </a:cubicBezTo>
                  <a:cubicBezTo>
                    <a:pt x="327" y="427"/>
                    <a:pt x="326" y="428"/>
                    <a:pt x="326" y="428"/>
                  </a:cubicBezTo>
                  <a:cubicBezTo>
                    <a:pt x="326" y="430"/>
                    <a:pt x="327" y="433"/>
                    <a:pt x="326" y="435"/>
                  </a:cubicBezTo>
                  <a:cubicBezTo>
                    <a:pt x="326" y="435"/>
                    <a:pt x="324" y="435"/>
                    <a:pt x="324" y="435"/>
                  </a:cubicBezTo>
                  <a:cubicBezTo>
                    <a:pt x="324" y="436"/>
                    <a:pt x="324" y="441"/>
                    <a:pt x="323" y="442"/>
                  </a:cubicBezTo>
                  <a:cubicBezTo>
                    <a:pt x="322" y="443"/>
                    <a:pt x="319" y="444"/>
                    <a:pt x="320" y="448"/>
                  </a:cubicBezTo>
                  <a:cubicBezTo>
                    <a:pt x="317" y="448"/>
                    <a:pt x="319" y="454"/>
                    <a:pt x="314" y="454"/>
                  </a:cubicBezTo>
                  <a:cubicBezTo>
                    <a:pt x="315" y="458"/>
                    <a:pt x="313" y="458"/>
                    <a:pt x="313" y="461"/>
                  </a:cubicBezTo>
                  <a:cubicBezTo>
                    <a:pt x="309" y="460"/>
                    <a:pt x="311" y="465"/>
                    <a:pt x="307" y="465"/>
                  </a:cubicBezTo>
                  <a:cubicBezTo>
                    <a:pt x="307" y="466"/>
                    <a:pt x="307" y="467"/>
                    <a:pt x="307" y="468"/>
                  </a:cubicBezTo>
                  <a:cubicBezTo>
                    <a:pt x="306" y="468"/>
                    <a:pt x="306" y="467"/>
                    <a:pt x="305" y="467"/>
                  </a:cubicBezTo>
                  <a:cubicBezTo>
                    <a:pt x="302" y="468"/>
                    <a:pt x="304" y="470"/>
                    <a:pt x="300" y="470"/>
                  </a:cubicBezTo>
                  <a:cubicBezTo>
                    <a:pt x="300" y="470"/>
                    <a:pt x="297" y="472"/>
                    <a:pt x="297" y="472"/>
                  </a:cubicBezTo>
                  <a:cubicBezTo>
                    <a:pt x="297" y="472"/>
                    <a:pt x="297" y="473"/>
                    <a:pt x="297" y="473"/>
                  </a:cubicBezTo>
                  <a:cubicBezTo>
                    <a:pt x="295" y="474"/>
                    <a:pt x="293" y="474"/>
                    <a:pt x="292" y="475"/>
                  </a:cubicBezTo>
                  <a:cubicBezTo>
                    <a:pt x="289" y="477"/>
                    <a:pt x="288" y="481"/>
                    <a:pt x="284" y="481"/>
                  </a:cubicBezTo>
                  <a:cubicBezTo>
                    <a:pt x="285" y="484"/>
                    <a:pt x="282" y="484"/>
                    <a:pt x="283" y="487"/>
                  </a:cubicBezTo>
                  <a:cubicBezTo>
                    <a:pt x="281" y="488"/>
                    <a:pt x="281" y="487"/>
                    <a:pt x="279" y="487"/>
                  </a:cubicBezTo>
                  <a:cubicBezTo>
                    <a:pt x="280" y="488"/>
                    <a:pt x="277" y="490"/>
                    <a:pt x="278" y="491"/>
                  </a:cubicBezTo>
                  <a:cubicBezTo>
                    <a:pt x="280" y="493"/>
                    <a:pt x="277" y="491"/>
                    <a:pt x="277" y="494"/>
                  </a:cubicBezTo>
                  <a:cubicBezTo>
                    <a:pt x="277" y="496"/>
                    <a:pt x="275" y="494"/>
                    <a:pt x="274" y="495"/>
                  </a:cubicBezTo>
                  <a:cubicBezTo>
                    <a:pt x="274" y="496"/>
                    <a:pt x="274" y="497"/>
                    <a:pt x="274" y="498"/>
                  </a:cubicBezTo>
                  <a:cubicBezTo>
                    <a:pt x="274" y="499"/>
                    <a:pt x="272" y="508"/>
                    <a:pt x="272" y="511"/>
                  </a:cubicBezTo>
                  <a:cubicBezTo>
                    <a:pt x="272" y="513"/>
                    <a:pt x="273" y="513"/>
                    <a:pt x="274" y="515"/>
                  </a:cubicBezTo>
                  <a:cubicBezTo>
                    <a:pt x="275" y="519"/>
                    <a:pt x="274" y="520"/>
                    <a:pt x="274" y="522"/>
                  </a:cubicBezTo>
                  <a:cubicBezTo>
                    <a:pt x="274" y="523"/>
                    <a:pt x="275" y="527"/>
                    <a:pt x="277" y="527"/>
                  </a:cubicBezTo>
                  <a:cubicBezTo>
                    <a:pt x="280" y="527"/>
                    <a:pt x="273" y="532"/>
                    <a:pt x="279" y="533"/>
                  </a:cubicBezTo>
                  <a:cubicBezTo>
                    <a:pt x="278" y="539"/>
                    <a:pt x="280" y="543"/>
                    <a:pt x="279" y="548"/>
                  </a:cubicBezTo>
                  <a:cubicBezTo>
                    <a:pt x="278" y="551"/>
                    <a:pt x="275" y="554"/>
                    <a:pt x="275" y="558"/>
                  </a:cubicBezTo>
                  <a:cubicBezTo>
                    <a:pt x="273" y="558"/>
                    <a:pt x="269" y="561"/>
                    <a:pt x="267" y="562"/>
                  </a:cubicBezTo>
                  <a:cubicBezTo>
                    <a:pt x="267" y="563"/>
                    <a:pt x="266" y="563"/>
                    <a:pt x="267" y="564"/>
                  </a:cubicBezTo>
                  <a:cubicBezTo>
                    <a:pt x="267" y="565"/>
                    <a:pt x="265" y="564"/>
                    <a:pt x="264" y="565"/>
                  </a:cubicBezTo>
                  <a:cubicBezTo>
                    <a:pt x="263" y="565"/>
                    <a:pt x="263" y="567"/>
                    <a:pt x="263" y="567"/>
                  </a:cubicBezTo>
                  <a:cubicBezTo>
                    <a:pt x="262" y="567"/>
                    <a:pt x="260" y="565"/>
                    <a:pt x="260" y="567"/>
                  </a:cubicBezTo>
                  <a:cubicBezTo>
                    <a:pt x="260" y="568"/>
                    <a:pt x="259" y="568"/>
                    <a:pt x="258" y="568"/>
                  </a:cubicBezTo>
                  <a:cubicBezTo>
                    <a:pt x="256" y="569"/>
                    <a:pt x="256" y="572"/>
                    <a:pt x="253" y="572"/>
                  </a:cubicBezTo>
                  <a:cubicBezTo>
                    <a:pt x="252" y="578"/>
                    <a:pt x="253" y="588"/>
                    <a:pt x="254" y="598"/>
                  </a:cubicBezTo>
                  <a:cubicBezTo>
                    <a:pt x="253" y="598"/>
                    <a:pt x="252" y="599"/>
                    <a:pt x="252" y="598"/>
                  </a:cubicBezTo>
                  <a:cubicBezTo>
                    <a:pt x="251" y="597"/>
                    <a:pt x="251" y="600"/>
                    <a:pt x="251" y="600"/>
                  </a:cubicBezTo>
                  <a:cubicBezTo>
                    <a:pt x="249" y="601"/>
                    <a:pt x="247" y="599"/>
                    <a:pt x="247" y="601"/>
                  </a:cubicBezTo>
                  <a:cubicBezTo>
                    <a:pt x="247" y="603"/>
                    <a:pt x="243" y="603"/>
                    <a:pt x="241" y="605"/>
                  </a:cubicBezTo>
                  <a:cubicBezTo>
                    <a:pt x="241" y="607"/>
                    <a:pt x="241" y="609"/>
                    <a:pt x="241" y="612"/>
                  </a:cubicBezTo>
                  <a:cubicBezTo>
                    <a:pt x="239" y="612"/>
                    <a:pt x="240" y="616"/>
                    <a:pt x="239" y="618"/>
                  </a:cubicBezTo>
                  <a:cubicBezTo>
                    <a:pt x="239" y="618"/>
                    <a:pt x="237" y="618"/>
                    <a:pt x="237" y="619"/>
                  </a:cubicBezTo>
                  <a:cubicBezTo>
                    <a:pt x="236" y="621"/>
                    <a:pt x="236" y="623"/>
                    <a:pt x="234" y="625"/>
                  </a:cubicBezTo>
                  <a:cubicBezTo>
                    <a:pt x="234" y="625"/>
                    <a:pt x="235" y="627"/>
                    <a:pt x="234" y="627"/>
                  </a:cubicBezTo>
                  <a:cubicBezTo>
                    <a:pt x="234" y="627"/>
                    <a:pt x="232" y="627"/>
                    <a:pt x="232" y="627"/>
                  </a:cubicBezTo>
                  <a:cubicBezTo>
                    <a:pt x="231" y="628"/>
                    <a:pt x="232" y="630"/>
                    <a:pt x="232" y="631"/>
                  </a:cubicBezTo>
                  <a:cubicBezTo>
                    <a:pt x="232" y="631"/>
                    <a:pt x="230" y="630"/>
                    <a:pt x="230" y="631"/>
                  </a:cubicBezTo>
                  <a:cubicBezTo>
                    <a:pt x="229" y="631"/>
                    <a:pt x="230" y="633"/>
                    <a:pt x="230" y="633"/>
                  </a:cubicBezTo>
                  <a:cubicBezTo>
                    <a:pt x="229" y="633"/>
                    <a:pt x="228" y="633"/>
                    <a:pt x="227" y="633"/>
                  </a:cubicBezTo>
                  <a:cubicBezTo>
                    <a:pt x="227" y="634"/>
                    <a:pt x="225" y="636"/>
                    <a:pt x="225" y="637"/>
                  </a:cubicBezTo>
                  <a:cubicBezTo>
                    <a:pt x="225" y="638"/>
                    <a:pt x="223" y="637"/>
                    <a:pt x="222" y="638"/>
                  </a:cubicBezTo>
                  <a:cubicBezTo>
                    <a:pt x="222" y="638"/>
                    <a:pt x="223" y="640"/>
                    <a:pt x="222" y="640"/>
                  </a:cubicBezTo>
                  <a:cubicBezTo>
                    <a:pt x="222" y="640"/>
                    <a:pt x="221" y="640"/>
                    <a:pt x="220" y="640"/>
                  </a:cubicBezTo>
                  <a:cubicBezTo>
                    <a:pt x="219" y="641"/>
                    <a:pt x="219" y="642"/>
                    <a:pt x="218" y="642"/>
                  </a:cubicBezTo>
                  <a:cubicBezTo>
                    <a:pt x="217" y="643"/>
                    <a:pt x="216" y="645"/>
                    <a:pt x="215" y="645"/>
                  </a:cubicBezTo>
                  <a:cubicBezTo>
                    <a:pt x="215" y="645"/>
                    <a:pt x="212" y="646"/>
                    <a:pt x="212" y="646"/>
                  </a:cubicBezTo>
                  <a:cubicBezTo>
                    <a:pt x="211" y="645"/>
                    <a:pt x="211" y="645"/>
                    <a:pt x="210" y="646"/>
                  </a:cubicBezTo>
                  <a:cubicBezTo>
                    <a:pt x="208" y="647"/>
                    <a:pt x="207" y="647"/>
                    <a:pt x="205" y="647"/>
                  </a:cubicBezTo>
                  <a:cubicBezTo>
                    <a:pt x="204" y="647"/>
                    <a:pt x="196" y="650"/>
                    <a:pt x="194" y="647"/>
                  </a:cubicBezTo>
                  <a:cubicBezTo>
                    <a:pt x="193" y="647"/>
                    <a:pt x="194" y="649"/>
                    <a:pt x="194" y="648"/>
                  </a:cubicBezTo>
                  <a:cubicBezTo>
                    <a:pt x="192" y="651"/>
                    <a:pt x="190" y="649"/>
                    <a:pt x="186" y="649"/>
                  </a:cubicBezTo>
                  <a:cubicBezTo>
                    <a:pt x="185" y="650"/>
                    <a:pt x="185" y="651"/>
                    <a:pt x="186" y="651"/>
                  </a:cubicBezTo>
                  <a:cubicBezTo>
                    <a:pt x="185" y="652"/>
                    <a:pt x="179" y="649"/>
                    <a:pt x="175" y="649"/>
                  </a:cubicBezTo>
                  <a:cubicBezTo>
                    <a:pt x="175" y="644"/>
                    <a:pt x="170" y="641"/>
                    <a:pt x="173" y="635"/>
                  </a:cubicBezTo>
                  <a:cubicBezTo>
                    <a:pt x="170" y="633"/>
                    <a:pt x="168" y="631"/>
                    <a:pt x="168" y="626"/>
                  </a:cubicBezTo>
                  <a:cubicBezTo>
                    <a:pt x="165" y="630"/>
                    <a:pt x="168" y="628"/>
                    <a:pt x="166" y="622"/>
                  </a:cubicBezTo>
                  <a:cubicBezTo>
                    <a:pt x="164" y="617"/>
                    <a:pt x="157" y="613"/>
                    <a:pt x="159" y="606"/>
                  </a:cubicBezTo>
                  <a:cubicBezTo>
                    <a:pt x="158" y="605"/>
                    <a:pt x="158" y="608"/>
                    <a:pt x="158" y="608"/>
                  </a:cubicBezTo>
                  <a:cubicBezTo>
                    <a:pt x="155" y="608"/>
                    <a:pt x="158" y="600"/>
                    <a:pt x="155" y="604"/>
                  </a:cubicBezTo>
                  <a:cubicBezTo>
                    <a:pt x="153" y="602"/>
                    <a:pt x="154" y="598"/>
                    <a:pt x="154" y="595"/>
                  </a:cubicBezTo>
                  <a:cubicBezTo>
                    <a:pt x="155" y="592"/>
                    <a:pt x="155" y="589"/>
                    <a:pt x="153" y="585"/>
                  </a:cubicBezTo>
                  <a:cubicBezTo>
                    <a:pt x="154" y="583"/>
                    <a:pt x="150" y="584"/>
                    <a:pt x="150" y="584"/>
                  </a:cubicBezTo>
                  <a:cubicBezTo>
                    <a:pt x="149" y="583"/>
                    <a:pt x="153" y="580"/>
                    <a:pt x="147" y="581"/>
                  </a:cubicBezTo>
                  <a:cubicBezTo>
                    <a:pt x="147" y="581"/>
                    <a:pt x="148" y="578"/>
                    <a:pt x="147" y="578"/>
                  </a:cubicBezTo>
                  <a:cubicBezTo>
                    <a:pt x="147" y="577"/>
                    <a:pt x="145" y="578"/>
                    <a:pt x="145" y="578"/>
                  </a:cubicBezTo>
                  <a:cubicBezTo>
                    <a:pt x="145" y="577"/>
                    <a:pt x="148" y="573"/>
                    <a:pt x="144" y="574"/>
                  </a:cubicBezTo>
                  <a:cubicBezTo>
                    <a:pt x="143" y="572"/>
                    <a:pt x="145" y="572"/>
                    <a:pt x="145" y="569"/>
                  </a:cubicBezTo>
                  <a:cubicBezTo>
                    <a:pt x="143" y="569"/>
                    <a:pt x="145" y="564"/>
                    <a:pt x="141" y="565"/>
                  </a:cubicBezTo>
                  <a:cubicBezTo>
                    <a:pt x="141" y="554"/>
                    <a:pt x="142" y="550"/>
                    <a:pt x="147" y="543"/>
                  </a:cubicBezTo>
                  <a:cubicBezTo>
                    <a:pt x="147" y="542"/>
                    <a:pt x="149" y="537"/>
                    <a:pt x="146" y="538"/>
                  </a:cubicBezTo>
                  <a:cubicBezTo>
                    <a:pt x="146" y="536"/>
                    <a:pt x="149" y="537"/>
                    <a:pt x="150" y="536"/>
                  </a:cubicBezTo>
                  <a:cubicBezTo>
                    <a:pt x="150" y="536"/>
                    <a:pt x="149" y="534"/>
                    <a:pt x="151" y="534"/>
                  </a:cubicBezTo>
                  <a:cubicBezTo>
                    <a:pt x="150" y="532"/>
                    <a:pt x="150" y="521"/>
                    <a:pt x="148" y="525"/>
                  </a:cubicBezTo>
                  <a:cubicBezTo>
                    <a:pt x="146" y="522"/>
                    <a:pt x="147" y="520"/>
                    <a:pt x="147" y="518"/>
                  </a:cubicBezTo>
                  <a:cubicBezTo>
                    <a:pt x="147" y="515"/>
                    <a:pt x="148" y="512"/>
                    <a:pt x="147" y="509"/>
                  </a:cubicBezTo>
                  <a:cubicBezTo>
                    <a:pt x="147" y="508"/>
                    <a:pt x="145" y="509"/>
                    <a:pt x="145" y="508"/>
                  </a:cubicBezTo>
                  <a:cubicBezTo>
                    <a:pt x="145" y="508"/>
                    <a:pt x="146" y="507"/>
                    <a:pt x="146" y="506"/>
                  </a:cubicBezTo>
                  <a:cubicBezTo>
                    <a:pt x="146" y="506"/>
                    <a:pt x="145" y="505"/>
                    <a:pt x="145" y="505"/>
                  </a:cubicBezTo>
                  <a:cubicBezTo>
                    <a:pt x="145" y="502"/>
                    <a:pt x="144" y="502"/>
                    <a:pt x="142" y="501"/>
                  </a:cubicBezTo>
                  <a:cubicBezTo>
                    <a:pt x="142" y="501"/>
                    <a:pt x="143" y="499"/>
                    <a:pt x="142" y="499"/>
                  </a:cubicBezTo>
                  <a:cubicBezTo>
                    <a:pt x="142" y="499"/>
                    <a:pt x="139" y="499"/>
                    <a:pt x="140" y="498"/>
                  </a:cubicBezTo>
                  <a:cubicBezTo>
                    <a:pt x="140" y="498"/>
                    <a:pt x="141" y="498"/>
                    <a:pt x="141" y="498"/>
                  </a:cubicBezTo>
                  <a:cubicBezTo>
                    <a:pt x="140" y="495"/>
                    <a:pt x="138" y="495"/>
                    <a:pt x="135" y="493"/>
                  </a:cubicBezTo>
                  <a:cubicBezTo>
                    <a:pt x="135" y="492"/>
                    <a:pt x="136" y="492"/>
                    <a:pt x="134" y="492"/>
                  </a:cubicBezTo>
                  <a:cubicBezTo>
                    <a:pt x="133" y="492"/>
                    <a:pt x="133" y="488"/>
                    <a:pt x="131" y="489"/>
                  </a:cubicBezTo>
                  <a:cubicBezTo>
                    <a:pt x="128" y="479"/>
                    <a:pt x="131" y="471"/>
                    <a:pt x="131" y="460"/>
                  </a:cubicBezTo>
                  <a:cubicBezTo>
                    <a:pt x="130" y="458"/>
                    <a:pt x="127" y="462"/>
                    <a:pt x="128" y="456"/>
                  </a:cubicBezTo>
                  <a:cubicBezTo>
                    <a:pt x="121" y="457"/>
                    <a:pt x="116" y="456"/>
                    <a:pt x="112" y="454"/>
                  </a:cubicBezTo>
                  <a:cubicBezTo>
                    <a:pt x="113" y="448"/>
                    <a:pt x="108" y="454"/>
                    <a:pt x="109" y="448"/>
                  </a:cubicBezTo>
                  <a:cubicBezTo>
                    <a:pt x="104" y="447"/>
                    <a:pt x="103" y="445"/>
                    <a:pt x="97" y="447"/>
                  </a:cubicBezTo>
                  <a:cubicBezTo>
                    <a:pt x="95" y="447"/>
                    <a:pt x="94" y="448"/>
                    <a:pt x="92" y="448"/>
                  </a:cubicBezTo>
                  <a:cubicBezTo>
                    <a:pt x="91" y="448"/>
                    <a:pt x="88" y="450"/>
                    <a:pt x="85" y="449"/>
                  </a:cubicBezTo>
                  <a:cubicBezTo>
                    <a:pt x="87" y="452"/>
                    <a:pt x="88" y="450"/>
                    <a:pt x="82" y="452"/>
                  </a:cubicBezTo>
                  <a:cubicBezTo>
                    <a:pt x="78" y="452"/>
                    <a:pt x="76" y="454"/>
                    <a:pt x="69" y="454"/>
                  </a:cubicBezTo>
                  <a:cubicBezTo>
                    <a:pt x="68" y="454"/>
                    <a:pt x="67" y="453"/>
                    <a:pt x="66" y="453"/>
                  </a:cubicBezTo>
                  <a:cubicBezTo>
                    <a:pt x="58" y="452"/>
                    <a:pt x="50" y="457"/>
                    <a:pt x="44" y="455"/>
                  </a:cubicBezTo>
                  <a:cubicBezTo>
                    <a:pt x="44" y="451"/>
                    <a:pt x="39" y="452"/>
                    <a:pt x="38" y="452"/>
                  </a:cubicBezTo>
                  <a:cubicBezTo>
                    <a:pt x="37" y="451"/>
                    <a:pt x="38" y="450"/>
                    <a:pt x="38" y="449"/>
                  </a:cubicBezTo>
                  <a:cubicBezTo>
                    <a:pt x="37" y="449"/>
                    <a:pt x="35" y="450"/>
                    <a:pt x="34" y="449"/>
                  </a:cubicBezTo>
                  <a:cubicBezTo>
                    <a:pt x="34" y="449"/>
                    <a:pt x="35" y="447"/>
                    <a:pt x="34" y="447"/>
                  </a:cubicBezTo>
                  <a:cubicBezTo>
                    <a:pt x="33" y="446"/>
                    <a:pt x="32" y="447"/>
                    <a:pt x="32" y="446"/>
                  </a:cubicBezTo>
                  <a:cubicBezTo>
                    <a:pt x="32" y="446"/>
                    <a:pt x="30" y="444"/>
                    <a:pt x="29" y="443"/>
                  </a:cubicBezTo>
                  <a:cubicBezTo>
                    <a:pt x="29" y="443"/>
                    <a:pt x="30" y="442"/>
                    <a:pt x="28" y="442"/>
                  </a:cubicBezTo>
                  <a:cubicBezTo>
                    <a:pt x="27" y="442"/>
                    <a:pt x="27" y="441"/>
                    <a:pt x="27" y="440"/>
                  </a:cubicBezTo>
                  <a:cubicBezTo>
                    <a:pt x="27" y="438"/>
                    <a:pt x="25" y="440"/>
                    <a:pt x="25" y="439"/>
                  </a:cubicBezTo>
                  <a:cubicBezTo>
                    <a:pt x="24" y="438"/>
                    <a:pt x="25" y="437"/>
                    <a:pt x="25" y="436"/>
                  </a:cubicBezTo>
                  <a:cubicBezTo>
                    <a:pt x="24" y="435"/>
                    <a:pt x="22" y="437"/>
                    <a:pt x="22" y="435"/>
                  </a:cubicBezTo>
                  <a:cubicBezTo>
                    <a:pt x="22" y="435"/>
                    <a:pt x="23" y="433"/>
                    <a:pt x="24" y="434"/>
                  </a:cubicBezTo>
                  <a:cubicBezTo>
                    <a:pt x="22" y="430"/>
                    <a:pt x="17" y="431"/>
                    <a:pt x="18" y="427"/>
                  </a:cubicBezTo>
                  <a:cubicBezTo>
                    <a:pt x="12" y="429"/>
                    <a:pt x="15" y="422"/>
                    <a:pt x="9" y="423"/>
                  </a:cubicBezTo>
                  <a:cubicBezTo>
                    <a:pt x="10" y="422"/>
                    <a:pt x="11" y="421"/>
                    <a:pt x="11" y="420"/>
                  </a:cubicBezTo>
                  <a:cubicBezTo>
                    <a:pt x="10" y="418"/>
                    <a:pt x="8" y="419"/>
                    <a:pt x="6" y="419"/>
                  </a:cubicBezTo>
                  <a:cubicBezTo>
                    <a:pt x="7" y="417"/>
                    <a:pt x="4" y="416"/>
                    <a:pt x="4" y="415"/>
                  </a:cubicBezTo>
                  <a:cubicBezTo>
                    <a:pt x="3" y="413"/>
                    <a:pt x="5" y="413"/>
                    <a:pt x="4" y="410"/>
                  </a:cubicBezTo>
                  <a:cubicBezTo>
                    <a:pt x="3" y="410"/>
                    <a:pt x="2" y="411"/>
                    <a:pt x="2" y="409"/>
                  </a:cubicBezTo>
                  <a:cubicBezTo>
                    <a:pt x="2" y="408"/>
                    <a:pt x="1" y="405"/>
                    <a:pt x="0" y="405"/>
                  </a:cubicBezTo>
                  <a:cubicBezTo>
                    <a:pt x="0" y="403"/>
                    <a:pt x="3" y="404"/>
                    <a:pt x="4" y="403"/>
                  </a:cubicBezTo>
                  <a:cubicBezTo>
                    <a:pt x="4" y="403"/>
                    <a:pt x="4" y="399"/>
                    <a:pt x="6" y="400"/>
                  </a:cubicBezTo>
                  <a:cubicBezTo>
                    <a:pt x="6" y="393"/>
                    <a:pt x="6" y="387"/>
                    <a:pt x="6" y="380"/>
                  </a:cubicBezTo>
                  <a:cubicBezTo>
                    <a:pt x="6" y="378"/>
                    <a:pt x="4" y="379"/>
                    <a:pt x="4" y="379"/>
                  </a:cubicBezTo>
                  <a:cubicBezTo>
                    <a:pt x="3" y="378"/>
                    <a:pt x="5" y="377"/>
                    <a:pt x="5" y="376"/>
                  </a:cubicBezTo>
                  <a:cubicBezTo>
                    <a:pt x="5" y="374"/>
                    <a:pt x="3" y="374"/>
                    <a:pt x="4" y="372"/>
                  </a:cubicBezTo>
                  <a:cubicBezTo>
                    <a:pt x="8" y="377"/>
                    <a:pt x="4" y="363"/>
                    <a:pt x="8" y="368"/>
                  </a:cubicBezTo>
                  <a:cubicBezTo>
                    <a:pt x="9" y="367"/>
                    <a:pt x="8" y="363"/>
                    <a:pt x="9" y="361"/>
                  </a:cubicBezTo>
                  <a:cubicBezTo>
                    <a:pt x="10" y="361"/>
                    <a:pt x="12" y="361"/>
                    <a:pt x="12" y="361"/>
                  </a:cubicBezTo>
                  <a:cubicBezTo>
                    <a:pt x="12" y="360"/>
                    <a:pt x="10" y="359"/>
                    <a:pt x="11" y="357"/>
                  </a:cubicBezTo>
                  <a:cubicBezTo>
                    <a:pt x="15" y="356"/>
                    <a:pt x="14" y="350"/>
                    <a:pt x="19" y="349"/>
                  </a:cubicBezTo>
                  <a:cubicBezTo>
                    <a:pt x="19" y="345"/>
                    <a:pt x="23" y="345"/>
                    <a:pt x="22" y="341"/>
                  </a:cubicBezTo>
                  <a:cubicBezTo>
                    <a:pt x="24" y="341"/>
                    <a:pt x="25" y="340"/>
                    <a:pt x="25" y="339"/>
                  </a:cubicBezTo>
                  <a:cubicBezTo>
                    <a:pt x="32" y="338"/>
                    <a:pt x="37" y="336"/>
                    <a:pt x="36" y="327"/>
                  </a:cubicBezTo>
                  <a:cubicBezTo>
                    <a:pt x="41" y="328"/>
                    <a:pt x="37" y="320"/>
                    <a:pt x="41" y="321"/>
                  </a:cubicBezTo>
                  <a:cubicBezTo>
                    <a:pt x="41" y="319"/>
                    <a:pt x="41" y="316"/>
                    <a:pt x="41" y="314"/>
                  </a:cubicBezTo>
                  <a:cubicBezTo>
                    <a:pt x="43" y="314"/>
                    <a:pt x="44" y="312"/>
                    <a:pt x="46" y="313"/>
                  </a:cubicBezTo>
                  <a:cubicBezTo>
                    <a:pt x="48" y="310"/>
                    <a:pt x="50" y="309"/>
                    <a:pt x="52" y="306"/>
                  </a:cubicBezTo>
                  <a:cubicBezTo>
                    <a:pt x="52" y="305"/>
                    <a:pt x="53" y="306"/>
                    <a:pt x="53" y="304"/>
                  </a:cubicBezTo>
                  <a:cubicBezTo>
                    <a:pt x="53" y="303"/>
                    <a:pt x="56" y="303"/>
                    <a:pt x="55" y="301"/>
                  </a:cubicBezTo>
                  <a:cubicBezTo>
                    <a:pt x="61" y="302"/>
                    <a:pt x="61" y="298"/>
                    <a:pt x="66" y="299"/>
                  </a:cubicBezTo>
                  <a:cubicBezTo>
                    <a:pt x="64" y="303"/>
                    <a:pt x="71" y="299"/>
                    <a:pt x="69" y="303"/>
                  </a:cubicBezTo>
                  <a:cubicBezTo>
                    <a:pt x="72" y="301"/>
                    <a:pt x="81" y="305"/>
                    <a:pt x="81" y="300"/>
                  </a:cubicBezTo>
                  <a:cubicBezTo>
                    <a:pt x="87" y="299"/>
                    <a:pt x="92" y="298"/>
                    <a:pt x="94" y="294"/>
                  </a:cubicBezTo>
                  <a:cubicBezTo>
                    <a:pt x="96" y="294"/>
                    <a:pt x="98" y="294"/>
                    <a:pt x="98" y="293"/>
                  </a:cubicBezTo>
                  <a:cubicBezTo>
                    <a:pt x="100" y="293"/>
                    <a:pt x="100" y="294"/>
                    <a:pt x="102" y="294"/>
                  </a:cubicBezTo>
                  <a:cubicBezTo>
                    <a:pt x="105" y="294"/>
                    <a:pt x="107" y="293"/>
                    <a:pt x="109" y="293"/>
                  </a:cubicBezTo>
                  <a:cubicBezTo>
                    <a:pt x="109" y="293"/>
                    <a:pt x="110" y="294"/>
                    <a:pt x="111" y="294"/>
                  </a:cubicBezTo>
                  <a:cubicBezTo>
                    <a:pt x="113" y="294"/>
                    <a:pt x="118" y="296"/>
                    <a:pt x="124" y="295"/>
                  </a:cubicBezTo>
                  <a:cubicBezTo>
                    <a:pt x="126" y="295"/>
                    <a:pt x="129" y="291"/>
                    <a:pt x="132" y="294"/>
                  </a:cubicBezTo>
                  <a:cubicBezTo>
                    <a:pt x="134" y="296"/>
                    <a:pt x="133" y="294"/>
                    <a:pt x="137" y="294"/>
                  </a:cubicBezTo>
                  <a:cubicBezTo>
                    <a:pt x="137" y="295"/>
                    <a:pt x="138" y="295"/>
                    <a:pt x="138" y="296"/>
                  </a:cubicBezTo>
                  <a:cubicBezTo>
                    <a:pt x="138" y="297"/>
                    <a:pt x="135" y="297"/>
                    <a:pt x="135" y="297"/>
                  </a:cubicBezTo>
                  <a:cubicBezTo>
                    <a:pt x="135" y="299"/>
                    <a:pt x="136" y="298"/>
                    <a:pt x="137" y="299"/>
                  </a:cubicBezTo>
                  <a:cubicBezTo>
                    <a:pt x="137" y="300"/>
                    <a:pt x="135" y="300"/>
                    <a:pt x="135" y="300"/>
                  </a:cubicBezTo>
                  <a:cubicBezTo>
                    <a:pt x="136" y="301"/>
                    <a:pt x="137" y="301"/>
                    <a:pt x="137" y="302"/>
                  </a:cubicBezTo>
                  <a:cubicBezTo>
                    <a:pt x="136" y="305"/>
                    <a:pt x="135" y="307"/>
                    <a:pt x="138" y="312"/>
                  </a:cubicBezTo>
                  <a:cubicBezTo>
                    <a:pt x="138" y="314"/>
                    <a:pt x="140" y="310"/>
                    <a:pt x="141" y="313"/>
                  </a:cubicBezTo>
                  <a:cubicBezTo>
                    <a:pt x="141" y="314"/>
                    <a:pt x="143" y="313"/>
                    <a:pt x="144" y="314"/>
                  </a:cubicBezTo>
                  <a:cubicBezTo>
                    <a:pt x="144" y="314"/>
                    <a:pt x="143" y="316"/>
                    <a:pt x="144" y="316"/>
                  </a:cubicBezTo>
                  <a:cubicBezTo>
                    <a:pt x="145" y="317"/>
                    <a:pt x="147" y="315"/>
                    <a:pt x="147" y="317"/>
                  </a:cubicBezTo>
                  <a:cubicBezTo>
                    <a:pt x="151" y="316"/>
                    <a:pt x="154" y="321"/>
                    <a:pt x="155" y="317"/>
                  </a:cubicBezTo>
                  <a:cubicBezTo>
                    <a:pt x="157" y="317"/>
                    <a:pt x="156" y="319"/>
                    <a:pt x="157" y="320"/>
                  </a:cubicBezTo>
                  <a:cubicBezTo>
                    <a:pt x="158" y="321"/>
                    <a:pt x="160" y="320"/>
                    <a:pt x="162" y="321"/>
                  </a:cubicBezTo>
                  <a:cubicBezTo>
                    <a:pt x="163" y="321"/>
                    <a:pt x="163" y="323"/>
                    <a:pt x="164" y="323"/>
                  </a:cubicBezTo>
                  <a:cubicBezTo>
                    <a:pt x="164" y="324"/>
                    <a:pt x="166" y="323"/>
                    <a:pt x="166" y="323"/>
                  </a:cubicBezTo>
                  <a:cubicBezTo>
                    <a:pt x="167" y="325"/>
                    <a:pt x="168" y="324"/>
                    <a:pt x="170" y="325"/>
                  </a:cubicBezTo>
                  <a:cubicBezTo>
                    <a:pt x="170" y="325"/>
                    <a:pt x="170" y="327"/>
                    <a:pt x="171" y="327"/>
                  </a:cubicBezTo>
                  <a:cubicBezTo>
                    <a:pt x="171" y="327"/>
                    <a:pt x="173" y="326"/>
                    <a:pt x="174" y="326"/>
                  </a:cubicBezTo>
                  <a:cubicBezTo>
                    <a:pt x="174" y="326"/>
                    <a:pt x="175" y="327"/>
                    <a:pt x="175" y="327"/>
                  </a:cubicBezTo>
                  <a:cubicBezTo>
                    <a:pt x="176" y="327"/>
                    <a:pt x="177" y="327"/>
                    <a:pt x="178" y="327"/>
                  </a:cubicBezTo>
                  <a:cubicBezTo>
                    <a:pt x="178" y="326"/>
                    <a:pt x="180" y="325"/>
                    <a:pt x="180" y="325"/>
                  </a:cubicBezTo>
                  <a:cubicBezTo>
                    <a:pt x="180" y="325"/>
                    <a:pt x="182" y="324"/>
                    <a:pt x="181" y="323"/>
                  </a:cubicBezTo>
                  <a:cubicBezTo>
                    <a:pt x="178" y="321"/>
                    <a:pt x="185" y="322"/>
                    <a:pt x="185" y="317"/>
                  </a:cubicBezTo>
                  <a:cubicBezTo>
                    <a:pt x="188" y="318"/>
                    <a:pt x="188" y="315"/>
                    <a:pt x="192" y="316"/>
                  </a:cubicBezTo>
                  <a:cubicBezTo>
                    <a:pt x="193" y="316"/>
                    <a:pt x="193" y="317"/>
                    <a:pt x="193" y="317"/>
                  </a:cubicBezTo>
                  <a:cubicBezTo>
                    <a:pt x="194" y="318"/>
                    <a:pt x="196" y="317"/>
                    <a:pt x="198" y="317"/>
                  </a:cubicBezTo>
                  <a:cubicBezTo>
                    <a:pt x="198" y="318"/>
                    <a:pt x="200" y="320"/>
                    <a:pt x="200" y="320"/>
                  </a:cubicBezTo>
                  <a:cubicBezTo>
                    <a:pt x="201" y="320"/>
                    <a:pt x="202" y="318"/>
                    <a:pt x="204" y="319"/>
                  </a:cubicBezTo>
                  <a:cubicBezTo>
                    <a:pt x="204" y="319"/>
                    <a:pt x="204" y="321"/>
                    <a:pt x="204" y="321"/>
                  </a:cubicBezTo>
                  <a:cubicBezTo>
                    <a:pt x="205" y="321"/>
                    <a:pt x="206" y="319"/>
                    <a:pt x="208" y="320"/>
                  </a:cubicBezTo>
                  <a:cubicBezTo>
                    <a:pt x="209" y="321"/>
                    <a:pt x="206" y="321"/>
                    <a:pt x="206" y="321"/>
                  </a:cubicBezTo>
                  <a:cubicBezTo>
                    <a:pt x="207" y="323"/>
                    <a:pt x="214" y="323"/>
                    <a:pt x="218" y="323"/>
                  </a:cubicBezTo>
                  <a:cubicBezTo>
                    <a:pt x="217" y="328"/>
                    <a:pt x="227" y="326"/>
                    <a:pt x="230" y="323"/>
                  </a:cubicBezTo>
                  <a:cubicBezTo>
                    <a:pt x="230" y="324"/>
                    <a:pt x="235" y="322"/>
                    <a:pt x="237" y="323"/>
                  </a:cubicBezTo>
                  <a:cubicBezTo>
                    <a:pt x="238" y="325"/>
                    <a:pt x="237" y="323"/>
                    <a:pt x="239" y="323"/>
                  </a:cubicBezTo>
                  <a:cubicBezTo>
                    <a:pt x="241" y="324"/>
                    <a:pt x="243" y="325"/>
                    <a:pt x="245" y="325"/>
                  </a:cubicBezTo>
                  <a:cubicBezTo>
                    <a:pt x="247" y="324"/>
                    <a:pt x="248" y="322"/>
                    <a:pt x="251" y="322"/>
                  </a:cubicBezTo>
                  <a:cubicBezTo>
                    <a:pt x="252" y="320"/>
                    <a:pt x="251" y="316"/>
                    <a:pt x="254" y="315"/>
                  </a:cubicBezTo>
                  <a:cubicBezTo>
                    <a:pt x="254" y="313"/>
                    <a:pt x="253" y="313"/>
                    <a:pt x="253" y="310"/>
                  </a:cubicBezTo>
                  <a:cubicBezTo>
                    <a:pt x="257" y="311"/>
                    <a:pt x="257" y="303"/>
                    <a:pt x="260" y="307"/>
                  </a:cubicBezTo>
                  <a:cubicBezTo>
                    <a:pt x="261" y="302"/>
                    <a:pt x="259" y="301"/>
                    <a:pt x="255" y="301"/>
                  </a:cubicBezTo>
                  <a:cubicBezTo>
                    <a:pt x="256" y="300"/>
                    <a:pt x="257" y="298"/>
                    <a:pt x="257" y="296"/>
                  </a:cubicBezTo>
                  <a:cubicBezTo>
                    <a:pt x="255" y="293"/>
                    <a:pt x="249" y="295"/>
                    <a:pt x="247" y="292"/>
                  </a:cubicBezTo>
                  <a:cubicBezTo>
                    <a:pt x="245" y="293"/>
                    <a:pt x="241" y="293"/>
                    <a:pt x="240" y="295"/>
                  </a:cubicBezTo>
                  <a:cubicBezTo>
                    <a:pt x="239" y="295"/>
                    <a:pt x="240" y="293"/>
                    <a:pt x="239" y="293"/>
                  </a:cubicBezTo>
                  <a:cubicBezTo>
                    <a:pt x="237" y="292"/>
                    <a:pt x="233" y="294"/>
                    <a:pt x="231" y="293"/>
                  </a:cubicBezTo>
                  <a:cubicBezTo>
                    <a:pt x="230" y="293"/>
                    <a:pt x="230" y="295"/>
                    <a:pt x="227" y="295"/>
                  </a:cubicBezTo>
                  <a:cubicBezTo>
                    <a:pt x="224" y="295"/>
                    <a:pt x="225" y="291"/>
                    <a:pt x="219" y="292"/>
                  </a:cubicBezTo>
                  <a:cubicBezTo>
                    <a:pt x="219" y="289"/>
                    <a:pt x="218" y="289"/>
                    <a:pt x="218" y="287"/>
                  </a:cubicBezTo>
                  <a:cubicBezTo>
                    <a:pt x="216" y="287"/>
                    <a:pt x="216" y="287"/>
                    <a:pt x="215" y="286"/>
                  </a:cubicBezTo>
                  <a:cubicBezTo>
                    <a:pt x="215" y="284"/>
                    <a:pt x="213" y="283"/>
                    <a:pt x="211" y="283"/>
                  </a:cubicBezTo>
                  <a:cubicBezTo>
                    <a:pt x="213" y="280"/>
                    <a:pt x="212" y="273"/>
                    <a:pt x="211" y="270"/>
                  </a:cubicBezTo>
                  <a:cubicBezTo>
                    <a:pt x="208" y="272"/>
                    <a:pt x="204" y="268"/>
                    <a:pt x="204" y="274"/>
                  </a:cubicBezTo>
                  <a:cubicBezTo>
                    <a:pt x="200" y="272"/>
                    <a:pt x="200" y="275"/>
                    <a:pt x="197" y="273"/>
                  </a:cubicBezTo>
                  <a:cubicBezTo>
                    <a:pt x="197" y="274"/>
                    <a:pt x="196" y="275"/>
                    <a:pt x="195" y="275"/>
                  </a:cubicBezTo>
                  <a:cubicBezTo>
                    <a:pt x="196" y="276"/>
                    <a:pt x="197" y="276"/>
                    <a:pt x="198" y="277"/>
                  </a:cubicBezTo>
                  <a:cubicBezTo>
                    <a:pt x="199" y="278"/>
                    <a:pt x="198" y="280"/>
                    <a:pt x="200" y="280"/>
                  </a:cubicBezTo>
                  <a:cubicBezTo>
                    <a:pt x="199" y="284"/>
                    <a:pt x="199" y="282"/>
                    <a:pt x="201" y="284"/>
                  </a:cubicBezTo>
                  <a:cubicBezTo>
                    <a:pt x="202" y="287"/>
                    <a:pt x="200" y="286"/>
                    <a:pt x="199" y="287"/>
                  </a:cubicBezTo>
                  <a:cubicBezTo>
                    <a:pt x="199" y="287"/>
                    <a:pt x="197" y="291"/>
                    <a:pt x="197" y="290"/>
                  </a:cubicBezTo>
                  <a:cubicBezTo>
                    <a:pt x="194" y="288"/>
                    <a:pt x="197" y="293"/>
                    <a:pt x="192" y="293"/>
                  </a:cubicBezTo>
                  <a:cubicBezTo>
                    <a:pt x="191" y="292"/>
                    <a:pt x="191" y="291"/>
                    <a:pt x="190" y="290"/>
                  </a:cubicBezTo>
                  <a:cubicBezTo>
                    <a:pt x="189" y="288"/>
                    <a:pt x="190" y="288"/>
                    <a:pt x="192" y="288"/>
                  </a:cubicBezTo>
                  <a:cubicBezTo>
                    <a:pt x="190" y="286"/>
                    <a:pt x="187" y="285"/>
                    <a:pt x="190" y="282"/>
                  </a:cubicBezTo>
                  <a:cubicBezTo>
                    <a:pt x="188" y="282"/>
                    <a:pt x="186" y="283"/>
                    <a:pt x="185" y="282"/>
                  </a:cubicBezTo>
                  <a:cubicBezTo>
                    <a:pt x="184" y="281"/>
                    <a:pt x="187" y="281"/>
                    <a:pt x="187" y="281"/>
                  </a:cubicBezTo>
                  <a:cubicBezTo>
                    <a:pt x="187" y="281"/>
                    <a:pt x="184" y="278"/>
                    <a:pt x="181" y="276"/>
                  </a:cubicBezTo>
                  <a:cubicBezTo>
                    <a:pt x="182" y="271"/>
                    <a:pt x="179" y="269"/>
                    <a:pt x="179" y="264"/>
                  </a:cubicBezTo>
                  <a:cubicBezTo>
                    <a:pt x="179" y="263"/>
                    <a:pt x="176" y="264"/>
                    <a:pt x="175" y="263"/>
                  </a:cubicBezTo>
                  <a:cubicBezTo>
                    <a:pt x="175" y="263"/>
                    <a:pt x="177" y="261"/>
                    <a:pt x="177" y="261"/>
                  </a:cubicBezTo>
                  <a:cubicBezTo>
                    <a:pt x="174" y="259"/>
                    <a:pt x="174" y="261"/>
                    <a:pt x="172" y="260"/>
                  </a:cubicBezTo>
                  <a:cubicBezTo>
                    <a:pt x="172" y="260"/>
                    <a:pt x="173" y="258"/>
                    <a:pt x="173" y="257"/>
                  </a:cubicBezTo>
                  <a:cubicBezTo>
                    <a:pt x="173" y="256"/>
                    <a:pt x="171" y="259"/>
                    <a:pt x="172" y="259"/>
                  </a:cubicBezTo>
                  <a:cubicBezTo>
                    <a:pt x="171" y="259"/>
                    <a:pt x="171" y="257"/>
                    <a:pt x="171" y="256"/>
                  </a:cubicBezTo>
                  <a:cubicBezTo>
                    <a:pt x="166" y="257"/>
                    <a:pt x="166" y="253"/>
                    <a:pt x="161" y="254"/>
                  </a:cubicBezTo>
                  <a:cubicBezTo>
                    <a:pt x="161" y="252"/>
                    <a:pt x="160" y="252"/>
                    <a:pt x="159" y="252"/>
                  </a:cubicBezTo>
                  <a:cubicBezTo>
                    <a:pt x="159" y="251"/>
                    <a:pt x="159" y="250"/>
                    <a:pt x="159" y="249"/>
                  </a:cubicBezTo>
                  <a:cubicBezTo>
                    <a:pt x="159" y="249"/>
                    <a:pt x="157" y="250"/>
                    <a:pt x="157" y="249"/>
                  </a:cubicBezTo>
                  <a:cubicBezTo>
                    <a:pt x="156" y="249"/>
                    <a:pt x="156" y="244"/>
                    <a:pt x="155" y="246"/>
                  </a:cubicBezTo>
                  <a:cubicBezTo>
                    <a:pt x="155" y="247"/>
                    <a:pt x="154" y="246"/>
                    <a:pt x="153" y="244"/>
                  </a:cubicBezTo>
                  <a:cubicBezTo>
                    <a:pt x="153" y="244"/>
                    <a:pt x="152" y="243"/>
                    <a:pt x="152" y="242"/>
                  </a:cubicBezTo>
                  <a:cubicBezTo>
                    <a:pt x="147" y="242"/>
                    <a:pt x="149" y="243"/>
                    <a:pt x="145" y="242"/>
                  </a:cubicBezTo>
                  <a:cubicBezTo>
                    <a:pt x="144" y="242"/>
                    <a:pt x="144" y="244"/>
                    <a:pt x="142" y="244"/>
                  </a:cubicBezTo>
                  <a:cubicBezTo>
                    <a:pt x="141" y="248"/>
                    <a:pt x="145" y="247"/>
                    <a:pt x="145" y="249"/>
                  </a:cubicBezTo>
                  <a:cubicBezTo>
                    <a:pt x="145" y="250"/>
                    <a:pt x="147" y="252"/>
                    <a:pt x="147" y="253"/>
                  </a:cubicBezTo>
                  <a:cubicBezTo>
                    <a:pt x="148" y="253"/>
                    <a:pt x="148" y="254"/>
                    <a:pt x="150" y="254"/>
                  </a:cubicBezTo>
                  <a:cubicBezTo>
                    <a:pt x="148" y="257"/>
                    <a:pt x="152" y="257"/>
                    <a:pt x="153" y="259"/>
                  </a:cubicBezTo>
                  <a:cubicBezTo>
                    <a:pt x="153" y="259"/>
                    <a:pt x="154" y="263"/>
                    <a:pt x="155" y="262"/>
                  </a:cubicBezTo>
                  <a:cubicBezTo>
                    <a:pt x="157" y="260"/>
                    <a:pt x="155" y="262"/>
                    <a:pt x="157" y="263"/>
                  </a:cubicBezTo>
                  <a:cubicBezTo>
                    <a:pt x="158" y="264"/>
                    <a:pt x="161" y="264"/>
                    <a:pt x="161" y="267"/>
                  </a:cubicBezTo>
                  <a:cubicBezTo>
                    <a:pt x="163" y="266"/>
                    <a:pt x="163" y="268"/>
                    <a:pt x="164" y="268"/>
                  </a:cubicBezTo>
                  <a:cubicBezTo>
                    <a:pt x="164" y="268"/>
                    <a:pt x="165" y="267"/>
                    <a:pt x="165" y="267"/>
                  </a:cubicBezTo>
                  <a:cubicBezTo>
                    <a:pt x="166" y="267"/>
                    <a:pt x="167" y="270"/>
                    <a:pt x="167" y="268"/>
                  </a:cubicBezTo>
                  <a:cubicBezTo>
                    <a:pt x="170" y="268"/>
                    <a:pt x="167" y="273"/>
                    <a:pt x="171" y="272"/>
                  </a:cubicBezTo>
                  <a:cubicBezTo>
                    <a:pt x="171" y="274"/>
                    <a:pt x="166" y="272"/>
                    <a:pt x="164" y="273"/>
                  </a:cubicBezTo>
                  <a:cubicBezTo>
                    <a:pt x="164" y="274"/>
                    <a:pt x="165" y="274"/>
                    <a:pt x="166" y="275"/>
                  </a:cubicBezTo>
                  <a:cubicBezTo>
                    <a:pt x="167" y="277"/>
                    <a:pt x="164" y="281"/>
                    <a:pt x="166" y="281"/>
                  </a:cubicBezTo>
                  <a:cubicBezTo>
                    <a:pt x="165" y="283"/>
                    <a:pt x="162" y="283"/>
                    <a:pt x="160" y="283"/>
                  </a:cubicBezTo>
                  <a:cubicBezTo>
                    <a:pt x="162" y="283"/>
                    <a:pt x="160" y="279"/>
                    <a:pt x="162" y="279"/>
                  </a:cubicBezTo>
                  <a:cubicBezTo>
                    <a:pt x="161" y="278"/>
                    <a:pt x="162" y="275"/>
                    <a:pt x="160" y="275"/>
                  </a:cubicBezTo>
                  <a:cubicBezTo>
                    <a:pt x="158" y="275"/>
                    <a:pt x="161" y="273"/>
                    <a:pt x="158" y="272"/>
                  </a:cubicBezTo>
                  <a:cubicBezTo>
                    <a:pt x="156" y="271"/>
                    <a:pt x="154" y="271"/>
                    <a:pt x="154" y="268"/>
                  </a:cubicBezTo>
                  <a:cubicBezTo>
                    <a:pt x="149" y="269"/>
                    <a:pt x="149" y="266"/>
                    <a:pt x="145" y="266"/>
                  </a:cubicBezTo>
                  <a:cubicBezTo>
                    <a:pt x="144" y="263"/>
                    <a:pt x="142" y="261"/>
                    <a:pt x="140" y="259"/>
                  </a:cubicBezTo>
                  <a:cubicBezTo>
                    <a:pt x="140" y="258"/>
                    <a:pt x="139" y="259"/>
                    <a:pt x="139" y="257"/>
                  </a:cubicBezTo>
                  <a:cubicBezTo>
                    <a:pt x="139" y="256"/>
                    <a:pt x="137" y="257"/>
                    <a:pt x="137" y="256"/>
                  </a:cubicBezTo>
                  <a:cubicBezTo>
                    <a:pt x="136" y="256"/>
                    <a:pt x="137" y="254"/>
                    <a:pt x="137" y="254"/>
                  </a:cubicBezTo>
                  <a:cubicBezTo>
                    <a:pt x="135" y="253"/>
                    <a:pt x="133" y="255"/>
                    <a:pt x="132" y="254"/>
                  </a:cubicBezTo>
                  <a:cubicBezTo>
                    <a:pt x="131" y="253"/>
                    <a:pt x="134" y="252"/>
                    <a:pt x="134" y="253"/>
                  </a:cubicBezTo>
                  <a:cubicBezTo>
                    <a:pt x="133" y="250"/>
                    <a:pt x="126" y="250"/>
                    <a:pt x="122" y="252"/>
                  </a:cubicBezTo>
                  <a:cubicBezTo>
                    <a:pt x="122" y="252"/>
                    <a:pt x="125" y="253"/>
                    <a:pt x="125" y="253"/>
                  </a:cubicBezTo>
                  <a:cubicBezTo>
                    <a:pt x="124" y="254"/>
                    <a:pt x="123" y="253"/>
                    <a:pt x="121" y="254"/>
                  </a:cubicBezTo>
                  <a:cubicBezTo>
                    <a:pt x="119" y="255"/>
                    <a:pt x="119" y="259"/>
                    <a:pt x="117" y="259"/>
                  </a:cubicBezTo>
                  <a:cubicBezTo>
                    <a:pt x="112" y="258"/>
                    <a:pt x="111" y="254"/>
                    <a:pt x="105" y="255"/>
                  </a:cubicBezTo>
                  <a:cubicBezTo>
                    <a:pt x="103" y="256"/>
                    <a:pt x="104" y="259"/>
                    <a:pt x="100" y="257"/>
                  </a:cubicBezTo>
                  <a:cubicBezTo>
                    <a:pt x="100" y="260"/>
                    <a:pt x="100" y="263"/>
                    <a:pt x="100" y="266"/>
                  </a:cubicBezTo>
                  <a:cubicBezTo>
                    <a:pt x="96" y="267"/>
                    <a:pt x="89" y="266"/>
                    <a:pt x="91" y="273"/>
                  </a:cubicBezTo>
                  <a:cubicBezTo>
                    <a:pt x="83" y="271"/>
                    <a:pt x="89" y="277"/>
                    <a:pt x="82" y="277"/>
                  </a:cubicBezTo>
                  <a:cubicBezTo>
                    <a:pt x="82" y="279"/>
                    <a:pt x="86" y="282"/>
                    <a:pt x="84" y="282"/>
                  </a:cubicBezTo>
                  <a:cubicBezTo>
                    <a:pt x="83" y="286"/>
                    <a:pt x="81" y="282"/>
                    <a:pt x="79" y="286"/>
                  </a:cubicBezTo>
                  <a:cubicBezTo>
                    <a:pt x="79" y="287"/>
                    <a:pt x="79" y="288"/>
                    <a:pt x="80" y="288"/>
                  </a:cubicBezTo>
                  <a:cubicBezTo>
                    <a:pt x="80" y="291"/>
                    <a:pt x="76" y="289"/>
                    <a:pt x="74" y="289"/>
                  </a:cubicBezTo>
                  <a:cubicBezTo>
                    <a:pt x="73" y="289"/>
                    <a:pt x="73" y="292"/>
                    <a:pt x="72" y="293"/>
                  </a:cubicBezTo>
                  <a:cubicBezTo>
                    <a:pt x="68" y="295"/>
                    <a:pt x="62" y="292"/>
                    <a:pt x="59" y="296"/>
                  </a:cubicBezTo>
                  <a:cubicBezTo>
                    <a:pt x="57" y="295"/>
                    <a:pt x="57" y="293"/>
                    <a:pt x="55" y="292"/>
                  </a:cubicBezTo>
                  <a:cubicBezTo>
                    <a:pt x="50" y="291"/>
                    <a:pt x="44" y="293"/>
                    <a:pt x="42" y="292"/>
                  </a:cubicBezTo>
                  <a:cubicBezTo>
                    <a:pt x="43" y="287"/>
                    <a:pt x="45" y="282"/>
                    <a:pt x="41" y="280"/>
                  </a:cubicBezTo>
                  <a:cubicBezTo>
                    <a:pt x="40" y="278"/>
                    <a:pt x="43" y="277"/>
                    <a:pt x="44" y="275"/>
                  </a:cubicBezTo>
                  <a:cubicBezTo>
                    <a:pt x="44" y="272"/>
                    <a:pt x="42" y="268"/>
                    <a:pt x="45" y="266"/>
                  </a:cubicBezTo>
                  <a:cubicBezTo>
                    <a:pt x="44" y="263"/>
                    <a:pt x="44" y="259"/>
                    <a:pt x="41" y="259"/>
                  </a:cubicBezTo>
                  <a:cubicBezTo>
                    <a:pt x="42" y="257"/>
                    <a:pt x="44" y="257"/>
                    <a:pt x="44" y="255"/>
                  </a:cubicBezTo>
                  <a:cubicBezTo>
                    <a:pt x="47" y="256"/>
                    <a:pt x="54" y="253"/>
                    <a:pt x="53" y="257"/>
                  </a:cubicBezTo>
                  <a:cubicBezTo>
                    <a:pt x="56" y="255"/>
                    <a:pt x="67" y="260"/>
                    <a:pt x="69" y="257"/>
                  </a:cubicBezTo>
                  <a:cubicBezTo>
                    <a:pt x="70" y="256"/>
                    <a:pt x="70" y="257"/>
                    <a:pt x="72" y="257"/>
                  </a:cubicBezTo>
                  <a:cubicBezTo>
                    <a:pt x="71" y="257"/>
                    <a:pt x="72" y="256"/>
                    <a:pt x="73" y="256"/>
                  </a:cubicBezTo>
                  <a:cubicBezTo>
                    <a:pt x="73" y="256"/>
                    <a:pt x="73" y="257"/>
                    <a:pt x="73" y="257"/>
                  </a:cubicBezTo>
                  <a:cubicBezTo>
                    <a:pt x="76" y="256"/>
                    <a:pt x="78" y="255"/>
                    <a:pt x="79" y="252"/>
                  </a:cubicBezTo>
                  <a:cubicBezTo>
                    <a:pt x="79" y="250"/>
                    <a:pt x="82" y="244"/>
                    <a:pt x="79" y="241"/>
                  </a:cubicBezTo>
                  <a:cubicBezTo>
                    <a:pt x="77" y="239"/>
                    <a:pt x="80" y="239"/>
                    <a:pt x="78" y="236"/>
                  </a:cubicBezTo>
                  <a:cubicBezTo>
                    <a:pt x="77" y="235"/>
                    <a:pt x="76" y="235"/>
                    <a:pt x="74" y="235"/>
                  </a:cubicBezTo>
                  <a:cubicBezTo>
                    <a:pt x="75" y="234"/>
                    <a:pt x="75" y="233"/>
                    <a:pt x="75" y="231"/>
                  </a:cubicBezTo>
                  <a:cubicBezTo>
                    <a:pt x="74" y="231"/>
                    <a:pt x="73" y="233"/>
                    <a:pt x="73" y="233"/>
                  </a:cubicBezTo>
                  <a:cubicBezTo>
                    <a:pt x="71" y="232"/>
                    <a:pt x="73" y="231"/>
                    <a:pt x="72" y="230"/>
                  </a:cubicBezTo>
                  <a:cubicBezTo>
                    <a:pt x="71" y="230"/>
                    <a:pt x="67" y="230"/>
                    <a:pt x="66" y="229"/>
                  </a:cubicBezTo>
                  <a:cubicBezTo>
                    <a:pt x="65" y="229"/>
                    <a:pt x="66" y="228"/>
                    <a:pt x="65" y="228"/>
                  </a:cubicBezTo>
                  <a:cubicBezTo>
                    <a:pt x="63" y="228"/>
                    <a:pt x="63" y="228"/>
                    <a:pt x="62" y="227"/>
                  </a:cubicBezTo>
                  <a:cubicBezTo>
                    <a:pt x="61" y="223"/>
                    <a:pt x="65" y="226"/>
                    <a:pt x="65" y="226"/>
                  </a:cubicBezTo>
                  <a:cubicBezTo>
                    <a:pt x="68" y="224"/>
                    <a:pt x="71" y="222"/>
                    <a:pt x="78" y="223"/>
                  </a:cubicBezTo>
                  <a:cubicBezTo>
                    <a:pt x="78" y="221"/>
                    <a:pt x="77" y="221"/>
                    <a:pt x="75" y="221"/>
                  </a:cubicBezTo>
                  <a:cubicBezTo>
                    <a:pt x="76" y="218"/>
                    <a:pt x="80" y="221"/>
                    <a:pt x="82" y="221"/>
                  </a:cubicBezTo>
                  <a:cubicBezTo>
                    <a:pt x="83" y="221"/>
                    <a:pt x="86" y="218"/>
                    <a:pt x="86" y="221"/>
                  </a:cubicBezTo>
                  <a:cubicBezTo>
                    <a:pt x="88" y="219"/>
                    <a:pt x="89" y="215"/>
                    <a:pt x="93" y="215"/>
                  </a:cubicBezTo>
                  <a:cubicBezTo>
                    <a:pt x="91" y="211"/>
                    <a:pt x="96" y="213"/>
                    <a:pt x="95" y="209"/>
                  </a:cubicBezTo>
                  <a:cubicBezTo>
                    <a:pt x="98" y="209"/>
                    <a:pt x="100" y="209"/>
                    <a:pt x="102" y="209"/>
                  </a:cubicBezTo>
                  <a:cubicBezTo>
                    <a:pt x="102" y="208"/>
                    <a:pt x="101" y="208"/>
                    <a:pt x="100" y="208"/>
                  </a:cubicBezTo>
                  <a:cubicBezTo>
                    <a:pt x="101" y="206"/>
                    <a:pt x="104" y="207"/>
                    <a:pt x="102" y="203"/>
                  </a:cubicBezTo>
                  <a:cubicBezTo>
                    <a:pt x="106" y="203"/>
                    <a:pt x="105" y="205"/>
                    <a:pt x="107" y="203"/>
                  </a:cubicBezTo>
                  <a:cubicBezTo>
                    <a:pt x="104" y="197"/>
                    <a:pt x="109" y="200"/>
                    <a:pt x="109" y="194"/>
                  </a:cubicBezTo>
                  <a:cubicBezTo>
                    <a:pt x="111" y="194"/>
                    <a:pt x="113" y="194"/>
                    <a:pt x="114" y="194"/>
                  </a:cubicBezTo>
                  <a:cubicBezTo>
                    <a:pt x="116" y="193"/>
                    <a:pt x="116" y="192"/>
                    <a:pt x="117" y="191"/>
                  </a:cubicBezTo>
                  <a:cubicBezTo>
                    <a:pt x="118" y="191"/>
                    <a:pt x="117" y="193"/>
                    <a:pt x="118" y="193"/>
                  </a:cubicBezTo>
                  <a:cubicBezTo>
                    <a:pt x="119" y="193"/>
                    <a:pt x="119" y="191"/>
                    <a:pt x="119" y="191"/>
                  </a:cubicBezTo>
                  <a:cubicBezTo>
                    <a:pt x="120" y="191"/>
                    <a:pt x="122" y="192"/>
                    <a:pt x="124" y="191"/>
                  </a:cubicBezTo>
                  <a:cubicBezTo>
                    <a:pt x="125" y="191"/>
                    <a:pt x="126" y="188"/>
                    <a:pt x="128" y="189"/>
                  </a:cubicBezTo>
                  <a:cubicBezTo>
                    <a:pt x="128" y="186"/>
                    <a:pt x="124" y="187"/>
                    <a:pt x="125" y="183"/>
                  </a:cubicBezTo>
                  <a:cubicBezTo>
                    <a:pt x="128" y="183"/>
                    <a:pt x="126" y="182"/>
                    <a:pt x="126" y="177"/>
                  </a:cubicBezTo>
                  <a:cubicBezTo>
                    <a:pt x="126" y="174"/>
                    <a:pt x="128" y="172"/>
                    <a:pt x="127" y="169"/>
                  </a:cubicBezTo>
                  <a:cubicBezTo>
                    <a:pt x="129" y="169"/>
                    <a:pt x="130" y="169"/>
                    <a:pt x="132" y="169"/>
                  </a:cubicBezTo>
                  <a:cubicBezTo>
                    <a:pt x="135" y="169"/>
                    <a:pt x="129" y="166"/>
                    <a:pt x="134" y="167"/>
                  </a:cubicBezTo>
                  <a:cubicBezTo>
                    <a:pt x="134" y="168"/>
                    <a:pt x="136" y="168"/>
                    <a:pt x="137" y="168"/>
                  </a:cubicBezTo>
                  <a:cubicBezTo>
                    <a:pt x="135" y="171"/>
                    <a:pt x="135" y="168"/>
                    <a:pt x="135" y="171"/>
                  </a:cubicBezTo>
                  <a:cubicBezTo>
                    <a:pt x="136" y="174"/>
                    <a:pt x="135" y="175"/>
                    <a:pt x="138" y="175"/>
                  </a:cubicBezTo>
                  <a:cubicBezTo>
                    <a:pt x="138" y="177"/>
                    <a:pt x="138" y="178"/>
                    <a:pt x="137" y="179"/>
                  </a:cubicBezTo>
                  <a:cubicBezTo>
                    <a:pt x="136" y="181"/>
                    <a:pt x="142" y="177"/>
                    <a:pt x="144" y="180"/>
                  </a:cubicBezTo>
                  <a:cubicBezTo>
                    <a:pt x="143" y="183"/>
                    <a:pt x="136" y="180"/>
                    <a:pt x="135" y="184"/>
                  </a:cubicBezTo>
                  <a:cubicBezTo>
                    <a:pt x="134" y="187"/>
                    <a:pt x="138" y="187"/>
                    <a:pt x="139" y="188"/>
                  </a:cubicBezTo>
                  <a:cubicBezTo>
                    <a:pt x="140" y="189"/>
                    <a:pt x="140" y="191"/>
                    <a:pt x="142" y="190"/>
                  </a:cubicBezTo>
                  <a:cubicBezTo>
                    <a:pt x="141" y="188"/>
                    <a:pt x="138" y="188"/>
                    <a:pt x="144" y="188"/>
                  </a:cubicBezTo>
                  <a:cubicBezTo>
                    <a:pt x="145" y="188"/>
                    <a:pt x="147" y="188"/>
                    <a:pt x="148" y="188"/>
                  </a:cubicBezTo>
                  <a:cubicBezTo>
                    <a:pt x="150" y="188"/>
                    <a:pt x="151" y="189"/>
                    <a:pt x="153" y="189"/>
                  </a:cubicBezTo>
                  <a:cubicBezTo>
                    <a:pt x="156" y="189"/>
                    <a:pt x="157" y="187"/>
                    <a:pt x="160" y="188"/>
                  </a:cubicBezTo>
                  <a:cubicBezTo>
                    <a:pt x="160" y="188"/>
                    <a:pt x="164" y="190"/>
                    <a:pt x="166" y="188"/>
                  </a:cubicBezTo>
                  <a:cubicBezTo>
                    <a:pt x="166" y="188"/>
                    <a:pt x="166" y="187"/>
                    <a:pt x="166" y="187"/>
                  </a:cubicBezTo>
                  <a:cubicBezTo>
                    <a:pt x="169" y="186"/>
                    <a:pt x="173" y="187"/>
                    <a:pt x="174" y="184"/>
                  </a:cubicBezTo>
                  <a:cubicBezTo>
                    <a:pt x="179" y="189"/>
                    <a:pt x="182" y="180"/>
                    <a:pt x="185" y="183"/>
                  </a:cubicBezTo>
                  <a:cubicBezTo>
                    <a:pt x="185" y="182"/>
                    <a:pt x="185" y="180"/>
                    <a:pt x="185" y="179"/>
                  </a:cubicBezTo>
                  <a:cubicBezTo>
                    <a:pt x="187" y="179"/>
                    <a:pt x="187" y="178"/>
                    <a:pt x="187" y="176"/>
                  </a:cubicBezTo>
                  <a:cubicBezTo>
                    <a:pt x="187" y="176"/>
                    <a:pt x="188" y="173"/>
                    <a:pt x="188" y="173"/>
                  </a:cubicBezTo>
                  <a:cubicBezTo>
                    <a:pt x="190" y="172"/>
                    <a:pt x="188" y="172"/>
                    <a:pt x="188" y="169"/>
                  </a:cubicBezTo>
                  <a:cubicBezTo>
                    <a:pt x="191" y="169"/>
                    <a:pt x="193" y="169"/>
                    <a:pt x="193" y="167"/>
                  </a:cubicBezTo>
                  <a:cubicBezTo>
                    <a:pt x="194" y="167"/>
                    <a:pt x="194" y="168"/>
                    <a:pt x="194" y="169"/>
                  </a:cubicBezTo>
                  <a:cubicBezTo>
                    <a:pt x="195" y="168"/>
                    <a:pt x="197" y="168"/>
                    <a:pt x="199" y="168"/>
                  </a:cubicBezTo>
                  <a:cubicBezTo>
                    <a:pt x="200" y="168"/>
                    <a:pt x="200" y="166"/>
                    <a:pt x="201" y="166"/>
                  </a:cubicBezTo>
                  <a:cubicBezTo>
                    <a:pt x="202" y="163"/>
                    <a:pt x="201" y="161"/>
                    <a:pt x="199" y="161"/>
                  </a:cubicBezTo>
                  <a:cubicBezTo>
                    <a:pt x="200" y="160"/>
                    <a:pt x="200" y="158"/>
                    <a:pt x="200" y="156"/>
                  </a:cubicBezTo>
                  <a:cubicBezTo>
                    <a:pt x="203" y="157"/>
                    <a:pt x="204" y="156"/>
                    <a:pt x="204" y="154"/>
                  </a:cubicBezTo>
                  <a:cubicBezTo>
                    <a:pt x="207" y="157"/>
                    <a:pt x="207" y="152"/>
                    <a:pt x="212" y="154"/>
                  </a:cubicBezTo>
                  <a:cubicBezTo>
                    <a:pt x="212" y="154"/>
                    <a:pt x="213" y="155"/>
                    <a:pt x="213" y="155"/>
                  </a:cubicBezTo>
                  <a:cubicBezTo>
                    <a:pt x="214" y="155"/>
                    <a:pt x="214" y="154"/>
                    <a:pt x="215" y="154"/>
                  </a:cubicBezTo>
                  <a:cubicBezTo>
                    <a:pt x="216" y="154"/>
                    <a:pt x="218" y="155"/>
                    <a:pt x="218" y="155"/>
                  </a:cubicBezTo>
                  <a:cubicBezTo>
                    <a:pt x="219" y="155"/>
                    <a:pt x="218" y="153"/>
                    <a:pt x="219" y="153"/>
                  </a:cubicBezTo>
                  <a:cubicBezTo>
                    <a:pt x="220" y="152"/>
                    <a:pt x="221" y="153"/>
                    <a:pt x="221" y="153"/>
                  </a:cubicBezTo>
                  <a:cubicBezTo>
                    <a:pt x="223" y="151"/>
                    <a:pt x="223" y="149"/>
                    <a:pt x="226" y="150"/>
                  </a:cubicBezTo>
                  <a:cubicBezTo>
                    <a:pt x="224" y="149"/>
                    <a:pt x="226" y="144"/>
                    <a:pt x="222" y="144"/>
                  </a:cubicBezTo>
                  <a:cubicBezTo>
                    <a:pt x="220" y="143"/>
                    <a:pt x="221" y="147"/>
                    <a:pt x="220" y="147"/>
                  </a:cubicBezTo>
                  <a:cubicBezTo>
                    <a:pt x="219" y="147"/>
                    <a:pt x="219" y="145"/>
                    <a:pt x="218" y="146"/>
                  </a:cubicBezTo>
                  <a:cubicBezTo>
                    <a:pt x="217" y="146"/>
                    <a:pt x="216" y="147"/>
                    <a:pt x="217" y="147"/>
                  </a:cubicBezTo>
                  <a:cubicBezTo>
                    <a:pt x="216" y="147"/>
                    <a:pt x="215" y="145"/>
                    <a:pt x="214" y="146"/>
                  </a:cubicBezTo>
                  <a:cubicBezTo>
                    <a:pt x="212" y="146"/>
                    <a:pt x="211" y="148"/>
                    <a:pt x="208" y="147"/>
                  </a:cubicBezTo>
                  <a:cubicBezTo>
                    <a:pt x="207" y="147"/>
                    <a:pt x="207" y="148"/>
                    <a:pt x="207" y="149"/>
                  </a:cubicBezTo>
                  <a:cubicBezTo>
                    <a:pt x="202" y="148"/>
                    <a:pt x="197" y="149"/>
                    <a:pt x="193" y="148"/>
                  </a:cubicBezTo>
                  <a:cubicBezTo>
                    <a:pt x="193" y="148"/>
                    <a:pt x="193" y="146"/>
                    <a:pt x="193" y="146"/>
                  </a:cubicBezTo>
                  <a:cubicBezTo>
                    <a:pt x="192" y="145"/>
                    <a:pt x="189" y="146"/>
                    <a:pt x="188" y="144"/>
                  </a:cubicBezTo>
                  <a:cubicBezTo>
                    <a:pt x="191" y="138"/>
                    <a:pt x="189" y="134"/>
                    <a:pt x="188" y="127"/>
                  </a:cubicBezTo>
                  <a:cubicBezTo>
                    <a:pt x="191" y="126"/>
                    <a:pt x="196" y="122"/>
                    <a:pt x="198" y="124"/>
                  </a:cubicBezTo>
                  <a:cubicBezTo>
                    <a:pt x="200" y="123"/>
                    <a:pt x="197" y="123"/>
                    <a:pt x="199" y="120"/>
                  </a:cubicBezTo>
                  <a:cubicBezTo>
                    <a:pt x="203" y="120"/>
                    <a:pt x="203" y="113"/>
                    <a:pt x="204" y="111"/>
                  </a:cubicBezTo>
                  <a:cubicBezTo>
                    <a:pt x="204" y="111"/>
                    <a:pt x="206" y="112"/>
                    <a:pt x="206" y="111"/>
                  </a:cubicBezTo>
                  <a:cubicBezTo>
                    <a:pt x="206" y="109"/>
                    <a:pt x="202" y="108"/>
                    <a:pt x="204" y="106"/>
                  </a:cubicBezTo>
                  <a:cubicBezTo>
                    <a:pt x="202" y="107"/>
                    <a:pt x="199" y="105"/>
                    <a:pt x="197" y="106"/>
                  </a:cubicBezTo>
                  <a:cubicBezTo>
                    <a:pt x="194" y="106"/>
                    <a:pt x="191" y="108"/>
                    <a:pt x="188" y="108"/>
                  </a:cubicBezTo>
                  <a:cubicBezTo>
                    <a:pt x="187" y="106"/>
                    <a:pt x="186" y="115"/>
                    <a:pt x="187" y="113"/>
                  </a:cubicBezTo>
                  <a:cubicBezTo>
                    <a:pt x="186" y="115"/>
                    <a:pt x="185" y="112"/>
                    <a:pt x="185" y="113"/>
                  </a:cubicBezTo>
                  <a:cubicBezTo>
                    <a:pt x="184" y="114"/>
                    <a:pt x="185" y="116"/>
                    <a:pt x="185" y="117"/>
                  </a:cubicBezTo>
                  <a:cubicBezTo>
                    <a:pt x="185" y="118"/>
                    <a:pt x="182" y="120"/>
                    <a:pt x="180" y="122"/>
                  </a:cubicBezTo>
                  <a:cubicBezTo>
                    <a:pt x="177" y="126"/>
                    <a:pt x="177" y="128"/>
                    <a:pt x="172" y="128"/>
                  </a:cubicBezTo>
                  <a:cubicBezTo>
                    <a:pt x="172" y="130"/>
                    <a:pt x="174" y="131"/>
                    <a:pt x="172" y="131"/>
                  </a:cubicBezTo>
                  <a:cubicBezTo>
                    <a:pt x="170" y="132"/>
                    <a:pt x="172" y="133"/>
                    <a:pt x="171" y="134"/>
                  </a:cubicBezTo>
                  <a:cubicBezTo>
                    <a:pt x="170" y="134"/>
                    <a:pt x="169" y="133"/>
                    <a:pt x="168" y="134"/>
                  </a:cubicBezTo>
                  <a:cubicBezTo>
                    <a:pt x="168" y="134"/>
                    <a:pt x="169" y="136"/>
                    <a:pt x="168" y="136"/>
                  </a:cubicBezTo>
                  <a:cubicBezTo>
                    <a:pt x="168" y="136"/>
                    <a:pt x="167" y="136"/>
                    <a:pt x="167" y="136"/>
                  </a:cubicBezTo>
                  <a:cubicBezTo>
                    <a:pt x="166" y="138"/>
                    <a:pt x="168" y="141"/>
                    <a:pt x="166" y="141"/>
                  </a:cubicBezTo>
                  <a:cubicBezTo>
                    <a:pt x="167" y="142"/>
                    <a:pt x="169" y="143"/>
                    <a:pt x="167" y="143"/>
                  </a:cubicBezTo>
                  <a:cubicBezTo>
                    <a:pt x="169" y="145"/>
                    <a:pt x="170" y="147"/>
                    <a:pt x="173" y="147"/>
                  </a:cubicBezTo>
                  <a:cubicBezTo>
                    <a:pt x="173" y="149"/>
                    <a:pt x="174" y="150"/>
                    <a:pt x="175" y="150"/>
                  </a:cubicBezTo>
                  <a:cubicBezTo>
                    <a:pt x="175" y="151"/>
                    <a:pt x="174" y="151"/>
                    <a:pt x="173" y="153"/>
                  </a:cubicBezTo>
                  <a:cubicBezTo>
                    <a:pt x="172" y="154"/>
                    <a:pt x="173" y="155"/>
                    <a:pt x="172" y="156"/>
                  </a:cubicBezTo>
                  <a:cubicBezTo>
                    <a:pt x="171" y="157"/>
                    <a:pt x="169" y="157"/>
                    <a:pt x="167" y="157"/>
                  </a:cubicBezTo>
                  <a:cubicBezTo>
                    <a:pt x="167" y="162"/>
                    <a:pt x="163" y="164"/>
                    <a:pt x="164" y="170"/>
                  </a:cubicBezTo>
                  <a:cubicBezTo>
                    <a:pt x="159" y="169"/>
                    <a:pt x="160" y="176"/>
                    <a:pt x="157" y="176"/>
                  </a:cubicBezTo>
                  <a:cubicBezTo>
                    <a:pt x="156" y="176"/>
                    <a:pt x="156" y="176"/>
                    <a:pt x="155" y="176"/>
                  </a:cubicBezTo>
                  <a:cubicBezTo>
                    <a:pt x="154" y="177"/>
                    <a:pt x="155" y="178"/>
                    <a:pt x="154" y="179"/>
                  </a:cubicBezTo>
                  <a:cubicBezTo>
                    <a:pt x="152" y="179"/>
                    <a:pt x="150" y="177"/>
                    <a:pt x="148" y="180"/>
                  </a:cubicBezTo>
                  <a:cubicBezTo>
                    <a:pt x="146" y="180"/>
                    <a:pt x="148" y="175"/>
                    <a:pt x="147" y="173"/>
                  </a:cubicBezTo>
                  <a:cubicBezTo>
                    <a:pt x="146" y="172"/>
                    <a:pt x="146" y="169"/>
                    <a:pt x="145" y="169"/>
                  </a:cubicBezTo>
                  <a:cubicBezTo>
                    <a:pt x="142" y="169"/>
                    <a:pt x="146" y="166"/>
                    <a:pt x="141" y="166"/>
                  </a:cubicBezTo>
                  <a:cubicBezTo>
                    <a:pt x="143" y="163"/>
                    <a:pt x="139" y="162"/>
                    <a:pt x="139" y="161"/>
                  </a:cubicBezTo>
                  <a:cubicBezTo>
                    <a:pt x="139" y="160"/>
                    <a:pt x="140" y="160"/>
                    <a:pt x="140" y="158"/>
                  </a:cubicBezTo>
                  <a:cubicBezTo>
                    <a:pt x="140" y="155"/>
                    <a:pt x="137" y="154"/>
                    <a:pt x="134" y="151"/>
                  </a:cubicBezTo>
                  <a:cubicBezTo>
                    <a:pt x="131" y="153"/>
                    <a:pt x="132" y="158"/>
                    <a:pt x="126" y="157"/>
                  </a:cubicBezTo>
                  <a:cubicBezTo>
                    <a:pt x="126" y="158"/>
                    <a:pt x="127" y="158"/>
                    <a:pt x="128" y="158"/>
                  </a:cubicBezTo>
                  <a:cubicBezTo>
                    <a:pt x="128" y="160"/>
                    <a:pt x="127" y="159"/>
                    <a:pt x="126" y="160"/>
                  </a:cubicBezTo>
                  <a:cubicBezTo>
                    <a:pt x="124" y="160"/>
                    <a:pt x="125" y="164"/>
                    <a:pt x="122" y="163"/>
                  </a:cubicBezTo>
                  <a:cubicBezTo>
                    <a:pt x="117" y="164"/>
                    <a:pt x="119" y="158"/>
                    <a:pt x="113" y="160"/>
                  </a:cubicBezTo>
                  <a:cubicBezTo>
                    <a:pt x="113" y="159"/>
                    <a:pt x="114" y="159"/>
                    <a:pt x="115" y="158"/>
                  </a:cubicBezTo>
                  <a:cubicBezTo>
                    <a:pt x="117" y="155"/>
                    <a:pt x="112" y="153"/>
                    <a:pt x="115" y="151"/>
                  </a:cubicBezTo>
                  <a:cubicBezTo>
                    <a:pt x="115" y="150"/>
                    <a:pt x="113" y="150"/>
                    <a:pt x="112" y="149"/>
                  </a:cubicBezTo>
                  <a:cubicBezTo>
                    <a:pt x="111" y="148"/>
                    <a:pt x="113" y="147"/>
                    <a:pt x="113" y="147"/>
                  </a:cubicBezTo>
                  <a:cubicBezTo>
                    <a:pt x="113" y="145"/>
                    <a:pt x="111" y="145"/>
                    <a:pt x="111" y="144"/>
                  </a:cubicBezTo>
                  <a:cubicBezTo>
                    <a:pt x="111" y="143"/>
                    <a:pt x="112" y="136"/>
                    <a:pt x="111" y="141"/>
                  </a:cubicBezTo>
                  <a:cubicBezTo>
                    <a:pt x="109" y="140"/>
                    <a:pt x="110" y="138"/>
                    <a:pt x="112" y="138"/>
                  </a:cubicBezTo>
                  <a:cubicBezTo>
                    <a:pt x="110" y="134"/>
                    <a:pt x="116" y="133"/>
                    <a:pt x="113" y="133"/>
                  </a:cubicBezTo>
                  <a:cubicBezTo>
                    <a:pt x="113" y="131"/>
                    <a:pt x="116" y="132"/>
                    <a:pt x="117" y="130"/>
                  </a:cubicBezTo>
                  <a:cubicBezTo>
                    <a:pt x="117" y="129"/>
                    <a:pt x="118" y="130"/>
                    <a:pt x="118" y="130"/>
                  </a:cubicBezTo>
                  <a:cubicBezTo>
                    <a:pt x="119" y="130"/>
                    <a:pt x="119" y="128"/>
                    <a:pt x="120" y="128"/>
                  </a:cubicBezTo>
                  <a:cubicBezTo>
                    <a:pt x="121" y="128"/>
                    <a:pt x="121" y="126"/>
                    <a:pt x="121" y="124"/>
                  </a:cubicBezTo>
                  <a:cubicBezTo>
                    <a:pt x="124" y="125"/>
                    <a:pt x="125" y="124"/>
                    <a:pt x="125" y="122"/>
                  </a:cubicBezTo>
                  <a:cubicBezTo>
                    <a:pt x="128" y="121"/>
                    <a:pt x="126" y="126"/>
                    <a:pt x="131" y="124"/>
                  </a:cubicBezTo>
                  <a:cubicBezTo>
                    <a:pt x="131" y="123"/>
                    <a:pt x="129" y="123"/>
                    <a:pt x="128" y="123"/>
                  </a:cubicBezTo>
                  <a:cubicBezTo>
                    <a:pt x="132" y="120"/>
                    <a:pt x="135" y="122"/>
                    <a:pt x="138" y="118"/>
                  </a:cubicBezTo>
                  <a:cubicBezTo>
                    <a:pt x="138" y="118"/>
                    <a:pt x="137" y="117"/>
                    <a:pt x="138" y="116"/>
                  </a:cubicBezTo>
                  <a:cubicBezTo>
                    <a:pt x="138" y="116"/>
                    <a:pt x="140" y="117"/>
                    <a:pt x="140" y="116"/>
                  </a:cubicBezTo>
                  <a:cubicBezTo>
                    <a:pt x="141" y="115"/>
                    <a:pt x="140" y="113"/>
                    <a:pt x="140" y="113"/>
                  </a:cubicBezTo>
                  <a:cubicBezTo>
                    <a:pt x="140" y="112"/>
                    <a:pt x="143" y="111"/>
                    <a:pt x="144" y="110"/>
                  </a:cubicBezTo>
                  <a:cubicBezTo>
                    <a:pt x="144" y="109"/>
                    <a:pt x="143" y="107"/>
                    <a:pt x="144" y="106"/>
                  </a:cubicBezTo>
                  <a:cubicBezTo>
                    <a:pt x="144" y="105"/>
                    <a:pt x="145" y="107"/>
                    <a:pt x="146" y="107"/>
                  </a:cubicBezTo>
                  <a:cubicBezTo>
                    <a:pt x="145" y="107"/>
                    <a:pt x="148" y="101"/>
                    <a:pt x="147" y="101"/>
                  </a:cubicBezTo>
                  <a:cubicBezTo>
                    <a:pt x="150" y="104"/>
                    <a:pt x="150" y="99"/>
                    <a:pt x="153" y="98"/>
                  </a:cubicBezTo>
                  <a:cubicBezTo>
                    <a:pt x="153" y="96"/>
                    <a:pt x="155" y="95"/>
                    <a:pt x="153" y="95"/>
                  </a:cubicBezTo>
                  <a:cubicBezTo>
                    <a:pt x="153" y="93"/>
                    <a:pt x="156" y="94"/>
                    <a:pt x="157" y="91"/>
                  </a:cubicBezTo>
                  <a:cubicBezTo>
                    <a:pt x="157" y="90"/>
                    <a:pt x="159" y="90"/>
                    <a:pt x="160" y="90"/>
                  </a:cubicBezTo>
                  <a:cubicBezTo>
                    <a:pt x="160" y="89"/>
                    <a:pt x="160" y="88"/>
                    <a:pt x="159" y="88"/>
                  </a:cubicBezTo>
                  <a:cubicBezTo>
                    <a:pt x="162" y="85"/>
                    <a:pt x="164" y="85"/>
                    <a:pt x="167" y="84"/>
                  </a:cubicBezTo>
                  <a:cubicBezTo>
                    <a:pt x="169" y="83"/>
                    <a:pt x="167" y="83"/>
                    <a:pt x="168" y="80"/>
                  </a:cubicBezTo>
                  <a:cubicBezTo>
                    <a:pt x="169" y="79"/>
                    <a:pt x="172" y="78"/>
                    <a:pt x="172" y="76"/>
                  </a:cubicBezTo>
                  <a:cubicBezTo>
                    <a:pt x="172" y="73"/>
                    <a:pt x="175" y="77"/>
                    <a:pt x="175" y="73"/>
                  </a:cubicBezTo>
                  <a:cubicBezTo>
                    <a:pt x="180" y="71"/>
                    <a:pt x="185" y="75"/>
                    <a:pt x="185" y="68"/>
                  </a:cubicBezTo>
                  <a:cubicBezTo>
                    <a:pt x="187" y="69"/>
                    <a:pt x="192" y="67"/>
                    <a:pt x="195" y="69"/>
                  </a:cubicBezTo>
                  <a:cubicBezTo>
                    <a:pt x="197" y="68"/>
                    <a:pt x="197" y="67"/>
                    <a:pt x="198" y="65"/>
                  </a:cubicBezTo>
                  <a:cubicBezTo>
                    <a:pt x="201" y="64"/>
                    <a:pt x="204" y="69"/>
                    <a:pt x="204" y="64"/>
                  </a:cubicBezTo>
                  <a:cubicBezTo>
                    <a:pt x="206" y="65"/>
                    <a:pt x="206" y="67"/>
                    <a:pt x="208" y="68"/>
                  </a:cubicBezTo>
                  <a:cubicBezTo>
                    <a:pt x="210" y="67"/>
                    <a:pt x="209" y="64"/>
                    <a:pt x="213" y="65"/>
                  </a:cubicBezTo>
                  <a:cubicBezTo>
                    <a:pt x="213" y="67"/>
                    <a:pt x="212" y="68"/>
                    <a:pt x="212" y="69"/>
                  </a:cubicBezTo>
                  <a:cubicBezTo>
                    <a:pt x="213" y="70"/>
                    <a:pt x="218" y="64"/>
                    <a:pt x="221" y="67"/>
                  </a:cubicBezTo>
                  <a:cubicBezTo>
                    <a:pt x="223" y="68"/>
                    <a:pt x="222" y="66"/>
                    <a:pt x="224" y="67"/>
                  </a:cubicBezTo>
                  <a:cubicBezTo>
                    <a:pt x="226" y="67"/>
                    <a:pt x="229" y="69"/>
                    <a:pt x="232" y="68"/>
                  </a:cubicBezTo>
                  <a:cubicBezTo>
                    <a:pt x="231" y="68"/>
                    <a:pt x="233" y="71"/>
                    <a:pt x="232" y="71"/>
                  </a:cubicBezTo>
                  <a:cubicBezTo>
                    <a:pt x="232" y="72"/>
                    <a:pt x="230" y="71"/>
                    <a:pt x="230" y="71"/>
                  </a:cubicBezTo>
                  <a:cubicBezTo>
                    <a:pt x="229" y="72"/>
                    <a:pt x="230" y="74"/>
                    <a:pt x="227" y="74"/>
                  </a:cubicBezTo>
                  <a:cubicBezTo>
                    <a:pt x="229" y="77"/>
                    <a:pt x="236" y="74"/>
                    <a:pt x="239" y="74"/>
                  </a:cubicBezTo>
                  <a:cubicBezTo>
                    <a:pt x="241" y="73"/>
                    <a:pt x="241" y="76"/>
                    <a:pt x="241" y="76"/>
                  </a:cubicBezTo>
                  <a:cubicBezTo>
                    <a:pt x="242" y="77"/>
                    <a:pt x="245" y="75"/>
                    <a:pt x="245" y="77"/>
                  </a:cubicBezTo>
                  <a:cubicBezTo>
                    <a:pt x="253" y="75"/>
                    <a:pt x="255" y="82"/>
                    <a:pt x="260" y="80"/>
                  </a:cubicBezTo>
                  <a:cubicBezTo>
                    <a:pt x="259" y="83"/>
                    <a:pt x="264" y="81"/>
                    <a:pt x="264" y="84"/>
                  </a:cubicBezTo>
                  <a:cubicBezTo>
                    <a:pt x="267" y="84"/>
                    <a:pt x="272" y="84"/>
                    <a:pt x="268" y="87"/>
                  </a:cubicBezTo>
                  <a:cubicBezTo>
                    <a:pt x="271" y="87"/>
                    <a:pt x="273" y="87"/>
                    <a:pt x="275" y="88"/>
                  </a:cubicBezTo>
                  <a:cubicBezTo>
                    <a:pt x="276" y="88"/>
                    <a:pt x="275" y="90"/>
                    <a:pt x="275" y="90"/>
                  </a:cubicBezTo>
                  <a:cubicBezTo>
                    <a:pt x="276" y="91"/>
                    <a:pt x="278" y="90"/>
                    <a:pt x="279" y="90"/>
                  </a:cubicBezTo>
                  <a:cubicBezTo>
                    <a:pt x="280" y="95"/>
                    <a:pt x="280" y="96"/>
                    <a:pt x="279" y="101"/>
                  </a:cubicBezTo>
                  <a:cubicBezTo>
                    <a:pt x="277" y="98"/>
                    <a:pt x="275" y="102"/>
                    <a:pt x="272" y="102"/>
                  </a:cubicBezTo>
                  <a:cubicBezTo>
                    <a:pt x="269" y="102"/>
                    <a:pt x="264" y="99"/>
                    <a:pt x="261" y="102"/>
                  </a:cubicBezTo>
                  <a:cubicBezTo>
                    <a:pt x="260" y="102"/>
                    <a:pt x="261" y="100"/>
                    <a:pt x="260" y="100"/>
                  </a:cubicBezTo>
                  <a:cubicBezTo>
                    <a:pt x="259" y="99"/>
                    <a:pt x="258" y="101"/>
                    <a:pt x="258" y="101"/>
                  </a:cubicBezTo>
                  <a:cubicBezTo>
                    <a:pt x="257" y="101"/>
                    <a:pt x="256" y="98"/>
                    <a:pt x="255" y="98"/>
                  </a:cubicBezTo>
                  <a:cubicBezTo>
                    <a:pt x="254" y="98"/>
                    <a:pt x="250" y="102"/>
                    <a:pt x="251" y="97"/>
                  </a:cubicBezTo>
                  <a:cubicBezTo>
                    <a:pt x="247" y="99"/>
                    <a:pt x="248" y="97"/>
                    <a:pt x="244" y="97"/>
                  </a:cubicBezTo>
                  <a:cubicBezTo>
                    <a:pt x="243" y="99"/>
                    <a:pt x="245" y="100"/>
                    <a:pt x="246" y="100"/>
                  </a:cubicBezTo>
                  <a:cubicBezTo>
                    <a:pt x="248" y="99"/>
                    <a:pt x="248" y="101"/>
                    <a:pt x="250" y="101"/>
                  </a:cubicBezTo>
                  <a:cubicBezTo>
                    <a:pt x="247" y="103"/>
                    <a:pt x="250" y="102"/>
                    <a:pt x="251" y="103"/>
                  </a:cubicBezTo>
                  <a:cubicBezTo>
                    <a:pt x="251" y="104"/>
                    <a:pt x="250" y="105"/>
                    <a:pt x="251" y="106"/>
                  </a:cubicBezTo>
                  <a:cubicBezTo>
                    <a:pt x="251" y="106"/>
                    <a:pt x="253" y="107"/>
                    <a:pt x="253" y="108"/>
                  </a:cubicBezTo>
                  <a:cubicBezTo>
                    <a:pt x="253" y="109"/>
                    <a:pt x="256" y="112"/>
                    <a:pt x="255" y="116"/>
                  </a:cubicBezTo>
                  <a:cubicBezTo>
                    <a:pt x="256" y="120"/>
                    <a:pt x="263" y="117"/>
                    <a:pt x="264" y="121"/>
                  </a:cubicBezTo>
                  <a:cubicBezTo>
                    <a:pt x="265" y="120"/>
                    <a:pt x="265" y="118"/>
                    <a:pt x="267" y="118"/>
                  </a:cubicBezTo>
                  <a:cubicBezTo>
                    <a:pt x="267" y="115"/>
                    <a:pt x="262" y="116"/>
                    <a:pt x="260" y="114"/>
                  </a:cubicBezTo>
                  <a:cubicBezTo>
                    <a:pt x="259" y="109"/>
                    <a:pt x="267" y="112"/>
                    <a:pt x="270" y="111"/>
                  </a:cubicBezTo>
                  <a:cubicBezTo>
                    <a:pt x="269" y="114"/>
                    <a:pt x="275" y="111"/>
                    <a:pt x="273" y="115"/>
                  </a:cubicBezTo>
                  <a:cubicBezTo>
                    <a:pt x="276" y="116"/>
                    <a:pt x="278" y="111"/>
                    <a:pt x="278" y="116"/>
                  </a:cubicBezTo>
                  <a:cubicBezTo>
                    <a:pt x="281" y="115"/>
                    <a:pt x="278" y="110"/>
                    <a:pt x="275" y="110"/>
                  </a:cubicBezTo>
                  <a:cubicBezTo>
                    <a:pt x="276" y="108"/>
                    <a:pt x="279" y="107"/>
                    <a:pt x="281" y="107"/>
                  </a:cubicBezTo>
                  <a:cubicBezTo>
                    <a:pt x="283" y="105"/>
                    <a:pt x="283" y="102"/>
                    <a:pt x="285" y="101"/>
                  </a:cubicBezTo>
                  <a:cubicBezTo>
                    <a:pt x="290" y="100"/>
                    <a:pt x="292" y="102"/>
                    <a:pt x="296" y="103"/>
                  </a:cubicBezTo>
                  <a:cubicBezTo>
                    <a:pt x="297" y="103"/>
                    <a:pt x="296" y="101"/>
                    <a:pt x="298" y="101"/>
                  </a:cubicBezTo>
                  <a:cubicBezTo>
                    <a:pt x="298" y="99"/>
                    <a:pt x="297" y="98"/>
                    <a:pt x="296" y="97"/>
                  </a:cubicBezTo>
                  <a:cubicBezTo>
                    <a:pt x="297" y="93"/>
                    <a:pt x="297" y="89"/>
                    <a:pt x="297" y="84"/>
                  </a:cubicBezTo>
                  <a:cubicBezTo>
                    <a:pt x="300" y="84"/>
                    <a:pt x="304" y="84"/>
                    <a:pt x="306" y="86"/>
                  </a:cubicBezTo>
                  <a:cubicBezTo>
                    <a:pt x="307" y="86"/>
                    <a:pt x="310" y="86"/>
                    <a:pt x="310" y="89"/>
                  </a:cubicBezTo>
                  <a:cubicBezTo>
                    <a:pt x="307" y="89"/>
                    <a:pt x="305" y="89"/>
                    <a:pt x="303" y="89"/>
                  </a:cubicBezTo>
                  <a:cubicBezTo>
                    <a:pt x="303" y="90"/>
                    <a:pt x="303" y="91"/>
                    <a:pt x="303" y="93"/>
                  </a:cubicBezTo>
                  <a:cubicBezTo>
                    <a:pt x="305" y="96"/>
                    <a:pt x="306" y="92"/>
                    <a:pt x="308" y="94"/>
                  </a:cubicBezTo>
                  <a:cubicBezTo>
                    <a:pt x="310" y="94"/>
                    <a:pt x="305" y="95"/>
                    <a:pt x="305" y="95"/>
                  </a:cubicBezTo>
                  <a:cubicBezTo>
                    <a:pt x="304" y="97"/>
                    <a:pt x="308" y="95"/>
                    <a:pt x="310" y="97"/>
                  </a:cubicBezTo>
                  <a:cubicBezTo>
                    <a:pt x="312" y="96"/>
                    <a:pt x="314" y="95"/>
                    <a:pt x="315" y="93"/>
                  </a:cubicBezTo>
                  <a:cubicBezTo>
                    <a:pt x="316" y="92"/>
                    <a:pt x="317" y="92"/>
                    <a:pt x="317" y="90"/>
                  </a:cubicBezTo>
                  <a:cubicBezTo>
                    <a:pt x="322" y="92"/>
                    <a:pt x="321" y="87"/>
                    <a:pt x="326" y="88"/>
                  </a:cubicBezTo>
                  <a:cubicBezTo>
                    <a:pt x="328" y="87"/>
                    <a:pt x="329" y="86"/>
                    <a:pt x="328" y="84"/>
                  </a:cubicBezTo>
                  <a:cubicBezTo>
                    <a:pt x="330" y="84"/>
                    <a:pt x="332" y="83"/>
                    <a:pt x="332" y="82"/>
                  </a:cubicBezTo>
                  <a:cubicBezTo>
                    <a:pt x="337" y="86"/>
                    <a:pt x="340" y="80"/>
                    <a:pt x="345" y="80"/>
                  </a:cubicBezTo>
                  <a:cubicBezTo>
                    <a:pt x="345" y="81"/>
                    <a:pt x="345" y="83"/>
                    <a:pt x="345" y="84"/>
                  </a:cubicBezTo>
                  <a:cubicBezTo>
                    <a:pt x="349" y="85"/>
                    <a:pt x="353" y="84"/>
                    <a:pt x="356" y="83"/>
                  </a:cubicBezTo>
                  <a:cubicBezTo>
                    <a:pt x="356" y="83"/>
                    <a:pt x="358" y="83"/>
                    <a:pt x="358" y="83"/>
                  </a:cubicBezTo>
                  <a:cubicBezTo>
                    <a:pt x="358" y="83"/>
                    <a:pt x="358" y="82"/>
                    <a:pt x="358" y="82"/>
                  </a:cubicBezTo>
                  <a:cubicBezTo>
                    <a:pt x="360" y="81"/>
                    <a:pt x="364" y="82"/>
                    <a:pt x="364" y="78"/>
                  </a:cubicBezTo>
                  <a:cubicBezTo>
                    <a:pt x="367" y="80"/>
                    <a:pt x="371" y="80"/>
                    <a:pt x="373" y="83"/>
                  </a:cubicBezTo>
                  <a:cubicBezTo>
                    <a:pt x="375" y="82"/>
                    <a:pt x="376" y="81"/>
                    <a:pt x="377" y="80"/>
                  </a:cubicBezTo>
                  <a:cubicBezTo>
                    <a:pt x="377" y="78"/>
                    <a:pt x="372" y="77"/>
                    <a:pt x="376" y="76"/>
                  </a:cubicBezTo>
                  <a:cubicBezTo>
                    <a:pt x="374" y="73"/>
                    <a:pt x="368" y="74"/>
                    <a:pt x="370" y="68"/>
                  </a:cubicBezTo>
                  <a:cubicBezTo>
                    <a:pt x="372" y="69"/>
                    <a:pt x="372" y="71"/>
                    <a:pt x="376" y="71"/>
                  </a:cubicBezTo>
                  <a:cubicBezTo>
                    <a:pt x="377" y="72"/>
                    <a:pt x="379" y="75"/>
                    <a:pt x="383" y="74"/>
                  </a:cubicBezTo>
                  <a:cubicBezTo>
                    <a:pt x="383" y="74"/>
                    <a:pt x="384" y="73"/>
                    <a:pt x="384" y="73"/>
                  </a:cubicBezTo>
                  <a:cubicBezTo>
                    <a:pt x="385" y="72"/>
                    <a:pt x="386" y="75"/>
                    <a:pt x="386" y="73"/>
                  </a:cubicBezTo>
                  <a:cubicBezTo>
                    <a:pt x="388" y="72"/>
                    <a:pt x="388" y="75"/>
                    <a:pt x="389" y="75"/>
                  </a:cubicBezTo>
                  <a:cubicBezTo>
                    <a:pt x="390" y="76"/>
                    <a:pt x="393" y="74"/>
                    <a:pt x="392" y="77"/>
                  </a:cubicBezTo>
                  <a:cubicBezTo>
                    <a:pt x="396" y="76"/>
                    <a:pt x="397" y="78"/>
                    <a:pt x="401" y="76"/>
                  </a:cubicBezTo>
                  <a:cubicBezTo>
                    <a:pt x="400" y="80"/>
                    <a:pt x="405" y="77"/>
                    <a:pt x="404" y="81"/>
                  </a:cubicBezTo>
                  <a:cubicBezTo>
                    <a:pt x="406" y="81"/>
                    <a:pt x="407" y="82"/>
                    <a:pt x="407" y="83"/>
                  </a:cubicBezTo>
                  <a:cubicBezTo>
                    <a:pt x="411" y="83"/>
                    <a:pt x="412" y="85"/>
                    <a:pt x="416" y="84"/>
                  </a:cubicBezTo>
                  <a:cubicBezTo>
                    <a:pt x="418" y="77"/>
                    <a:pt x="409" y="81"/>
                    <a:pt x="411" y="74"/>
                  </a:cubicBezTo>
                  <a:cubicBezTo>
                    <a:pt x="410" y="72"/>
                    <a:pt x="409" y="74"/>
                    <a:pt x="407" y="74"/>
                  </a:cubicBezTo>
                  <a:cubicBezTo>
                    <a:pt x="407" y="71"/>
                    <a:pt x="409" y="70"/>
                    <a:pt x="409" y="67"/>
                  </a:cubicBezTo>
                  <a:cubicBezTo>
                    <a:pt x="409" y="65"/>
                    <a:pt x="407" y="66"/>
                    <a:pt x="406" y="65"/>
                  </a:cubicBezTo>
                  <a:cubicBezTo>
                    <a:pt x="406" y="65"/>
                    <a:pt x="408" y="63"/>
                    <a:pt x="406" y="63"/>
                  </a:cubicBezTo>
                  <a:cubicBezTo>
                    <a:pt x="406" y="61"/>
                    <a:pt x="409" y="62"/>
                    <a:pt x="409" y="58"/>
                  </a:cubicBezTo>
                  <a:cubicBezTo>
                    <a:pt x="411" y="58"/>
                    <a:pt x="410" y="55"/>
                    <a:pt x="413" y="56"/>
                  </a:cubicBezTo>
                  <a:cubicBezTo>
                    <a:pt x="413" y="54"/>
                    <a:pt x="414" y="52"/>
                    <a:pt x="417" y="53"/>
                  </a:cubicBezTo>
                  <a:cubicBezTo>
                    <a:pt x="416" y="47"/>
                    <a:pt x="421" y="49"/>
                    <a:pt x="420" y="44"/>
                  </a:cubicBezTo>
                  <a:cubicBezTo>
                    <a:pt x="426" y="43"/>
                    <a:pt x="428" y="46"/>
                    <a:pt x="432" y="47"/>
                  </a:cubicBezTo>
                  <a:cubicBezTo>
                    <a:pt x="432" y="48"/>
                    <a:pt x="432" y="50"/>
                    <a:pt x="433" y="50"/>
                  </a:cubicBezTo>
                  <a:cubicBezTo>
                    <a:pt x="433" y="52"/>
                    <a:pt x="431" y="51"/>
                    <a:pt x="430" y="51"/>
                  </a:cubicBezTo>
                  <a:cubicBezTo>
                    <a:pt x="430" y="56"/>
                    <a:pt x="432" y="58"/>
                    <a:pt x="430" y="62"/>
                  </a:cubicBezTo>
                  <a:cubicBezTo>
                    <a:pt x="431" y="63"/>
                    <a:pt x="431" y="64"/>
                    <a:pt x="432" y="64"/>
                  </a:cubicBezTo>
                  <a:cubicBezTo>
                    <a:pt x="433" y="65"/>
                    <a:pt x="433" y="66"/>
                    <a:pt x="434" y="65"/>
                  </a:cubicBezTo>
                  <a:cubicBezTo>
                    <a:pt x="432" y="68"/>
                    <a:pt x="434" y="74"/>
                    <a:pt x="432" y="77"/>
                  </a:cubicBezTo>
                  <a:cubicBezTo>
                    <a:pt x="431" y="81"/>
                    <a:pt x="435" y="80"/>
                    <a:pt x="436" y="82"/>
                  </a:cubicBezTo>
                  <a:cubicBezTo>
                    <a:pt x="435" y="91"/>
                    <a:pt x="430" y="97"/>
                    <a:pt x="423" y="100"/>
                  </a:cubicBezTo>
                  <a:cubicBezTo>
                    <a:pt x="423" y="102"/>
                    <a:pt x="428" y="100"/>
                    <a:pt x="429" y="102"/>
                  </a:cubicBezTo>
                  <a:cubicBezTo>
                    <a:pt x="431" y="102"/>
                    <a:pt x="431" y="98"/>
                    <a:pt x="434" y="98"/>
                  </a:cubicBezTo>
                  <a:cubicBezTo>
                    <a:pt x="434" y="99"/>
                    <a:pt x="433" y="100"/>
                    <a:pt x="433" y="102"/>
                  </a:cubicBezTo>
                  <a:cubicBezTo>
                    <a:pt x="435" y="102"/>
                    <a:pt x="434" y="100"/>
                    <a:pt x="436" y="100"/>
                  </a:cubicBezTo>
                  <a:cubicBezTo>
                    <a:pt x="437" y="100"/>
                    <a:pt x="436" y="98"/>
                    <a:pt x="437" y="97"/>
                  </a:cubicBezTo>
                  <a:cubicBezTo>
                    <a:pt x="437" y="97"/>
                    <a:pt x="439" y="98"/>
                    <a:pt x="439" y="97"/>
                  </a:cubicBezTo>
                  <a:cubicBezTo>
                    <a:pt x="440" y="96"/>
                    <a:pt x="439" y="95"/>
                    <a:pt x="439" y="94"/>
                  </a:cubicBezTo>
                  <a:cubicBezTo>
                    <a:pt x="440" y="94"/>
                    <a:pt x="441" y="94"/>
                    <a:pt x="443" y="94"/>
                  </a:cubicBezTo>
                  <a:cubicBezTo>
                    <a:pt x="441" y="90"/>
                    <a:pt x="446" y="87"/>
                    <a:pt x="443" y="84"/>
                  </a:cubicBezTo>
                  <a:cubicBezTo>
                    <a:pt x="443" y="83"/>
                    <a:pt x="445" y="84"/>
                    <a:pt x="445" y="82"/>
                  </a:cubicBezTo>
                  <a:cubicBezTo>
                    <a:pt x="445" y="81"/>
                    <a:pt x="444" y="81"/>
                    <a:pt x="443" y="81"/>
                  </a:cubicBezTo>
                  <a:cubicBezTo>
                    <a:pt x="442" y="78"/>
                    <a:pt x="447" y="80"/>
                    <a:pt x="449" y="80"/>
                  </a:cubicBezTo>
                  <a:cubicBezTo>
                    <a:pt x="447" y="79"/>
                    <a:pt x="448" y="75"/>
                    <a:pt x="445" y="76"/>
                  </a:cubicBezTo>
                  <a:cubicBezTo>
                    <a:pt x="442" y="78"/>
                    <a:pt x="441" y="73"/>
                    <a:pt x="440" y="76"/>
                  </a:cubicBezTo>
                  <a:cubicBezTo>
                    <a:pt x="438" y="74"/>
                    <a:pt x="439" y="72"/>
                    <a:pt x="439" y="69"/>
                  </a:cubicBezTo>
                  <a:cubicBezTo>
                    <a:pt x="439" y="69"/>
                    <a:pt x="441" y="69"/>
                    <a:pt x="441" y="69"/>
                  </a:cubicBezTo>
                  <a:cubicBezTo>
                    <a:pt x="442" y="68"/>
                    <a:pt x="441" y="64"/>
                    <a:pt x="441" y="63"/>
                  </a:cubicBezTo>
                  <a:cubicBezTo>
                    <a:pt x="442" y="61"/>
                    <a:pt x="440" y="63"/>
                    <a:pt x="440" y="63"/>
                  </a:cubicBezTo>
                  <a:cubicBezTo>
                    <a:pt x="438" y="61"/>
                    <a:pt x="439" y="59"/>
                    <a:pt x="438" y="56"/>
                  </a:cubicBezTo>
                  <a:cubicBezTo>
                    <a:pt x="443" y="58"/>
                    <a:pt x="441" y="53"/>
                    <a:pt x="444" y="53"/>
                  </a:cubicBezTo>
                  <a:cubicBezTo>
                    <a:pt x="444" y="51"/>
                    <a:pt x="444" y="49"/>
                    <a:pt x="444" y="47"/>
                  </a:cubicBezTo>
                  <a:cubicBezTo>
                    <a:pt x="448" y="45"/>
                    <a:pt x="446" y="50"/>
                    <a:pt x="446" y="53"/>
                  </a:cubicBezTo>
                  <a:cubicBezTo>
                    <a:pt x="446" y="54"/>
                    <a:pt x="449" y="52"/>
                    <a:pt x="449" y="54"/>
                  </a:cubicBezTo>
                  <a:cubicBezTo>
                    <a:pt x="449" y="54"/>
                    <a:pt x="447" y="55"/>
                    <a:pt x="447" y="55"/>
                  </a:cubicBezTo>
                  <a:cubicBezTo>
                    <a:pt x="448" y="58"/>
                    <a:pt x="451" y="59"/>
                    <a:pt x="454" y="61"/>
                  </a:cubicBezTo>
                  <a:cubicBezTo>
                    <a:pt x="457" y="61"/>
                    <a:pt x="454" y="57"/>
                    <a:pt x="453" y="57"/>
                  </a:cubicBezTo>
                  <a:cubicBezTo>
                    <a:pt x="455" y="55"/>
                    <a:pt x="458" y="55"/>
                    <a:pt x="462" y="55"/>
                  </a:cubicBezTo>
                  <a:cubicBezTo>
                    <a:pt x="461" y="54"/>
                    <a:pt x="459" y="54"/>
                    <a:pt x="458" y="54"/>
                  </a:cubicBezTo>
                  <a:cubicBezTo>
                    <a:pt x="459" y="50"/>
                    <a:pt x="456" y="51"/>
                    <a:pt x="457" y="48"/>
                  </a:cubicBezTo>
                  <a:cubicBezTo>
                    <a:pt x="458" y="51"/>
                    <a:pt x="465" y="47"/>
                    <a:pt x="464" y="51"/>
                  </a:cubicBezTo>
                  <a:cubicBezTo>
                    <a:pt x="465" y="52"/>
                    <a:pt x="466" y="50"/>
                    <a:pt x="466" y="50"/>
                  </a:cubicBezTo>
                  <a:cubicBezTo>
                    <a:pt x="468" y="51"/>
                    <a:pt x="466" y="52"/>
                    <a:pt x="467" y="53"/>
                  </a:cubicBezTo>
                  <a:cubicBezTo>
                    <a:pt x="468" y="53"/>
                    <a:pt x="469" y="52"/>
                    <a:pt x="470" y="53"/>
                  </a:cubicBezTo>
                  <a:cubicBezTo>
                    <a:pt x="472" y="55"/>
                    <a:pt x="476" y="52"/>
                    <a:pt x="473" y="56"/>
                  </a:cubicBezTo>
                  <a:cubicBezTo>
                    <a:pt x="475" y="56"/>
                    <a:pt x="477" y="56"/>
                    <a:pt x="479" y="56"/>
                  </a:cubicBezTo>
                  <a:cubicBezTo>
                    <a:pt x="479" y="55"/>
                    <a:pt x="474" y="54"/>
                    <a:pt x="478" y="53"/>
                  </a:cubicBezTo>
                  <a:cubicBezTo>
                    <a:pt x="477" y="51"/>
                    <a:pt x="476" y="51"/>
                    <a:pt x="474" y="50"/>
                  </a:cubicBezTo>
                  <a:cubicBezTo>
                    <a:pt x="474" y="44"/>
                    <a:pt x="474" y="44"/>
                    <a:pt x="474" y="37"/>
                  </a:cubicBezTo>
                  <a:cubicBezTo>
                    <a:pt x="481" y="37"/>
                    <a:pt x="489" y="38"/>
                    <a:pt x="494" y="37"/>
                  </a:cubicBezTo>
                  <a:cubicBezTo>
                    <a:pt x="497" y="37"/>
                    <a:pt x="495" y="34"/>
                    <a:pt x="498" y="36"/>
                  </a:cubicBezTo>
                  <a:cubicBezTo>
                    <a:pt x="502" y="34"/>
                    <a:pt x="499" y="31"/>
                    <a:pt x="500" y="28"/>
                  </a:cubicBezTo>
                  <a:cubicBezTo>
                    <a:pt x="503" y="28"/>
                    <a:pt x="505" y="28"/>
                    <a:pt x="506" y="27"/>
                  </a:cubicBezTo>
                  <a:cubicBezTo>
                    <a:pt x="508" y="24"/>
                    <a:pt x="511" y="23"/>
                    <a:pt x="513" y="21"/>
                  </a:cubicBezTo>
                  <a:cubicBezTo>
                    <a:pt x="525" y="19"/>
                    <a:pt x="538" y="18"/>
                    <a:pt x="547" y="14"/>
                  </a:cubicBezTo>
                  <a:cubicBezTo>
                    <a:pt x="549" y="12"/>
                    <a:pt x="550" y="16"/>
                    <a:pt x="550" y="16"/>
                  </a:cubicBezTo>
                  <a:cubicBezTo>
                    <a:pt x="550" y="16"/>
                    <a:pt x="552" y="13"/>
                    <a:pt x="551" y="13"/>
                  </a:cubicBezTo>
                  <a:cubicBezTo>
                    <a:pt x="553" y="13"/>
                    <a:pt x="551" y="15"/>
                    <a:pt x="552" y="16"/>
                  </a:cubicBezTo>
                  <a:cubicBezTo>
                    <a:pt x="553" y="17"/>
                    <a:pt x="555" y="16"/>
                    <a:pt x="555" y="17"/>
                  </a:cubicBezTo>
                  <a:cubicBezTo>
                    <a:pt x="556" y="17"/>
                    <a:pt x="554" y="15"/>
                    <a:pt x="556" y="15"/>
                  </a:cubicBezTo>
                  <a:cubicBezTo>
                    <a:pt x="558" y="14"/>
                    <a:pt x="562" y="15"/>
                    <a:pt x="562" y="11"/>
                  </a:cubicBezTo>
                  <a:cubicBezTo>
                    <a:pt x="564" y="12"/>
                    <a:pt x="565" y="11"/>
                    <a:pt x="565" y="9"/>
                  </a:cubicBezTo>
                  <a:cubicBezTo>
                    <a:pt x="567" y="9"/>
                    <a:pt x="567" y="11"/>
                    <a:pt x="569" y="11"/>
                  </a:cubicBezTo>
                  <a:cubicBezTo>
                    <a:pt x="572" y="11"/>
                    <a:pt x="571" y="7"/>
                    <a:pt x="571" y="4"/>
                  </a:cubicBezTo>
                  <a:cubicBezTo>
                    <a:pt x="577" y="2"/>
                    <a:pt x="582" y="0"/>
                    <a:pt x="591" y="1"/>
                  </a:cubicBezTo>
                  <a:cubicBezTo>
                    <a:pt x="590" y="2"/>
                    <a:pt x="590" y="3"/>
                    <a:pt x="590" y="5"/>
                  </a:cubicBezTo>
                  <a:cubicBezTo>
                    <a:pt x="592" y="8"/>
                    <a:pt x="597" y="8"/>
                    <a:pt x="599" y="5"/>
                  </a:cubicBezTo>
                  <a:cubicBezTo>
                    <a:pt x="601" y="6"/>
                    <a:pt x="600" y="7"/>
                    <a:pt x="599" y="7"/>
                  </a:cubicBezTo>
                  <a:close/>
                  <a:moveTo>
                    <a:pt x="882" y="150"/>
                  </a:moveTo>
                  <a:cubicBezTo>
                    <a:pt x="882" y="149"/>
                    <a:pt x="880" y="149"/>
                    <a:pt x="879" y="148"/>
                  </a:cubicBezTo>
                  <a:cubicBezTo>
                    <a:pt x="875" y="147"/>
                    <a:pt x="875" y="150"/>
                    <a:pt x="879" y="149"/>
                  </a:cubicBezTo>
                  <a:cubicBezTo>
                    <a:pt x="880" y="150"/>
                    <a:pt x="880" y="150"/>
                    <a:pt x="882" y="150"/>
                  </a:cubicBezTo>
                  <a:close/>
                  <a:moveTo>
                    <a:pt x="254" y="239"/>
                  </a:moveTo>
                  <a:cubicBezTo>
                    <a:pt x="253" y="242"/>
                    <a:pt x="258" y="240"/>
                    <a:pt x="257" y="244"/>
                  </a:cubicBezTo>
                  <a:cubicBezTo>
                    <a:pt x="259" y="245"/>
                    <a:pt x="260" y="243"/>
                    <a:pt x="260" y="244"/>
                  </a:cubicBezTo>
                  <a:cubicBezTo>
                    <a:pt x="260" y="246"/>
                    <a:pt x="260" y="245"/>
                    <a:pt x="259" y="246"/>
                  </a:cubicBezTo>
                  <a:cubicBezTo>
                    <a:pt x="257" y="246"/>
                    <a:pt x="252" y="248"/>
                    <a:pt x="251" y="248"/>
                  </a:cubicBezTo>
                  <a:cubicBezTo>
                    <a:pt x="248" y="247"/>
                    <a:pt x="247" y="245"/>
                    <a:pt x="245" y="243"/>
                  </a:cubicBezTo>
                  <a:cubicBezTo>
                    <a:pt x="245" y="241"/>
                    <a:pt x="248" y="243"/>
                    <a:pt x="248" y="241"/>
                  </a:cubicBezTo>
                  <a:cubicBezTo>
                    <a:pt x="246" y="239"/>
                    <a:pt x="245" y="238"/>
                    <a:pt x="241" y="240"/>
                  </a:cubicBezTo>
                  <a:cubicBezTo>
                    <a:pt x="240" y="238"/>
                    <a:pt x="239" y="236"/>
                    <a:pt x="235" y="236"/>
                  </a:cubicBezTo>
                  <a:cubicBezTo>
                    <a:pt x="234" y="236"/>
                    <a:pt x="235" y="238"/>
                    <a:pt x="234" y="239"/>
                  </a:cubicBezTo>
                  <a:cubicBezTo>
                    <a:pt x="234" y="239"/>
                    <a:pt x="232" y="239"/>
                    <a:pt x="231" y="240"/>
                  </a:cubicBezTo>
                  <a:cubicBezTo>
                    <a:pt x="230" y="241"/>
                    <a:pt x="229" y="244"/>
                    <a:pt x="226" y="243"/>
                  </a:cubicBezTo>
                  <a:cubicBezTo>
                    <a:pt x="228" y="247"/>
                    <a:pt x="224" y="249"/>
                    <a:pt x="224" y="249"/>
                  </a:cubicBezTo>
                  <a:cubicBezTo>
                    <a:pt x="223" y="252"/>
                    <a:pt x="223" y="254"/>
                    <a:pt x="222" y="257"/>
                  </a:cubicBezTo>
                  <a:cubicBezTo>
                    <a:pt x="221" y="257"/>
                    <a:pt x="221" y="256"/>
                    <a:pt x="220" y="256"/>
                  </a:cubicBezTo>
                  <a:cubicBezTo>
                    <a:pt x="219" y="260"/>
                    <a:pt x="223" y="262"/>
                    <a:pt x="220" y="264"/>
                  </a:cubicBezTo>
                  <a:cubicBezTo>
                    <a:pt x="222" y="263"/>
                    <a:pt x="222" y="266"/>
                    <a:pt x="222" y="267"/>
                  </a:cubicBezTo>
                  <a:cubicBezTo>
                    <a:pt x="223" y="267"/>
                    <a:pt x="224" y="267"/>
                    <a:pt x="225" y="267"/>
                  </a:cubicBezTo>
                  <a:cubicBezTo>
                    <a:pt x="228" y="267"/>
                    <a:pt x="228" y="270"/>
                    <a:pt x="230" y="268"/>
                  </a:cubicBezTo>
                  <a:cubicBezTo>
                    <a:pt x="230" y="268"/>
                    <a:pt x="232" y="268"/>
                    <a:pt x="232" y="268"/>
                  </a:cubicBezTo>
                  <a:cubicBezTo>
                    <a:pt x="236" y="267"/>
                    <a:pt x="235" y="267"/>
                    <a:pt x="237" y="266"/>
                  </a:cubicBezTo>
                  <a:cubicBezTo>
                    <a:pt x="239" y="265"/>
                    <a:pt x="239" y="267"/>
                    <a:pt x="241" y="267"/>
                  </a:cubicBezTo>
                  <a:cubicBezTo>
                    <a:pt x="242" y="266"/>
                    <a:pt x="241" y="265"/>
                    <a:pt x="243" y="264"/>
                  </a:cubicBezTo>
                  <a:cubicBezTo>
                    <a:pt x="245" y="264"/>
                    <a:pt x="251" y="264"/>
                    <a:pt x="253" y="264"/>
                  </a:cubicBezTo>
                  <a:cubicBezTo>
                    <a:pt x="255" y="265"/>
                    <a:pt x="256" y="266"/>
                    <a:pt x="258" y="267"/>
                  </a:cubicBezTo>
                  <a:cubicBezTo>
                    <a:pt x="259" y="267"/>
                    <a:pt x="259" y="266"/>
                    <a:pt x="260" y="266"/>
                  </a:cubicBezTo>
                  <a:cubicBezTo>
                    <a:pt x="260" y="266"/>
                    <a:pt x="261" y="267"/>
                    <a:pt x="261" y="267"/>
                  </a:cubicBezTo>
                  <a:cubicBezTo>
                    <a:pt x="265" y="268"/>
                    <a:pt x="265" y="268"/>
                    <a:pt x="267" y="268"/>
                  </a:cubicBezTo>
                  <a:cubicBezTo>
                    <a:pt x="272" y="268"/>
                    <a:pt x="278" y="267"/>
                    <a:pt x="284" y="268"/>
                  </a:cubicBezTo>
                  <a:cubicBezTo>
                    <a:pt x="283" y="265"/>
                    <a:pt x="284" y="263"/>
                    <a:pt x="285" y="262"/>
                  </a:cubicBezTo>
                  <a:cubicBezTo>
                    <a:pt x="281" y="257"/>
                    <a:pt x="278" y="251"/>
                    <a:pt x="270" y="250"/>
                  </a:cubicBezTo>
                  <a:cubicBezTo>
                    <a:pt x="270" y="248"/>
                    <a:pt x="268" y="248"/>
                    <a:pt x="267" y="247"/>
                  </a:cubicBezTo>
                  <a:cubicBezTo>
                    <a:pt x="267" y="245"/>
                    <a:pt x="267" y="244"/>
                    <a:pt x="266" y="243"/>
                  </a:cubicBezTo>
                  <a:cubicBezTo>
                    <a:pt x="267" y="240"/>
                    <a:pt x="270" y="240"/>
                    <a:pt x="270" y="235"/>
                  </a:cubicBezTo>
                  <a:cubicBezTo>
                    <a:pt x="263" y="234"/>
                    <a:pt x="259" y="237"/>
                    <a:pt x="254" y="239"/>
                  </a:cubicBezTo>
                  <a:close/>
                  <a:moveTo>
                    <a:pt x="336" y="293"/>
                  </a:moveTo>
                  <a:cubicBezTo>
                    <a:pt x="334" y="293"/>
                    <a:pt x="333" y="293"/>
                    <a:pt x="334" y="294"/>
                  </a:cubicBezTo>
                  <a:cubicBezTo>
                    <a:pt x="336" y="292"/>
                    <a:pt x="341" y="292"/>
                    <a:pt x="343" y="292"/>
                  </a:cubicBezTo>
                  <a:cubicBezTo>
                    <a:pt x="343" y="291"/>
                    <a:pt x="342" y="289"/>
                    <a:pt x="343" y="289"/>
                  </a:cubicBezTo>
                  <a:cubicBezTo>
                    <a:pt x="343" y="289"/>
                    <a:pt x="345" y="291"/>
                    <a:pt x="345" y="290"/>
                  </a:cubicBezTo>
                  <a:cubicBezTo>
                    <a:pt x="345" y="288"/>
                    <a:pt x="345" y="285"/>
                    <a:pt x="345" y="282"/>
                  </a:cubicBezTo>
                  <a:cubicBezTo>
                    <a:pt x="344" y="280"/>
                    <a:pt x="342" y="280"/>
                    <a:pt x="341" y="279"/>
                  </a:cubicBezTo>
                  <a:cubicBezTo>
                    <a:pt x="341" y="278"/>
                    <a:pt x="342" y="277"/>
                    <a:pt x="341" y="276"/>
                  </a:cubicBezTo>
                  <a:cubicBezTo>
                    <a:pt x="341" y="274"/>
                    <a:pt x="337" y="273"/>
                    <a:pt x="340" y="273"/>
                  </a:cubicBezTo>
                  <a:cubicBezTo>
                    <a:pt x="343" y="273"/>
                    <a:pt x="345" y="273"/>
                    <a:pt x="347" y="273"/>
                  </a:cubicBezTo>
                  <a:cubicBezTo>
                    <a:pt x="348" y="268"/>
                    <a:pt x="345" y="268"/>
                    <a:pt x="345" y="267"/>
                  </a:cubicBezTo>
                  <a:cubicBezTo>
                    <a:pt x="345" y="264"/>
                    <a:pt x="342" y="265"/>
                    <a:pt x="341" y="263"/>
                  </a:cubicBezTo>
                  <a:cubicBezTo>
                    <a:pt x="342" y="263"/>
                    <a:pt x="343" y="262"/>
                    <a:pt x="343" y="261"/>
                  </a:cubicBezTo>
                  <a:cubicBezTo>
                    <a:pt x="339" y="262"/>
                    <a:pt x="338" y="260"/>
                    <a:pt x="336" y="260"/>
                  </a:cubicBezTo>
                  <a:cubicBezTo>
                    <a:pt x="336" y="253"/>
                    <a:pt x="328" y="255"/>
                    <a:pt x="328" y="249"/>
                  </a:cubicBezTo>
                  <a:cubicBezTo>
                    <a:pt x="331" y="247"/>
                    <a:pt x="334" y="243"/>
                    <a:pt x="340" y="244"/>
                  </a:cubicBezTo>
                  <a:cubicBezTo>
                    <a:pt x="341" y="244"/>
                    <a:pt x="340" y="242"/>
                    <a:pt x="341" y="242"/>
                  </a:cubicBezTo>
                  <a:cubicBezTo>
                    <a:pt x="342" y="239"/>
                    <a:pt x="338" y="239"/>
                    <a:pt x="338" y="236"/>
                  </a:cubicBezTo>
                  <a:cubicBezTo>
                    <a:pt x="332" y="235"/>
                    <a:pt x="330" y="238"/>
                    <a:pt x="326" y="236"/>
                  </a:cubicBezTo>
                  <a:cubicBezTo>
                    <a:pt x="326" y="238"/>
                    <a:pt x="326" y="239"/>
                    <a:pt x="325" y="237"/>
                  </a:cubicBezTo>
                  <a:cubicBezTo>
                    <a:pt x="324" y="237"/>
                    <a:pt x="324" y="239"/>
                    <a:pt x="324" y="239"/>
                  </a:cubicBezTo>
                  <a:cubicBezTo>
                    <a:pt x="321" y="240"/>
                    <a:pt x="317" y="242"/>
                    <a:pt x="315" y="242"/>
                  </a:cubicBezTo>
                  <a:cubicBezTo>
                    <a:pt x="312" y="243"/>
                    <a:pt x="313" y="244"/>
                    <a:pt x="312" y="246"/>
                  </a:cubicBezTo>
                  <a:cubicBezTo>
                    <a:pt x="312" y="246"/>
                    <a:pt x="310" y="245"/>
                    <a:pt x="310" y="246"/>
                  </a:cubicBezTo>
                  <a:cubicBezTo>
                    <a:pt x="309" y="246"/>
                    <a:pt x="310" y="249"/>
                    <a:pt x="310" y="249"/>
                  </a:cubicBezTo>
                  <a:cubicBezTo>
                    <a:pt x="310" y="252"/>
                    <a:pt x="313" y="247"/>
                    <a:pt x="313" y="252"/>
                  </a:cubicBezTo>
                  <a:cubicBezTo>
                    <a:pt x="313" y="253"/>
                    <a:pt x="314" y="253"/>
                    <a:pt x="314" y="254"/>
                  </a:cubicBezTo>
                  <a:cubicBezTo>
                    <a:pt x="313" y="258"/>
                    <a:pt x="315" y="260"/>
                    <a:pt x="315" y="261"/>
                  </a:cubicBezTo>
                  <a:cubicBezTo>
                    <a:pt x="316" y="262"/>
                    <a:pt x="316" y="262"/>
                    <a:pt x="317" y="263"/>
                  </a:cubicBezTo>
                  <a:cubicBezTo>
                    <a:pt x="317" y="263"/>
                    <a:pt x="318" y="267"/>
                    <a:pt x="318" y="267"/>
                  </a:cubicBezTo>
                  <a:cubicBezTo>
                    <a:pt x="319" y="270"/>
                    <a:pt x="319" y="269"/>
                    <a:pt x="320" y="272"/>
                  </a:cubicBezTo>
                  <a:cubicBezTo>
                    <a:pt x="321" y="273"/>
                    <a:pt x="320" y="274"/>
                    <a:pt x="320" y="275"/>
                  </a:cubicBezTo>
                  <a:cubicBezTo>
                    <a:pt x="321" y="276"/>
                    <a:pt x="323" y="276"/>
                    <a:pt x="323" y="279"/>
                  </a:cubicBezTo>
                  <a:cubicBezTo>
                    <a:pt x="318" y="277"/>
                    <a:pt x="321" y="284"/>
                    <a:pt x="319" y="284"/>
                  </a:cubicBezTo>
                  <a:cubicBezTo>
                    <a:pt x="324" y="285"/>
                    <a:pt x="324" y="293"/>
                    <a:pt x="330" y="289"/>
                  </a:cubicBezTo>
                  <a:cubicBezTo>
                    <a:pt x="325" y="294"/>
                    <a:pt x="335" y="290"/>
                    <a:pt x="336" y="293"/>
                  </a:cubicBezTo>
                  <a:close/>
                  <a:moveTo>
                    <a:pt x="371" y="239"/>
                  </a:moveTo>
                  <a:cubicBezTo>
                    <a:pt x="370" y="239"/>
                    <a:pt x="370" y="241"/>
                    <a:pt x="370" y="242"/>
                  </a:cubicBezTo>
                  <a:cubicBezTo>
                    <a:pt x="369" y="243"/>
                    <a:pt x="367" y="243"/>
                    <a:pt x="366" y="244"/>
                  </a:cubicBezTo>
                  <a:cubicBezTo>
                    <a:pt x="367" y="245"/>
                    <a:pt x="370" y="248"/>
                    <a:pt x="370" y="249"/>
                  </a:cubicBezTo>
                  <a:cubicBezTo>
                    <a:pt x="370" y="249"/>
                    <a:pt x="368" y="249"/>
                    <a:pt x="368" y="250"/>
                  </a:cubicBezTo>
                  <a:cubicBezTo>
                    <a:pt x="369" y="251"/>
                    <a:pt x="372" y="251"/>
                    <a:pt x="373" y="253"/>
                  </a:cubicBezTo>
                  <a:cubicBezTo>
                    <a:pt x="373" y="251"/>
                    <a:pt x="375" y="251"/>
                    <a:pt x="376" y="250"/>
                  </a:cubicBezTo>
                  <a:cubicBezTo>
                    <a:pt x="377" y="247"/>
                    <a:pt x="374" y="247"/>
                    <a:pt x="373" y="244"/>
                  </a:cubicBezTo>
                  <a:cubicBezTo>
                    <a:pt x="375" y="243"/>
                    <a:pt x="377" y="243"/>
                    <a:pt x="377" y="240"/>
                  </a:cubicBezTo>
                  <a:cubicBezTo>
                    <a:pt x="375" y="240"/>
                    <a:pt x="374" y="239"/>
                    <a:pt x="376" y="237"/>
                  </a:cubicBezTo>
                  <a:cubicBezTo>
                    <a:pt x="374" y="238"/>
                    <a:pt x="372" y="238"/>
                    <a:pt x="371" y="239"/>
                  </a:cubicBezTo>
                  <a:close/>
                  <a:moveTo>
                    <a:pt x="217" y="270"/>
                  </a:moveTo>
                  <a:cubicBezTo>
                    <a:pt x="216" y="275"/>
                    <a:pt x="225" y="272"/>
                    <a:pt x="225" y="270"/>
                  </a:cubicBezTo>
                  <a:cubicBezTo>
                    <a:pt x="222" y="269"/>
                    <a:pt x="220" y="269"/>
                    <a:pt x="217" y="270"/>
                  </a:cubicBezTo>
                  <a:close/>
                  <a:moveTo>
                    <a:pt x="244" y="489"/>
                  </a:moveTo>
                  <a:cubicBezTo>
                    <a:pt x="245" y="485"/>
                    <a:pt x="252" y="485"/>
                    <a:pt x="251" y="478"/>
                  </a:cubicBezTo>
                  <a:cubicBezTo>
                    <a:pt x="247" y="480"/>
                    <a:pt x="241" y="475"/>
                    <a:pt x="238" y="479"/>
                  </a:cubicBezTo>
                  <a:cubicBezTo>
                    <a:pt x="243" y="479"/>
                    <a:pt x="237" y="480"/>
                    <a:pt x="237" y="481"/>
                  </a:cubicBezTo>
                  <a:cubicBezTo>
                    <a:pt x="237" y="480"/>
                    <a:pt x="238" y="484"/>
                    <a:pt x="238" y="485"/>
                  </a:cubicBezTo>
                  <a:cubicBezTo>
                    <a:pt x="238" y="486"/>
                    <a:pt x="238" y="488"/>
                    <a:pt x="237" y="488"/>
                  </a:cubicBezTo>
                  <a:cubicBezTo>
                    <a:pt x="237" y="488"/>
                    <a:pt x="236" y="487"/>
                    <a:pt x="235" y="488"/>
                  </a:cubicBezTo>
                  <a:cubicBezTo>
                    <a:pt x="237" y="490"/>
                    <a:pt x="241" y="489"/>
                    <a:pt x="244" y="489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4" name="Freeform 88"/>
            <p:cNvSpPr>
              <a:spLocks/>
            </p:cNvSpPr>
            <p:nvPr/>
          </p:nvSpPr>
          <p:spPr bwMode="auto">
            <a:xfrm>
              <a:off x="9003889" y="1395262"/>
              <a:ext cx="55563" cy="30162"/>
            </a:xfrm>
            <a:custGeom>
              <a:avLst/>
              <a:gdLst>
                <a:gd name="T0" fmla="*/ 26 w 15"/>
                <a:gd name="T1" fmla="*/ 0 h 8"/>
                <a:gd name="T2" fmla="*/ 30 w 15"/>
                <a:gd name="T3" fmla="*/ 17 h 8"/>
                <a:gd name="T4" fmla="*/ 0 w 15"/>
                <a:gd name="T5" fmla="*/ 7 h 8"/>
                <a:gd name="T6" fmla="*/ 26 w 15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cubicBezTo>
                    <a:pt x="10" y="3"/>
                    <a:pt x="15" y="2"/>
                    <a:pt x="13" y="7"/>
                  </a:cubicBezTo>
                  <a:cubicBezTo>
                    <a:pt x="7" y="8"/>
                    <a:pt x="3" y="6"/>
                    <a:pt x="0" y="3"/>
                  </a:cubicBezTo>
                  <a:cubicBezTo>
                    <a:pt x="2" y="1"/>
                    <a:pt x="7" y="1"/>
                    <a:pt x="11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5" name="Freeform 89"/>
            <p:cNvSpPr>
              <a:spLocks noEditPoints="1"/>
            </p:cNvSpPr>
            <p:nvPr/>
          </p:nvSpPr>
          <p:spPr bwMode="auto">
            <a:xfrm>
              <a:off x="9116602" y="1447649"/>
              <a:ext cx="528638" cy="371475"/>
            </a:xfrm>
            <a:custGeom>
              <a:avLst/>
              <a:gdLst>
                <a:gd name="T0" fmla="*/ 33 w 141"/>
                <a:gd name="T1" fmla="*/ 14 h 99"/>
                <a:gd name="T2" fmla="*/ 43 w 141"/>
                <a:gd name="T3" fmla="*/ 12 h 99"/>
                <a:gd name="T4" fmla="*/ 43 w 141"/>
                <a:gd name="T5" fmla="*/ 17 h 99"/>
                <a:gd name="T6" fmla="*/ 43 w 141"/>
                <a:gd name="T7" fmla="*/ 28 h 99"/>
                <a:gd name="T8" fmla="*/ 52 w 141"/>
                <a:gd name="T9" fmla="*/ 50 h 99"/>
                <a:gd name="T10" fmla="*/ 71 w 141"/>
                <a:gd name="T11" fmla="*/ 14 h 99"/>
                <a:gd name="T12" fmla="*/ 97 w 141"/>
                <a:gd name="T13" fmla="*/ 12 h 99"/>
                <a:gd name="T14" fmla="*/ 113 w 141"/>
                <a:gd name="T15" fmla="*/ 38 h 99"/>
                <a:gd name="T16" fmla="*/ 132 w 141"/>
                <a:gd name="T17" fmla="*/ 33 h 99"/>
                <a:gd name="T18" fmla="*/ 161 w 141"/>
                <a:gd name="T19" fmla="*/ 31 h 99"/>
                <a:gd name="T20" fmla="*/ 170 w 141"/>
                <a:gd name="T21" fmla="*/ 43 h 99"/>
                <a:gd name="T22" fmla="*/ 182 w 141"/>
                <a:gd name="T23" fmla="*/ 47 h 99"/>
                <a:gd name="T24" fmla="*/ 189 w 141"/>
                <a:gd name="T25" fmla="*/ 50 h 99"/>
                <a:gd name="T26" fmla="*/ 213 w 141"/>
                <a:gd name="T27" fmla="*/ 54 h 99"/>
                <a:gd name="T28" fmla="*/ 236 w 141"/>
                <a:gd name="T29" fmla="*/ 66 h 99"/>
                <a:gd name="T30" fmla="*/ 243 w 141"/>
                <a:gd name="T31" fmla="*/ 76 h 99"/>
                <a:gd name="T32" fmla="*/ 260 w 141"/>
                <a:gd name="T33" fmla="*/ 90 h 99"/>
                <a:gd name="T34" fmla="*/ 248 w 141"/>
                <a:gd name="T35" fmla="*/ 111 h 99"/>
                <a:gd name="T36" fmla="*/ 274 w 141"/>
                <a:gd name="T37" fmla="*/ 113 h 99"/>
                <a:gd name="T38" fmla="*/ 279 w 141"/>
                <a:gd name="T39" fmla="*/ 128 h 99"/>
                <a:gd name="T40" fmla="*/ 302 w 141"/>
                <a:gd name="T41" fmla="*/ 130 h 99"/>
                <a:gd name="T42" fmla="*/ 316 w 141"/>
                <a:gd name="T43" fmla="*/ 144 h 99"/>
                <a:gd name="T44" fmla="*/ 321 w 141"/>
                <a:gd name="T45" fmla="*/ 156 h 99"/>
                <a:gd name="T46" fmla="*/ 307 w 141"/>
                <a:gd name="T47" fmla="*/ 175 h 99"/>
                <a:gd name="T48" fmla="*/ 288 w 141"/>
                <a:gd name="T49" fmla="*/ 173 h 99"/>
                <a:gd name="T50" fmla="*/ 272 w 141"/>
                <a:gd name="T51" fmla="*/ 156 h 99"/>
                <a:gd name="T52" fmla="*/ 257 w 141"/>
                <a:gd name="T53" fmla="*/ 170 h 99"/>
                <a:gd name="T54" fmla="*/ 276 w 141"/>
                <a:gd name="T55" fmla="*/ 180 h 99"/>
                <a:gd name="T56" fmla="*/ 288 w 141"/>
                <a:gd name="T57" fmla="*/ 201 h 99"/>
                <a:gd name="T58" fmla="*/ 279 w 141"/>
                <a:gd name="T59" fmla="*/ 220 h 99"/>
                <a:gd name="T60" fmla="*/ 243 w 141"/>
                <a:gd name="T61" fmla="*/ 206 h 99"/>
                <a:gd name="T62" fmla="*/ 255 w 141"/>
                <a:gd name="T63" fmla="*/ 220 h 99"/>
                <a:gd name="T64" fmla="*/ 269 w 141"/>
                <a:gd name="T65" fmla="*/ 227 h 99"/>
                <a:gd name="T66" fmla="*/ 255 w 141"/>
                <a:gd name="T67" fmla="*/ 227 h 99"/>
                <a:gd name="T68" fmla="*/ 224 w 141"/>
                <a:gd name="T69" fmla="*/ 217 h 99"/>
                <a:gd name="T70" fmla="*/ 208 w 141"/>
                <a:gd name="T71" fmla="*/ 208 h 99"/>
                <a:gd name="T72" fmla="*/ 198 w 141"/>
                <a:gd name="T73" fmla="*/ 194 h 99"/>
                <a:gd name="T74" fmla="*/ 182 w 141"/>
                <a:gd name="T75" fmla="*/ 163 h 99"/>
                <a:gd name="T76" fmla="*/ 184 w 141"/>
                <a:gd name="T77" fmla="*/ 156 h 99"/>
                <a:gd name="T78" fmla="*/ 191 w 141"/>
                <a:gd name="T79" fmla="*/ 144 h 99"/>
                <a:gd name="T80" fmla="*/ 198 w 141"/>
                <a:gd name="T81" fmla="*/ 130 h 99"/>
                <a:gd name="T82" fmla="*/ 191 w 141"/>
                <a:gd name="T83" fmla="*/ 113 h 99"/>
                <a:gd name="T84" fmla="*/ 179 w 141"/>
                <a:gd name="T85" fmla="*/ 106 h 99"/>
                <a:gd name="T86" fmla="*/ 170 w 141"/>
                <a:gd name="T87" fmla="*/ 106 h 99"/>
                <a:gd name="T88" fmla="*/ 161 w 141"/>
                <a:gd name="T89" fmla="*/ 102 h 99"/>
                <a:gd name="T90" fmla="*/ 137 w 141"/>
                <a:gd name="T91" fmla="*/ 78 h 99"/>
                <a:gd name="T92" fmla="*/ 116 w 141"/>
                <a:gd name="T93" fmla="*/ 83 h 99"/>
                <a:gd name="T94" fmla="*/ 97 w 141"/>
                <a:gd name="T95" fmla="*/ 83 h 99"/>
                <a:gd name="T96" fmla="*/ 73 w 141"/>
                <a:gd name="T97" fmla="*/ 83 h 99"/>
                <a:gd name="T98" fmla="*/ 33 w 141"/>
                <a:gd name="T99" fmla="*/ 76 h 99"/>
                <a:gd name="T100" fmla="*/ 12 w 141"/>
                <a:gd name="T101" fmla="*/ 64 h 99"/>
                <a:gd name="T102" fmla="*/ 7 w 141"/>
                <a:gd name="T103" fmla="*/ 50 h 99"/>
                <a:gd name="T104" fmla="*/ 9 w 141"/>
                <a:gd name="T105" fmla="*/ 38 h 99"/>
                <a:gd name="T106" fmla="*/ 215 w 141"/>
                <a:gd name="T107" fmla="*/ 161 h 99"/>
                <a:gd name="T108" fmla="*/ 229 w 141"/>
                <a:gd name="T109" fmla="*/ 149 h 99"/>
                <a:gd name="T110" fmla="*/ 215 w 141"/>
                <a:gd name="T111" fmla="*/ 161 h 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41" h="99">
                  <a:moveTo>
                    <a:pt x="5" y="7"/>
                  </a:moveTo>
                  <a:cubicBezTo>
                    <a:pt x="8" y="10"/>
                    <a:pt x="12" y="3"/>
                    <a:pt x="14" y="6"/>
                  </a:cubicBezTo>
                  <a:cubicBezTo>
                    <a:pt x="15" y="6"/>
                    <a:pt x="14" y="4"/>
                    <a:pt x="15" y="3"/>
                  </a:cubicBezTo>
                  <a:cubicBezTo>
                    <a:pt x="16" y="3"/>
                    <a:pt x="17" y="5"/>
                    <a:pt x="18" y="5"/>
                  </a:cubicBezTo>
                  <a:cubicBezTo>
                    <a:pt x="20" y="4"/>
                    <a:pt x="20" y="0"/>
                    <a:pt x="23" y="3"/>
                  </a:cubicBezTo>
                  <a:cubicBezTo>
                    <a:pt x="23" y="9"/>
                    <a:pt x="20" y="5"/>
                    <a:pt x="18" y="7"/>
                  </a:cubicBezTo>
                  <a:cubicBezTo>
                    <a:pt x="18" y="8"/>
                    <a:pt x="21" y="8"/>
                    <a:pt x="21" y="8"/>
                  </a:cubicBezTo>
                  <a:cubicBezTo>
                    <a:pt x="20" y="10"/>
                    <a:pt x="19" y="10"/>
                    <a:pt x="18" y="12"/>
                  </a:cubicBezTo>
                  <a:cubicBezTo>
                    <a:pt x="18" y="13"/>
                    <a:pt x="19" y="14"/>
                    <a:pt x="20" y="15"/>
                  </a:cubicBezTo>
                  <a:cubicBezTo>
                    <a:pt x="20" y="17"/>
                    <a:pt x="19" y="21"/>
                    <a:pt x="22" y="21"/>
                  </a:cubicBezTo>
                  <a:cubicBezTo>
                    <a:pt x="25" y="20"/>
                    <a:pt x="22" y="14"/>
                    <a:pt x="23" y="12"/>
                  </a:cubicBezTo>
                  <a:cubicBezTo>
                    <a:pt x="29" y="13"/>
                    <a:pt x="28" y="8"/>
                    <a:pt x="30" y="6"/>
                  </a:cubicBezTo>
                  <a:cubicBezTo>
                    <a:pt x="32" y="9"/>
                    <a:pt x="35" y="3"/>
                    <a:pt x="36" y="7"/>
                  </a:cubicBezTo>
                  <a:cubicBezTo>
                    <a:pt x="38" y="7"/>
                    <a:pt x="38" y="4"/>
                    <a:pt x="41" y="5"/>
                  </a:cubicBezTo>
                  <a:cubicBezTo>
                    <a:pt x="40" y="9"/>
                    <a:pt x="44" y="10"/>
                    <a:pt x="47" y="10"/>
                  </a:cubicBezTo>
                  <a:cubicBezTo>
                    <a:pt x="45" y="14"/>
                    <a:pt x="46" y="14"/>
                    <a:pt x="48" y="16"/>
                  </a:cubicBezTo>
                  <a:cubicBezTo>
                    <a:pt x="50" y="15"/>
                    <a:pt x="51" y="15"/>
                    <a:pt x="52" y="16"/>
                  </a:cubicBezTo>
                  <a:cubicBezTo>
                    <a:pt x="55" y="17"/>
                    <a:pt x="55" y="14"/>
                    <a:pt x="56" y="14"/>
                  </a:cubicBezTo>
                  <a:cubicBezTo>
                    <a:pt x="57" y="13"/>
                    <a:pt x="60" y="15"/>
                    <a:pt x="60" y="13"/>
                  </a:cubicBezTo>
                  <a:cubicBezTo>
                    <a:pt x="63" y="14"/>
                    <a:pt x="64" y="14"/>
                    <a:pt x="68" y="13"/>
                  </a:cubicBezTo>
                  <a:cubicBezTo>
                    <a:pt x="68" y="15"/>
                    <a:pt x="71" y="14"/>
                    <a:pt x="70" y="14"/>
                  </a:cubicBezTo>
                  <a:cubicBezTo>
                    <a:pt x="71" y="15"/>
                    <a:pt x="71" y="17"/>
                    <a:pt x="72" y="18"/>
                  </a:cubicBezTo>
                  <a:cubicBezTo>
                    <a:pt x="73" y="18"/>
                    <a:pt x="75" y="18"/>
                    <a:pt x="76" y="19"/>
                  </a:cubicBezTo>
                  <a:cubicBezTo>
                    <a:pt x="77" y="19"/>
                    <a:pt x="76" y="20"/>
                    <a:pt x="77" y="20"/>
                  </a:cubicBezTo>
                  <a:cubicBezTo>
                    <a:pt x="80" y="20"/>
                    <a:pt x="76" y="22"/>
                    <a:pt x="78" y="23"/>
                  </a:cubicBezTo>
                  <a:cubicBezTo>
                    <a:pt x="79" y="24"/>
                    <a:pt x="80" y="22"/>
                    <a:pt x="80" y="21"/>
                  </a:cubicBezTo>
                  <a:cubicBezTo>
                    <a:pt x="81" y="22"/>
                    <a:pt x="81" y="24"/>
                    <a:pt x="84" y="25"/>
                  </a:cubicBezTo>
                  <a:cubicBezTo>
                    <a:pt x="87" y="25"/>
                    <a:pt x="88" y="24"/>
                    <a:pt x="90" y="23"/>
                  </a:cubicBezTo>
                  <a:cubicBezTo>
                    <a:pt x="90" y="28"/>
                    <a:pt x="97" y="25"/>
                    <a:pt x="97" y="29"/>
                  </a:cubicBezTo>
                  <a:cubicBezTo>
                    <a:pt x="99" y="30"/>
                    <a:pt x="99" y="29"/>
                    <a:pt x="100" y="28"/>
                  </a:cubicBezTo>
                  <a:cubicBezTo>
                    <a:pt x="101" y="29"/>
                    <a:pt x="102" y="31"/>
                    <a:pt x="102" y="33"/>
                  </a:cubicBezTo>
                  <a:cubicBezTo>
                    <a:pt x="103" y="33"/>
                    <a:pt x="103" y="32"/>
                    <a:pt x="103" y="32"/>
                  </a:cubicBezTo>
                  <a:cubicBezTo>
                    <a:pt x="105" y="33"/>
                    <a:pt x="106" y="36"/>
                    <a:pt x="110" y="35"/>
                  </a:cubicBezTo>
                  <a:cubicBezTo>
                    <a:pt x="109" y="36"/>
                    <a:pt x="109" y="37"/>
                    <a:pt x="110" y="38"/>
                  </a:cubicBezTo>
                  <a:cubicBezTo>
                    <a:pt x="111" y="40"/>
                    <a:pt x="107" y="41"/>
                    <a:pt x="110" y="42"/>
                  </a:cubicBezTo>
                  <a:cubicBezTo>
                    <a:pt x="109" y="44"/>
                    <a:pt x="105" y="44"/>
                    <a:pt x="105" y="47"/>
                  </a:cubicBezTo>
                  <a:cubicBezTo>
                    <a:pt x="108" y="51"/>
                    <a:pt x="114" y="46"/>
                    <a:pt x="115" y="51"/>
                  </a:cubicBezTo>
                  <a:cubicBezTo>
                    <a:pt x="116" y="50"/>
                    <a:pt x="116" y="49"/>
                    <a:pt x="116" y="48"/>
                  </a:cubicBezTo>
                  <a:cubicBezTo>
                    <a:pt x="118" y="48"/>
                    <a:pt x="117" y="51"/>
                    <a:pt x="117" y="52"/>
                  </a:cubicBezTo>
                  <a:cubicBezTo>
                    <a:pt x="117" y="52"/>
                    <a:pt x="118" y="54"/>
                    <a:pt x="118" y="54"/>
                  </a:cubicBezTo>
                  <a:cubicBezTo>
                    <a:pt x="120" y="54"/>
                    <a:pt x="121" y="51"/>
                    <a:pt x="121" y="56"/>
                  </a:cubicBezTo>
                  <a:cubicBezTo>
                    <a:pt x="124" y="56"/>
                    <a:pt x="124" y="54"/>
                    <a:pt x="128" y="55"/>
                  </a:cubicBezTo>
                  <a:cubicBezTo>
                    <a:pt x="128" y="56"/>
                    <a:pt x="129" y="57"/>
                    <a:pt x="129" y="59"/>
                  </a:cubicBezTo>
                  <a:cubicBezTo>
                    <a:pt x="131" y="59"/>
                    <a:pt x="135" y="58"/>
                    <a:pt x="134" y="61"/>
                  </a:cubicBezTo>
                  <a:cubicBezTo>
                    <a:pt x="138" y="59"/>
                    <a:pt x="136" y="62"/>
                    <a:pt x="140" y="62"/>
                  </a:cubicBezTo>
                  <a:cubicBezTo>
                    <a:pt x="141" y="65"/>
                    <a:pt x="136" y="66"/>
                    <a:pt x="136" y="66"/>
                  </a:cubicBezTo>
                  <a:cubicBezTo>
                    <a:pt x="135" y="66"/>
                    <a:pt x="137" y="67"/>
                    <a:pt x="137" y="67"/>
                  </a:cubicBezTo>
                  <a:cubicBezTo>
                    <a:pt x="134" y="70"/>
                    <a:pt x="132" y="70"/>
                    <a:pt x="130" y="74"/>
                  </a:cubicBezTo>
                  <a:cubicBezTo>
                    <a:pt x="129" y="74"/>
                    <a:pt x="128" y="74"/>
                    <a:pt x="128" y="75"/>
                  </a:cubicBezTo>
                  <a:cubicBezTo>
                    <a:pt x="127" y="75"/>
                    <a:pt x="122" y="75"/>
                    <a:pt x="122" y="73"/>
                  </a:cubicBezTo>
                  <a:cubicBezTo>
                    <a:pt x="122" y="70"/>
                    <a:pt x="116" y="73"/>
                    <a:pt x="117" y="68"/>
                  </a:cubicBezTo>
                  <a:cubicBezTo>
                    <a:pt x="115" y="69"/>
                    <a:pt x="115" y="67"/>
                    <a:pt x="115" y="66"/>
                  </a:cubicBezTo>
                  <a:cubicBezTo>
                    <a:pt x="113" y="66"/>
                    <a:pt x="112" y="66"/>
                    <a:pt x="110" y="66"/>
                  </a:cubicBezTo>
                  <a:cubicBezTo>
                    <a:pt x="108" y="66"/>
                    <a:pt x="110" y="70"/>
                    <a:pt x="109" y="72"/>
                  </a:cubicBezTo>
                  <a:cubicBezTo>
                    <a:pt x="109" y="74"/>
                    <a:pt x="112" y="74"/>
                    <a:pt x="113" y="76"/>
                  </a:cubicBezTo>
                  <a:cubicBezTo>
                    <a:pt x="115" y="75"/>
                    <a:pt x="117" y="79"/>
                    <a:pt x="117" y="76"/>
                  </a:cubicBezTo>
                  <a:cubicBezTo>
                    <a:pt x="119" y="78"/>
                    <a:pt x="119" y="80"/>
                    <a:pt x="120" y="83"/>
                  </a:cubicBezTo>
                  <a:cubicBezTo>
                    <a:pt x="119" y="85"/>
                    <a:pt x="122" y="84"/>
                    <a:pt x="122" y="85"/>
                  </a:cubicBezTo>
                  <a:cubicBezTo>
                    <a:pt x="123" y="88"/>
                    <a:pt x="121" y="93"/>
                    <a:pt x="121" y="95"/>
                  </a:cubicBezTo>
                  <a:cubicBezTo>
                    <a:pt x="118" y="96"/>
                    <a:pt x="119" y="93"/>
                    <a:pt x="118" y="93"/>
                  </a:cubicBezTo>
                  <a:cubicBezTo>
                    <a:pt x="117" y="92"/>
                    <a:pt x="113" y="92"/>
                    <a:pt x="113" y="89"/>
                  </a:cubicBezTo>
                  <a:cubicBezTo>
                    <a:pt x="108" y="90"/>
                    <a:pt x="108" y="86"/>
                    <a:pt x="103" y="87"/>
                  </a:cubicBezTo>
                  <a:cubicBezTo>
                    <a:pt x="103" y="89"/>
                    <a:pt x="107" y="88"/>
                    <a:pt x="108" y="89"/>
                  </a:cubicBezTo>
                  <a:cubicBezTo>
                    <a:pt x="104" y="93"/>
                    <a:pt x="112" y="91"/>
                    <a:pt x="108" y="93"/>
                  </a:cubicBezTo>
                  <a:cubicBezTo>
                    <a:pt x="108" y="95"/>
                    <a:pt x="111" y="94"/>
                    <a:pt x="113" y="95"/>
                  </a:cubicBezTo>
                  <a:cubicBezTo>
                    <a:pt x="113" y="96"/>
                    <a:pt x="112" y="96"/>
                    <a:pt x="114" y="96"/>
                  </a:cubicBezTo>
                  <a:cubicBezTo>
                    <a:pt x="116" y="97"/>
                    <a:pt x="116" y="97"/>
                    <a:pt x="116" y="99"/>
                  </a:cubicBezTo>
                  <a:cubicBezTo>
                    <a:pt x="113" y="99"/>
                    <a:pt x="110" y="98"/>
                    <a:pt x="108" y="96"/>
                  </a:cubicBezTo>
                  <a:cubicBezTo>
                    <a:pt x="106" y="95"/>
                    <a:pt x="103" y="96"/>
                    <a:pt x="101" y="94"/>
                  </a:cubicBezTo>
                  <a:cubicBezTo>
                    <a:pt x="99" y="93"/>
                    <a:pt x="96" y="92"/>
                    <a:pt x="95" y="92"/>
                  </a:cubicBezTo>
                  <a:cubicBezTo>
                    <a:pt x="93" y="92"/>
                    <a:pt x="93" y="90"/>
                    <a:pt x="93" y="89"/>
                  </a:cubicBezTo>
                  <a:cubicBezTo>
                    <a:pt x="91" y="89"/>
                    <a:pt x="89" y="89"/>
                    <a:pt x="88" y="88"/>
                  </a:cubicBezTo>
                  <a:cubicBezTo>
                    <a:pt x="87" y="87"/>
                    <a:pt x="87" y="86"/>
                    <a:pt x="87" y="85"/>
                  </a:cubicBezTo>
                  <a:cubicBezTo>
                    <a:pt x="86" y="84"/>
                    <a:pt x="83" y="85"/>
                    <a:pt x="84" y="82"/>
                  </a:cubicBezTo>
                  <a:cubicBezTo>
                    <a:pt x="79" y="82"/>
                    <a:pt x="79" y="78"/>
                    <a:pt x="76" y="75"/>
                  </a:cubicBezTo>
                  <a:cubicBezTo>
                    <a:pt x="77" y="75"/>
                    <a:pt x="76" y="71"/>
                    <a:pt x="77" y="69"/>
                  </a:cubicBezTo>
                  <a:cubicBezTo>
                    <a:pt x="77" y="69"/>
                    <a:pt x="79" y="70"/>
                    <a:pt x="80" y="69"/>
                  </a:cubicBezTo>
                  <a:cubicBezTo>
                    <a:pt x="80" y="69"/>
                    <a:pt x="78" y="67"/>
                    <a:pt x="78" y="66"/>
                  </a:cubicBezTo>
                  <a:cubicBezTo>
                    <a:pt x="78" y="66"/>
                    <a:pt x="81" y="66"/>
                    <a:pt x="81" y="66"/>
                  </a:cubicBezTo>
                  <a:cubicBezTo>
                    <a:pt x="81" y="65"/>
                    <a:pt x="80" y="62"/>
                    <a:pt x="81" y="61"/>
                  </a:cubicBezTo>
                  <a:cubicBezTo>
                    <a:pt x="81" y="61"/>
                    <a:pt x="83" y="61"/>
                    <a:pt x="83" y="61"/>
                  </a:cubicBezTo>
                  <a:cubicBezTo>
                    <a:pt x="85" y="60"/>
                    <a:pt x="83" y="56"/>
                    <a:pt x="84" y="55"/>
                  </a:cubicBezTo>
                  <a:cubicBezTo>
                    <a:pt x="84" y="54"/>
                    <a:pt x="82" y="54"/>
                    <a:pt x="81" y="54"/>
                  </a:cubicBezTo>
                  <a:cubicBezTo>
                    <a:pt x="81" y="52"/>
                    <a:pt x="81" y="50"/>
                    <a:pt x="81" y="48"/>
                  </a:cubicBezTo>
                  <a:cubicBezTo>
                    <a:pt x="79" y="48"/>
                    <a:pt x="79" y="48"/>
                    <a:pt x="78" y="49"/>
                  </a:cubicBezTo>
                  <a:cubicBezTo>
                    <a:pt x="76" y="48"/>
                    <a:pt x="77" y="46"/>
                    <a:pt x="76" y="45"/>
                  </a:cubicBezTo>
                  <a:cubicBezTo>
                    <a:pt x="76" y="44"/>
                    <a:pt x="74" y="46"/>
                    <a:pt x="74" y="46"/>
                  </a:cubicBezTo>
                  <a:cubicBezTo>
                    <a:pt x="74" y="46"/>
                    <a:pt x="73" y="45"/>
                    <a:pt x="72" y="45"/>
                  </a:cubicBezTo>
                  <a:cubicBezTo>
                    <a:pt x="72" y="44"/>
                    <a:pt x="71" y="42"/>
                    <a:pt x="70" y="42"/>
                  </a:cubicBezTo>
                  <a:cubicBezTo>
                    <a:pt x="69" y="42"/>
                    <a:pt x="69" y="44"/>
                    <a:pt x="68" y="43"/>
                  </a:cubicBezTo>
                  <a:cubicBezTo>
                    <a:pt x="67" y="43"/>
                    <a:pt x="66" y="41"/>
                    <a:pt x="63" y="41"/>
                  </a:cubicBezTo>
                  <a:cubicBezTo>
                    <a:pt x="68" y="36"/>
                    <a:pt x="57" y="39"/>
                    <a:pt x="58" y="33"/>
                  </a:cubicBezTo>
                  <a:cubicBezTo>
                    <a:pt x="55" y="33"/>
                    <a:pt x="52" y="33"/>
                    <a:pt x="52" y="36"/>
                  </a:cubicBezTo>
                  <a:cubicBezTo>
                    <a:pt x="51" y="38"/>
                    <a:pt x="49" y="35"/>
                    <a:pt x="49" y="35"/>
                  </a:cubicBezTo>
                  <a:cubicBezTo>
                    <a:pt x="48" y="35"/>
                    <a:pt x="47" y="37"/>
                    <a:pt x="45" y="36"/>
                  </a:cubicBezTo>
                  <a:cubicBezTo>
                    <a:pt x="43" y="36"/>
                    <a:pt x="43" y="35"/>
                    <a:pt x="41" y="35"/>
                  </a:cubicBezTo>
                  <a:cubicBezTo>
                    <a:pt x="39" y="35"/>
                    <a:pt x="38" y="36"/>
                    <a:pt x="36" y="36"/>
                  </a:cubicBezTo>
                  <a:cubicBezTo>
                    <a:pt x="34" y="36"/>
                    <a:pt x="33" y="35"/>
                    <a:pt x="31" y="35"/>
                  </a:cubicBezTo>
                  <a:cubicBezTo>
                    <a:pt x="26" y="35"/>
                    <a:pt x="21" y="36"/>
                    <a:pt x="16" y="34"/>
                  </a:cubicBezTo>
                  <a:cubicBezTo>
                    <a:pt x="15" y="34"/>
                    <a:pt x="14" y="32"/>
                    <a:pt x="14" y="32"/>
                  </a:cubicBezTo>
                  <a:cubicBezTo>
                    <a:pt x="12" y="31"/>
                    <a:pt x="10" y="32"/>
                    <a:pt x="10" y="29"/>
                  </a:cubicBezTo>
                  <a:cubicBezTo>
                    <a:pt x="8" y="29"/>
                    <a:pt x="4" y="31"/>
                    <a:pt x="5" y="27"/>
                  </a:cubicBezTo>
                  <a:cubicBezTo>
                    <a:pt x="9" y="28"/>
                    <a:pt x="10" y="26"/>
                    <a:pt x="12" y="25"/>
                  </a:cubicBezTo>
                  <a:cubicBezTo>
                    <a:pt x="11" y="22"/>
                    <a:pt x="4" y="24"/>
                    <a:pt x="3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0" y="22"/>
                    <a:pt x="3" y="17"/>
                    <a:pt x="4" y="16"/>
                  </a:cubicBezTo>
                  <a:cubicBezTo>
                    <a:pt x="3" y="12"/>
                    <a:pt x="6" y="11"/>
                    <a:pt x="5" y="7"/>
                  </a:cubicBezTo>
                  <a:close/>
                  <a:moveTo>
                    <a:pt x="91" y="68"/>
                  </a:moveTo>
                  <a:cubicBezTo>
                    <a:pt x="92" y="66"/>
                    <a:pt x="97" y="68"/>
                    <a:pt x="100" y="67"/>
                  </a:cubicBezTo>
                  <a:cubicBezTo>
                    <a:pt x="100" y="65"/>
                    <a:pt x="98" y="65"/>
                    <a:pt x="97" y="63"/>
                  </a:cubicBezTo>
                  <a:cubicBezTo>
                    <a:pt x="96" y="62"/>
                    <a:pt x="93" y="63"/>
                    <a:pt x="90" y="61"/>
                  </a:cubicBezTo>
                  <a:cubicBezTo>
                    <a:pt x="91" y="63"/>
                    <a:pt x="89" y="68"/>
                    <a:pt x="91" y="68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6" name="Freeform 90"/>
            <p:cNvSpPr>
              <a:spLocks/>
            </p:cNvSpPr>
            <p:nvPr/>
          </p:nvSpPr>
          <p:spPr bwMode="auto">
            <a:xfrm>
              <a:off x="8594314" y="1466699"/>
              <a:ext cx="330200" cy="165100"/>
            </a:xfrm>
            <a:custGeom>
              <a:avLst/>
              <a:gdLst>
                <a:gd name="T0" fmla="*/ 24 w 88"/>
                <a:gd name="T1" fmla="*/ 80 h 44"/>
                <a:gd name="T2" fmla="*/ 26 w 88"/>
                <a:gd name="T3" fmla="*/ 71 h 44"/>
                <a:gd name="T4" fmla="*/ 38 w 88"/>
                <a:gd name="T5" fmla="*/ 69 h 44"/>
                <a:gd name="T6" fmla="*/ 43 w 88"/>
                <a:gd name="T7" fmla="*/ 66 h 44"/>
                <a:gd name="T8" fmla="*/ 73 w 88"/>
                <a:gd name="T9" fmla="*/ 64 h 44"/>
                <a:gd name="T10" fmla="*/ 43 w 88"/>
                <a:gd name="T11" fmla="*/ 59 h 44"/>
                <a:gd name="T12" fmla="*/ 40 w 88"/>
                <a:gd name="T13" fmla="*/ 57 h 44"/>
                <a:gd name="T14" fmla="*/ 33 w 88"/>
                <a:gd name="T15" fmla="*/ 59 h 44"/>
                <a:gd name="T16" fmla="*/ 17 w 88"/>
                <a:gd name="T17" fmla="*/ 57 h 44"/>
                <a:gd name="T18" fmla="*/ 31 w 88"/>
                <a:gd name="T19" fmla="*/ 47 h 44"/>
                <a:gd name="T20" fmla="*/ 38 w 88"/>
                <a:gd name="T21" fmla="*/ 47 h 44"/>
                <a:gd name="T22" fmla="*/ 7 w 88"/>
                <a:gd name="T23" fmla="*/ 40 h 44"/>
                <a:gd name="T24" fmla="*/ 2 w 88"/>
                <a:gd name="T25" fmla="*/ 33 h 44"/>
                <a:gd name="T26" fmla="*/ 17 w 88"/>
                <a:gd name="T27" fmla="*/ 21 h 44"/>
                <a:gd name="T28" fmla="*/ 17 w 88"/>
                <a:gd name="T29" fmla="*/ 19 h 44"/>
                <a:gd name="T30" fmla="*/ 43 w 88"/>
                <a:gd name="T31" fmla="*/ 7 h 44"/>
                <a:gd name="T32" fmla="*/ 52 w 88"/>
                <a:gd name="T33" fmla="*/ 2 h 44"/>
                <a:gd name="T34" fmla="*/ 57 w 88"/>
                <a:gd name="T35" fmla="*/ 5 h 44"/>
                <a:gd name="T36" fmla="*/ 64 w 88"/>
                <a:gd name="T37" fmla="*/ 17 h 44"/>
                <a:gd name="T38" fmla="*/ 57 w 88"/>
                <a:gd name="T39" fmla="*/ 19 h 44"/>
                <a:gd name="T40" fmla="*/ 64 w 88"/>
                <a:gd name="T41" fmla="*/ 21 h 44"/>
                <a:gd name="T42" fmla="*/ 66 w 88"/>
                <a:gd name="T43" fmla="*/ 17 h 44"/>
                <a:gd name="T44" fmla="*/ 83 w 88"/>
                <a:gd name="T45" fmla="*/ 12 h 44"/>
                <a:gd name="T46" fmla="*/ 90 w 88"/>
                <a:gd name="T47" fmla="*/ 26 h 44"/>
                <a:gd name="T48" fmla="*/ 102 w 88"/>
                <a:gd name="T49" fmla="*/ 21 h 44"/>
                <a:gd name="T50" fmla="*/ 111 w 88"/>
                <a:gd name="T51" fmla="*/ 12 h 44"/>
                <a:gd name="T52" fmla="*/ 118 w 88"/>
                <a:gd name="T53" fmla="*/ 17 h 44"/>
                <a:gd name="T54" fmla="*/ 121 w 88"/>
                <a:gd name="T55" fmla="*/ 26 h 44"/>
                <a:gd name="T56" fmla="*/ 128 w 88"/>
                <a:gd name="T57" fmla="*/ 38 h 44"/>
                <a:gd name="T58" fmla="*/ 137 w 88"/>
                <a:gd name="T59" fmla="*/ 31 h 44"/>
                <a:gd name="T60" fmla="*/ 130 w 88"/>
                <a:gd name="T61" fmla="*/ 24 h 44"/>
                <a:gd name="T62" fmla="*/ 130 w 88"/>
                <a:gd name="T63" fmla="*/ 7 h 44"/>
                <a:gd name="T64" fmla="*/ 142 w 88"/>
                <a:gd name="T65" fmla="*/ 5 h 44"/>
                <a:gd name="T66" fmla="*/ 151 w 88"/>
                <a:gd name="T67" fmla="*/ 24 h 44"/>
                <a:gd name="T68" fmla="*/ 161 w 88"/>
                <a:gd name="T69" fmla="*/ 31 h 44"/>
                <a:gd name="T70" fmla="*/ 165 w 88"/>
                <a:gd name="T71" fmla="*/ 38 h 44"/>
                <a:gd name="T72" fmla="*/ 163 w 88"/>
                <a:gd name="T73" fmla="*/ 47 h 44"/>
                <a:gd name="T74" fmla="*/ 173 w 88"/>
                <a:gd name="T75" fmla="*/ 57 h 44"/>
                <a:gd name="T76" fmla="*/ 196 w 88"/>
                <a:gd name="T77" fmla="*/ 59 h 44"/>
                <a:gd name="T78" fmla="*/ 206 w 88"/>
                <a:gd name="T79" fmla="*/ 69 h 44"/>
                <a:gd name="T80" fmla="*/ 208 w 88"/>
                <a:gd name="T81" fmla="*/ 73 h 44"/>
                <a:gd name="T82" fmla="*/ 184 w 88"/>
                <a:gd name="T83" fmla="*/ 73 h 44"/>
                <a:gd name="T84" fmla="*/ 191 w 88"/>
                <a:gd name="T85" fmla="*/ 95 h 44"/>
                <a:gd name="T86" fmla="*/ 161 w 88"/>
                <a:gd name="T87" fmla="*/ 95 h 44"/>
                <a:gd name="T88" fmla="*/ 121 w 88"/>
                <a:gd name="T89" fmla="*/ 95 h 44"/>
                <a:gd name="T90" fmla="*/ 109 w 88"/>
                <a:gd name="T91" fmla="*/ 97 h 44"/>
                <a:gd name="T92" fmla="*/ 104 w 88"/>
                <a:gd name="T93" fmla="*/ 102 h 44"/>
                <a:gd name="T94" fmla="*/ 69 w 88"/>
                <a:gd name="T95" fmla="*/ 102 h 44"/>
                <a:gd name="T96" fmla="*/ 57 w 88"/>
                <a:gd name="T97" fmla="*/ 85 h 44"/>
                <a:gd name="T98" fmla="*/ 35 w 88"/>
                <a:gd name="T99" fmla="*/ 80 h 44"/>
                <a:gd name="T100" fmla="*/ 33 w 88"/>
                <a:gd name="T101" fmla="*/ 83 h 44"/>
                <a:gd name="T102" fmla="*/ 33 w 88"/>
                <a:gd name="T103" fmla="*/ 78 h 44"/>
                <a:gd name="T104" fmla="*/ 24 w 88"/>
                <a:gd name="T105" fmla="*/ 80 h 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8" h="44">
                  <a:moveTo>
                    <a:pt x="10" y="34"/>
                  </a:moveTo>
                  <a:cubicBezTo>
                    <a:pt x="8" y="34"/>
                    <a:pt x="10" y="30"/>
                    <a:pt x="11" y="30"/>
                  </a:cubicBezTo>
                  <a:cubicBezTo>
                    <a:pt x="12" y="28"/>
                    <a:pt x="14" y="29"/>
                    <a:pt x="16" y="29"/>
                  </a:cubicBezTo>
                  <a:cubicBezTo>
                    <a:pt x="17" y="29"/>
                    <a:pt x="17" y="28"/>
                    <a:pt x="18" y="28"/>
                  </a:cubicBezTo>
                  <a:cubicBezTo>
                    <a:pt x="23" y="27"/>
                    <a:pt x="28" y="29"/>
                    <a:pt x="31" y="27"/>
                  </a:cubicBezTo>
                  <a:cubicBezTo>
                    <a:pt x="30" y="24"/>
                    <a:pt x="23" y="27"/>
                    <a:pt x="18" y="25"/>
                  </a:cubicBezTo>
                  <a:cubicBezTo>
                    <a:pt x="18" y="25"/>
                    <a:pt x="17" y="24"/>
                    <a:pt x="17" y="24"/>
                  </a:cubicBezTo>
                  <a:cubicBezTo>
                    <a:pt x="16" y="24"/>
                    <a:pt x="15" y="26"/>
                    <a:pt x="14" y="25"/>
                  </a:cubicBezTo>
                  <a:cubicBezTo>
                    <a:pt x="11" y="25"/>
                    <a:pt x="9" y="24"/>
                    <a:pt x="7" y="24"/>
                  </a:cubicBezTo>
                  <a:cubicBezTo>
                    <a:pt x="4" y="21"/>
                    <a:pt x="12" y="22"/>
                    <a:pt x="13" y="20"/>
                  </a:cubicBezTo>
                  <a:cubicBezTo>
                    <a:pt x="13" y="17"/>
                    <a:pt x="15" y="19"/>
                    <a:pt x="16" y="20"/>
                  </a:cubicBezTo>
                  <a:cubicBezTo>
                    <a:pt x="16" y="13"/>
                    <a:pt x="9" y="19"/>
                    <a:pt x="3" y="17"/>
                  </a:cubicBezTo>
                  <a:cubicBezTo>
                    <a:pt x="0" y="16"/>
                    <a:pt x="5" y="14"/>
                    <a:pt x="1" y="14"/>
                  </a:cubicBezTo>
                  <a:cubicBezTo>
                    <a:pt x="2" y="12"/>
                    <a:pt x="2" y="8"/>
                    <a:pt x="7" y="9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9" y="5"/>
                    <a:pt x="14" y="4"/>
                    <a:pt x="18" y="3"/>
                  </a:cubicBezTo>
                  <a:cubicBezTo>
                    <a:pt x="20" y="2"/>
                    <a:pt x="20" y="0"/>
                    <a:pt x="22" y="1"/>
                  </a:cubicBezTo>
                  <a:cubicBezTo>
                    <a:pt x="22" y="2"/>
                    <a:pt x="23" y="2"/>
                    <a:pt x="24" y="2"/>
                  </a:cubicBezTo>
                  <a:cubicBezTo>
                    <a:pt x="24" y="5"/>
                    <a:pt x="22" y="7"/>
                    <a:pt x="27" y="7"/>
                  </a:cubicBezTo>
                  <a:cubicBezTo>
                    <a:pt x="27" y="8"/>
                    <a:pt x="25" y="8"/>
                    <a:pt x="24" y="8"/>
                  </a:cubicBezTo>
                  <a:cubicBezTo>
                    <a:pt x="24" y="9"/>
                    <a:pt x="26" y="9"/>
                    <a:pt x="27" y="9"/>
                  </a:cubicBezTo>
                  <a:cubicBezTo>
                    <a:pt x="28" y="9"/>
                    <a:pt x="27" y="7"/>
                    <a:pt x="28" y="7"/>
                  </a:cubicBezTo>
                  <a:cubicBezTo>
                    <a:pt x="30" y="6"/>
                    <a:pt x="32" y="6"/>
                    <a:pt x="35" y="5"/>
                  </a:cubicBezTo>
                  <a:cubicBezTo>
                    <a:pt x="36" y="7"/>
                    <a:pt x="39" y="8"/>
                    <a:pt x="38" y="11"/>
                  </a:cubicBezTo>
                  <a:cubicBezTo>
                    <a:pt x="41" y="11"/>
                    <a:pt x="40" y="8"/>
                    <a:pt x="43" y="9"/>
                  </a:cubicBezTo>
                  <a:cubicBezTo>
                    <a:pt x="44" y="8"/>
                    <a:pt x="46" y="7"/>
                    <a:pt x="47" y="5"/>
                  </a:cubicBezTo>
                  <a:cubicBezTo>
                    <a:pt x="48" y="6"/>
                    <a:pt x="49" y="7"/>
                    <a:pt x="50" y="7"/>
                  </a:cubicBezTo>
                  <a:cubicBezTo>
                    <a:pt x="51" y="8"/>
                    <a:pt x="51" y="10"/>
                    <a:pt x="51" y="11"/>
                  </a:cubicBezTo>
                  <a:cubicBezTo>
                    <a:pt x="52" y="13"/>
                    <a:pt x="55" y="13"/>
                    <a:pt x="54" y="16"/>
                  </a:cubicBezTo>
                  <a:cubicBezTo>
                    <a:pt x="56" y="16"/>
                    <a:pt x="56" y="13"/>
                    <a:pt x="58" y="13"/>
                  </a:cubicBezTo>
                  <a:cubicBezTo>
                    <a:pt x="58" y="11"/>
                    <a:pt x="55" y="11"/>
                    <a:pt x="55" y="10"/>
                  </a:cubicBezTo>
                  <a:cubicBezTo>
                    <a:pt x="54" y="8"/>
                    <a:pt x="56" y="6"/>
                    <a:pt x="55" y="3"/>
                  </a:cubicBezTo>
                  <a:cubicBezTo>
                    <a:pt x="57" y="3"/>
                    <a:pt x="57" y="2"/>
                    <a:pt x="60" y="2"/>
                  </a:cubicBezTo>
                  <a:cubicBezTo>
                    <a:pt x="60" y="4"/>
                    <a:pt x="63" y="7"/>
                    <a:pt x="64" y="10"/>
                  </a:cubicBezTo>
                  <a:cubicBezTo>
                    <a:pt x="65" y="11"/>
                    <a:pt x="67" y="15"/>
                    <a:pt x="68" y="13"/>
                  </a:cubicBezTo>
                  <a:cubicBezTo>
                    <a:pt x="70" y="13"/>
                    <a:pt x="68" y="16"/>
                    <a:pt x="70" y="16"/>
                  </a:cubicBezTo>
                  <a:cubicBezTo>
                    <a:pt x="70" y="18"/>
                    <a:pt x="70" y="19"/>
                    <a:pt x="69" y="20"/>
                  </a:cubicBezTo>
                  <a:cubicBezTo>
                    <a:pt x="70" y="22"/>
                    <a:pt x="74" y="21"/>
                    <a:pt x="73" y="24"/>
                  </a:cubicBezTo>
                  <a:cubicBezTo>
                    <a:pt x="77" y="22"/>
                    <a:pt x="77" y="26"/>
                    <a:pt x="83" y="25"/>
                  </a:cubicBezTo>
                  <a:cubicBezTo>
                    <a:pt x="81" y="30"/>
                    <a:pt x="86" y="28"/>
                    <a:pt x="87" y="29"/>
                  </a:cubicBezTo>
                  <a:cubicBezTo>
                    <a:pt x="87" y="29"/>
                    <a:pt x="85" y="32"/>
                    <a:pt x="88" y="31"/>
                  </a:cubicBezTo>
                  <a:cubicBezTo>
                    <a:pt x="86" y="37"/>
                    <a:pt x="84" y="30"/>
                    <a:pt x="78" y="31"/>
                  </a:cubicBezTo>
                  <a:cubicBezTo>
                    <a:pt x="77" y="36"/>
                    <a:pt x="83" y="34"/>
                    <a:pt x="81" y="40"/>
                  </a:cubicBezTo>
                  <a:cubicBezTo>
                    <a:pt x="77" y="41"/>
                    <a:pt x="71" y="42"/>
                    <a:pt x="68" y="40"/>
                  </a:cubicBezTo>
                  <a:cubicBezTo>
                    <a:pt x="64" y="37"/>
                    <a:pt x="56" y="36"/>
                    <a:pt x="51" y="40"/>
                  </a:cubicBezTo>
                  <a:cubicBezTo>
                    <a:pt x="50" y="40"/>
                    <a:pt x="49" y="40"/>
                    <a:pt x="46" y="41"/>
                  </a:cubicBezTo>
                  <a:cubicBezTo>
                    <a:pt x="44" y="41"/>
                    <a:pt x="44" y="42"/>
                    <a:pt x="44" y="43"/>
                  </a:cubicBezTo>
                  <a:cubicBezTo>
                    <a:pt x="41" y="41"/>
                    <a:pt x="35" y="44"/>
                    <a:pt x="29" y="43"/>
                  </a:cubicBezTo>
                  <a:cubicBezTo>
                    <a:pt x="28" y="41"/>
                    <a:pt x="26" y="39"/>
                    <a:pt x="24" y="36"/>
                  </a:cubicBezTo>
                  <a:cubicBezTo>
                    <a:pt x="21" y="36"/>
                    <a:pt x="15" y="37"/>
                    <a:pt x="15" y="34"/>
                  </a:cubicBezTo>
                  <a:cubicBezTo>
                    <a:pt x="14" y="34"/>
                    <a:pt x="14" y="34"/>
                    <a:pt x="14" y="35"/>
                  </a:cubicBezTo>
                  <a:cubicBezTo>
                    <a:pt x="12" y="35"/>
                    <a:pt x="13" y="33"/>
                    <a:pt x="14" y="33"/>
                  </a:cubicBezTo>
                  <a:cubicBezTo>
                    <a:pt x="14" y="30"/>
                    <a:pt x="10" y="33"/>
                    <a:pt x="10" y="34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7" name="Freeform 91"/>
            <p:cNvSpPr>
              <a:spLocks noEditPoints="1"/>
            </p:cNvSpPr>
            <p:nvPr/>
          </p:nvSpPr>
          <p:spPr bwMode="auto">
            <a:xfrm>
              <a:off x="7724364" y="1507974"/>
              <a:ext cx="2339975" cy="2714625"/>
            </a:xfrm>
            <a:custGeom>
              <a:avLst/>
              <a:gdLst>
                <a:gd name="T0" fmla="*/ 964 w 624"/>
                <a:gd name="T1" fmla="*/ 111 h 724"/>
                <a:gd name="T2" fmla="*/ 867 w 624"/>
                <a:gd name="T3" fmla="*/ 180 h 724"/>
                <a:gd name="T4" fmla="*/ 855 w 624"/>
                <a:gd name="T5" fmla="*/ 279 h 724"/>
                <a:gd name="T6" fmla="*/ 976 w 624"/>
                <a:gd name="T7" fmla="*/ 359 h 724"/>
                <a:gd name="T8" fmla="*/ 1013 w 624"/>
                <a:gd name="T9" fmla="*/ 250 h 724"/>
                <a:gd name="T10" fmla="*/ 1115 w 624"/>
                <a:gd name="T11" fmla="*/ 248 h 724"/>
                <a:gd name="T12" fmla="*/ 1207 w 624"/>
                <a:gd name="T13" fmla="*/ 274 h 724"/>
                <a:gd name="T14" fmla="*/ 1243 w 624"/>
                <a:gd name="T15" fmla="*/ 368 h 724"/>
                <a:gd name="T16" fmla="*/ 1129 w 624"/>
                <a:gd name="T17" fmla="*/ 409 h 724"/>
                <a:gd name="T18" fmla="*/ 1198 w 624"/>
                <a:gd name="T19" fmla="*/ 451 h 724"/>
                <a:gd name="T20" fmla="*/ 1169 w 624"/>
                <a:gd name="T21" fmla="*/ 465 h 724"/>
                <a:gd name="T22" fmla="*/ 1044 w 624"/>
                <a:gd name="T23" fmla="*/ 557 h 724"/>
                <a:gd name="T24" fmla="*/ 992 w 624"/>
                <a:gd name="T25" fmla="*/ 713 h 724"/>
                <a:gd name="T26" fmla="*/ 883 w 624"/>
                <a:gd name="T27" fmla="*/ 652 h 724"/>
                <a:gd name="T28" fmla="*/ 798 w 624"/>
                <a:gd name="T29" fmla="*/ 768 h 724"/>
                <a:gd name="T30" fmla="*/ 895 w 624"/>
                <a:gd name="T31" fmla="*/ 815 h 724"/>
                <a:gd name="T32" fmla="*/ 1030 w 624"/>
                <a:gd name="T33" fmla="*/ 907 h 724"/>
                <a:gd name="T34" fmla="*/ 1143 w 624"/>
                <a:gd name="T35" fmla="*/ 890 h 724"/>
                <a:gd name="T36" fmla="*/ 1318 w 624"/>
                <a:gd name="T37" fmla="*/ 966 h 724"/>
                <a:gd name="T38" fmla="*/ 1474 w 624"/>
                <a:gd name="T39" fmla="*/ 1060 h 724"/>
                <a:gd name="T40" fmla="*/ 1405 w 624"/>
                <a:gd name="T41" fmla="*/ 1275 h 724"/>
                <a:gd name="T42" fmla="*/ 1320 w 624"/>
                <a:gd name="T43" fmla="*/ 1370 h 724"/>
                <a:gd name="T44" fmla="*/ 1238 w 624"/>
                <a:gd name="T45" fmla="*/ 1460 h 724"/>
                <a:gd name="T46" fmla="*/ 1162 w 624"/>
                <a:gd name="T47" fmla="*/ 1547 h 724"/>
                <a:gd name="T48" fmla="*/ 1129 w 624"/>
                <a:gd name="T49" fmla="*/ 1613 h 724"/>
                <a:gd name="T50" fmla="*/ 1068 w 624"/>
                <a:gd name="T51" fmla="*/ 1679 h 724"/>
                <a:gd name="T52" fmla="*/ 1046 w 624"/>
                <a:gd name="T53" fmla="*/ 1590 h 724"/>
                <a:gd name="T54" fmla="*/ 1096 w 624"/>
                <a:gd name="T55" fmla="*/ 1396 h 724"/>
                <a:gd name="T56" fmla="*/ 1089 w 624"/>
                <a:gd name="T57" fmla="*/ 1214 h 724"/>
                <a:gd name="T58" fmla="*/ 992 w 624"/>
                <a:gd name="T59" fmla="*/ 1089 h 724"/>
                <a:gd name="T60" fmla="*/ 1011 w 624"/>
                <a:gd name="T61" fmla="*/ 985 h 724"/>
                <a:gd name="T62" fmla="*/ 926 w 624"/>
                <a:gd name="T63" fmla="*/ 876 h 724"/>
                <a:gd name="T64" fmla="*/ 834 w 624"/>
                <a:gd name="T65" fmla="*/ 822 h 724"/>
                <a:gd name="T66" fmla="*/ 692 w 624"/>
                <a:gd name="T67" fmla="*/ 742 h 724"/>
                <a:gd name="T68" fmla="*/ 612 w 624"/>
                <a:gd name="T69" fmla="*/ 657 h 724"/>
                <a:gd name="T70" fmla="*/ 612 w 624"/>
                <a:gd name="T71" fmla="*/ 690 h 724"/>
                <a:gd name="T72" fmla="*/ 527 w 624"/>
                <a:gd name="T73" fmla="*/ 586 h 724"/>
                <a:gd name="T74" fmla="*/ 475 w 624"/>
                <a:gd name="T75" fmla="*/ 399 h 724"/>
                <a:gd name="T76" fmla="*/ 444 w 624"/>
                <a:gd name="T77" fmla="*/ 350 h 724"/>
                <a:gd name="T78" fmla="*/ 364 w 624"/>
                <a:gd name="T79" fmla="*/ 260 h 724"/>
                <a:gd name="T80" fmla="*/ 224 w 624"/>
                <a:gd name="T81" fmla="*/ 215 h 724"/>
                <a:gd name="T82" fmla="*/ 156 w 624"/>
                <a:gd name="T83" fmla="*/ 250 h 724"/>
                <a:gd name="T84" fmla="*/ 85 w 624"/>
                <a:gd name="T85" fmla="*/ 295 h 724"/>
                <a:gd name="T86" fmla="*/ 35 w 624"/>
                <a:gd name="T87" fmla="*/ 229 h 724"/>
                <a:gd name="T88" fmla="*/ 14 w 624"/>
                <a:gd name="T89" fmla="*/ 146 h 724"/>
                <a:gd name="T90" fmla="*/ 40 w 624"/>
                <a:gd name="T91" fmla="*/ 92 h 724"/>
                <a:gd name="T92" fmla="*/ 142 w 624"/>
                <a:gd name="T93" fmla="*/ 31 h 724"/>
                <a:gd name="T94" fmla="*/ 380 w 624"/>
                <a:gd name="T95" fmla="*/ 57 h 724"/>
                <a:gd name="T96" fmla="*/ 494 w 624"/>
                <a:gd name="T97" fmla="*/ 61 h 724"/>
                <a:gd name="T98" fmla="*/ 673 w 624"/>
                <a:gd name="T99" fmla="*/ 109 h 724"/>
                <a:gd name="T100" fmla="*/ 801 w 624"/>
                <a:gd name="T101" fmla="*/ 78 h 724"/>
                <a:gd name="T102" fmla="*/ 836 w 624"/>
                <a:gd name="T103" fmla="*/ 17 h 724"/>
                <a:gd name="T104" fmla="*/ 902 w 624"/>
                <a:gd name="T105" fmla="*/ 76 h 724"/>
                <a:gd name="T106" fmla="*/ 482 w 624"/>
                <a:gd name="T107" fmla="*/ 130 h 724"/>
                <a:gd name="T108" fmla="*/ 621 w 624"/>
                <a:gd name="T109" fmla="*/ 201 h 724"/>
                <a:gd name="T110" fmla="*/ 600 w 624"/>
                <a:gd name="T111" fmla="*/ 198 h 724"/>
                <a:gd name="T112" fmla="*/ 794 w 624"/>
                <a:gd name="T113" fmla="*/ 373 h 724"/>
                <a:gd name="T114" fmla="*/ 857 w 624"/>
                <a:gd name="T115" fmla="*/ 439 h 724"/>
                <a:gd name="T116" fmla="*/ 914 w 624"/>
                <a:gd name="T117" fmla="*/ 404 h 724"/>
                <a:gd name="T118" fmla="*/ 902 w 624"/>
                <a:gd name="T119" fmla="*/ 508 h 724"/>
                <a:gd name="T120" fmla="*/ 999 w 624"/>
                <a:gd name="T121" fmla="*/ 475 h 724"/>
                <a:gd name="T122" fmla="*/ 973 w 624"/>
                <a:gd name="T123" fmla="*/ 503 h 7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24" h="724">
                  <a:moveTo>
                    <a:pt x="380" y="39"/>
                  </a:moveTo>
                  <a:cubicBezTo>
                    <a:pt x="380" y="42"/>
                    <a:pt x="383" y="37"/>
                    <a:pt x="382" y="43"/>
                  </a:cubicBezTo>
                  <a:cubicBezTo>
                    <a:pt x="383" y="43"/>
                    <a:pt x="385" y="43"/>
                    <a:pt x="386" y="43"/>
                  </a:cubicBezTo>
                  <a:cubicBezTo>
                    <a:pt x="388" y="42"/>
                    <a:pt x="388" y="40"/>
                    <a:pt x="388" y="37"/>
                  </a:cubicBezTo>
                  <a:cubicBezTo>
                    <a:pt x="390" y="36"/>
                    <a:pt x="391" y="35"/>
                    <a:pt x="391" y="33"/>
                  </a:cubicBezTo>
                  <a:cubicBezTo>
                    <a:pt x="394" y="35"/>
                    <a:pt x="391" y="30"/>
                    <a:pt x="395" y="31"/>
                  </a:cubicBezTo>
                  <a:cubicBezTo>
                    <a:pt x="395" y="28"/>
                    <a:pt x="395" y="25"/>
                    <a:pt x="395" y="23"/>
                  </a:cubicBezTo>
                  <a:cubicBezTo>
                    <a:pt x="399" y="22"/>
                    <a:pt x="401" y="21"/>
                    <a:pt x="405" y="23"/>
                  </a:cubicBezTo>
                  <a:cubicBezTo>
                    <a:pt x="406" y="23"/>
                    <a:pt x="405" y="25"/>
                    <a:pt x="406" y="26"/>
                  </a:cubicBezTo>
                  <a:cubicBezTo>
                    <a:pt x="406" y="27"/>
                    <a:pt x="408" y="26"/>
                    <a:pt x="408" y="26"/>
                  </a:cubicBezTo>
                  <a:cubicBezTo>
                    <a:pt x="410" y="27"/>
                    <a:pt x="410" y="28"/>
                    <a:pt x="412" y="29"/>
                  </a:cubicBezTo>
                  <a:cubicBezTo>
                    <a:pt x="412" y="32"/>
                    <a:pt x="410" y="33"/>
                    <a:pt x="408" y="35"/>
                  </a:cubicBezTo>
                  <a:cubicBezTo>
                    <a:pt x="411" y="36"/>
                    <a:pt x="410" y="41"/>
                    <a:pt x="413" y="42"/>
                  </a:cubicBezTo>
                  <a:cubicBezTo>
                    <a:pt x="412" y="44"/>
                    <a:pt x="409" y="45"/>
                    <a:pt x="408" y="47"/>
                  </a:cubicBezTo>
                  <a:cubicBezTo>
                    <a:pt x="406" y="47"/>
                    <a:pt x="405" y="49"/>
                    <a:pt x="405" y="47"/>
                  </a:cubicBezTo>
                  <a:cubicBezTo>
                    <a:pt x="403" y="49"/>
                    <a:pt x="402" y="52"/>
                    <a:pt x="401" y="53"/>
                  </a:cubicBezTo>
                  <a:cubicBezTo>
                    <a:pt x="400" y="52"/>
                    <a:pt x="402" y="50"/>
                    <a:pt x="396" y="51"/>
                  </a:cubicBezTo>
                  <a:cubicBezTo>
                    <a:pt x="396" y="50"/>
                    <a:pt x="398" y="50"/>
                    <a:pt x="399" y="50"/>
                  </a:cubicBezTo>
                  <a:cubicBezTo>
                    <a:pt x="396" y="46"/>
                    <a:pt x="392" y="51"/>
                    <a:pt x="388" y="50"/>
                  </a:cubicBezTo>
                  <a:cubicBezTo>
                    <a:pt x="389" y="54"/>
                    <a:pt x="388" y="52"/>
                    <a:pt x="388" y="57"/>
                  </a:cubicBezTo>
                  <a:cubicBezTo>
                    <a:pt x="387" y="57"/>
                    <a:pt x="387" y="55"/>
                    <a:pt x="387" y="55"/>
                  </a:cubicBezTo>
                  <a:cubicBezTo>
                    <a:pt x="384" y="55"/>
                    <a:pt x="385" y="59"/>
                    <a:pt x="381" y="58"/>
                  </a:cubicBezTo>
                  <a:cubicBezTo>
                    <a:pt x="381" y="59"/>
                    <a:pt x="383" y="59"/>
                    <a:pt x="383" y="60"/>
                  </a:cubicBezTo>
                  <a:cubicBezTo>
                    <a:pt x="384" y="63"/>
                    <a:pt x="382" y="63"/>
                    <a:pt x="382" y="65"/>
                  </a:cubicBezTo>
                  <a:cubicBezTo>
                    <a:pt x="379" y="63"/>
                    <a:pt x="376" y="70"/>
                    <a:pt x="375" y="69"/>
                  </a:cubicBezTo>
                  <a:cubicBezTo>
                    <a:pt x="375" y="68"/>
                    <a:pt x="373" y="67"/>
                    <a:pt x="373" y="71"/>
                  </a:cubicBezTo>
                  <a:cubicBezTo>
                    <a:pt x="371" y="71"/>
                    <a:pt x="370" y="71"/>
                    <a:pt x="368" y="71"/>
                  </a:cubicBezTo>
                  <a:cubicBezTo>
                    <a:pt x="367" y="71"/>
                    <a:pt x="367" y="74"/>
                    <a:pt x="367" y="76"/>
                  </a:cubicBezTo>
                  <a:cubicBezTo>
                    <a:pt x="366" y="74"/>
                    <a:pt x="365" y="75"/>
                    <a:pt x="365" y="77"/>
                  </a:cubicBezTo>
                  <a:cubicBezTo>
                    <a:pt x="362" y="75"/>
                    <a:pt x="362" y="77"/>
                    <a:pt x="359" y="77"/>
                  </a:cubicBezTo>
                  <a:cubicBezTo>
                    <a:pt x="360" y="78"/>
                    <a:pt x="360" y="80"/>
                    <a:pt x="360" y="82"/>
                  </a:cubicBezTo>
                  <a:cubicBezTo>
                    <a:pt x="357" y="79"/>
                    <a:pt x="358" y="82"/>
                    <a:pt x="356" y="85"/>
                  </a:cubicBezTo>
                  <a:cubicBezTo>
                    <a:pt x="355" y="88"/>
                    <a:pt x="352" y="90"/>
                    <a:pt x="352" y="96"/>
                  </a:cubicBezTo>
                  <a:cubicBezTo>
                    <a:pt x="349" y="97"/>
                    <a:pt x="348" y="101"/>
                    <a:pt x="346" y="103"/>
                  </a:cubicBezTo>
                  <a:cubicBezTo>
                    <a:pt x="346" y="105"/>
                    <a:pt x="347" y="103"/>
                    <a:pt x="347" y="103"/>
                  </a:cubicBezTo>
                  <a:cubicBezTo>
                    <a:pt x="348" y="103"/>
                    <a:pt x="347" y="103"/>
                    <a:pt x="348" y="104"/>
                  </a:cubicBezTo>
                  <a:cubicBezTo>
                    <a:pt x="349" y="104"/>
                    <a:pt x="350" y="106"/>
                    <a:pt x="350" y="106"/>
                  </a:cubicBezTo>
                  <a:cubicBezTo>
                    <a:pt x="351" y="107"/>
                    <a:pt x="353" y="104"/>
                    <a:pt x="355" y="106"/>
                  </a:cubicBezTo>
                  <a:cubicBezTo>
                    <a:pt x="356" y="107"/>
                    <a:pt x="356" y="108"/>
                    <a:pt x="358" y="107"/>
                  </a:cubicBezTo>
                  <a:cubicBezTo>
                    <a:pt x="358" y="109"/>
                    <a:pt x="358" y="111"/>
                    <a:pt x="358" y="112"/>
                  </a:cubicBezTo>
                  <a:cubicBezTo>
                    <a:pt x="358" y="113"/>
                    <a:pt x="360" y="113"/>
                    <a:pt x="360" y="115"/>
                  </a:cubicBezTo>
                  <a:cubicBezTo>
                    <a:pt x="361" y="116"/>
                    <a:pt x="363" y="116"/>
                    <a:pt x="362" y="118"/>
                  </a:cubicBezTo>
                  <a:cubicBezTo>
                    <a:pt x="368" y="117"/>
                    <a:pt x="373" y="120"/>
                    <a:pt x="376" y="118"/>
                  </a:cubicBezTo>
                  <a:cubicBezTo>
                    <a:pt x="377" y="122"/>
                    <a:pt x="382" y="121"/>
                    <a:pt x="385" y="124"/>
                  </a:cubicBezTo>
                  <a:cubicBezTo>
                    <a:pt x="385" y="125"/>
                    <a:pt x="386" y="124"/>
                    <a:pt x="386" y="125"/>
                  </a:cubicBezTo>
                  <a:cubicBezTo>
                    <a:pt x="386" y="127"/>
                    <a:pt x="387" y="125"/>
                    <a:pt x="387" y="125"/>
                  </a:cubicBezTo>
                  <a:cubicBezTo>
                    <a:pt x="388" y="125"/>
                    <a:pt x="388" y="127"/>
                    <a:pt x="389" y="128"/>
                  </a:cubicBezTo>
                  <a:cubicBezTo>
                    <a:pt x="391" y="128"/>
                    <a:pt x="393" y="127"/>
                    <a:pt x="393" y="130"/>
                  </a:cubicBezTo>
                  <a:cubicBezTo>
                    <a:pt x="399" y="130"/>
                    <a:pt x="403" y="132"/>
                    <a:pt x="408" y="132"/>
                  </a:cubicBezTo>
                  <a:cubicBezTo>
                    <a:pt x="408" y="136"/>
                    <a:pt x="407" y="139"/>
                    <a:pt x="409" y="142"/>
                  </a:cubicBezTo>
                  <a:cubicBezTo>
                    <a:pt x="409" y="141"/>
                    <a:pt x="411" y="143"/>
                    <a:pt x="411" y="143"/>
                  </a:cubicBezTo>
                  <a:cubicBezTo>
                    <a:pt x="411" y="144"/>
                    <a:pt x="409" y="145"/>
                    <a:pt x="409" y="145"/>
                  </a:cubicBezTo>
                  <a:cubicBezTo>
                    <a:pt x="410" y="147"/>
                    <a:pt x="411" y="145"/>
                    <a:pt x="412" y="146"/>
                  </a:cubicBezTo>
                  <a:cubicBezTo>
                    <a:pt x="412" y="147"/>
                    <a:pt x="410" y="150"/>
                    <a:pt x="413" y="149"/>
                  </a:cubicBezTo>
                  <a:cubicBezTo>
                    <a:pt x="412" y="150"/>
                    <a:pt x="412" y="151"/>
                    <a:pt x="412" y="152"/>
                  </a:cubicBezTo>
                  <a:cubicBezTo>
                    <a:pt x="412" y="154"/>
                    <a:pt x="413" y="153"/>
                    <a:pt x="413" y="152"/>
                  </a:cubicBezTo>
                  <a:cubicBezTo>
                    <a:pt x="414" y="152"/>
                    <a:pt x="413" y="154"/>
                    <a:pt x="414" y="155"/>
                  </a:cubicBezTo>
                  <a:cubicBezTo>
                    <a:pt x="414" y="155"/>
                    <a:pt x="416" y="154"/>
                    <a:pt x="416" y="155"/>
                  </a:cubicBezTo>
                  <a:cubicBezTo>
                    <a:pt x="418" y="156"/>
                    <a:pt x="422" y="156"/>
                    <a:pt x="426" y="155"/>
                  </a:cubicBezTo>
                  <a:cubicBezTo>
                    <a:pt x="427" y="150"/>
                    <a:pt x="427" y="148"/>
                    <a:pt x="426" y="143"/>
                  </a:cubicBezTo>
                  <a:cubicBezTo>
                    <a:pt x="426" y="141"/>
                    <a:pt x="424" y="142"/>
                    <a:pt x="423" y="142"/>
                  </a:cubicBezTo>
                  <a:cubicBezTo>
                    <a:pt x="422" y="140"/>
                    <a:pt x="425" y="136"/>
                    <a:pt x="421" y="137"/>
                  </a:cubicBezTo>
                  <a:cubicBezTo>
                    <a:pt x="422" y="136"/>
                    <a:pt x="424" y="136"/>
                    <a:pt x="423" y="133"/>
                  </a:cubicBezTo>
                  <a:cubicBezTo>
                    <a:pt x="428" y="135"/>
                    <a:pt x="428" y="131"/>
                    <a:pt x="432" y="131"/>
                  </a:cubicBezTo>
                  <a:cubicBezTo>
                    <a:pt x="434" y="131"/>
                    <a:pt x="432" y="128"/>
                    <a:pt x="433" y="128"/>
                  </a:cubicBezTo>
                  <a:cubicBezTo>
                    <a:pt x="433" y="127"/>
                    <a:pt x="436" y="129"/>
                    <a:pt x="436" y="128"/>
                  </a:cubicBezTo>
                  <a:cubicBezTo>
                    <a:pt x="433" y="123"/>
                    <a:pt x="438" y="117"/>
                    <a:pt x="435" y="115"/>
                  </a:cubicBezTo>
                  <a:cubicBezTo>
                    <a:pt x="435" y="113"/>
                    <a:pt x="434" y="114"/>
                    <a:pt x="434" y="115"/>
                  </a:cubicBezTo>
                  <a:cubicBezTo>
                    <a:pt x="432" y="113"/>
                    <a:pt x="434" y="110"/>
                    <a:pt x="431" y="111"/>
                  </a:cubicBezTo>
                  <a:cubicBezTo>
                    <a:pt x="431" y="109"/>
                    <a:pt x="429" y="109"/>
                    <a:pt x="429" y="106"/>
                  </a:cubicBezTo>
                  <a:cubicBezTo>
                    <a:pt x="429" y="104"/>
                    <a:pt x="430" y="103"/>
                    <a:pt x="433" y="103"/>
                  </a:cubicBezTo>
                  <a:cubicBezTo>
                    <a:pt x="431" y="102"/>
                    <a:pt x="434" y="95"/>
                    <a:pt x="429" y="95"/>
                  </a:cubicBezTo>
                  <a:cubicBezTo>
                    <a:pt x="430" y="94"/>
                    <a:pt x="430" y="93"/>
                    <a:pt x="431" y="91"/>
                  </a:cubicBezTo>
                  <a:cubicBezTo>
                    <a:pt x="431" y="91"/>
                    <a:pt x="429" y="91"/>
                    <a:pt x="429" y="90"/>
                  </a:cubicBezTo>
                  <a:cubicBezTo>
                    <a:pt x="429" y="90"/>
                    <a:pt x="431" y="90"/>
                    <a:pt x="431" y="89"/>
                  </a:cubicBezTo>
                  <a:cubicBezTo>
                    <a:pt x="430" y="88"/>
                    <a:pt x="429" y="88"/>
                    <a:pt x="429" y="86"/>
                  </a:cubicBezTo>
                  <a:cubicBezTo>
                    <a:pt x="429" y="85"/>
                    <a:pt x="432" y="82"/>
                    <a:pt x="429" y="82"/>
                  </a:cubicBezTo>
                  <a:cubicBezTo>
                    <a:pt x="430" y="80"/>
                    <a:pt x="439" y="79"/>
                    <a:pt x="438" y="83"/>
                  </a:cubicBezTo>
                  <a:cubicBezTo>
                    <a:pt x="442" y="82"/>
                    <a:pt x="449" y="84"/>
                    <a:pt x="451" y="80"/>
                  </a:cubicBezTo>
                  <a:cubicBezTo>
                    <a:pt x="453" y="84"/>
                    <a:pt x="459" y="84"/>
                    <a:pt x="459" y="90"/>
                  </a:cubicBezTo>
                  <a:cubicBezTo>
                    <a:pt x="462" y="90"/>
                    <a:pt x="465" y="90"/>
                    <a:pt x="468" y="90"/>
                  </a:cubicBezTo>
                  <a:cubicBezTo>
                    <a:pt x="468" y="92"/>
                    <a:pt x="469" y="92"/>
                    <a:pt x="471" y="92"/>
                  </a:cubicBezTo>
                  <a:cubicBezTo>
                    <a:pt x="471" y="95"/>
                    <a:pt x="470" y="97"/>
                    <a:pt x="471" y="99"/>
                  </a:cubicBezTo>
                  <a:cubicBezTo>
                    <a:pt x="471" y="102"/>
                    <a:pt x="474" y="105"/>
                    <a:pt x="472" y="105"/>
                  </a:cubicBezTo>
                  <a:cubicBezTo>
                    <a:pt x="472" y="107"/>
                    <a:pt x="474" y="106"/>
                    <a:pt x="475" y="106"/>
                  </a:cubicBezTo>
                  <a:cubicBezTo>
                    <a:pt x="475" y="110"/>
                    <a:pt x="480" y="108"/>
                    <a:pt x="476" y="111"/>
                  </a:cubicBezTo>
                  <a:cubicBezTo>
                    <a:pt x="481" y="112"/>
                    <a:pt x="483" y="109"/>
                    <a:pt x="487" y="110"/>
                  </a:cubicBezTo>
                  <a:cubicBezTo>
                    <a:pt x="487" y="108"/>
                    <a:pt x="487" y="108"/>
                    <a:pt x="486" y="107"/>
                  </a:cubicBezTo>
                  <a:cubicBezTo>
                    <a:pt x="487" y="105"/>
                    <a:pt x="488" y="105"/>
                    <a:pt x="489" y="106"/>
                  </a:cubicBezTo>
                  <a:cubicBezTo>
                    <a:pt x="488" y="103"/>
                    <a:pt x="492" y="103"/>
                    <a:pt x="493" y="102"/>
                  </a:cubicBezTo>
                  <a:cubicBezTo>
                    <a:pt x="494" y="101"/>
                    <a:pt x="492" y="101"/>
                    <a:pt x="492" y="100"/>
                  </a:cubicBezTo>
                  <a:cubicBezTo>
                    <a:pt x="492" y="99"/>
                    <a:pt x="494" y="98"/>
                    <a:pt x="496" y="98"/>
                  </a:cubicBezTo>
                  <a:cubicBezTo>
                    <a:pt x="494" y="101"/>
                    <a:pt x="496" y="101"/>
                    <a:pt x="499" y="104"/>
                  </a:cubicBezTo>
                  <a:cubicBezTo>
                    <a:pt x="500" y="106"/>
                    <a:pt x="501" y="108"/>
                    <a:pt x="506" y="109"/>
                  </a:cubicBezTo>
                  <a:cubicBezTo>
                    <a:pt x="506" y="110"/>
                    <a:pt x="504" y="109"/>
                    <a:pt x="504" y="111"/>
                  </a:cubicBezTo>
                  <a:cubicBezTo>
                    <a:pt x="504" y="112"/>
                    <a:pt x="506" y="112"/>
                    <a:pt x="506" y="115"/>
                  </a:cubicBezTo>
                  <a:cubicBezTo>
                    <a:pt x="507" y="115"/>
                    <a:pt x="507" y="112"/>
                    <a:pt x="507" y="112"/>
                  </a:cubicBezTo>
                  <a:cubicBezTo>
                    <a:pt x="510" y="111"/>
                    <a:pt x="506" y="117"/>
                    <a:pt x="511" y="116"/>
                  </a:cubicBezTo>
                  <a:cubicBezTo>
                    <a:pt x="509" y="119"/>
                    <a:pt x="511" y="120"/>
                    <a:pt x="508" y="123"/>
                  </a:cubicBezTo>
                  <a:cubicBezTo>
                    <a:pt x="508" y="125"/>
                    <a:pt x="512" y="124"/>
                    <a:pt x="513" y="125"/>
                  </a:cubicBezTo>
                  <a:cubicBezTo>
                    <a:pt x="513" y="125"/>
                    <a:pt x="511" y="127"/>
                    <a:pt x="512" y="128"/>
                  </a:cubicBezTo>
                  <a:cubicBezTo>
                    <a:pt x="512" y="128"/>
                    <a:pt x="515" y="128"/>
                    <a:pt x="515" y="129"/>
                  </a:cubicBezTo>
                  <a:cubicBezTo>
                    <a:pt x="516" y="129"/>
                    <a:pt x="517" y="131"/>
                    <a:pt x="518" y="131"/>
                  </a:cubicBezTo>
                  <a:cubicBezTo>
                    <a:pt x="519" y="132"/>
                    <a:pt x="522" y="133"/>
                    <a:pt x="524" y="135"/>
                  </a:cubicBezTo>
                  <a:cubicBezTo>
                    <a:pt x="525" y="135"/>
                    <a:pt x="526" y="130"/>
                    <a:pt x="527" y="133"/>
                  </a:cubicBezTo>
                  <a:cubicBezTo>
                    <a:pt x="527" y="137"/>
                    <a:pt x="524" y="137"/>
                    <a:pt x="521" y="137"/>
                  </a:cubicBezTo>
                  <a:cubicBezTo>
                    <a:pt x="523" y="139"/>
                    <a:pt x="527" y="140"/>
                    <a:pt x="531" y="140"/>
                  </a:cubicBezTo>
                  <a:cubicBezTo>
                    <a:pt x="530" y="142"/>
                    <a:pt x="532" y="143"/>
                    <a:pt x="533" y="143"/>
                  </a:cubicBezTo>
                  <a:cubicBezTo>
                    <a:pt x="533" y="145"/>
                    <a:pt x="533" y="147"/>
                    <a:pt x="535" y="146"/>
                  </a:cubicBezTo>
                  <a:cubicBezTo>
                    <a:pt x="534" y="148"/>
                    <a:pt x="534" y="150"/>
                    <a:pt x="534" y="152"/>
                  </a:cubicBezTo>
                  <a:cubicBezTo>
                    <a:pt x="532" y="153"/>
                    <a:pt x="529" y="153"/>
                    <a:pt x="527" y="155"/>
                  </a:cubicBezTo>
                  <a:cubicBezTo>
                    <a:pt x="526" y="155"/>
                    <a:pt x="527" y="156"/>
                    <a:pt x="526" y="156"/>
                  </a:cubicBezTo>
                  <a:cubicBezTo>
                    <a:pt x="525" y="156"/>
                    <a:pt x="524" y="156"/>
                    <a:pt x="524" y="157"/>
                  </a:cubicBezTo>
                  <a:cubicBezTo>
                    <a:pt x="523" y="159"/>
                    <a:pt x="521" y="157"/>
                    <a:pt x="521" y="157"/>
                  </a:cubicBezTo>
                  <a:cubicBezTo>
                    <a:pt x="521" y="157"/>
                    <a:pt x="519" y="159"/>
                    <a:pt x="519" y="159"/>
                  </a:cubicBezTo>
                  <a:cubicBezTo>
                    <a:pt x="519" y="160"/>
                    <a:pt x="518" y="162"/>
                    <a:pt x="518" y="163"/>
                  </a:cubicBezTo>
                  <a:cubicBezTo>
                    <a:pt x="517" y="164"/>
                    <a:pt x="512" y="163"/>
                    <a:pt x="515" y="164"/>
                  </a:cubicBezTo>
                  <a:cubicBezTo>
                    <a:pt x="514" y="166"/>
                    <a:pt x="510" y="165"/>
                    <a:pt x="508" y="165"/>
                  </a:cubicBezTo>
                  <a:cubicBezTo>
                    <a:pt x="506" y="165"/>
                    <a:pt x="503" y="165"/>
                    <a:pt x="501" y="165"/>
                  </a:cubicBezTo>
                  <a:cubicBezTo>
                    <a:pt x="499" y="165"/>
                    <a:pt x="499" y="164"/>
                    <a:pt x="498" y="164"/>
                  </a:cubicBezTo>
                  <a:cubicBezTo>
                    <a:pt x="492" y="163"/>
                    <a:pt x="487" y="165"/>
                    <a:pt x="482" y="165"/>
                  </a:cubicBezTo>
                  <a:cubicBezTo>
                    <a:pt x="478" y="167"/>
                    <a:pt x="477" y="171"/>
                    <a:pt x="472" y="172"/>
                  </a:cubicBezTo>
                  <a:cubicBezTo>
                    <a:pt x="474" y="175"/>
                    <a:pt x="470" y="175"/>
                    <a:pt x="468" y="177"/>
                  </a:cubicBezTo>
                  <a:cubicBezTo>
                    <a:pt x="469" y="178"/>
                    <a:pt x="469" y="179"/>
                    <a:pt x="469" y="180"/>
                  </a:cubicBezTo>
                  <a:cubicBezTo>
                    <a:pt x="471" y="180"/>
                    <a:pt x="471" y="177"/>
                    <a:pt x="473" y="176"/>
                  </a:cubicBezTo>
                  <a:cubicBezTo>
                    <a:pt x="474" y="175"/>
                    <a:pt x="478" y="176"/>
                    <a:pt x="478" y="173"/>
                  </a:cubicBezTo>
                  <a:cubicBezTo>
                    <a:pt x="478" y="169"/>
                    <a:pt x="480" y="176"/>
                    <a:pt x="480" y="171"/>
                  </a:cubicBezTo>
                  <a:cubicBezTo>
                    <a:pt x="481" y="170"/>
                    <a:pt x="482" y="172"/>
                    <a:pt x="482" y="172"/>
                  </a:cubicBezTo>
                  <a:cubicBezTo>
                    <a:pt x="484" y="172"/>
                    <a:pt x="483" y="170"/>
                    <a:pt x="484" y="170"/>
                  </a:cubicBezTo>
                  <a:cubicBezTo>
                    <a:pt x="486" y="169"/>
                    <a:pt x="488" y="170"/>
                    <a:pt x="492" y="170"/>
                  </a:cubicBezTo>
                  <a:cubicBezTo>
                    <a:pt x="492" y="171"/>
                    <a:pt x="493" y="171"/>
                    <a:pt x="493" y="170"/>
                  </a:cubicBezTo>
                  <a:cubicBezTo>
                    <a:pt x="495" y="170"/>
                    <a:pt x="495" y="176"/>
                    <a:pt x="492" y="175"/>
                  </a:cubicBezTo>
                  <a:cubicBezTo>
                    <a:pt x="494" y="177"/>
                    <a:pt x="490" y="178"/>
                    <a:pt x="491" y="183"/>
                  </a:cubicBezTo>
                  <a:cubicBezTo>
                    <a:pt x="491" y="184"/>
                    <a:pt x="492" y="185"/>
                    <a:pt x="492" y="186"/>
                  </a:cubicBezTo>
                  <a:cubicBezTo>
                    <a:pt x="493" y="186"/>
                    <a:pt x="494" y="185"/>
                    <a:pt x="494" y="186"/>
                  </a:cubicBezTo>
                  <a:cubicBezTo>
                    <a:pt x="494" y="188"/>
                    <a:pt x="496" y="187"/>
                    <a:pt x="496" y="188"/>
                  </a:cubicBezTo>
                  <a:cubicBezTo>
                    <a:pt x="497" y="188"/>
                    <a:pt x="498" y="190"/>
                    <a:pt x="499" y="190"/>
                  </a:cubicBezTo>
                  <a:cubicBezTo>
                    <a:pt x="500" y="190"/>
                    <a:pt x="500" y="190"/>
                    <a:pt x="501" y="190"/>
                  </a:cubicBezTo>
                  <a:cubicBezTo>
                    <a:pt x="502" y="190"/>
                    <a:pt x="502" y="191"/>
                    <a:pt x="502" y="191"/>
                  </a:cubicBezTo>
                  <a:cubicBezTo>
                    <a:pt x="504" y="192"/>
                    <a:pt x="506" y="188"/>
                    <a:pt x="507" y="191"/>
                  </a:cubicBezTo>
                  <a:cubicBezTo>
                    <a:pt x="508" y="191"/>
                    <a:pt x="508" y="189"/>
                    <a:pt x="508" y="189"/>
                  </a:cubicBezTo>
                  <a:cubicBezTo>
                    <a:pt x="509" y="189"/>
                    <a:pt x="510" y="189"/>
                    <a:pt x="511" y="189"/>
                  </a:cubicBezTo>
                  <a:cubicBezTo>
                    <a:pt x="511" y="188"/>
                    <a:pt x="510" y="186"/>
                    <a:pt x="511" y="185"/>
                  </a:cubicBezTo>
                  <a:cubicBezTo>
                    <a:pt x="513" y="185"/>
                    <a:pt x="513" y="186"/>
                    <a:pt x="513" y="188"/>
                  </a:cubicBezTo>
                  <a:cubicBezTo>
                    <a:pt x="513" y="189"/>
                    <a:pt x="517" y="189"/>
                    <a:pt x="515" y="192"/>
                  </a:cubicBezTo>
                  <a:cubicBezTo>
                    <a:pt x="514" y="193"/>
                    <a:pt x="513" y="191"/>
                    <a:pt x="512" y="191"/>
                  </a:cubicBezTo>
                  <a:cubicBezTo>
                    <a:pt x="510" y="192"/>
                    <a:pt x="510" y="194"/>
                    <a:pt x="508" y="195"/>
                  </a:cubicBezTo>
                  <a:cubicBezTo>
                    <a:pt x="507" y="195"/>
                    <a:pt x="506" y="194"/>
                    <a:pt x="505" y="195"/>
                  </a:cubicBezTo>
                  <a:cubicBezTo>
                    <a:pt x="502" y="195"/>
                    <a:pt x="503" y="198"/>
                    <a:pt x="499" y="197"/>
                  </a:cubicBezTo>
                  <a:cubicBezTo>
                    <a:pt x="497" y="196"/>
                    <a:pt x="497" y="200"/>
                    <a:pt x="496" y="201"/>
                  </a:cubicBezTo>
                  <a:cubicBezTo>
                    <a:pt x="496" y="201"/>
                    <a:pt x="495" y="200"/>
                    <a:pt x="495" y="199"/>
                  </a:cubicBezTo>
                  <a:cubicBezTo>
                    <a:pt x="493" y="201"/>
                    <a:pt x="493" y="203"/>
                    <a:pt x="489" y="203"/>
                  </a:cubicBezTo>
                  <a:cubicBezTo>
                    <a:pt x="491" y="201"/>
                    <a:pt x="489" y="201"/>
                    <a:pt x="489" y="198"/>
                  </a:cubicBezTo>
                  <a:cubicBezTo>
                    <a:pt x="491" y="197"/>
                    <a:pt x="493" y="194"/>
                    <a:pt x="495" y="197"/>
                  </a:cubicBezTo>
                  <a:cubicBezTo>
                    <a:pt x="496" y="193"/>
                    <a:pt x="493" y="193"/>
                    <a:pt x="492" y="192"/>
                  </a:cubicBezTo>
                  <a:cubicBezTo>
                    <a:pt x="489" y="191"/>
                    <a:pt x="487" y="196"/>
                    <a:pt x="485" y="196"/>
                  </a:cubicBezTo>
                  <a:cubicBezTo>
                    <a:pt x="485" y="196"/>
                    <a:pt x="482" y="197"/>
                    <a:pt x="481" y="197"/>
                  </a:cubicBezTo>
                  <a:cubicBezTo>
                    <a:pt x="480" y="197"/>
                    <a:pt x="480" y="198"/>
                    <a:pt x="480" y="199"/>
                  </a:cubicBezTo>
                  <a:cubicBezTo>
                    <a:pt x="473" y="198"/>
                    <a:pt x="474" y="203"/>
                    <a:pt x="468" y="201"/>
                  </a:cubicBezTo>
                  <a:cubicBezTo>
                    <a:pt x="470" y="202"/>
                    <a:pt x="471" y="203"/>
                    <a:pt x="466" y="203"/>
                  </a:cubicBezTo>
                  <a:cubicBezTo>
                    <a:pt x="463" y="205"/>
                    <a:pt x="462" y="211"/>
                    <a:pt x="466" y="212"/>
                  </a:cubicBezTo>
                  <a:cubicBezTo>
                    <a:pt x="466" y="215"/>
                    <a:pt x="463" y="214"/>
                    <a:pt x="464" y="217"/>
                  </a:cubicBezTo>
                  <a:cubicBezTo>
                    <a:pt x="462" y="217"/>
                    <a:pt x="461" y="217"/>
                    <a:pt x="460" y="217"/>
                  </a:cubicBezTo>
                  <a:cubicBezTo>
                    <a:pt x="459" y="217"/>
                    <a:pt x="459" y="219"/>
                    <a:pt x="458" y="219"/>
                  </a:cubicBezTo>
                  <a:cubicBezTo>
                    <a:pt x="455" y="220"/>
                    <a:pt x="452" y="220"/>
                    <a:pt x="451" y="222"/>
                  </a:cubicBezTo>
                  <a:cubicBezTo>
                    <a:pt x="450" y="223"/>
                    <a:pt x="449" y="223"/>
                    <a:pt x="448" y="224"/>
                  </a:cubicBezTo>
                  <a:cubicBezTo>
                    <a:pt x="447" y="226"/>
                    <a:pt x="447" y="228"/>
                    <a:pt x="445" y="230"/>
                  </a:cubicBezTo>
                  <a:cubicBezTo>
                    <a:pt x="444" y="231"/>
                    <a:pt x="441" y="231"/>
                    <a:pt x="442" y="236"/>
                  </a:cubicBezTo>
                  <a:cubicBezTo>
                    <a:pt x="440" y="235"/>
                    <a:pt x="440" y="233"/>
                    <a:pt x="438" y="232"/>
                  </a:cubicBezTo>
                  <a:cubicBezTo>
                    <a:pt x="436" y="233"/>
                    <a:pt x="437" y="235"/>
                    <a:pt x="435" y="235"/>
                  </a:cubicBezTo>
                  <a:cubicBezTo>
                    <a:pt x="440" y="239"/>
                    <a:pt x="439" y="243"/>
                    <a:pt x="440" y="250"/>
                  </a:cubicBezTo>
                  <a:cubicBezTo>
                    <a:pt x="437" y="249"/>
                    <a:pt x="438" y="252"/>
                    <a:pt x="438" y="252"/>
                  </a:cubicBezTo>
                  <a:cubicBezTo>
                    <a:pt x="437" y="253"/>
                    <a:pt x="436" y="252"/>
                    <a:pt x="435" y="252"/>
                  </a:cubicBezTo>
                  <a:cubicBezTo>
                    <a:pt x="434" y="253"/>
                    <a:pt x="434" y="254"/>
                    <a:pt x="433" y="255"/>
                  </a:cubicBezTo>
                  <a:cubicBezTo>
                    <a:pt x="432" y="256"/>
                    <a:pt x="430" y="258"/>
                    <a:pt x="429" y="258"/>
                  </a:cubicBezTo>
                  <a:cubicBezTo>
                    <a:pt x="428" y="259"/>
                    <a:pt x="426" y="258"/>
                    <a:pt x="425" y="259"/>
                  </a:cubicBezTo>
                  <a:cubicBezTo>
                    <a:pt x="422" y="260"/>
                    <a:pt x="421" y="263"/>
                    <a:pt x="420" y="265"/>
                  </a:cubicBezTo>
                  <a:cubicBezTo>
                    <a:pt x="417" y="265"/>
                    <a:pt x="417" y="269"/>
                    <a:pt x="414" y="269"/>
                  </a:cubicBezTo>
                  <a:cubicBezTo>
                    <a:pt x="415" y="273"/>
                    <a:pt x="411" y="282"/>
                    <a:pt x="416" y="282"/>
                  </a:cubicBezTo>
                  <a:cubicBezTo>
                    <a:pt x="414" y="286"/>
                    <a:pt x="418" y="286"/>
                    <a:pt x="418" y="292"/>
                  </a:cubicBezTo>
                  <a:cubicBezTo>
                    <a:pt x="418" y="293"/>
                    <a:pt x="419" y="293"/>
                    <a:pt x="420" y="294"/>
                  </a:cubicBezTo>
                  <a:cubicBezTo>
                    <a:pt x="418" y="297"/>
                    <a:pt x="420" y="297"/>
                    <a:pt x="420" y="302"/>
                  </a:cubicBezTo>
                  <a:cubicBezTo>
                    <a:pt x="418" y="302"/>
                    <a:pt x="416" y="303"/>
                    <a:pt x="415" y="304"/>
                  </a:cubicBezTo>
                  <a:cubicBezTo>
                    <a:pt x="413" y="304"/>
                    <a:pt x="415" y="302"/>
                    <a:pt x="414" y="301"/>
                  </a:cubicBezTo>
                  <a:cubicBezTo>
                    <a:pt x="413" y="299"/>
                    <a:pt x="412" y="300"/>
                    <a:pt x="411" y="299"/>
                  </a:cubicBezTo>
                  <a:cubicBezTo>
                    <a:pt x="410" y="299"/>
                    <a:pt x="410" y="296"/>
                    <a:pt x="408" y="297"/>
                  </a:cubicBezTo>
                  <a:cubicBezTo>
                    <a:pt x="409" y="294"/>
                    <a:pt x="410" y="292"/>
                    <a:pt x="406" y="291"/>
                  </a:cubicBezTo>
                  <a:cubicBezTo>
                    <a:pt x="408" y="286"/>
                    <a:pt x="405" y="286"/>
                    <a:pt x="405" y="281"/>
                  </a:cubicBezTo>
                  <a:cubicBezTo>
                    <a:pt x="404" y="281"/>
                    <a:pt x="403" y="282"/>
                    <a:pt x="402" y="282"/>
                  </a:cubicBezTo>
                  <a:cubicBezTo>
                    <a:pt x="402" y="281"/>
                    <a:pt x="402" y="280"/>
                    <a:pt x="402" y="279"/>
                  </a:cubicBezTo>
                  <a:cubicBezTo>
                    <a:pt x="400" y="280"/>
                    <a:pt x="394" y="281"/>
                    <a:pt x="393" y="279"/>
                  </a:cubicBezTo>
                  <a:cubicBezTo>
                    <a:pt x="392" y="278"/>
                    <a:pt x="392" y="277"/>
                    <a:pt x="391" y="277"/>
                  </a:cubicBezTo>
                  <a:cubicBezTo>
                    <a:pt x="390" y="277"/>
                    <a:pt x="388" y="279"/>
                    <a:pt x="386" y="278"/>
                  </a:cubicBezTo>
                  <a:cubicBezTo>
                    <a:pt x="386" y="278"/>
                    <a:pt x="390" y="274"/>
                    <a:pt x="386" y="276"/>
                  </a:cubicBezTo>
                  <a:cubicBezTo>
                    <a:pt x="385" y="276"/>
                    <a:pt x="386" y="277"/>
                    <a:pt x="385" y="277"/>
                  </a:cubicBezTo>
                  <a:cubicBezTo>
                    <a:pt x="382" y="277"/>
                    <a:pt x="377" y="277"/>
                    <a:pt x="374" y="276"/>
                  </a:cubicBezTo>
                  <a:cubicBezTo>
                    <a:pt x="371" y="276"/>
                    <a:pt x="373" y="280"/>
                    <a:pt x="373" y="282"/>
                  </a:cubicBezTo>
                  <a:cubicBezTo>
                    <a:pt x="366" y="281"/>
                    <a:pt x="359" y="280"/>
                    <a:pt x="352" y="279"/>
                  </a:cubicBezTo>
                  <a:cubicBezTo>
                    <a:pt x="351" y="280"/>
                    <a:pt x="350" y="281"/>
                    <a:pt x="349" y="281"/>
                  </a:cubicBezTo>
                  <a:cubicBezTo>
                    <a:pt x="348" y="281"/>
                    <a:pt x="349" y="283"/>
                    <a:pt x="347" y="283"/>
                  </a:cubicBezTo>
                  <a:cubicBezTo>
                    <a:pt x="346" y="283"/>
                    <a:pt x="346" y="284"/>
                    <a:pt x="346" y="285"/>
                  </a:cubicBezTo>
                  <a:cubicBezTo>
                    <a:pt x="344" y="286"/>
                    <a:pt x="343" y="285"/>
                    <a:pt x="341" y="285"/>
                  </a:cubicBezTo>
                  <a:cubicBezTo>
                    <a:pt x="340" y="286"/>
                    <a:pt x="340" y="288"/>
                    <a:pt x="338" y="288"/>
                  </a:cubicBezTo>
                  <a:cubicBezTo>
                    <a:pt x="338" y="290"/>
                    <a:pt x="336" y="295"/>
                    <a:pt x="339" y="296"/>
                  </a:cubicBezTo>
                  <a:cubicBezTo>
                    <a:pt x="338" y="297"/>
                    <a:pt x="337" y="299"/>
                    <a:pt x="335" y="301"/>
                  </a:cubicBezTo>
                  <a:cubicBezTo>
                    <a:pt x="335" y="304"/>
                    <a:pt x="335" y="307"/>
                    <a:pt x="335" y="310"/>
                  </a:cubicBezTo>
                  <a:cubicBezTo>
                    <a:pt x="335" y="312"/>
                    <a:pt x="336" y="312"/>
                    <a:pt x="336" y="314"/>
                  </a:cubicBezTo>
                  <a:cubicBezTo>
                    <a:pt x="337" y="316"/>
                    <a:pt x="337" y="320"/>
                    <a:pt x="335" y="322"/>
                  </a:cubicBezTo>
                  <a:cubicBezTo>
                    <a:pt x="335" y="324"/>
                    <a:pt x="338" y="322"/>
                    <a:pt x="339" y="323"/>
                  </a:cubicBezTo>
                  <a:cubicBezTo>
                    <a:pt x="339" y="323"/>
                    <a:pt x="337" y="325"/>
                    <a:pt x="338" y="325"/>
                  </a:cubicBezTo>
                  <a:cubicBezTo>
                    <a:pt x="337" y="325"/>
                    <a:pt x="339" y="326"/>
                    <a:pt x="339" y="326"/>
                  </a:cubicBezTo>
                  <a:cubicBezTo>
                    <a:pt x="339" y="328"/>
                    <a:pt x="340" y="327"/>
                    <a:pt x="341" y="328"/>
                  </a:cubicBezTo>
                  <a:cubicBezTo>
                    <a:pt x="341" y="328"/>
                    <a:pt x="341" y="330"/>
                    <a:pt x="341" y="330"/>
                  </a:cubicBezTo>
                  <a:cubicBezTo>
                    <a:pt x="341" y="330"/>
                    <a:pt x="342" y="330"/>
                    <a:pt x="342" y="330"/>
                  </a:cubicBezTo>
                  <a:cubicBezTo>
                    <a:pt x="342" y="330"/>
                    <a:pt x="342" y="332"/>
                    <a:pt x="342" y="332"/>
                  </a:cubicBezTo>
                  <a:cubicBezTo>
                    <a:pt x="343" y="333"/>
                    <a:pt x="346" y="335"/>
                    <a:pt x="346" y="337"/>
                  </a:cubicBezTo>
                  <a:cubicBezTo>
                    <a:pt x="355" y="338"/>
                    <a:pt x="360" y="335"/>
                    <a:pt x="365" y="337"/>
                  </a:cubicBezTo>
                  <a:cubicBezTo>
                    <a:pt x="366" y="337"/>
                    <a:pt x="366" y="336"/>
                    <a:pt x="367" y="335"/>
                  </a:cubicBezTo>
                  <a:cubicBezTo>
                    <a:pt x="368" y="333"/>
                    <a:pt x="370" y="331"/>
                    <a:pt x="371" y="329"/>
                  </a:cubicBezTo>
                  <a:cubicBezTo>
                    <a:pt x="371" y="328"/>
                    <a:pt x="372" y="327"/>
                    <a:pt x="371" y="326"/>
                  </a:cubicBezTo>
                  <a:cubicBezTo>
                    <a:pt x="374" y="323"/>
                    <a:pt x="382" y="320"/>
                    <a:pt x="388" y="323"/>
                  </a:cubicBezTo>
                  <a:cubicBezTo>
                    <a:pt x="385" y="326"/>
                    <a:pt x="385" y="331"/>
                    <a:pt x="382" y="334"/>
                  </a:cubicBezTo>
                  <a:cubicBezTo>
                    <a:pt x="381" y="337"/>
                    <a:pt x="384" y="337"/>
                    <a:pt x="383" y="339"/>
                  </a:cubicBezTo>
                  <a:cubicBezTo>
                    <a:pt x="381" y="340"/>
                    <a:pt x="380" y="343"/>
                    <a:pt x="379" y="345"/>
                  </a:cubicBezTo>
                  <a:cubicBezTo>
                    <a:pt x="378" y="346"/>
                    <a:pt x="379" y="347"/>
                    <a:pt x="378" y="346"/>
                  </a:cubicBezTo>
                  <a:cubicBezTo>
                    <a:pt x="377" y="349"/>
                    <a:pt x="383" y="346"/>
                    <a:pt x="381" y="350"/>
                  </a:cubicBezTo>
                  <a:cubicBezTo>
                    <a:pt x="384" y="350"/>
                    <a:pt x="385" y="348"/>
                    <a:pt x="388" y="349"/>
                  </a:cubicBezTo>
                  <a:cubicBezTo>
                    <a:pt x="388" y="351"/>
                    <a:pt x="390" y="351"/>
                    <a:pt x="391" y="352"/>
                  </a:cubicBezTo>
                  <a:cubicBezTo>
                    <a:pt x="397" y="350"/>
                    <a:pt x="397" y="354"/>
                    <a:pt x="405" y="354"/>
                  </a:cubicBezTo>
                  <a:cubicBezTo>
                    <a:pt x="402" y="357"/>
                    <a:pt x="406" y="360"/>
                    <a:pt x="402" y="362"/>
                  </a:cubicBezTo>
                  <a:cubicBezTo>
                    <a:pt x="405" y="365"/>
                    <a:pt x="403" y="372"/>
                    <a:pt x="402" y="375"/>
                  </a:cubicBezTo>
                  <a:cubicBezTo>
                    <a:pt x="403" y="377"/>
                    <a:pt x="404" y="377"/>
                    <a:pt x="407" y="377"/>
                  </a:cubicBezTo>
                  <a:cubicBezTo>
                    <a:pt x="406" y="380"/>
                    <a:pt x="409" y="379"/>
                    <a:pt x="409" y="381"/>
                  </a:cubicBezTo>
                  <a:cubicBezTo>
                    <a:pt x="409" y="382"/>
                    <a:pt x="413" y="381"/>
                    <a:pt x="413" y="383"/>
                  </a:cubicBezTo>
                  <a:cubicBezTo>
                    <a:pt x="417" y="380"/>
                    <a:pt x="424" y="384"/>
                    <a:pt x="427" y="382"/>
                  </a:cubicBezTo>
                  <a:cubicBezTo>
                    <a:pt x="427" y="383"/>
                    <a:pt x="427" y="383"/>
                    <a:pt x="427" y="384"/>
                  </a:cubicBezTo>
                  <a:cubicBezTo>
                    <a:pt x="429" y="384"/>
                    <a:pt x="433" y="382"/>
                    <a:pt x="433" y="385"/>
                  </a:cubicBezTo>
                  <a:cubicBezTo>
                    <a:pt x="434" y="385"/>
                    <a:pt x="435" y="384"/>
                    <a:pt x="436" y="384"/>
                  </a:cubicBezTo>
                  <a:cubicBezTo>
                    <a:pt x="437" y="383"/>
                    <a:pt x="438" y="383"/>
                    <a:pt x="439" y="382"/>
                  </a:cubicBezTo>
                  <a:cubicBezTo>
                    <a:pt x="439" y="381"/>
                    <a:pt x="440" y="382"/>
                    <a:pt x="440" y="381"/>
                  </a:cubicBezTo>
                  <a:cubicBezTo>
                    <a:pt x="440" y="379"/>
                    <a:pt x="442" y="381"/>
                    <a:pt x="442" y="379"/>
                  </a:cubicBezTo>
                  <a:cubicBezTo>
                    <a:pt x="442" y="379"/>
                    <a:pt x="442" y="377"/>
                    <a:pt x="442" y="377"/>
                  </a:cubicBezTo>
                  <a:cubicBezTo>
                    <a:pt x="443" y="376"/>
                    <a:pt x="444" y="378"/>
                    <a:pt x="443" y="378"/>
                  </a:cubicBezTo>
                  <a:cubicBezTo>
                    <a:pt x="444" y="378"/>
                    <a:pt x="445" y="377"/>
                    <a:pt x="446" y="376"/>
                  </a:cubicBezTo>
                  <a:cubicBezTo>
                    <a:pt x="447" y="375"/>
                    <a:pt x="449" y="374"/>
                    <a:pt x="451" y="372"/>
                  </a:cubicBezTo>
                  <a:cubicBezTo>
                    <a:pt x="451" y="372"/>
                    <a:pt x="452" y="371"/>
                    <a:pt x="452" y="370"/>
                  </a:cubicBezTo>
                  <a:cubicBezTo>
                    <a:pt x="453" y="371"/>
                    <a:pt x="465" y="372"/>
                    <a:pt x="459" y="374"/>
                  </a:cubicBezTo>
                  <a:cubicBezTo>
                    <a:pt x="459" y="375"/>
                    <a:pt x="462" y="375"/>
                    <a:pt x="464" y="375"/>
                  </a:cubicBezTo>
                  <a:cubicBezTo>
                    <a:pt x="465" y="375"/>
                    <a:pt x="464" y="373"/>
                    <a:pt x="465" y="372"/>
                  </a:cubicBezTo>
                  <a:cubicBezTo>
                    <a:pt x="468" y="372"/>
                    <a:pt x="471" y="372"/>
                    <a:pt x="474" y="372"/>
                  </a:cubicBezTo>
                  <a:cubicBezTo>
                    <a:pt x="472" y="376"/>
                    <a:pt x="479" y="375"/>
                    <a:pt x="482" y="376"/>
                  </a:cubicBezTo>
                  <a:cubicBezTo>
                    <a:pt x="483" y="376"/>
                    <a:pt x="482" y="377"/>
                    <a:pt x="484" y="377"/>
                  </a:cubicBezTo>
                  <a:cubicBezTo>
                    <a:pt x="484" y="377"/>
                    <a:pt x="485" y="378"/>
                    <a:pt x="486" y="378"/>
                  </a:cubicBezTo>
                  <a:cubicBezTo>
                    <a:pt x="488" y="379"/>
                    <a:pt x="489" y="377"/>
                    <a:pt x="491" y="377"/>
                  </a:cubicBezTo>
                  <a:cubicBezTo>
                    <a:pt x="496" y="376"/>
                    <a:pt x="502" y="378"/>
                    <a:pt x="508" y="378"/>
                  </a:cubicBezTo>
                  <a:cubicBezTo>
                    <a:pt x="508" y="381"/>
                    <a:pt x="509" y="383"/>
                    <a:pt x="509" y="381"/>
                  </a:cubicBezTo>
                  <a:cubicBezTo>
                    <a:pt x="511" y="381"/>
                    <a:pt x="510" y="382"/>
                    <a:pt x="509" y="382"/>
                  </a:cubicBezTo>
                  <a:cubicBezTo>
                    <a:pt x="509" y="385"/>
                    <a:pt x="512" y="382"/>
                    <a:pt x="514" y="384"/>
                  </a:cubicBezTo>
                  <a:cubicBezTo>
                    <a:pt x="514" y="384"/>
                    <a:pt x="514" y="386"/>
                    <a:pt x="514" y="387"/>
                  </a:cubicBezTo>
                  <a:cubicBezTo>
                    <a:pt x="515" y="387"/>
                    <a:pt x="517" y="386"/>
                    <a:pt x="519" y="387"/>
                  </a:cubicBezTo>
                  <a:cubicBezTo>
                    <a:pt x="518" y="389"/>
                    <a:pt x="520" y="390"/>
                    <a:pt x="521" y="391"/>
                  </a:cubicBezTo>
                  <a:cubicBezTo>
                    <a:pt x="523" y="393"/>
                    <a:pt x="525" y="394"/>
                    <a:pt x="526" y="397"/>
                  </a:cubicBezTo>
                  <a:cubicBezTo>
                    <a:pt x="533" y="397"/>
                    <a:pt x="536" y="401"/>
                    <a:pt x="542" y="398"/>
                  </a:cubicBezTo>
                  <a:cubicBezTo>
                    <a:pt x="541" y="403"/>
                    <a:pt x="549" y="398"/>
                    <a:pt x="547" y="403"/>
                  </a:cubicBezTo>
                  <a:cubicBezTo>
                    <a:pt x="551" y="401"/>
                    <a:pt x="551" y="406"/>
                    <a:pt x="554" y="407"/>
                  </a:cubicBezTo>
                  <a:cubicBezTo>
                    <a:pt x="555" y="407"/>
                    <a:pt x="555" y="410"/>
                    <a:pt x="558" y="409"/>
                  </a:cubicBezTo>
                  <a:cubicBezTo>
                    <a:pt x="554" y="412"/>
                    <a:pt x="559" y="411"/>
                    <a:pt x="559" y="415"/>
                  </a:cubicBezTo>
                  <a:cubicBezTo>
                    <a:pt x="559" y="417"/>
                    <a:pt x="561" y="416"/>
                    <a:pt x="562" y="417"/>
                  </a:cubicBezTo>
                  <a:cubicBezTo>
                    <a:pt x="563" y="418"/>
                    <a:pt x="562" y="420"/>
                    <a:pt x="565" y="419"/>
                  </a:cubicBezTo>
                  <a:cubicBezTo>
                    <a:pt x="560" y="424"/>
                    <a:pt x="571" y="425"/>
                    <a:pt x="567" y="429"/>
                  </a:cubicBezTo>
                  <a:cubicBezTo>
                    <a:pt x="569" y="429"/>
                    <a:pt x="571" y="429"/>
                    <a:pt x="571" y="431"/>
                  </a:cubicBezTo>
                  <a:cubicBezTo>
                    <a:pt x="577" y="430"/>
                    <a:pt x="585" y="432"/>
                    <a:pt x="587" y="437"/>
                  </a:cubicBezTo>
                  <a:cubicBezTo>
                    <a:pt x="593" y="437"/>
                    <a:pt x="596" y="439"/>
                    <a:pt x="602" y="438"/>
                  </a:cubicBezTo>
                  <a:cubicBezTo>
                    <a:pt x="603" y="439"/>
                    <a:pt x="600" y="440"/>
                    <a:pt x="600" y="440"/>
                  </a:cubicBezTo>
                  <a:cubicBezTo>
                    <a:pt x="601" y="442"/>
                    <a:pt x="609" y="440"/>
                    <a:pt x="613" y="441"/>
                  </a:cubicBezTo>
                  <a:cubicBezTo>
                    <a:pt x="613" y="442"/>
                    <a:pt x="614" y="442"/>
                    <a:pt x="615" y="442"/>
                  </a:cubicBezTo>
                  <a:cubicBezTo>
                    <a:pt x="615" y="444"/>
                    <a:pt x="618" y="443"/>
                    <a:pt x="619" y="444"/>
                  </a:cubicBezTo>
                  <a:cubicBezTo>
                    <a:pt x="619" y="445"/>
                    <a:pt x="619" y="446"/>
                    <a:pt x="619" y="447"/>
                  </a:cubicBezTo>
                  <a:cubicBezTo>
                    <a:pt x="619" y="447"/>
                    <a:pt x="621" y="446"/>
                    <a:pt x="621" y="447"/>
                  </a:cubicBezTo>
                  <a:cubicBezTo>
                    <a:pt x="622" y="447"/>
                    <a:pt x="621" y="450"/>
                    <a:pt x="624" y="449"/>
                  </a:cubicBezTo>
                  <a:cubicBezTo>
                    <a:pt x="624" y="461"/>
                    <a:pt x="624" y="473"/>
                    <a:pt x="624" y="485"/>
                  </a:cubicBezTo>
                  <a:cubicBezTo>
                    <a:pt x="619" y="484"/>
                    <a:pt x="624" y="492"/>
                    <a:pt x="619" y="490"/>
                  </a:cubicBezTo>
                  <a:cubicBezTo>
                    <a:pt x="618" y="494"/>
                    <a:pt x="618" y="498"/>
                    <a:pt x="618" y="502"/>
                  </a:cubicBezTo>
                  <a:cubicBezTo>
                    <a:pt x="618" y="504"/>
                    <a:pt x="620" y="509"/>
                    <a:pt x="619" y="514"/>
                  </a:cubicBezTo>
                  <a:cubicBezTo>
                    <a:pt x="619" y="514"/>
                    <a:pt x="618" y="514"/>
                    <a:pt x="618" y="515"/>
                  </a:cubicBezTo>
                  <a:cubicBezTo>
                    <a:pt x="618" y="515"/>
                    <a:pt x="618" y="517"/>
                    <a:pt x="618" y="517"/>
                  </a:cubicBezTo>
                  <a:cubicBezTo>
                    <a:pt x="617" y="518"/>
                    <a:pt x="614" y="519"/>
                    <a:pt x="615" y="523"/>
                  </a:cubicBezTo>
                  <a:cubicBezTo>
                    <a:pt x="613" y="524"/>
                    <a:pt x="612" y="526"/>
                    <a:pt x="610" y="527"/>
                  </a:cubicBezTo>
                  <a:cubicBezTo>
                    <a:pt x="609" y="527"/>
                    <a:pt x="610" y="529"/>
                    <a:pt x="610" y="530"/>
                  </a:cubicBezTo>
                  <a:cubicBezTo>
                    <a:pt x="609" y="531"/>
                    <a:pt x="607" y="530"/>
                    <a:pt x="607" y="530"/>
                  </a:cubicBezTo>
                  <a:cubicBezTo>
                    <a:pt x="607" y="531"/>
                    <a:pt x="608" y="532"/>
                    <a:pt x="607" y="533"/>
                  </a:cubicBezTo>
                  <a:cubicBezTo>
                    <a:pt x="606" y="533"/>
                    <a:pt x="603" y="533"/>
                    <a:pt x="602" y="535"/>
                  </a:cubicBezTo>
                  <a:cubicBezTo>
                    <a:pt x="602" y="536"/>
                    <a:pt x="600" y="536"/>
                    <a:pt x="598" y="537"/>
                  </a:cubicBezTo>
                  <a:cubicBezTo>
                    <a:pt x="597" y="538"/>
                    <a:pt x="596" y="539"/>
                    <a:pt x="595" y="540"/>
                  </a:cubicBezTo>
                  <a:cubicBezTo>
                    <a:pt x="595" y="540"/>
                    <a:pt x="594" y="538"/>
                    <a:pt x="593" y="538"/>
                  </a:cubicBezTo>
                  <a:cubicBezTo>
                    <a:pt x="593" y="538"/>
                    <a:pt x="593" y="540"/>
                    <a:pt x="592" y="540"/>
                  </a:cubicBezTo>
                  <a:cubicBezTo>
                    <a:pt x="590" y="540"/>
                    <a:pt x="590" y="540"/>
                    <a:pt x="589" y="542"/>
                  </a:cubicBezTo>
                  <a:cubicBezTo>
                    <a:pt x="585" y="540"/>
                    <a:pt x="582" y="545"/>
                    <a:pt x="580" y="547"/>
                  </a:cubicBezTo>
                  <a:cubicBezTo>
                    <a:pt x="580" y="547"/>
                    <a:pt x="578" y="546"/>
                    <a:pt x="578" y="547"/>
                  </a:cubicBezTo>
                  <a:cubicBezTo>
                    <a:pt x="577" y="547"/>
                    <a:pt x="576" y="548"/>
                    <a:pt x="575" y="549"/>
                  </a:cubicBezTo>
                  <a:cubicBezTo>
                    <a:pt x="575" y="550"/>
                    <a:pt x="573" y="551"/>
                    <a:pt x="573" y="551"/>
                  </a:cubicBezTo>
                  <a:cubicBezTo>
                    <a:pt x="573" y="552"/>
                    <a:pt x="575" y="555"/>
                    <a:pt x="572" y="554"/>
                  </a:cubicBezTo>
                  <a:cubicBezTo>
                    <a:pt x="573" y="559"/>
                    <a:pt x="570" y="561"/>
                    <a:pt x="571" y="567"/>
                  </a:cubicBezTo>
                  <a:cubicBezTo>
                    <a:pt x="567" y="566"/>
                    <a:pt x="569" y="569"/>
                    <a:pt x="568" y="570"/>
                  </a:cubicBezTo>
                  <a:cubicBezTo>
                    <a:pt x="568" y="570"/>
                    <a:pt x="566" y="570"/>
                    <a:pt x="566" y="570"/>
                  </a:cubicBezTo>
                  <a:cubicBezTo>
                    <a:pt x="566" y="571"/>
                    <a:pt x="568" y="572"/>
                    <a:pt x="566" y="573"/>
                  </a:cubicBezTo>
                  <a:cubicBezTo>
                    <a:pt x="564" y="573"/>
                    <a:pt x="564" y="577"/>
                    <a:pt x="561" y="577"/>
                  </a:cubicBezTo>
                  <a:cubicBezTo>
                    <a:pt x="561" y="577"/>
                    <a:pt x="559" y="579"/>
                    <a:pt x="559" y="580"/>
                  </a:cubicBezTo>
                  <a:cubicBezTo>
                    <a:pt x="558" y="581"/>
                    <a:pt x="556" y="585"/>
                    <a:pt x="553" y="587"/>
                  </a:cubicBezTo>
                  <a:cubicBezTo>
                    <a:pt x="553" y="588"/>
                    <a:pt x="553" y="590"/>
                    <a:pt x="553" y="591"/>
                  </a:cubicBezTo>
                  <a:cubicBezTo>
                    <a:pt x="551" y="592"/>
                    <a:pt x="549" y="593"/>
                    <a:pt x="549" y="596"/>
                  </a:cubicBezTo>
                  <a:cubicBezTo>
                    <a:pt x="547" y="596"/>
                    <a:pt x="546" y="596"/>
                    <a:pt x="544" y="596"/>
                  </a:cubicBezTo>
                  <a:cubicBezTo>
                    <a:pt x="544" y="597"/>
                    <a:pt x="545" y="597"/>
                    <a:pt x="546" y="597"/>
                  </a:cubicBezTo>
                  <a:cubicBezTo>
                    <a:pt x="546" y="599"/>
                    <a:pt x="544" y="598"/>
                    <a:pt x="542" y="598"/>
                  </a:cubicBezTo>
                  <a:cubicBezTo>
                    <a:pt x="541" y="599"/>
                    <a:pt x="540" y="601"/>
                    <a:pt x="540" y="603"/>
                  </a:cubicBezTo>
                  <a:cubicBezTo>
                    <a:pt x="539" y="602"/>
                    <a:pt x="538" y="602"/>
                    <a:pt x="538" y="604"/>
                  </a:cubicBezTo>
                  <a:cubicBezTo>
                    <a:pt x="537" y="604"/>
                    <a:pt x="537" y="603"/>
                    <a:pt x="537" y="602"/>
                  </a:cubicBezTo>
                  <a:cubicBezTo>
                    <a:pt x="535" y="602"/>
                    <a:pt x="533" y="602"/>
                    <a:pt x="533" y="601"/>
                  </a:cubicBezTo>
                  <a:cubicBezTo>
                    <a:pt x="532" y="602"/>
                    <a:pt x="532" y="604"/>
                    <a:pt x="529" y="603"/>
                  </a:cubicBezTo>
                  <a:cubicBezTo>
                    <a:pt x="529" y="606"/>
                    <a:pt x="532" y="607"/>
                    <a:pt x="532" y="609"/>
                  </a:cubicBezTo>
                  <a:cubicBezTo>
                    <a:pt x="532" y="612"/>
                    <a:pt x="528" y="614"/>
                    <a:pt x="531" y="616"/>
                  </a:cubicBezTo>
                  <a:cubicBezTo>
                    <a:pt x="530" y="619"/>
                    <a:pt x="524" y="616"/>
                    <a:pt x="524" y="618"/>
                  </a:cubicBezTo>
                  <a:cubicBezTo>
                    <a:pt x="522" y="618"/>
                    <a:pt x="523" y="620"/>
                    <a:pt x="522" y="621"/>
                  </a:cubicBezTo>
                  <a:cubicBezTo>
                    <a:pt x="521" y="622"/>
                    <a:pt x="517" y="621"/>
                    <a:pt x="518" y="624"/>
                  </a:cubicBezTo>
                  <a:cubicBezTo>
                    <a:pt x="515" y="622"/>
                    <a:pt x="507" y="622"/>
                    <a:pt x="506" y="626"/>
                  </a:cubicBezTo>
                  <a:cubicBezTo>
                    <a:pt x="506" y="627"/>
                    <a:pt x="507" y="626"/>
                    <a:pt x="507" y="626"/>
                  </a:cubicBezTo>
                  <a:cubicBezTo>
                    <a:pt x="510" y="626"/>
                    <a:pt x="507" y="629"/>
                    <a:pt x="505" y="628"/>
                  </a:cubicBezTo>
                  <a:cubicBezTo>
                    <a:pt x="505" y="631"/>
                    <a:pt x="501" y="634"/>
                    <a:pt x="504" y="635"/>
                  </a:cubicBezTo>
                  <a:cubicBezTo>
                    <a:pt x="504" y="636"/>
                    <a:pt x="502" y="636"/>
                    <a:pt x="501" y="636"/>
                  </a:cubicBezTo>
                  <a:cubicBezTo>
                    <a:pt x="501" y="636"/>
                    <a:pt x="500" y="635"/>
                    <a:pt x="500" y="635"/>
                  </a:cubicBezTo>
                  <a:cubicBezTo>
                    <a:pt x="499" y="635"/>
                    <a:pt x="496" y="638"/>
                    <a:pt x="496" y="634"/>
                  </a:cubicBezTo>
                  <a:cubicBezTo>
                    <a:pt x="495" y="634"/>
                    <a:pt x="495" y="637"/>
                    <a:pt x="494" y="635"/>
                  </a:cubicBezTo>
                  <a:cubicBezTo>
                    <a:pt x="492" y="636"/>
                    <a:pt x="495" y="642"/>
                    <a:pt x="495" y="644"/>
                  </a:cubicBezTo>
                  <a:cubicBezTo>
                    <a:pt x="496" y="647"/>
                    <a:pt x="494" y="647"/>
                    <a:pt x="493" y="649"/>
                  </a:cubicBezTo>
                  <a:cubicBezTo>
                    <a:pt x="493" y="651"/>
                    <a:pt x="493" y="653"/>
                    <a:pt x="489" y="653"/>
                  </a:cubicBezTo>
                  <a:cubicBezTo>
                    <a:pt x="489" y="654"/>
                    <a:pt x="492" y="655"/>
                    <a:pt x="492" y="655"/>
                  </a:cubicBezTo>
                  <a:cubicBezTo>
                    <a:pt x="492" y="657"/>
                    <a:pt x="490" y="655"/>
                    <a:pt x="489" y="655"/>
                  </a:cubicBezTo>
                  <a:cubicBezTo>
                    <a:pt x="489" y="656"/>
                    <a:pt x="488" y="659"/>
                    <a:pt x="489" y="658"/>
                  </a:cubicBezTo>
                  <a:cubicBezTo>
                    <a:pt x="489" y="660"/>
                    <a:pt x="488" y="659"/>
                    <a:pt x="487" y="658"/>
                  </a:cubicBezTo>
                  <a:cubicBezTo>
                    <a:pt x="487" y="659"/>
                    <a:pt x="486" y="660"/>
                    <a:pt x="486" y="660"/>
                  </a:cubicBezTo>
                  <a:cubicBezTo>
                    <a:pt x="484" y="657"/>
                    <a:pt x="486" y="660"/>
                    <a:pt x="485" y="662"/>
                  </a:cubicBezTo>
                  <a:cubicBezTo>
                    <a:pt x="483" y="664"/>
                    <a:pt x="482" y="661"/>
                    <a:pt x="480" y="663"/>
                  </a:cubicBezTo>
                  <a:cubicBezTo>
                    <a:pt x="478" y="666"/>
                    <a:pt x="485" y="666"/>
                    <a:pt x="481" y="668"/>
                  </a:cubicBezTo>
                  <a:cubicBezTo>
                    <a:pt x="481" y="669"/>
                    <a:pt x="483" y="669"/>
                    <a:pt x="485" y="669"/>
                  </a:cubicBezTo>
                  <a:cubicBezTo>
                    <a:pt x="484" y="671"/>
                    <a:pt x="485" y="673"/>
                    <a:pt x="487" y="673"/>
                  </a:cubicBezTo>
                  <a:cubicBezTo>
                    <a:pt x="489" y="675"/>
                    <a:pt x="485" y="676"/>
                    <a:pt x="485" y="677"/>
                  </a:cubicBezTo>
                  <a:cubicBezTo>
                    <a:pt x="485" y="678"/>
                    <a:pt x="485" y="679"/>
                    <a:pt x="486" y="679"/>
                  </a:cubicBezTo>
                  <a:cubicBezTo>
                    <a:pt x="485" y="680"/>
                    <a:pt x="485" y="678"/>
                    <a:pt x="485" y="679"/>
                  </a:cubicBezTo>
                  <a:cubicBezTo>
                    <a:pt x="483" y="679"/>
                    <a:pt x="483" y="681"/>
                    <a:pt x="480" y="681"/>
                  </a:cubicBezTo>
                  <a:cubicBezTo>
                    <a:pt x="482" y="683"/>
                    <a:pt x="481" y="684"/>
                    <a:pt x="478" y="683"/>
                  </a:cubicBezTo>
                  <a:cubicBezTo>
                    <a:pt x="479" y="687"/>
                    <a:pt x="476" y="686"/>
                    <a:pt x="476" y="689"/>
                  </a:cubicBezTo>
                  <a:cubicBezTo>
                    <a:pt x="472" y="690"/>
                    <a:pt x="477" y="694"/>
                    <a:pt x="473" y="691"/>
                  </a:cubicBezTo>
                  <a:cubicBezTo>
                    <a:pt x="474" y="694"/>
                    <a:pt x="472" y="697"/>
                    <a:pt x="473" y="700"/>
                  </a:cubicBezTo>
                  <a:cubicBezTo>
                    <a:pt x="473" y="700"/>
                    <a:pt x="474" y="701"/>
                    <a:pt x="474" y="701"/>
                  </a:cubicBezTo>
                  <a:cubicBezTo>
                    <a:pt x="474" y="703"/>
                    <a:pt x="472" y="703"/>
                    <a:pt x="474" y="706"/>
                  </a:cubicBezTo>
                  <a:cubicBezTo>
                    <a:pt x="476" y="707"/>
                    <a:pt x="474" y="708"/>
                    <a:pt x="475" y="711"/>
                  </a:cubicBezTo>
                  <a:cubicBezTo>
                    <a:pt x="476" y="714"/>
                    <a:pt x="479" y="715"/>
                    <a:pt x="480" y="717"/>
                  </a:cubicBezTo>
                  <a:cubicBezTo>
                    <a:pt x="483" y="720"/>
                    <a:pt x="485" y="716"/>
                    <a:pt x="487" y="719"/>
                  </a:cubicBezTo>
                  <a:cubicBezTo>
                    <a:pt x="488" y="723"/>
                    <a:pt x="484" y="720"/>
                    <a:pt x="481" y="721"/>
                  </a:cubicBezTo>
                  <a:cubicBezTo>
                    <a:pt x="476" y="722"/>
                    <a:pt x="471" y="724"/>
                    <a:pt x="467" y="723"/>
                  </a:cubicBezTo>
                  <a:cubicBezTo>
                    <a:pt x="467" y="723"/>
                    <a:pt x="467" y="721"/>
                    <a:pt x="467" y="721"/>
                  </a:cubicBezTo>
                  <a:cubicBezTo>
                    <a:pt x="462" y="722"/>
                    <a:pt x="460" y="719"/>
                    <a:pt x="456" y="719"/>
                  </a:cubicBezTo>
                  <a:cubicBezTo>
                    <a:pt x="456" y="717"/>
                    <a:pt x="456" y="716"/>
                    <a:pt x="456" y="715"/>
                  </a:cubicBezTo>
                  <a:cubicBezTo>
                    <a:pt x="456" y="712"/>
                    <a:pt x="452" y="714"/>
                    <a:pt x="452" y="711"/>
                  </a:cubicBezTo>
                  <a:cubicBezTo>
                    <a:pt x="452" y="711"/>
                    <a:pt x="451" y="710"/>
                    <a:pt x="451" y="709"/>
                  </a:cubicBezTo>
                  <a:cubicBezTo>
                    <a:pt x="451" y="708"/>
                    <a:pt x="449" y="708"/>
                    <a:pt x="449" y="708"/>
                  </a:cubicBezTo>
                  <a:cubicBezTo>
                    <a:pt x="449" y="707"/>
                    <a:pt x="452" y="705"/>
                    <a:pt x="449" y="704"/>
                  </a:cubicBezTo>
                  <a:cubicBezTo>
                    <a:pt x="448" y="704"/>
                    <a:pt x="449" y="703"/>
                    <a:pt x="449" y="702"/>
                  </a:cubicBezTo>
                  <a:cubicBezTo>
                    <a:pt x="449" y="701"/>
                    <a:pt x="447" y="701"/>
                    <a:pt x="447" y="700"/>
                  </a:cubicBezTo>
                  <a:cubicBezTo>
                    <a:pt x="447" y="699"/>
                    <a:pt x="448" y="698"/>
                    <a:pt x="448" y="697"/>
                  </a:cubicBezTo>
                  <a:cubicBezTo>
                    <a:pt x="448" y="697"/>
                    <a:pt x="447" y="697"/>
                    <a:pt x="447" y="696"/>
                  </a:cubicBezTo>
                  <a:cubicBezTo>
                    <a:pt x="447" y="695"/>
                    <a:pt x="446" y="693"/>
                    <a:pt x="445" y="693"/>
                  </a:cubicBezTo>
                  <a:cubicBezTo>
                    <a:pt x="444" y="691"/>
                    <a:pt x="446" y="690"/>
                    <a:pt x="446" y="689"/>
                  </a:cubicBezTo>
                  <a:cubicBezTo>
                    <a:pt x="446" y="689"/>
                    <a:pt x="444" y="688"/>
                    <a:pt x="443" y="688"/>
                  </a:cubicBezTo>
                  <a:cubicBezTo>
                    <a:pt x="444" y="687"/>
                    <a:pt x="448" y="686"/>
                    <a:pt x="445" y="684"/>
                  </a:cubicBezTo>
                  <a:cubicBezTo>
                    <a:pt x="445" y="683"/>
                    <a:pt x="446" y="683"/>
                    <a:pt x="447" y="683"/>
                  </a:cubicBezTo>
                  <a:cubicBezTo>
                    <a:pt x="447" y="680"/>
                    <a:pt x="447" y="678"/>
                    <a:pt x="447" y="675"/>
                  </a:cubicBezTo>
                  <a:cubicBezTo>
                    <a:pt x="446" y="674"/>
                    <a:pt x="445" y="673"/>
                    <a:pt x="443" y="673"/>
                  </a:cubicBezTo>
                  <a:cubicBezTo>
                    <a:pt x="445" y="669"/>
                    <a:pt x="448" y="666"/>
                    <a:pt x="446" y="662"/>
                  </a:cubicBezTo>
                  <a:cubicBezTo>
                    <a:pt x="449" y="663"/>
                    <a:pt x="449" y="660"/>
                    <a:pt x="452" y="661"/>
                  </a:cubicBezTo>
                  <a:cubicBezTo>
                    <a:pt x="452" y="657"/>
                    <a:pt x="452" y="654"/>
                    <a:pt x="452" y="650"/>
                  </a:cubicBezTo>
                  <a:cubicBezTo>
                    <a:pt x="457" y="650"/>
                    <a:pt x="455" y="643"/>
                    <a:pt x="458" y="640"/>
                  </a:cubicBezTo>
                  <a:cubicBezTo>
                    <a:pt x="457" y="640"/>
                    <a:pt x="456" y="641"/>
                    <a:pt x="455" y="640"/>
                  </a:cubicBezTo>
                  <a:cubicBezTo>
                    <a:pt x="453" y="641"/>
                    <a:pt x="452" y="643"/>
                    <a:pt x="452" y="647"/>
                  </a:cubicBezTo>
                  <a:cubicBezTo>
                    <a:pt x="450" y="646"/>
                    <a:pt x="448" y="645"/>
                    <a:pt x="448" y="642"/>
                  </a:cubicBezTo>
                  <a:cubicBezTo>
                    <a:pt x="446" y="640"/>
                    <a:pt x="452" y="638"/>
                    <a:pt x="451" y="637"/>
                  </a:cubicBezTo>
                  <a:cubicBezTo>
                    <a:pt x="448" y="635"/>
                    <a:pt x="451" y="638"/>
                    <a:pt x="453" y="636"/>
                  </a:cubicBezTo>
                  <a:cubicBezTo>
                    <a:pt x="454" y="630"/>
                    <a:pt x="451" y="625"/>
                    <a:pt x="452" y="620"/>
                  </a:cubicBezTo>
                  <a:cubicBezTo>
                    <a:pt x="452" y="620"/>
                    <a:pt x="454" y="620"/>
                    <a:pt x="454" y="620"/>
                  </a:cubicBezTo>
                  <a:cubicBezTo>
                    <a:pt x="453" y="614"/>
                    <a:pt x="454" y="613"/>
                    <a:pt x="454" y="607"/>
                  </a:cubicBezTo>
                  <a:cubicBezTo>
                    <a:pt x="457" y="603"/>
                    <a:pt x="461" y="600"/>
                    <a:pt x="459" y="595"/>
                  </a:cubicBezTo>
                  <a:cubicBezTo>
                    <a:pt x="463" y="600"/>
                    <a:pt x="459" y="586"/>
                    <a:pt x="464" y="591"/>
                  </a:cubicBezTo>
                  <a:cubicBezTo>
                    <a:pt x="463" y="589"/>
                    <a:pt x="463" y="586"/>
                    <a:pt x="462" y="583"/>
                  </a:cubicBezTo>
                  <a:cubicBezTo>
                    <a:pt x="462" y="582"/>
                    <a:pt x="460" y="580"/>
                    <a:pt x="460" y="578"/>
                  </a:cubicBezTo>
                  <a:cubicBezTo>
                    <a:pt x="460" y="577"/>
                    <a:pt x="461" y="576"/>
                    <a:pt x="461" y="575"/>
                  </a:cubicBezTo>
                  <a:cubicBezTo>
                    <a:pt x="462" y="572"/>
                    <a:pt x="460" y="569"/>
                    <a:pt x="464" y="571"/>
                  </a:cubicBezTo>
                  <a:cubicBezTo>
                    <a:pt x="463" y="568"/>
                    <a:pt x="464" y="565"/>
                    <a:pt x="465" y="562"/>
                  </a:cubicBezTo>
                  <a:cubicBezTo>
                    <a:pt x="466" y="560"/>
                    <a:pt x="465" y="561"/>
                    <a:pt x="465" y="558"/>
                  </a:cubicBezTo>
                  <a:cubicBezTo>
                    <a:pt x="465" y="557"/>
                    <a:pt x="467" y="554"/>
                    <a:pt x="466" y="553"/>
                  </a:cubicBezTo>
                  <a:cubicBezTo>
                    <a:pt x="465" y="552"/>
                    <a:pt x="466" y="551"/>
                    <a:pt x="466" y="549"/>
                  </a:cubicBezTo>
                  <a:cubicBezTo>
                    <a:pt x="466" y="547"/>
                    <a:pt x="466" y="546"/>
                    <a:pt x="466" y="544"/>
                  </a:cubicBezTo>
                  <a:cubicBezTo>
                    <a:pt x="466" y="542"/>
                    <a:pt x="467" y="542"/>
                    <a:pt x="467" y="541"/>
                  </a:cubicBezTo>
                  <a:cubicBezTo>
                    <a:pt x="467" y="536"/>
                    <a:pt x="467" y="532"/>
                    <a:pt x="467" y="528"/>
                  </a:cubicBezTo>
                  <a:cubicBezTo>
                    <a:pt x="467" y="526"/>
                    <a:pt x="468" y="525"/>
                    <a:pt x="468" y="524"/>
                  </a:cubicBezTo>
                  <a:cubicBezTo>
                    <a:pt x="468" y="521"/>
                    <a:pt x="464" y="517"/>
                    <a:pt x="465" y="514"/>
                  </a:cubicBezTo>
                  <a:cubicBezTo>
                    <a:pt x="464" y="512"/>
                    <a:pt x="463" y="514"/>
                    <a:pt x="461" y="514"/>
                  </a:cubicBezTo>
                  <a:cubicBezTo>
                    <a:pt x="460" y="511"/>
                    <a:pt x="456" y="508"/>
                    <a:pt x="453" y="508"/>
                  </a:cubicBezTo>
                  <a:cubicBezTo>
                    <a:pt x="452" y="508"/>
                    <a:pt x="451" y="505"/>
                    <a:pt x="451" y="505"/>
                  </a:cubicBezTo>
                  <a:cubicBezTo>
                    <a:pt x="449" y="507"/>
                    <a:pt x="451" y="505"/>
                    <a:pt x="449" y="504"/>
                  </a:cubicBezTo>
                  <a:cubicBezTo>
                    <a:pt x="448" y="503"/>
                    <a:pt x="444" y="505"/>
                    <a:pt x="447" y="502"/>
                  </a:cubicBezTo>
                  <a:cubicBezTo>
                    <a:pt x="447" y="500"/>
                    <a:pt x="444" y="502"/>
                    <a:pt x="442" y="501"/>
                  </a:cubicBezTo>
                  <a:cubicBezTo>
                    <a:pt x="442" y="500"/>
                    <a:pt x="443" y="499"/>
                    <a:pt x="442" y="498"/>
                  </a:cubicBezTo>
                  <a:cubicBezTo>
                    <a:pt x="442" y="498"/>
                    <a:pt x="440" y="498"/>
                    <a:pt x="440" y="497"/>
                  </a:cubicBezTo>
                  <a:cubicBezTo>
                    <a:pt x="439" y="496"/>
                    <a:pt x="437" y="493"/>
                    <a:pt x="436" y="489"/>
                  </a:cubicBezTo>
                  <a:cubicBezTo>
                    <a:pt x="437" y="488"/>
                    <a:pt x="435" y="488"/>
                    <a:pt x="434" y="488"/>
                  </a:cubicBezTo>
                  <a:cubicBezTo>
                    <a:pt x="433" y="487"/>
                    <a:pt x="434" y="482"/>
                    <a:pt x="432" y="482"/>
                  </a:cubicBezTo>
                  <a:cubicBezTo>
                    <a:pt x="430" y="482"/>
                    <a:pt x="429" y="475"/>
                    <a:pt x="427" y="472"/>
                  </a:cubicBezTo>
                  <a:cubicBezTo>
                    <a:pt x="426" y="471"/>
                    <a:pt x="424" y="468"/>
                    <a:pt x="422" y="465"/>
                  </a:cubicBezTo>
                  <a:cubicBezTo>
                    <a:pt x="422" y="464"/>
                    <a:pt x="420" y="464"/>
                    <a:pt x="420" y="463"/>
                  </a:cubicBezTo>
                  <a:cubicBezTo>
                    <a:pt x="420" y="462"/>
                    <a:pt x="420" y="461"/>
                    <a:pt x="420" y="461"/>
                  </a:cubicBezTo>
                  <a:cubicBezTo>
                    <a:pt x="419" y="460"/>
                    <a:pt x="418" y="460"/>
                    <a:pt x="418" y="460"/>
                  </a:cubicBezTo>
                  <a:cubicBezTo>
                    <a:pt x="418" y="459"/>
                    <a:pt x="416" y="451"/>
                    <a:pt x="415" y="457"/>
                  </a:cubicBezTo>
                  <a:cubicBezTo>
                    <a:pt x="413" y="456"/>
                    <a:pt x="415" y="450"/>
                    <a:pt x="414" y="447"/>
                  </a:cubicBezTo>
                  <a:cubicBezTo>
                    <a:pt x="417" y="447"/>
                    <a:pt x="417" y="443"/>
                    <a:pt x="419" y="442"/>
                  </a:cubicBezTo>
                  <a:cubicBezTo>
                    <a:pt x="420" y="439"/>
                    <a:pt x="416" y="440"/>
                    <a:pt x="415" y="438"/>
                  </a:cubicBezTo>
                  <a:cubicBezTo>
                    <a:pt x="415" y="435"/>
                    <a:pt x="417" y="433"/>
                    <a:pt x="416" y="429"/>
                  </a:cubicBezTo>
                  <a:cubicBezTo>
                    <a:pt x="417" y="428"/>
                    <a:pt x="418" y="428"/>
                    <a:pt x="420" y="428"/>
                  </a:cubicBezTo>
                  <a:cubicBezTo>
                    <a:pt x="420" y="427"/>
                    <a:pt x="419" y="425"/>
                    <a:pt x="420" y="424"/>
                  </a:cubicBezTo>
                  <a:cubicBezTo>
                    <a:pt x="420" y="424"/>
                    <a:pt x="422" y="425"/>
                    <a:pt x="422" y="424"/>
                  </a:cubicBezTo>
                  <a:cubicBezTo>
                    <a:pt x="422" y="424"/>
                    <a:pt x="422" y="423"/>
                    <a:pt x="422" y="423"/>
                  </a:cubicBezTo>
                  <a:cubicBezTo>
                    <a:pt x="422" y="423"/>
                    <a:pt x="425" y="421"/>
                    <a:pt x="425" y="421"/>
                  </a:cubicBezTo>
                  <a:cubicBezTo>
                    <a:pt x="425" y="421"/>
                    <a:pt x="424" y="421"/>
                    <a:pt x="423" y="421"/>
                  </a:cubicBezTo>
                  <a:cubicBezTo>
                    <a:pt x="424" y="421"/>
                    <a:pt x="424" y="419"/>
                    <a:pt x="425" y="419"/>
                  </a:cubicBezTo>
                  <a:cubicBezTo>
                    <a:pt x="427" y="423"/>
                    <a:pt x="425" y="417"/>
                    <a:pt x="428" y="417"/>
                  </a:cubicBezTo>
                  <a:cubicBezTo>
                    <a:pt x="430" y="417"/>
                    <a:pt x="429" y="415"/>
                    <a:pt x="431" y="412"/>
                  </a:cubicBezTo>
                  <a:cubicBezTo>
                    <a:pt x="430" y="413"/>
                    <a:pt x="436" y="408"/>
                    <a:pt x="433" y="405"/>
                  </a:cubicBezTo>
                  <a:cubicBezTo>
                    <a:pt x="432" y="404"/>
                    <a:pt x="433" y="405"/>
                    <a:pt x="433" y="403"/>
                  </a:cubicBezTo>
                  <a:cubicBezTo>
                    <a:pt x="433" y="400"/>
                    <a:pt x="430" y="392"/>
                    <a:pt x="432" y="389"/>
                  </a:cubicBezTo>
                  <a:cubicBezTo>
                    <a:pt x="426" y="390"/>
                    <a:pt x="426" y="385"/>
                    <a:pt x="420" y="387"/>
                  </a:cubicBezTo>
                  <a:cubicBezTo>
                    <a:pt x="418" y="388"/>
                    <a:pt x="420" y="388"/>
                    <a:pt x="419" y="391"/>
                  </a:cubicBezTo>
                  <a:cubicBezTo>
                    <a:pt x="413" y="391"/>
                    <a:pt x="410" y="388"/>
                    <a:pt x="405" y="388"/>
                  </a:cubicBezTo>
                  <a:cubicBezTo>
                    <a:pt x="405" y="385"/>
                    <a:pt x="401" y="386"/>
                    <a:pt x="402" y="383"/>
                  </a:cubicBezTo>
                  <a:cubicBezTo>
                    <a:pt x="401" y="382"/>
                    <a:pt x="399" y="383"/>
                    <a:pt x="398" y="382"/>
                  </a:cubicBezTo>
                  <a:cubicBezTo>
                    <a:pt x="397" y="382"/>
                    <a:pt x="398" y="380"/>
                    <a:pt x="398" y="379"/>
                  </a:cubicBezTo>
                  <a:cubicBezTo>
                    <a:pt x="397" y="379"/>
                    <a:pt x="396" y="380"/>
                    <a:pt x="395" y="379"/>
                  </a:cubicBezTo>
                  <a:cubicBezTo>
                    <a:pt x="394" y="378"/>
                    <a:pt x="395" y="376"/>
                    <a:pt x="393" y="376"/>
                  </a:cubicBezTo>
                  <a:cubicBezTo>
                    <a:pt x="393" y="373"/>
                    <a:pt x="395" y="374"/>
                    <a:pt x="393" y="371"/>
                  </a:cubicBezTo>
                  <a:cubicBezTo>
                    <a:pt x="393" y="370"/>
                    <a:pt x="392" y="371"/>
                    <a:pt x="392" y="371"/>
                  </a:cubicBezTo>
                  <a:cubicBezTo>
                    <a:pt x="390" y="370"/>
                    <a:pt x="389" y="367"/>
                    <a:pt x="386" y="368"/>
                  </a:cubicBezTo>
                  <a:cubicBezTo>
                    <a:pt x="387" y="364"/>
                    <a:pt x="382" y="367"/>
                    <a:pt x="383" y="363"/>
                  </a:cubicBezTo>
                  <a:cubicBezTo>
                    <a:pt x="382" y="363"/>
                    <a:pt x="376" y="362"/>
                    <a:pt x="378" y="363"/>
                  </a:cubicBezTo>
                  <a:cubicBezTo>
                    <a:pt x="376" y="363"/>
                    <a:pt x="377" y="361"/>
                    <a:pt x="376" y="361"/>
                  </a:cubicBezTo>
                  <a:cubicBezTo>
                    <a:pt x="376" y="360"/>
                    <a:pt x="375" y="361"/>
                    <a:pt x="374" y="361"/>
                  </a:cubicBezTo>
                  <a:cubicBezTo>
                    <a:pt x="373" y="360"/>
                    <a:pt x="371" y="359"/>
                    <a:pt x="367" y="359"/>
                  </a:cubicBezTo>
                  <a:cubicBezTo>
                    <a:pt x="368" y="355"/>
                    <a:pt x="364" y="358"/>
                    <a:pt x="362" y="356"/>
                  </a:cubicBezTo>
                  <a:cubicBezTo>
                    <a:pt x="362" y="356"/>
                    <a:pt x="363" y="354"/>
                    <a:pt x="362" y="354"/>
                  </a:cubicBezTo>
                  <a:cubicBezTo>
                    <a:pt x="362" y="353"/>
                    <a:pt x="360" y="354"/>
                    <a:pt x="360" y="354"/>
                  </a:cubicBezTo>
                  <a:cubicBezTo>
                    <a:pt x="360" y="353"/>
                    <a:pt x="360" y="352"/>
                    <a:pt x="360" y="351"/>
                  </a:cubicBezTo>
                  <a:cubicBezTo>
                    <a:pt x="360" y="351"/>
                    <a:pt x="358" y="352"/>
                    <a:pt x="358" y="351"/>
                  </a:cubicBezTo>
                  <a:cubicBezTo>
                    <a:pt x="357" y="351"/>
                    <a:pt x="358" y="349"/>
                    <a:pt x="358" y="349"/>
                  </a:cubicBezTo>
                  <a:cubicBezTo>
                    <a:pt x="356" y="348"/>
                    <a:pt x="357" y="350"/>
                    <a:pt x="356" y="350"/>
                  </a:cubicBezTo>
                  <a:cubicBezTo>
                    <a:pt x="356" y="350"/>
                    <a:pt x="353" y="348"/>
                    <a:pt x="353" y="348"/>
                  </a:cubicBezTo>
                  <a:cubicBezTo>
                    <a:pt x="351" y="350"/>
                    <a:pt x="351" y="347"/>
                    <a:pt x="349" y="348"/>
                  </a:cubicBezTo>
                  <a:cubicBezTo>
                    <a:pt x="348" y="348"/>
                    <a:pt x="345" y="350"/>
                    <a:pt x="343" y="350"/>
                  </a:cubicBezTo>
                  <a:cubicBezTo>
                    <a:pt x="341" y="350"/>
                    <a:pt x="340" y="349"/>
                    <a:pt x="339" y="349"/>
                  </a:cubicBezTo>
                  <a:cubicBezTo>
                    <a:pt x="336" y="349"/>
                    <a:pt x="337" y="351"/>
                    <a:pt x="334" y="349"/>
                  </a:cubicBezTo>
                  <a:cubicBezTo>
                    <a:pt x="332" y="348"/>
                    <a:pt x="331" y="349"/>
                    <a:pt x="328" y="348"/>
                  </a:cubicBezTo>
                  <a:cubicBezTo>
                    <a:pt x="327" y="347"/>
                    <a:pt x="327" y="346"/>
                    <a:pt x="327" y="345"/>
                  </a:cubicBezTo>
                  <a:cubicBezTo>
                    <a:pt x="326" y="345"/>
                    <a:pt x="325" y="345"/>
                    <a:pt x="325" y="345"/>
                  </a:cubicBezTo>
                  <a:cubicBezTo>
                    <a:pt x="323" y="345"/>
                    <a:pt x="318" y="344"/>
                    <a:pt x="321" y="342"/>
                  </a:cubicBezTo>
                  <a:cubicBezTo>
                    <a:pt x="318" y="342"/>
                    <a:pt x="317" y="339"/>
                    <a:pt x="314" y="339"/>
                  </a:cubicBezTo>
                  <a:cubicBezTo>
                    <a:pt x="313" y="338"/>
                    <a:pt x="313" y="338"/>
                    <a:pt x="313" y="336"/>
                  </a:cubicBezTo>
                  <a:cubicBezTo>
                    <a:pt x="308" y="335"/>
                    <a:pt x="306" y="331"/>
                    <a:pt x="301" y="331"/>
                  </a:cubicBezTo>
                  <a:cubicBezTo>
                    <a:pt x="300" y="327"/>
                    <a:pt x="298" y="325"/>
                    <a:pt x="299" y="319"/>
                  </a:cubicBezTo>
                  <a:cubicBezTo>
                    <a:pt x="299" y="315"/>
                    <a:pt x="292" y="317"/>
                    <a:pt x="295" y="312"/>
                  </a:cubicBezTo>
                  <a:cubicBezTo>
                    <a:pt x="294" y="312"/>
                    <a:pt x="293" y="313"/>
                    <a:pt x="293" y="314"/>
                  </a:cubicBezTo>
                  <a:cubicBezTo>
                    <a:pt x="291" y="314"/>
                    <a:pt x="292" y="312"/>
                    <a:pt x="292" y="311"/>
                  </a:cubicBezTo>
                  <a:cubicBezTo>
                    <a:pt x="291" y="310"/>
                    <a:pt x="288" y="310"/>
                    <a:pt x="288" y="308"/>
                  </a:cubicBezTo>
                  <a:cubicBezTo>
                    <a:pt x="288" y="306"/>
                    <a:pt x="286" y="307"/>
                    <a:pt x="285" y="306"/>
                  </a:cubicBezTo>
                  <a:cubicBezTo>
                    <a:pt x="284" y="306"/>
                    <a:pt x="286" y="305"/>
                    <a:pt x="286" y="304"/>
                  </a:cubicBezTo>
                  <a:cubicBezTo>
                    <a:pt x="286" y="304"/>
                    <a:pt x="285" y="302"/>
                    <a:pt x="285" y="302"/>
                  </a:cubicBezTo>
                  <a:cubicBezTo>
                    <a:pt x="284" y="302"/>
                    <a:pt x="283" y="302"/>
                    <a:pt x="282" y="302"/>
                  </a:cubicBezTo>
                  <a:cubicBezTo>
                    <a:pt x="281" y="301"/>
                    <a:pt x="282" y="299"/>
                    <a:pt x="281" y="298"/>
                  </a:cubicBezTo>
                  <a:cubicBezTo>
                    <a:pt x="278" y="296"/>
                    <a:pt x="275" y="295"/>
                    <a:pt x="274" y="290"/>
                  </a:cubicBezTo>
                  <a:cubicBezTo>
                    <a:pt x="272" y="288"/>
                    <a:pt x="272" y="291"/>
                    <a:pt x="269" y="289"/>
                  </a:cubicBezTo>
                  <a:cubicBezTo>
                    <a:pt x="270" y="286"/>
                    <a:pt x="267" y="286"/>
                    <a:pt x="267" y="285"/>
                  </a:cubicBezTo>
                  <a:cubicBezTo>
                    <a:pt x="266" y="283"/>
                    <a:pt x="267" y="279"/>
                    <a:pt x="263" y="279"/>
                  </a:cubicBezTo>
                  <a:cubicBezTo>
                    <a:pt x="264" y="274"/>
                    <a:pt x="261" y="271"/>
                    <a:pt x="257" y="270"/>
                  </a:cubicBezTo>
                  <a:cubicBezTo>
                    <a:pt x="256" y="271"/>
                    <a:pt x="256" y="272"/>
                    <a:pt x="255" y="274"/>
                  </a:cubicBezTo>
                  <a:cubicBezTo>
                    <a:pt x="254" y="276"/>
                    <a:pt x="258" y="277"/>
                    <a:pt x="259" y="278"/>
                  </a:cubicBezTo>
                  <a:cubicBezTo>
                    <a:pt x="259" y="279"/>
                    <a:pt x="258" y="280"/>
                    <a:pt x="259" y="281"/>
                  </a:cubicBezTo>
                  <a:cubicBezTo>
                    <a:pt x="259" y="281"/>
                    <a:pt x="260" y="280"/>
                    <a:pt x="260" y="281"/>
                  </a:cubicBezTo>
                  <a:cubicBezTo>
                    <a:pt x="261" y="282"/>
                    <a:pt x="259" y="285"/>
                    <a:pt x="261" y="285"/>
                  </a:cubicBezTo>
                  <a:cubicBezTo>
                    <a:pt x="263" y="285"/>
                    <a:pt x="262" y="288"/>
                    <a:pt x="263" y="291"/>
                  </a:cubicBezTo>
                  <a:cubicBezTo>
                    <a:pt x="264" y="292"/>
                    <a:pt x="264" y="291"/>
                    <a:pt x="265" y="292"/>
                  </a:cubicBezTo>
                  <a:cubicBezTo>
                    <a:pt x="265" y="295"/>
                    <a:pt x="268" y="294"/>
                    <a:pt x="267" y="298"/>
                  </a:cubicBezTo>
                  <a:cubicBezTo>
                    <a:pt x="267" y="300"/>
                    <a:pt x="269" y="299"/>
                    <a:pt x="270" y="299"/>
                  </a:cubicBezTo>
                  <a:cubicBezTo>
                    <a:pt x="270" y="301"/>
                    <a:pt x="272" y="301"/>
                    <a:pt x="272" y="302"/>
                  </a:cubicBezTo>
                  <a:cubicBezTo>
                    <a:pt x="272" y="303"/>
                    <a:pt x="270" y="304"/>
                    <a:pt x="270" y="304"/>
                  </a:cubicBezTo>
                  <a:cubicBezTo>
                    <a:pt x="271" y="306"/>
                    <a:pt x="274" y="305"/>
                    <a:pt x="273" y="309"/>
                  </a:cubicBezTo>
                  <a:cubicBezTo>
                    <a:pt x="271" y="307"/>
                    <a:pt x="271" y="305"/>
                    <a:pt x="267" y="306"/>
                  </a:cubicBezTo>
                  <a:cubicBezTo>
                    <a:pt x="269" y="302"/>
                    <a:pt x="264" y="303"/>
                    <a:pt x="265" y="299"/>
                  </a:cubicBezTo>
                  <a:cubicBezTo>
                    <a:pt x="264" y="297"/>
                    <a:pt x="262" y="297"/>
                    <a:pt x="261" y="296"/>
                  </a:cubicBezTo>
                  <a:cubicBezTo>
                    <a:pt x="260" y="295"/>
                    <a:pt x="259" y="294"/>
                    <a:pt x="259" y="292"/>
                  </a:cubicBezTo>
                  <a:cubicBezTo>
                    <a:pt x="256" y="292"/>
                    <a:pt x="255" y="292"/>
                    <a:pt x="254" y="290"/>
                  </a:cubicBezTo>
                  <a:cubicBezTo>
                    <a:pt x="254" y="287"/>
                    <a:pt x="255" y="289"/>
                    <a:pt x="256" y="289"/>
                  </a:cubicBezTo>
                  <a:cubicBezTo>
                    <a:pt x="258" y="284"/>
                    <a:pt x="252" y="285"/>
                    <a:pt x="253" y="281"/>
                  </a:cubicBezTo>
                  <a:cubicBezTo>
                    <a:pt x="251" y="280"/>
                    <a:pt x="250" y="278"/>
                    <a:pt x="247" y="278"/>
                  </a:cubicBezTo>
                  <a:cubicBezTo>
                    <a:pt x="247" y="275"/>
                    <a:pt x="249" y="275"/>
                    <a:pt x="247" y="272"/>
                  </a:cubicBezTo>
                  <a:cubicBezTo>
                    <a:pt x="247" y="272"/>
                    <a:pt x="246" y="271"/>
                    <a:pt x="246" y="271"/>
                  </a:cubicBezTo>
                  <a:cubicBezTo>
                    <a:pt x="244" y="269"/>
                    <a:pt x="245" y="264"/>
                    <a:pt x="240" y="265"/>
                  </a:cubicBezTo>
                  <a:cubicBezTo>
                    <a:pt x="241" y="264"/>
                    <a:pt x="241" y="263"/>
                    <a:pt x="240" y="262"/>
                  </a:cubicBezTo>
                  <a:cubicBezTo>
                    <a:pt x="240" y="262"/>
                    <a:pt x="239" y="259"/>
                    <a:pt x="239" y="259"/>
                  </a:cubicBezTo>
                  <a:cubicBezTo>
                    <a:pt x="238" y="259"/>
                    <a:pt x="236" y="260"/>
                    <a:pt x="235" y="259"/>
                  </a:cubicBezTo>
                  <a:cubicBezTo>
                    <a:pt x="234" y="259"/>
                    <a:pt x="237" y="258"/>
                    <a:pt x="237" y="258"/>
                  </a:cubicBezTo>
                  <a:cubicBezTo>
                    <a:pt x="237" y="256"/>
                    <a:pt x="230" y="255"/>
                    <a:pt x="227" y="253"/>
                  </a:cubicBezTo>
                  <a:cubicBezTo>
                    <a:pt x="226" y="253"/>
                    <a:pt x="226" y="252"/>
                    <a:pt x="226" y="251"/>
                  </a:cubicBezTo>
                  <a:cubicBezTo>
                    <a:pt x="225" y="250"/>
                    <a:pt x="224" y="249"/>
                    <a:pt x="223" y="248"/>
                  </a:cubicBezTo>
                  <a:cubicBezTo>
                    <a:pt x="222" y="247"/>
                    <a:pt x="222" y="243"/>
                    <a:pt x="221" y="241"/>
                  </a:cubicBezTo>
                  <a:cubicBezTo>
                    <a:pt x="221" y="240"/>
                    <a:pt x="219" y="240"/>
                    <a:pt x="219" y="239"/>
                  </a:cubicBezTo>
                  <a:cubicBezTo>
                    <a:pt x="218" y="238"/>
                    <a:pt x="219" y="235"/>
                    <a:pt x="216" y="236"/>
                  </a:cubicBezTo>
                  <a:cubicBezTo>
                    <a:pt x="217" y="231"/>
                    <a:pt x="214" y="228"/>
                    <a:pt x="212" y="225"/>
                  </a:cubicBezTo>
                  <a:cubicBezTo>
                    <a:pt x="210" y="224"/>
                    <a:pt x="211" y="221"/>
                    <a:pt x="208" y="222"/>
                  </a:cubicBezTo>
                  <a:cubicBezTo>
                    <a:pt x="210" y="208"/>
                    <a:pt x="208" y="200"/>
                    <a:pt x="208" y="183"/>
                  </a:cubicBezTo>
                  <a:cubicBezTo>
                    <a:pt x="208" y="182"/>
                    <a:pt x="207" y="182"/>
                    <a:pt x="207" y="180"/>
                  </a:cubicBezTo>
                  <a:cubicBezTo>
                    <a:pt x="206" y="180"/>
                    <a:pt x="205" y="179"/>
                    <a:pt x="204" y="178"/>
                  </a:cubicBezTo>
                  <a:cubicBezTo>
                    <a:pt x="204" y="178"/>
                    <a:pt x="204" y="177"/>
                    <a:pt x="202" y="177"/>
                  </a:cubicBezTo>
                  <a:cubicBezTo>
                    <a:pt x="201" y="171"/>
                    <a:pt x="197" y="168"/>
                    <a:pt x="193" y="164"/>
                  </a:cubicBezTo>
                  <a:cubicBezTo>
                    <a:pt x="192" y="163"/>
                    <a:pt x="191" y="163"/>
                    <a:pt x="192" y="162"/>
                  </a:cubicBezTo>
                  <a:cubicBezTo>
                    <a:pt x="192" y="162"/>
                    <a:pt x="195" y="163"/>
                    <a:pt x="195" y="162"/>
                  </a:cubicBezTo>
                  <a:cubicBezTo>
                    <a:pt x="197" y="162"/>
                    <a:pt x="197" y="165"/>
                    <a:pt x="200" y="164"/>
                  </a:cubicBezTo>
                  <a:cubicBezTo>
                    <a:pt x="201" y="165"/>
                    <a:pt x="201" y="167"/>
                    <a:pt x="201" y="169"/>
                  </a:cubicBezTo>
                  <a:cubicBezTo>
                    <a:pt x="207" y="168"/>
                    <a:pt x="208" y="172"/>
                    <a:pt x="212" y="173"/>
                  </a:cubicBezTo>
                  <a:cubicBezTo>
                    <a:pt x="211" y="178"/>
                    <a:pt x="213" y="179"/>
                    <a:pt x="215" y="180"/>
                  </a:cubicBezTo>
                  <a:cubicBezTo>
                    <a:pt x="216" y="180"/>
                    <a:pt x="217" y="178"/>
                    <a:pt x="216" y="177"/>
                  </a:cubicBezTo>
                  <a:cubicBezTo>
                    <a:pt x="216" y="176"/>
                    <a:pt x="214" y="175"/>
                    <a:pt x="214" y="175"/>
                  </a:cubicBezTo>
                  <a:cubicBezTo>
                    <a:pt x="213" y="173"/>
                    <a:pt x="213" y="171"/>
                    <a:pt x="213" y="170"/>
                  </a:cubicBezTo>
                  <a:cubicBezTo>
                    <a:pt x="213" y="169"/>
                    <a:pt x="212" y="169"/>
                    <a:pt x="212" y="169"/>
                  </a:cubicBezTo>
                  <a:cubicBezTo>
                    <a:pt x="211" y="168"/>
                    <a:pt x="212" y="167"/>
                    <a:pt x="213" y="168"/>
                  </a:cubicBezTo>
                  <a:cubicBezTo>
                    <a:pt x="211" y="165"/>
                    <a:pt x="209" y="165"/>
                    <a:pt x="209" y="163"/>
                  </a:cubicBezTo>
                  <a:cubicBezTo>
                    <a:pt x="204" y="163"/>
                    <a:pt x="203" y="159"/>
                    <a:pt x="197" y="159"/>
                  </a:cubicBezTo>
                  <a:cubicBezTo>
                    <a:pt x="199" y="155"/>
                    <a:pt x="194" y="158"/>
                    <a:pt x="195" y="155"/>
                  </a:cubicBezTo>
                  <a:cubicBezTo>
                    <a:pt x="194" y="153"/>
                    <a:pt x="192" y="155"/>
                    <a:pt x="190" y="152"/>
                  </a:cubicBezTo>
                  <a:cubicBezTo>
                    <a:pt x="190" y="151"/>
                    <a:pt x="192" y="151"/>
                    <a:pt x="193" y="151"/>
                  </a:cubicBezTo>
                  <a:cubicBezTo>
                    <a:pt x="194" y="148"/>
                    <a:pt x="189" y="150"/>
                    <a:pt x="189" y="150"/>
                  </a:cubicBezTo>
                  <a:cubicBezTo>
                    <a:pt x="188" y="149"/>
                    <a:pt x="189" y="148"/>
                    <a:pt x="188" y="148"/>
                  </a:cubicBezTo>
                  <a:cubicBezTo>
                    <a:pt x="188" y="147"/>
                    <a:pt x="186" y="148"/>
                    <a:pt x="186" y="148"/>
                  </a:cubicBezTo>
                  <a:cubicBezTo>
                    <a:pt x="185" y="147"/>
                    <a:pt x="187" y="146"/>
                    <a:pt x="187" y="145"/>
                  </a:cubicBezTo>
                  <a:cubicBezTo>
                    <a:pt x="186" y="143"/>
                    <a:pt x="185" y="146"/>
                    <a:pt x="183" y="145"/>
                  </a:cubicBezTo>
                  <a:cubicBezTo>
                    <a:pt x="181" y="143"/>
                    <a:pt x="182" y="141"/>
                    <a:pt x="181" y="139"/>
                  </a:cubicBezTo>
                  <a:cubicBezTo>
                    <a:pt x="180" y="138"/>
                    <a:pt x="179" y="138"/>
                    <a:pt x="177" y="138"/>
                  </a:cubicBezTo>
                  <a:cubicBezTo>
                    <a:pt x="182" y="131"/>
                    <a:pt x="168" y="136"/>
                    <a:pt x="169" y="129"/>
                  </a:cubicBezTo>
                  <a:cubicBezTo>
                    <a:pt x="170" y="129"/>
                    <a:pt x="172" y="129"/>
                    <a:pt x="173" y="129"/>
                  </a:cubicBezTo>
                  <a:cubicBezTo>
                    <a:pt x="173" y="126"/>
                    <a:pt x="167" y="129"/>
                    <a:pt x="169" y="125"/>
                  </a:cubicBezTo>
                  <a:cubicBezTo>
                    <a:pt x="167" y="125"/>
                    <a:pt x="164" y="125"/>
                    <a:pt x="162" y="125"/>
                  </a:cubicBezTo>
                  <a:cubicBezTo>
                    <a:pt x="165" y="123"/>
                    <a:pt x="161" y="122"/>
                    <a:pt x="163" y="122"/>
                  </a:cubicBezTo>
                  <a:cubicBezTo>
                    <a:pt x="164" y="119"/>
                    <a:pt x="160" y="120"/>
                    <a:pt x="161" y="120"/>
                  </a:cubicBezTo>
                  <a:cubicBezTo>
                    <a:pt x="159" y="118"/>
                    <a:pt x="161" y="117"/>
                    <a:pt x="159" y="115"/>
                  </a:cubicBezTo>
                  <a:cubicBezTo>
                    <a:pt x="156" y="115"/>
                    <a:pt x="154" y="115"/>
                    <a:pt x="152" y="115"/>
                  </a:cubicBezTo>
                  <a:cubicBezTo>
                    <a:pt x="152" y="113"/>
                    <a:pt x="153" y="112"/>
                    <a:pt x="154" y="110"/>
                  </a:cubicBezTo>
                  <a:cubicBezTo>
                    <a:pt x="153" y="108"/>
                    <a:pt x="150" y="109"/>
                    <a:pt x="153" y="106"/>
                  </a:cubicBezTo>
                  <a:cubicBezTo>
                    <a:pt x="149" y="107"/>
                    <a:pt x="146" y="108"/>
                    <a:pt x="141" y="107"/>
                  </a:cubicBezTo>
                  <a:cubicBezTo>
                    <a:pt x="141" y="104"/>
                    <a:pt x="138" y="103"/>
                    <a:pt x="135" y="102"/>
                  </a:cubicBezTo>
                  <a:cubicBezTo>
                    <a:pt x="134" y="101"/>
                    <a:pt x="132" y="101"/>
                    <a:pt x="132" y="100"/>
                  </a:cubicBezTo>
                  <a:cubicBezTo>
                    <a:pt x="131" y="100"/>
                    <a:pt x="132" y="98"/>
                    <a:pt x="132" y="98"/>
                  </a:cubicBezTo>
                  <a:cubicBezTo>
                    <a:pt x="131" y="98"/>
                    <a:pt x="129" y="98"/>
                    <a:pt x="129" y="97"/>
                  </a:cubicBezTo>
                  <a:cubicBezTo>
                    <a:pt x="125" y="95"/>
                    <a:pt x="117" y="99"/>
                    <a:pt x="115" y="97"/>
                  </a:cubicBezTo>
                  <a:cubicBezTo>
                    <a:pt x="115" y="97"/>
                    <a:pt x="115" y="96"/>
                    <a:pt x="115" y="96"/>
                  </a:cubicBezTo>
                  <a:cubicBezTo>
                    <a:pt x="114" y="96"/>
                    <a:pt x="113" y="97"/>
                    <a:pt x="113" y="97"/>
                  </a:cubicBezTo>
                  <a:cubicBezTo>
                    <a:pt x="111" y="97"/>
                    <a:pt x="111" y="93"/>
                    <a:pt x="107" y="95"/>
                  </a:cubicBezTo>
                  <a:cubicBezTo>
                    <a:pt x="107" y="92"/>
                    <a:pt x="101" y="93"/>
                    <a:pt x="104" y="90"/>
                  </a:cubicBezTo>
                  <a:cubicBezTo>
                    <a:pt x="103" y="90"/>
                    <a:pt x="103" y="91"/>
                    <a:pt x="102" y="91"/>
                  </a:cubicBezTo>
                  <a:cubicBezTo>
                    <a:pt x="102" y="91"/>
                    <a:pt x="100" y="90"/>
                    <a:pt x="101" y="90"/>
                  </a:cubicBezTo>
                  <a:cubicBezTo>
                    <a:pt x="98" y="90"/>
                    <a:pt x="97" y="93"/>
                    <a:pt x="95" y="91"/>
                  </a:cubicBezTo>
                  <a:cubicBezTo>
                    <a:pt x="92" y="91"/>
                    <a:pt x="94" y="95"/>
                    <a:pt x="94" y="97"/>
                  </a:cubicBezTo>
                  <a:cubicBezTo>
                    <a:pt x="93" y="96"/>
                    <a:pt x="92" y="95"/>
                    <a:pt x="90" y="96"/>
                  </a:cubicBezTo>
                  <a:cubicBezTo>
                    <a:pt x="89" y="96"/>
                    <a:pt x="90" y="98"/>
                    <a:pt x="89" y="98"/>
                  </a:cubicBezTo>
                  <a:cubicBezTo>
                    <a:pt x="88" y="99"/>
                    <a:pt x="84" y="98"/>
                    <a:pt x="82" y="99"/>
                  </a:cubicBezTo>
                  <a:cubicBezTo>
                    <a:pt x="81" y="100"/>
                    <a:pt x="81" y="101"/>
                    <a:pt x="80" y="102"/>
                  </a:cubicBezTo>
                  <a:cubicBezTo>
                    <a:pt x="78" y="102"/>
                    <a:pt x="77" y="100"/>
                    <a:pt x="75" y="100"/>
                  </a:cubicBezTo>
                  <a:cubicBezTo>
                    <a:pt x="77" y="99"/>
                    <a:pt x="80" y="98"/>
                    <a:pt x="79" y="93"/>
                  </a:cubicBezTo>
                  <a:cubicBezTo>
                    <a:pt x="81" y="94"/>
                    <a:pt x="81" y="92"/>
                    <a:pt x="81" y="91"/>
                  </a:cubicBezTo>
                  <a:cubicBezTo>
                    <a:pt x="81" y="90"/>
                    <a:pt x="79" y="90"/>
                    <a:pt x="77" y="90"/>
                  </a:cubicBezTo>
                  <a:cubicBezTo>
                    <a:pt x="76" y="91"/>
                    <a:pt x="76" y="93"/>
                    <a:pt x="74" y="95"/>
                  </a:cubicBezTo>
                  <a:cubicBezTo>
                    <a:pt x="73" y="95"/>
                    <a:pt x="73" y="97"/>
                    <a:pt x="71" y="97"/>
                  </a:cubicBezTo>
                  <a:cubicBezTo>
                    <a:pt x="70" y="97"/>
                    <a:pt x="70" y="100"/>
                    <a:pt x="68" y="99"/>
                  </a:cubicBezTo>
                  <a:cubicBezTo>
                    <a:pt x="68" y="101"/>
                    <a:pt x="67" y="101"/>
                    <a:pt x="66" y="102"/>
                  </a:cubicBezTo>
                  <a:cubicBezTo>
                    <a:pt x="66" y="103"/>
                    <a:pt x="66" y="105"/>
                    <a:pt x="66" y="106"/>
                  </a:cubicBezTo>
                  <a:cubicBezTo>
                    <a:pt x="62" y="108"/>
                    <a:pt x="61" y="111"/>
                    <a:pt x="59" y="113"/>
                  </a:cubicBezTo>
                  <a:cubicBezTo>
                    <a:pt x="58" y="114"/>
                    <a:pt x="57" y="113"/>
                    <a:pt x="56" y="113"/>
                  </a:cubicBezTo>
                  <a:cubicBezTo>
                    <a:pt x="56" y="114"/>
                    <a:pt x="57" y="115"/>
                    <a:pt x="56" y="116"/>
                  </a:cubicBezTo>
                  <a:cubicBezTo>
                    <a:pt x="56" y="116"/>
                    <a:pt x="51" y="116"/>
                    <a:pt x="53" y="117"/>
                  </a:cubicBezTo>
                  <a:cubicBezTo>
                    <a:pt x="55" y="119"/>
                    <a:pt x="50" y="118"/>
                    <a:pt x="48" y="120"/>
                  </a:cubicBezTo>
                  <a:cubicBezTo>
                    <a:pt x="48" y="121"/>
                    <a:pt x="46" y="125"/>
                    <a:pt x="46" y="124"/>
                  </a:cubicBezTo>
                  <a:cubicBezTo>
                    <a:pt x="44" y="123"/>
                    <a:pt x="45" y="123"/>
                    <a:pt x="44" y="125"/>
                  </a:cubicBezTo>
                  <a:cubicBezTo>
                    <a:pt x="43" y="125"/>
                    <a:pt x="41" y="125"/>
                    <a:pt x="40" y="125"/>
                  </a:cubicBezTo>
                  <a:cubicBezTo>
                    <a:pt x="37" y="126"/>
                    <a:pt x="42" y="127"/>
                    <a:pt x="36" y="128"/>
                  </a:cubicBezTo>
                  <a:cubicBezTo>
                    <a:pt x="34" y="128"/>
                    <a:pt x="32" y="127"/>
                    <a:pt x="29" y="129"/>
                  </a:cubicBezTo>
                  <a:cubicBezTo>
                    <a:pt x="27" y="130"/>
                    <a:pt x="27" y="133"/>
                    <a:pt x="24" y="131"/>
                  </a:cubicBezTo>
                  <a:cubicBezTo>
                    <a:pt x="24" y="128"/>
                    <a:pt x="28" y="129"/>
                    <a:pt x="30" y="128"/>
                  </a:cubicBezTo>
                  <a:cubicBezTo>
                    <a:pt x="31" y="127"/>
                    <a:pt x="31" y="128"/>
                    <a:pt x="31" y="126"/>
                  </a:cubicBezTo>
                  <a:cubicBezTo>
                    <a:pt x="32" y="125"/>
                    <a:pt x="35" y="125"/>
                    <a:pt x="36" y="125"/>
                  </a:cubicBezTo>
                  <a:cubicBezTo>
                    <a:pt x="38" y="125"/>
                    <a:pt x="37" y="122"/>
                    <a:pt x="37" y="122"/>
                  </a:cubicBezTo>
                  <a:cubicBezTo>
                    <a:pt x="38" y="121"/>
                    <a:pt x="39" y="124"/>
                    <a:pt x="41" y="120"/>
                  </a:cubicBezTo>
                  <a:cubicBezTo>
                    <a:pt x="41" y="120"/>
                    <a:pt x="42" y="121"/>
                    <a:pt x="42" y="119"/>
                  </a:cubicBezTo>
                  <a:cubicBezTo>
                    <a:pt x="42" y="118"/>
                    <a:pt x="45" y="118"/>
                    <a:pt x="47" y="117"/>
                  </a:cubicBezTo>
                  <a:cubicBezTo>
                    <a:pt x="47" y="115"/>
                    <a:pt x="47" y="113"/>
                    <a:pt x="47" y="111"/>
                  </a:cubicBezTo>
                  <a:cubicBezTo>
                    <a:pt x="50" y="115"/>
                    <a:pt x="47" y="108"/>
                    <a:pt x="51" y="109"/>
                  </a:cubicBezTo>
                  <a:cubicBezTo>
                    <a:pt x="52" y="106"/>
                    <a:pt x="46" y="109"/>
                    <a:pt x="48" y="105"/>
                  </a:cubicBezTo>
                  <a:cubicBezTo>
                    <a:pt x="47" y="108"/>
                    <a:pt x="40" y="105"/>
                    <a:pt x="39" y="107"/>
                  </a:cubicBezTo>
                  <a:cubicBezTo>
                    <a:pt x="37" y="108"/>
                    <a:pt x="38" y="106"/>
                    <a:pt x="37" y="105"/>
                  </a:cubicBezTo>
                  <a:cubicBezTo>
                    <a:pt x="36" y="104"/>
                    <a:pt x="32" y="106"/>
                    <a:pt x="30" y="105"/>
                  </a:cubicBezTo>
                  <a:cubicBezTo>
                    <a:pt x="31" y="103"/>
                    <a:pt x="28" y="104"/>
                    <a:pt x="28" y="103"/>
                  </a:cubicBezTo>
                  <a:cubicBezTo>
                    <a:pt x="27" y="102"/>
                    <a:pt x="29" y="101"/>
                    <a:pt x="29" y="102"/>
                  </a:cubicBezTo>
                  <a:cubicBezTo>
                    <a:pt x="27" y="98"/>
                    <a:pt x="25" y="99"/>
                    <a:pt x="23" y="96"/>
                  </a:cubicBezTo>
                  <a:cubicBezTo>
                    <a:pt x="22" y="97"/>
                    <a:pt x="18" y="97"/>
                    <a:pt x="15" y="97"/>
                  </a:cubicBezTo>
                  <a:cubicBezTo>
                    <a:pt x="15" y="96"/>
                    <a:pt x="15" y="95"/>
                    <a:pt x="16" y="95"/>
                  </a:cubicBezTo>
                  <a:cubicBezTo>
                    <a:pt x="15" y="92"/>
                    <a:pt x="11" y="93"/>
                    <a:pt x="13" y="89"/>
                  </a:cubicBezTo>
                  <a:cubicBezTo>
                    <a:pt x="12" y="87"/>
                    <a:pt x="11" y="86"/>
                    <a:pt x="10" y="87"/>
                  </a:cubicBezTo>
                  <a:cubicBezTo>
                    <a:pt x="7" y="87"/>
                    <a:pt x="10" y="84"/>
                    <a:pt x="10" y="83"/>
                  </a:cubicBezTo>
                  <a:cubicBezTo>
                    <a:pt x="10" y="82"/>
                    <a:pt x="10" y="81"/>
                    <a:pt x="10" y="80"/>
                  </a:cubicBezTo>
                  <a:cubicBezTo>
                    <a:pt x="10" y="80"/>
                    <a:pt x="12" y="81"/>
                    <a:pt x="13" y="80"/>
                  </a:cubicBezTo>
                  <a:cubicBezTo>
                    <a:pt x="13" y="79"/>
                    <a:pt x="13" y="78"/>
                    <a:pt x="14" y="77"/>
                  </a:cubicBezTo>
                  <a:cubicBezTo>
                    <a:pt x="17" y="76"/>
                    <a:pt x="21" y="76"/>
                    <a:pt x="23" y="75"/>
                  </a:cubicBezTo>
                  <a:cubicBezTo>
                    <a:pt x="25" y="74"/>
                    <a:pt x="26" y="74"/>
                    <a:pt x="28" y="73"/>
                  </a:cubicBezTo>
                  <a:cubicBezTo>
                    <a:pt x="30" y="72"/>
                    <a:pt x="26" y="70"/>
                    <a:pt x="33" y="71"/>
                  </a:cubicBezTo>
                  <a:cubicBezTo>
                    <a:pt x="32" y="68"/>
                    <a:pt x="32" y="66"/>
                    <a:pt x="30" y="62"/>
                  </a:cubicBezTo>
                  <a:cubicBezTo>
                    <a:pt x="28" y="59"/>
                    <a:pt x="21" y="66"/>
                    <a:pt x="18" y="63"/>
                  </a:cubicBezTo>
                  <a:cubicBezTo>
                    <a:pt x="16" y="61"/>
                    <a:pt x="18" y="64"/>
                    <a:pt x="14" y="64"/>
                  </a:cubicBezTo>
                  <a:cubicBezTo>
                    <a:pt x="13" y="62"/>
                    <a:pt x="8" y="63"/>
                    <a:pt x="6" y="62"/>
                  </a:cubicBezTo>
                  <a:cubicBezTo>
                    <a:pt x="5" y="61"/>
                    <a:pt x="8" y="59"/>
                    <a:pt x="6" y="59"/>
                  </a:cubicBezTo>
                  <a:cubicBezTo>
                    <a:pt x="3" y="59"/>
                    <a:pt x="1" y="58"/>
                    <a:pt x="1" y="55"/>
                  </a:cubicBezTo>
                  <a:cubicBezTo>
                    <a:pt x="8" y="55"/>
                    <a:pt x="0" y="51"/>
                    <a:pt x="8" y="52"/>
                  </a:cubicBezTo>
                  <a:cubicBezTo>
                    <a:pt x="9" y="52"/>
                    <a:pt x="9" y="51"/>
                    <a:pt x="8" y="51"/>
                  </a:cubicBezTo>
                  <a:cubicBezTo>
                    <a:pt x="8" y="49"/>
                    <a:pt x="10" y="51"/>
                    <a:pt x="10" y="51"/>
                  </a:cubicBezTo>
                  <a:cubicBezTo>
                    <a:pt x="12" y="51"/>
                    <a:pt x="13" y="49"/>
                    <a:pt x="15" y="50"/>
                  </a:cubicBezTo>
                  <a:cubicBezTo>
                    <a:pt x="15" y="50"/>
                    <a:pt x="16" y="52"/>
                    <a:pt x="17" y="52"/>
                  </a:cubicBezTo>
                  <a:cubicBezTo>
                    <a:pt x="20" y="53"/>
                    <a:pt x="22" y="51"/>
                    <a:pt x="26" y="52"/>
                  </a:cubicBezTo>
                  <a:cubicBezTo>
                    <a:pt x="27" y="53"/>
                    <a:pt x="27" y="53"/>
                    <a:pt x="29" y="52"/>
                  </a:cubicBezTo>
                  <a:cubicBezTo>
                    <a:pt x="31" y="52"/>
                    <a:pt x="29" y="51"/>
                    <a:pt x="29" y="50"/>
                  </a:cubicBezTo>
                  <a:cubicBezTo>
                    <a:pt x="30" y="50"/>
                    <a:pt x="31" y="50"/>
                    <a:pt x="31" y="49"/>
                  </a:cubicBezTo>
                  <a:cubicBezTo>
                    <a:pt x="32" y="46"/>
                    <a:pt x="26" y="49"/>
                    <a:pt x="28" y="45"/>
                  </a:cubicBezTo>
                  <a:cubicBezTo>
                    <a:pt x="25" y="44"/>
                    <a:pt x="22" y="43"/>
                    <a:pt x="18" y="43"/>
                  </a:cubicBezTo>
                  <a:cubicBezTo>
                    <a:pt x="20" y="41"/>
                    <a:pt x="20" y="41"/>
                    <a:pt x="17" y="39"/>
                  </a:cubicBezTo>
                  <a:cubicBezTo>
                    <a:pt x="17" y="39"/>
                    <a:pt x="16" y="38"/>
                    <a:pt x="16" y="38"/>
                  </a:cubicBezTo>
                  <a:cubicBezTo>
                    <a:pt x="15" y="37"/>
                    <a:pt x="13" y="38"/>
                    <a:pt x="11" y="37"/>
                  </a:cubicBezTo>
                  <a:cubicBezTo>
                    <a:pt x="12" y="37"/>
                    <a:pt x="14" y="33"/>
                    <a:pt x="11" y="33"/>
                  </a:cubicBezTo>
                  <a:cubicBezTo>
                    <a:pt x="11" y="33"/>
                    <a:pt x="11" y="35"/>
                    <a:pt x="10" y="35"/>
                  </a:cubicBezTo>
                  <a:cubicBezTo>
                    <a:pt x="9" y="34"/>
                    <a:pt x="8" y="33"/>
                    <a:pt x="7" y="33"/>
                  </a:cubicBezTo>
                  <a:cubicBezTo>
                    <a:pt x="9" y="30"/>
                    <a:pt x="14" y="29"/>
                    <a:pt x="18" y="27"/>
                  </a:cubicBezTo>
                  <a:cubicBezTo>
                    <a:pt x="17" y="23"/>
                    <a:pt x="22" y="23"/>
                    <a:pt x="23" y="22"/>
                  </a:cubicBezTo>
                  <a:cubicBezTo>
                    <a:pt x="24" y="20"/>
                    <a:pt x="23" y="18"/>
                    <a:pt x="24" y="17"/>
                  </a:cubicBezTo>
                  <a:cubicBezTo>
                    <a:pt x="27" y="20"/>
                    <a:pt x="27" y="18"/>
                    <a:pt x="33" y="18"/>
                  </a:cubicBezTo>
                  <a:cubicBezTo>
                    <a:pt x="35" y="15"/>
                    <a:pt x="39" y="12"/>
                    <a:pt x="46" y="13"/>
                  </a:cubicBezTo>
                  <a:cubicBezTo>
                    <a:pt x="47" y="14"/>
                    <a:pt x="46" y="11"/>
                    <a:pt x="47" y="11"/>
                  </a:cubicBezTo>
                  <a:cubicBezTo>
                    <a:pt x="49" y="10"/>
                    <a:pt x="53" y="12"/>
                    <a:pt x="54" y="9"/>
                  </a:cubicBezTo>
                  <a:cubicBezTo>
                    <a:pt x="55" y="8"/>
                    <a:pt x="55" y="11"/>
                    <a:pt x="56" y="11"/>
                  </a:cubicBezTo>
                  <a:cubicBezTo>
                    <a:pt x="58" y="12"/>
                    <a:pt x="60" y="10"/>
                    <a:pt x="60" y="13"/>
                  </a:cubicBezTo>
                  <a:cubicBezTo>
                    <a:pt x="65" y="13"/>
                    <a:pt x="70" y="13"/>
                    <a:pt x="75" y="13"/>
                  </a:cubicBezTo>
                  <a:cubicBezTo>
                    <a:pt x="70" y="18"/>
                    <a:pt x="83" y="11"/>
                    <a:pt x="79" y="17"/>
                  </a:cubicBezTo>
                  <a:cubicBezTo>
                    <a:pt x="81" y="17"/>
                    <a:pt x="83" y="17"/>
                    <a:pt x="83" y="14"/>
                  </a:cubicBezTo>
                  <a:cubicBezTo>
                    <a:pt x="86" y="17"/>
                    <a:pt x="90" y="16"/>
                    <a:pt x="94" y="17"/>
                  </a:cubicBezTo>
                  <a:cubicBezTo>
                    <a:pt x="94" y="17"/>
                    <a:pt x="94" y="18"/>
                    <a:pt x="95" y="18"/>
                  </a:cubicBezTo>
                  <a:cubicBezTo>
                    <a:pt x="96" y="18"/>
                    <a:pt x="96" y="19"/>
                    <a:pt x="97" y="19"/>
                  </a:cubicBezTo>
                  <a:cubicBezTo>
                    <a:pt x="100" y="20"/>
                    <a:pt x="101" y="17"/>
                    <a:pt x="103" y="19"/>
                  </a:cubicBezTo>
                  <a:cubicBezTo>
                    <a:pt x="104" y="20"/>
                    <a:pt x="117" y="19"/>
                    <a:pt x="119" y="20"/>
                  </a:cubicBezTo>
                  <a:cubicBezTo>
                    <a:pt x="120" y="21"/>
                    <a:pt x="127" y="22"/>
                    <a:pt x="132" y="23"/>
                  </a:cubicBezTo>
                  <a:cubicBezTo>
                    <a:pt x="133" y="24"/>
                    <a:pt x="135" y="25"/>
                    <a:pt x="135" y="27"/>
                  </a:cubicBezTo>
                  <a:cubicBezTo>
                    <a:pt x="139" y="28"/>
                    <a:pt x="141" y="30"/>
                    <a:pt x="144" y="29"/>
                  </a:cubicBezTo>
                  <a:cubicBezTo>
                    <a:pt x="145" y="32"/>
                    <a:pt x="150" y="31"/>
                    <a:pt x="154" y="31"/>
                  </a:cubicBezTo>
                  <a:cubicBezTo>
                    <a:pt x="154" y="30"/>
                    <a:pt x="152" y="30"/>
                    <a:pt x="152" y="30"/>
                  </a:cubicBezTo>
                  <a:cubicBezTo>
                    <a:pt x="154" y="27"/>
                    <a:pt x="157" y="25"/>
                    <a:pt x="161" y="24"/>
                  </a:cubicBezTo>
                  <a:cubicBezTo>
                    <a:pt x="161" y="26"/>
                    <a:pt x="162" y="26"/>
                    <a:pt x="162" y="25"/>
                  </a:cubicBezTo>
                  <a:cubicBezTo>
                    <a:pt x="163" y="25"/>
                    <a:pt x="163" y="27"/>
                    <a:pt x="164" y="27"/>
                  </a:cubicBezTo>
                  <a:cubicBezTo>
                    <a:pt x="167" y="28"/>
                    <a:pt x="167" y="26"/>
                    <a:pt x="167" y="24"/>
                  </a:cubicBezTo>
                  <a:cubicBezTo>
                    <a:pt x="169" y="23"/>
                    <a:pt x="170" y="25"/>
                    <a:pt x="172" y="25"/>
                  </a:cubicBezTo>
                  <a:cubicBezTo>
                    <a:pt x="173" y="24"/>
                    <a:pt x="171" y="22"/>
                    <a:pt x="174" y="20"/>
                  </a:cubicBezTo>
                  <a:cubicBezTo>
                    <a:pt x="176" y="20"/>
                    <a:pt x="177" y="22"/>
                    <a:pt x="177" y="20"/>
                  </a:cubicBezTo>
                  <a:cubicBezTo>
                    <a:pt x="179" y="21"/>
                    <a:pt x="178" y="23"/>
                    <a:pt x="176" y="23"/>
                  </a:cubicBezTo>
                  <a:cubicBezTo>
                    <a:pt x="178" y="26"/>
                    <a:pt x="186" y="20"/>
                    <a:pt x="188" y="24"/>
                  </a:cubicBezTo>
                  <a:cubicBezTo>
                    <a:pt x="192" y="24"/>
                    <a:pt x="185" y="21"/>
                    <a:pt x="189" y="20"/>
                  </a:cubicBezTo>
                  <a:cubicBezTo>
                    <a:pt x="190" y="19"/>
                    <a:pt x="191" y="18"/>
                    <a:pt x="193" y="18"/>
                  </a:cubicBezTo>
                  <a:cubicBezTo>
                    <a:pt x="193" y="19"/>
                    <a:pt x="193" y="20"/>
                    <a:pt x="193" y="22"/>
                  </a:cubicBezTo>
                  <a:cubicBezTo>
                    <a:pt x="195" y="19"/>
                    <a:pt x="196" y="23"/>
                    <a:pt x="199" y="24"/>
                  </a:cubicBezTo>
                  <a:cubicBezTo>
                    <a:pt x="202" y="24"/>
                    <a:pt x="205" y="24"/>
                    <a:pt x="206" y="22"/>
                  </a:cubicBezTo>
                  <a:cubicBezTo>
                    <a:pt x="207" y="23"/>
                    <a:pt x="210" y="22"/>
                    <a:pt x="209" y="26"/>
                  </a:cubicBezTo>
                  <a:cubicBezTo>
                    <a:pt x="212" y="26"/>
                    <a:pt x="215" y="25"/>
                    <a:pt x="215" y="22"/>
                  </a:cubicBezTo>
                  <a:cubicBezTo>
                    <a:pt x="218" y="24"/>
                    <a:pt x="220" y="21"/>
                    <a:pt x="222" y="24"/>
                  </a:cubicBezTo>
                  <a:cubicBezTo>
                    <a:pt x="225" y="24"/>
                    <a:pt x="228" y="24"/>
                    <a:pt x="230" y="24"/>
                  </a:cubicBezTo>
                  <a:cubicBezTo>
                    <a:pt x="231" y="24"/>
                    <a:pt x="229" y="26"/>
                    <a:pt x="229" y="26"/>
                  </a:cubicBezTo>
                  <a:cubicBezTo>
                    <a:pt x="229" y="26"/>
                    <a:pt x="232" y="28"/>
                    <a:pt x="232" y="27"/>
                  </a:cubicBezTo>
                  <a:cubicBezTo>
                    <a:pt x="233" y="28"/>
                    <a:pt x="233" y="26"/>
                    <a:pt x="235" y="26"/>
                  </a:cubicBezTo>
                  <a:cubicBezTo>
                    <a:pt x="235" y="26"/>
                    <a:pt x="235" y="28"/>
                    <a:pt x="235" y="29"/>
                  </a:cubicBezTo>
                  <a:cubicBezTo>
                    <a:pt x="239" y="31"/>
                    <a:pt x="243" y="28"/>
                    <a:pt x="247" y="29"/>
                  </a:cubicBezTo>
                  <a:cubicBezTo>
                    <a:pt x="247" y="30"/>
                    <a:pt x="249" y="30"/>
                    <a:pt x="250" y="30"/>
                  </a:cubicBezTo>
                  <a:cubicBezTo>
                    <a:pt x="249" y="34"/>
                    <a:pt x="254" y="31"/>
                    <a:pt x="254" y="33"/>
                  </a:cubicBezTo>
                  <a:cubicBezTo>
                    <a:pt x="255" y="36"/>
                    <a:pt x="252" y="35"/>
                    <a:pt x="252" y="37"/>
                  </a:cubicBezTo>
                  <a:cubicBezTo>
                    <a:pt x="251" y="39"/>
                    <a:pt x="253" y="39"/>
                    <a:pt x="253" y="40"/>
                  </a:cubicBezTo>
                  <a:cubicBezTo>
                    <a:pt x="265" y="39"/>
                    <a:pt x="276" y="39"/>
                    <a:pt x="286" y="43"/>
                  </a:cubicBezTo>
                  <a:cubicBezTo>
                    <a:pt x="285" y="44"/>
                    <a:pt x="285" y="45"/>
                    <a:pt x="285" y="46"/>
                  </a:cubicBezTo>
                  <a:cubicBezTo>
                    <a:pt x="287" y="46"/>
                    <a:pt x="287" y="45"/>
                    <a:pt x="289" y="45"/>
                  </a:cubicBezTo>
                  <a:cubicBezTo>
                    <a:pt x="288" y="41"/>
                    <a:pt x="289" y="42"/>
                    <a:pt x="288" y="38"/>
                  </a:cubicBezTo>
                  <a:cubicBezTo>
                    <a:pt x="289" y="36"/>
                    <a:pt x="298" y="36"/>
                    <a:pt x="295" y="35"/>
                  </a:cubicBezTo>
                  <a:cubicBezTo>
                    <a:pt x="296" y="32"/>
                    <a:pt x="297" y="34"/>
                    <a:pt x="299" y="35"/>
                  </a:cubicBezTo>
                  <a:cubicBezTo>
                    <a:pt x="299" y="36"/>
                    <a:pt x="301" y="35"/>
                    <a:pt x="301" y="37"/>
                  </a:cubicBezTo>
                  <a:cubicBezTo>
                    <a:pt x="306" y="38"/>
                    <a:pt x="309" y="36"/>
                    <a:pt x="313" y="37"/>
                  </a:cubicBezTo>
                  <a:cubicBezTo>
                    <a:pt x="313" y="37"/>
                    <a:pt x="313" y="38"/>
                    <a:pt x="314" y="38"/>
                  </a:cubicBezTo>
                  <a:cubicBezTo>
                    <a:pt x="315" y="38"/>
                    <a:pt x="315" y="39"/>
                    <a:pt x="316" y="39"/>
                  </a:cubicBezTo>
                  <a:cubicBezTo>
                    <a:pt x="321" y="39"/>
                    <a:pt x="324" y="37"/>
                    <a:pt x="330" y="38"/>
                  </a:cubicBezTo>
                  <a:cubicBezTo>
                    <a:pt x="334" y="36"/>
                    <a:pt x="333" y="34"/>
                    <a:pt x="334" y="31"/>
                  </a:cubicBezTo>
                  <a:cubicBezTo>
                    <a:pt x="333" y="27"/>
                    <a:pt x="330" y="29"/>
                    <a:pt x="329" y="27"/>
                  </a:cubicBezTo>
                  <a:cubicBezTo>
                    <a:pt x="330" y="21"/>
                    <a:pt x="340" y="24"/>
                    <a:pt x="343" y="26"/>
                  </a:cubicBezTo>
                  <a:cubicBezTo>
                    <a:pt x="343" y="28"/>
                    <a:pt x="342" y="29"/>
                    <a:pt x="340" y="29"/>
                  </a:cubicBezTo>
                  <a:cubicBezTo>
                    <a:pt x="342" y="31"/>
                    <a:pt x="340" y="32"/>
                    <a:pt x="339" y="33"/>
                  </a:cubicBezTo>
                  <a:cubicBezTo>
                    <a:pt x="338" y="36"/>
                    <a:pt x="340" y="36"/>
                    <a:pt x="342" y="36"/>
                  </a:cubicBezTo>
                  <a:cubicBezTo>
                    <a:pt x="341" y="39"/>
                    <a:pt x="343" y="40"/>
                    <a:pt x="341" y="43"/>
                  </a:cubicBezTo>
                  <a:cubicBezTo>
                    <a:pt x="345" y="45"/>
                    <a:pt x="347" y="37"/>
                    <a:pt x="346" y="38"/>
                  </a:cubicBezTo>
                  <a:cubicBezTo>
                    <a:pt x="346" y="38"/>
                    <a:pt x="349" y="41"/>
                    <a:pt x="348" y="36"/>
                  </a:cubicBezTo>
                  <a:cubicBezTo>
                    <a:pt x="353" y="37"/>
                    <a:pt x="352" y="31"/>
                    <a:pt x="355" y="30"/>
                  </a:cubicBezTo>
                  <a:cubicBezTo>
                    <a:pt x="354" y="27"/>
                    <a:pt x="352" y="24"/>
                    <a:pt x="347" y="24"/>
                  </a:cubicBezTo>
                  <a:cubicBezTo>
                    <a:pt x="349" y="22"/>
                    <a:pt x="345" y="19"/>
                    <a:pt x="341" y="18"/>
                  </a:cubicBezTo>
                  <a:cubicBezTo>
                    <a:pt x="341" y="16"/>
                    <a:pt x="341" y="15"/>
                    <a:pt x="340" y="14"/>
                  </a:cubicBezTo>
                  <a:cubicBezTo>
                    <a:pt x="340" y="12"/>
                    <a:pt x="343" y="11"/>
                    <a:pt x="343" y="9"/>
                  </a:cubicBezTo>
                  <a:cubicBezTo>
                    <a:pt x="343" y="8"/>
                    <a:pt x="346" y="7"/>
                    <a:pt x="346" y="6"/>
                  </a:cubicBezTo>
                  <a:cubicBezTo>
                    <a:pt x="343" y="3"/>
                    <a:pt x="350" y="7"/>
                    <a:pt x="347" y="4"/>
                  </a:cubicBezTo>
                  <a:cubicBezTo>
                    <a:pt x="347" y="0"/>
                    <a:pt x="350" y="5"/>
                    <a:pt x="350" y="5"/>
                  </a:cubicBezTo>
                  <a:cubicBezTo>
                    <a:pt x="352" y="5"/>
                    <a:pt x="354" y="4"/>
                    <a:pt x="355" y="5"/>
                  </a:cubicBezTo>
                  <a:cubicBezTo>
                    <a:pt x="356" y="5"/>
                    <a:pt x="354" y="7"/>
                    <a:pt x="354" y="7"/>
                  </a:cubicBezTo>
                  <a:cubicBezTo>
                    <a:pt x="355" y="8"/>
                    <a:pt x="357" y="7"/>
                    <a:pt x="358" y="7"/>
                  </a:cubicBezTo>
                  <a:cubicBezTo>
                    <a:pt x="358" y="8"/>
                    <a:pt x="357" y="10"/>
                    <a:pt x="358" y="11"/>
                  </a:cubicBezTo>
                  <a:cubicBezTo>
                    <a:pt x="358" y="11"/>
                    <a:pt x="360" y="11"/>
                    <a:pt x="360" y="11"/>
                  </a:cubicBezTo>
                  <a:cubicBezTo>
                    <a:pt x="361" y="14"/>
                    <a:pt x="358" y="13"/>
                    <a:pt x="360" y="16"/>
                  </a:cubicBezTo>
                  <a:cubicBezTo>
                    <a:pt x="360" y="16"/>
                    <a:pt x="361" y="17"/>
                    <a:pt x="361" y="18"/>
                  </a:cubicBezTo>
                  <a:cubicBezTo>
                    <a:pt x="361" y="18"/>
                    <a:pt x="360" y="18"/>
                    <a:pt x="360" y="19"/>
                  </a:cubicBezTo>
                  <a:cubicBezTo>
                    <a:pt x="360" y="21"/>
                    <a:pt x="359" y="21"/>
                    <a:pt x="359" y="23"/>
                  </a:cubicBezTo>
                  <a:cubicBezTo>
                    <a:pt x="359" y="25"/>
                    <a:pt x="366" y="25"/>
                    <a:pt x="365" y="22"/>
                  </a:cubicBezTo>
                  <a:cubicBezTo>
                    <a:pt x="367" y="22"/>
                    <a:pt x="366" y="25"/>
                    <a:pt x="369" y="24"/>
                  </a:cubicBezTo>
                  <a:cubicBezTo>
                    <a:pt x="367" y="26"/>
                    <a:pt x="370" y="26"/>
                    <a:pt x="369" y="30"/>
                  </a:cubicBezTo>
                  <a:cubicBezTo>
                    <a:pt x="374" y="30"/>
                    <a:pt x="373" y="26"/>
                    <a:pt x="378" y="29"/>
                  </a:cubicBezTo>
                  <a:cubicBezTo>
                    <a:pt x="379" y="29"/>
                    <a:pt x="379" y="28"/>
                    <a:pt x="379" y="27"/>
                  </a:cubicBezTo>
                  <a:cubicBezTo>
                    <a:pt x="381" y="28"/>
                    <a:pt x="377" y="29"/>
                    <a:pt x="380" y="31"/>
                  </a:cubicBezTo>
                  <a:cubicBezTo>
                    <a:pt x="380" y="31"/>
                    <a:pt x="382" y="32"/>
                    <a:pt x="382" y="32"/>
                  </a:cubicBezTo>
                  <a:cubicBezTo>
                    <a:pt x="382" y="34"/>
                    <a:pt x="378" y="36"/>
                    <a:pt x="380" y="39"/>
                  </a:cubicBezTo>
                  <a:close/>
                  <a:moveTo>
                    <a:pt x="240" y="52"/>
                  </a:moveTo>
                  <a:cubicBezTo>
                    <a:pt x="239" y="50"/>
                    <a:pt x="242" y="49"/>
                    <a:pt x="240" y="49"/>
                  </a:cubicBezTo>
                  <a:cubicBezTo>
                    <a:pt x="240" y="49"/>
                    <a:pt x="240" y="50"/>
                    <a:pt x="239" y="50"/>
                  </a:cubicBezTo>
                  <a:cubicBezTo>
                    <a:pt x="238" y="48"/>
                    <a:pt x="239" y="46"/>
                    <a:pt x="237" y="46"/>
                  </a:cubicBezTo>
                  <a:cubicBezTo>
                    <a:pt x="236" y="48"/>
                    <a:pt x="231" y="52"/>
                    <a:pt x="228" y="49"/>
                  </a:cubicBezTo>
                  <a:cubicBezTo>
                    <a:pt x="228" y="46"/>
                    <a:pt x="233" y="49"/>
                    <a:pt x="232" y="45"/>
                  </a:cubicBezTo>
                  <a:cubicBezTo>
                    <a:pt x="231" y="45"/>
                    <a:pt x="229" y="45"/>
                    <a:pt x="229" y="44"/>
                  </a:cubicBezTo>
                  <a:cubicBezTo>
                    <a:pt x="227" y="43"/>
                    <a:pt x="226" y="46"/>
                    <a:pt x="225" y="46"/>
                  </a:cubicBezTo>
                  <a:cubicBezTo>
                    <a:pt x="222" y="47"/>
                    <a:pt x="219" y="47"/>
                    <a:pt x="216" y="47"/>
                  </a:cubicBezTo>
                  <a:cubicBezTo>
                    <a:pt x="216" y="48"/>
                    <a:pt x="216" y="48"/>
                    <a:pt x="215" y="49"/>
                  </a:cubicBezTo>
                  <a:cubicBezTo>
                    <a:pt x="211" y="50"/>
                    <a:pt x="207" y="50"/>
                    <a:pt x="203" y="50"/>
                  </a:cubicBezTo>
                  <a:cubicBezTo>
                    <a:pt x="204" y="52"/>
                    <a:pt x="202" y="53"/>
                    <a:pt x="203" y="53"/>
                  </a:cubicBezTo>
                  <a:cubicBezTo>
                    <a:pt x="203" y="52"/>
                    <a:pt x="205" y="52"/>
                    <a:pt x="204" y="55"/>
                  </a:cubicBezTo>
                  <a:cubicBezTo>
                    <a:pt x="210" y="55"/>
                    <a:pt x="217" y="50"/>
                    <a:pt x="219" y="55"/>
                  </a:cubicBezTo>
                  <a:cubicBezTo>
                    <a:pt x="216" y="52"/>
                    <a:pt x="217" y="55"/>
                    <a:pt x="215" y="56"/>
                  </a:cubicBezTo>
                  <a:cubicBezTo>
                    <a:pt x="213" y="56"/>
                    <a:pt x="211" y="56"/>
                    <a:pt x="210" y="58"/>
                  </a:cubicBezTo>
                  <a:cubicBezTo>
                    <a:pt x="217" y="59"/>
                    <a:pt x="220" y="57"/>
                    <a:pt x="226" y="57"/>
                  </a:cubicBezTo>
                  <a:cubicBezTo>
                    <a:pt x="226" y="58"/>
                    <a:pt x="225" y="60"/>
                    <a:pt x="227" y="60"/>
                  </a:cubicBezTo>
                  <a:cubicBezTo>
                    <a:pt x="227" y="59"/>
                    <a:pt x="229" y="59"/>
                    <a:pt x="230" y="59"/>
                  </a:cubicBezTo>
                  <a:cubicBezTo>
                    <a:pt x="231" y="57"/>
                    <a:pt x="231" y="55"/>
                    <a:pt x="233" y="55"/>
                  </a:cubicBezTo>
                  <a:cubicBezTo>
                    <a:pt x="235" y="53"/>
                    <a:pt x="234" y="55"/>
                    <a:pt x="237" y="55"/>
                  </a:cubicBezTo>
                  <a:cubicBezTo>
                    <a:pt x="238" y="53"/>
                    <a:pt x="238" y="52"/>
                    <a:pt x="240" y="52"/>
                  </a:cubicBezTo>
                  <a:close/>
                  <a:moveTo>
                    <a:pt x="248" y="92"/>
                  </a:moveTo>
                  <a:cubicBezTo>
                    <a:pt x="249" y="89"/>
                    <a:pt x="253" y="90"/>
                    <a:pt x="254" y="89"/>
                  </a:cubicBezTo>
                  <a:cubicBezTo>
                    <a:pt x="254" y="88"/>
                    <a:pt x="256" y="89"/>
                    <a:pt x="256" y="89"/>
                  </a:cubicBezTo>
                  <a:cubicBezTo>
                    <a:pt x="258" y="88"/>
                    <a:pt x="260" y="88"/>
                    <a:pt x="262" y="87"/>
                  </a:cubicBezTo>
                  <a:cubicBezTo>
                    <a:pt x="262" y="87"/>
                    <a:pt x="263" y="85"/>
                    <a:pt x="263" y="85"/>
                  </a:cubicBezTo>
                  <a:cubicBezTo>
                    <a:pt x="266" y="83"/>
                    <a:pt x="269" y="86"/>
                    <a:pt x="269" y="84"/>
                  </a:cubicBezTo>
                  <a:cubicBezTo>
                    <a:pt x="269" y="84"/>
                    <a:pt x="268" y="83"/>
                    <a:pt x="269" y="83"/>
                  </a:cubicBezTo>
                  <a:cubicBezTo>
                    <a:pt x="272" y="83"/>
                    <a:pt x="272" y="81"/>
                    <a:pt x="273" y="83"/>
                  </a:cubicBezTo>
                  <a:cubicBezTo>
                    <a:pt x="273" y="84"/>
                    <a:pt x="274" y="82"/>
                    <a:pt x="274" y="82"/>
                  </a:cubicBezTo>
                  <a:cubicBezTo>
                    <a:pt x="272" y="82"/>
                    <a:pt x="274" y="79"/>
                    <a:pt x="276" y="82"/>
                  </a:cubicBezTo>
                  <a:cubicBezTo>
                    <a:pt x="277" y="79"/>
                    <a:pt x="279" y="79"/>
                    <a:pt x="279" y="76"/>
                  </a:cubicBezTo>
                  <a:cubicBezTo>
                    <a:pt x="274" y="75"/>
                    <a:pt x="274" y="78"/>
                    <a:pt x="269" y="77"/>
                  </a:cubicBezTo>
                  <a:cubicBezTo>
                    <a:pt x="269" y="79"/>
                    <a:pt x="268" y="80"/>
                    <a:pt x="267" y="80"/>
                  </a:cubicBezTo>
                  <a:cubicBezTo>
                    <a:pt x="263" y="82"/>
                    <a:pt x="264" y="80"/>
                    <a:pt x="261" y="80"/>
                  </a:cubicBezTo>
                  <a:cubicBezTo>
                    <a:pt x="260" y="81"/>
                    <a:pt x="261" y="82"/>
                    <a:pt x="259" y="82"/>
                  </a:cubicBezTo>
                  <a:cubicBezTo>
                    <a:pt x="257" y="81"/>
                    <a:pt x="256" y="80"/>
                    <a:pt x="254" y="80"/>
                  </a:cubicBezTo>
                  <a:cubicBezTo>
                    <a:pt x="254" y="80"/>
                    <a:pt x="254" y="78"/>
                    <a:pt x="253" y="78"/>
                  </a:cubicBezTo>
                  <a:cubicBezTo>
                    <a:pt x="253" y="80"/>
                    <a:pt x="252" y="81"/>
                    <a:pt x="252" y="82"/>
                  </a:cubicBezTo>
                  <a:cubicBezTo>
                    <a:pt x="252" y="83"/>
                    <a:pt x="254" y="83"/>
                    <a:pt x="254" y="84"/>
                  </a:cubicBezTo>
                  <a:cubicBezTo>
                    <a:pt x="250" y="83"/>
                    <a:pt x="250" y="85"/>
                    <a:pt x="249" y="86"/>
                  </a:cubicBezTo>
                  <a:cubicBezTo>
                    <a:pt x="248" y="88"/>
                    <a:pt x="245" y="87"/>
                    <a:pt x="245" y="89"/>
                  </a:cubicBezTo>
                  <a:cubicBezTo>
                    <a:pt x="244" y="91"/>
                    <a:pt x="239" y="88"/>
                    <a:pt x="241" y="92"/>
                  </a:cubicBezTo>
                  <a:cubicBezTo>
                    <a:pt x="243" y="92"/>
                    <a:pt x="246" y="92"/>
                    <a:pt x="248" y="92"/>
                  </a:cubicBezTo>
                  <a:close/>
                  <a:moveTo>
                    <a:pt x="334" y="138"/>
                  </a:moveTo>
                  <a:cubicBezTo>
                    <a:pt x="333" y="138"/>
                    <a:pt x="333" y="139"/>
                    <a:pt x="333" y="139"/>
                  </a:cubicBezTo>
                  <a:cubicBezTo>
                    <a:pt x="332" y="139"/>
                    <a:pt x="329" y="140"/>
                    <a:pt x="329" y="140"/>
                  </a:cubicBezTo>
                  <a:cubicBezTo>
                    <a:pt x="328" y="142"/>
                    <a:pt x="330" y="145"/>
                    <a:pt x="328" y="145"/>
                  </a:cubicBezTo>
                  <a:cubicBezTo>
                    <a:pt x="328" y="144"/>
                    <a:pt x="328" y="142"/>
                    <a:pt x="327" y="142"/>
                  </a:cubicBezTo>
                  <a:cubicBezTo>
                    <a:pt x="327" y="143"/>
                    <a:pt x="327" y="145"/>
                    <a:pt x="327" y="146"/>
                  </a:cubicBezTo>
                  <a:cubicBezTo>
                    <a:pt x="329" y="146"/>
                    <a:pt x="331" y="146"/>
                    <a:pt x="333" y="146"/>
                  </a:cubicBezTo>
                  <a:cubicBezTo>
                    <a:pt x="332" y="148"/>
                    <a:pt x="335" y="150"/>
                    <a:pt x="335" y="151"/>
                  </a:cubicBezTo>
                  <a:cubicBezTo>
                    <a:pt x="336" y="155"/>
                    <a:pt x="337" y="154"/>
                    <a:pt x="339" y="156"/>
                  </a:cubicBezTo>
                  <a:cubicBezTo>
                    <a:pt x="337" y="156"/>
                    <a:pt x="336" y="156"/>
                    <a:pt x="336" y="158"/>
                  </a:cubicBezTo>
                  <a:cubicBezTo>
                    <a:pt x="336" y="160"/>
                    <a:pt x="338" y="160"/>
                    <a:pt x="338" y="162"/>
                  </a:cubicBezTo>
                  <a:cubicBezTo>
                    <a:pt x="339" y="162"/>
                    <a:pt x="341" y="162"/>
                    <a:pt x="342" y="162"/>
                  </a:cubicBezTo>
                  <a:cubicBezTo>
                    <a:pt x="344" y="160"/>
                    <a:pt x="344" y="157"/>
                    <a:pt x="343" y="155"/>
                  </a:cubicBezTo>
                  <a:cubicBezTo>
                    <a:pt x="342" y="154"/>
                    <a:pt x="341" y="153"/>
                    <a:pt x="340" y="152"/>
                  </a:cubicBezTo>
                  <a:cubicBezTo>
                    <a:pt x="342" y="146"/>
                    <a:pt x="340" y="149"/>
                    <a:pt x="339" y="148"/>
                  </a:cubicBezTo>
                  <a:cubicBezTo>
                    <a:pt x="337" y="145"/>
                    <a:pt x="338" y="141"/>
                    <a:pt x="336" y="138"/>
                  </a:cubicBezTo>
                  <a:cubicBezTo>
                    <a:pt x="336" y="138"/>
                    <a:pt x="335" y="138"/>
                    <a:pt x="334" y="138"/>
                  </a:cubicBezTo>
                  <a:close/>
                  <a:moveTo>
                    <a:pt x="380" y="175"/>
                  </a:moveTo>
                  <a:cubicBezTo>
                    <a:pt x="376" y="173"/>
                    <a:pt x="377" y="176"/>
                    <a:pt x="375" y="177"/>
                  </a:cubicBezTo>
                  <a:cubicBezTo>
                    <a:pt x="375" y="176"/>
                    <a:pt x="374" y="176"/>
                    <a:pt x="373" y="176"/>
                  </a:cubicBezTo>
                  <a:cubicBezTo>
                    <a:pt x="373" y="180"/>
                    <a:pt x="369" y="178"/>
                    <a:pt x="367" y="179"/>
                  </a:cubicBezTo>
                  <a:cubicBezTo>
                    <a:pt x="366" y="180"/>
                    <a:pt x="367" y="181"/>
                    <a:pt x="366" y="182"/>
                  </a:cubicBezTo>
                  <a:cubicBezTo>
                    <a:pt x="365" y="182"/>
                    <a:pt x="363" y="182"/>
                    <a:pt x="363" y="183"/>
                  </a:cubicBezTo>
                  <a:cubicBezTo>
                    <a:pt x="365" y="183"/>
                    <a:pt x="363" y="184"/>
                    <a:pt x="363" y="186"/>
                  </a:cubicBezTo>
                  <a:cubicBezTo>
                    <a:pt x="366" y="188"/>
                    <a:pt x="366" y="185"/>
                    <a:pt x="368" y="184"/>
                  </a:cubicBezTo>
                  <a:cubicBezTo>
                    <a:pt x="370" y="183"/>
                    <a:pt x="373" y="184"/>
                    <a:pt x="375" y="184"/>
                  </a:cubicBezTo>
                  <a:cubicBezTo>
                    <a:pt x="377" y="184"/>
                    <a:pt x="377" y="183"/>
                    <a:pt x="379" y="183"/>
                  </a:cubicBezTo>
                  <a:cubicBezTo>
                    <a:pt x="382" y="183"/>
                    <a:pt x="385" y="184"/>
                    <a:pt x="386" y="185"/>
                  </a:cubicBezTo>
                  <a:cubicBezTo>
                    <a:pt x="385" y="185"/>
                    <a:pt x="383" y="185"/>
                    <a:pt x="383" y="186"/>
                  </a:cubicBezTo>
                  <a:cubicBezTo>
                    <a:pt x="384" y="186"/>
                    <a:pt x="385" y="188"/>
                    <a:pt x="385" y="188"/>
                  </a:cubicBezTo>
                  <a:cubicBezTo>
                    <a:pt x="385" y="188"/>
                    <a:pt x="386" y="186"/>
                    <a:pt x="386" y="186"/>
                  </a:cubicBezTo>
                  <a:cubicBezTo>
                    <a:pt x="390" y="187"/>
                    <a:pt x="389" y="187"/>
                    <a:pt x="392" y="185"/>
                  </a:cubicBezTo>
                  <a:cubicBezTo>
                    <a:pt x="395" y="183"/>
                    <a:pt x="398" y="187"/>
                    <a:pt x="400" y="184"/>
                  </a:cubicBezTo>
                  <a:cubicBezTo>
                    <a:pt x="397" y="183"/>
                    <a:pt x="401" y="179"/>
                    <a:pt x="398" y="182"/>
                  </a:cubicBezTo>
                  <a:cubicBezTo>
                    <a:pt x="396" y="184"/>
                    <a:pt x="395" y="177"/>
                    <a:pt x="395" y="177"/>
                  </a:cubicBezTo>
                  <a:cubicBezTo>
                    <a:pt x="395" y="176"/>
                    <a:pt x="392" y="177"/>
                    <a:pt x="393" y="175"/>
                  </a:cubicBezTo>
                  <a:cubicBezTo>
                    <a:pt x="391" y="175"/>
                    <a:pt x="389" y="175"/>
                    <a:pt x="387" y="175"/>
                  </a:cubicBezTo>
                  <a:cubicBezTo>
                    <a:pt x="387" y="173"/>
                    <a:pt x="388" y="173"/>
                    <a:pt x="387" y="171"/>
                  </a:cubicBezTo>
                  <a:cubicBezTo>
                    <a:pt x="383" y="172"/>
                    <a:pt x="384" y="171"/>
                    <a:pt x="380" y="171"/>
                  </a:cubicBezTo>
                  <a:cubicBezTo>
                    <a:pt x="379" y="173"/>
                    <a:pt x="379" y="173"/>
                    <a:pt x="380" y="175"/>
                  </a:cubicBezTo>
                  <a:close/>
                  <a:moveTo>
                    <a:pt x="412" y="204"/>
                  </a:moveTo>
                  <a:cubicBezTo>
                    <a:pt x="411" y="204"/>
                    <a:pt x="410" y="204"/>
                    <a:pt x="411" y="203"/>
                  </a:cubicBezTo>
                  <a:cubicBezTo>
                    <a:pt x="416" y="204"/>
                    <a:pt x="411" y="195"/>
                    <a:pt x="415" y="196"/>
                  </a:cubicBezTo>
                  <a:cubicBezTo>
                    <a:pt x="418" y="198"/>
                    <a:pt x="419" y="195"/>
                    <a:pt x="422" y="196"/>
                  </a:cubicBezTo>
                  <a:cubicBezTo>
                    <a:pt x="420" y="189"/>
                    <a:pt x="412" y="187"/>
                    <a:pt x="405" y="189"/>
                  </a:cubicBezTo>
                  <a:cubicBezTo>
                    <a:pt x="404" y="188"/>
                    <a:pt x="403" y="188"/>
                    <a:pt x="403" y="186"/>
                  </a:cubicBezTo>
                  <a:cubicBezTo>
                    <a:pt x="401" y="186"/>
                    <a:pt x="400" y="189"/>
                    <a:pt x="398" y="189"/>
                  </a:cubicBezTo>
                  <a:cubicBezTo>
                    <a:pt x="396" y="189"/>
                    <a:pt x="396" y="187"/>
                    <a:pt x="394" y="188"/>
                  </a:cubicBezTo>
                  <a:cubicBezTo>
                    <a:pt x="392" y="188"/>
                    <a:pt x="392" y="189"/>
                    <a:pt x="391" y="190"/>
                  </a:cubicBezTo>
                  <a:cubicBezTo>
                    <a:pt x="389" y="191"/>
                    <a:pt x="388" y="190"/>
                    <a:pt x="386" y="191"/>
                  </a:cubicBezTo>
                  <a:cubicBezTo>
                    <a:pt x="386" y="193"/>
                    <a:pt x="385" y="194"/>
                    <a:pt x="383" y="195"/>
                  </a:cubicBezTo>
                  <a:cubicBezTo>
                    <a:pt x="384" y="204"/>
                    <a:pt x="382" y="205"/>
                    <a:pt x="382" y="215"/>
                  </a:cubicBezTo>
                  <a:cubicBezTo>
                    <a:pt x="387" y="216"/>
                    <a:pt x="385" y="211"/>
                    <a:pt x="388" y="212"/>
                  </a:cubicBezTo>
                  <a:cubicBezTo>
                    <a:pt x="388" y="210"/>
                    <a:pt x="389" y="209"/>
                    <a:pt x="389" y="208"/>
                  </a:cubicBezTo>
                  <a:cubicBezTo>
                    <a:pt x="391" y="205"/>
                    <a:pt x="390" y="202"/>
                    <a:pt x="391" y="198"/>
                  </a:cubicBezTo>
                  <a:cubicBezTo>
                    <a:pt x="391" y="198"/>
                    <a:pt x="393" y="196"/>
                    <a:pt x="393" y="196"/>
                  </a:cubicBezTo>
                  <a:cubicBezTo>
                    <a:pt x="393" y="195"/>
                    <a:pt x="392" y="192"/>
                    <a:pt x="394" y="192"/>
                  </a:cubicBezTo>
                  <a:cubicBezTo>
                    <a:pt x="396" y="192"/>
                    <a:pt x="398" y="192"/>
                    <a:pt x="399" y="191"/>
                  </a:cubicBezTo>
                  <a:cubicBezTo>
                    <a:pt x="397" y="195"/>
                    <a:pt x="403" y="192"/>
                    <a:pt x="402" y="195"/>
                  </a:cubicBezTo>
                  <a:cubicBezTo>
                    <a:pt x="403" y="198"/>
                    <a:pt x="403" y="197"/>
                    <a:pt x="402" y="201"/>
                  </a:cubicBezTo>
                  <a:cubicBezTo>
                    <a:pt x="403" y="201"/>
                    <a:pt x="405" y="201"/>
                    <a:pt x="405" y="202"/>
                  </a:cubicBezTo>
                  <a:cubicBezTo>
                    <a:pt x="404" y="202"/>
                    <a:pt x="402" y="202"/>
                    <a:pt x="402" y="203"/>
                  </a:cubicBezTo>
                  <a:cubicBezTo>
                    <a:pt x="406" y="202"/>
                    <a:pt x="410" y="206"/>
                    <a:pt x="412" y="204"/>
                  </a:cubicBezTo>
                  <a:close/>
                  <a:moveTo>
                    <a:pt x="433" y="199"/>
                  </a:moveTo>
                  <a:cubicBezTo>
                    <a:pt x="433" y="199"/>
                    <a:pt x="433" y="202"/>
                    <a:pt x="433" y="202"/>
                  </a:cubicBezTo>
                  <a:cubicBezTo>
                    <a:pt x="431" y="204"/>
                    <a:pt x="426" y="198"/>
                    <a:pt x="423" y="201"/>
                  </a:cubicBezTo>
                  <a:cubicBezTo>
                    <a:pt x="424" y="203"/>
                    <a:pt x="422" y="203"/>
                    <a:pt x="421" y="204"/>
                  </a:cubicBezTo>
                  <a:cubicBezTo>
                    <a:pt x="424" y="207"/>
                    <a:pt x="425" y="205"/>
                    <a:pt x="428" y="205"/>
                  </a:cubicBezTo>
                  <a:cubicBezTo>
                    <a:pt x="431" y="205"/>
                    <a:pt x="435" y="206"/>
                    <a:pt x="436" y="204"/>
                  </a:cubicBezTo>
                  <a:cubicBezTo>
                    <a:pt x="436" y="204"/>
                    <a:pt x="435" y="203"/>
                    <a:pt x="436" y="203"/>
                  </a:cubicBezTo>
                  <a:cubicBezTo>
                    <a:pt x="437" y="203"/>
                    <a:pt x="439" y="203"/>
                    <a:pt x="439" y="202"/>
                  </a:cubicBezTo>
                  <a:cubicBezTo>
                    <a:pt x="436" y="202"/>
                    <a:pt x="435" y="199"/>
                    <a:pt x="433" y="199"/>
                  </a:cubicBezTo>
                  <a:close/>
                  <a:moveTo>
                    <a:pt x="416" y="209"/>
                  </a:moveTo>
                  <a:cubicBezTo>
                    <a:pt x="416" y="209"/>
                    <a:pt x="416" y="207"/>
                    <a:pt x="414" y="208"/>
                  </a:cubicBezTo>
                  <a:cubicBezTo>
                    <a:pt x="414" y="208"/>
                    <a:pt x="414" y="210"/>
                    <a:pt x="414" y="210"/>
                  </a:cubicBezTo>
                  <a:cubicBezTo>
                    <a:pt x="412" y="210"/>
                    <a:pt x="410" y="210"/>
                    <a:pt x="408" y="210"/>
                  </a:cubicBezTo>
                  <a:cubicBezTo>
                    <a:pt x="410" y="214"/>
                    <a:pt x="404" y="211"/>
                    <a:pt x="405" y="213"/>
                  </a:cubicBezTo>
                  <a:cubicBezTo>
                    <a:pt x="406" y="213"/>
                    <a:pt x="407" y="213"/>
                    <a:pt x="408" y="213"/>
                  </a:cubicBezTo>
                  <a:cubicBezTo>
                    <a:pt x="408" y="215"/>
                    <a:pt x="407" y="215"/>
                    <a:pt x="407" y="216"/>
                  </a:cubicBezTo>
                  <a:cubicBezTo>
                    <a:pt x="410" y="217"/>
                    <a:pt x="409" y="213"/>
                    <a:pt x="412" y="213"/>
                  </a:cubicBezTo>
                  <a:cubicBezTo>
                    <a:pt x="413" y="214"/>
                    <a:pt x="415" y="215"/>
                    <a:pt x="418" y="215"/>
                  </a:cubicBezTo>
                  <a:cubicBezTo>
                    <a:pt x="417" y="210"/>
                    <a:pt x="425" y="214"/>
                    <a:pt x="423" y="208"/>
                  </a:cubicBezTo>
                  <a:cubicBezTo>
                    <a:pt x="420" y="206"/>
                    <a:pt x="418" y="209"/>
                    <a:pt x="416" y="209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8" name="Freeform 92"/>
            <p:cNvSpPr>
              <a:spLocks/>
            </p:cNvSpPr>
            <p:nvPr/>
          </p:nvSpPr>
          <p:spPr bwMode="auto">
            <a:xfrm>
              <a:off x="3956400" y="1913657"/>
              <a:ext cx="142875" cy="217487"/>
            </a:xfrm>
            <a:custGeom>
              <a:avLst/>
              <a:gdLst>
                <a:gd name="T0" fmla="*/ 26 w 38"/>
                <a:gd name="T1" fmla="*/ 14 h 58"/>
                <a:gd name="T2" fmla="*/ 45 w 38"/>
                <a:gd name="T3" fmla="*/ 9 h 58"/>
                <a:gd name="T4" fmla="*/ 47 w 38"/>
                <a:gd name="T5" fmla="*/ 26 h 58"/>
                <a:gd name="T6" fmla="*/ 33 w 38"/>
                <a:gd name="T7" fmla="*/ 35 h 58"/>
                <a:gd name="T8" fmla="*/ 50 w 38"/>
                <a:gd name="T9" fmla="*/ 45 h 58"/>
                <a:gd name="T10" fmla="*/ 59 w 38"/>
                <a:gd name="T11" fmla="*/ 64 h 58"/>
                <a:gd name="T12" fmla="*/ 64 w 38"/>
                <a:gd name="T13" fmla="*/ 69 h 58"/>
                <a:gd name="T14" fmla="*/ 76 w 38"/>
                <a:gd name="T15" fmla="*/ 73 h 58"/>
                <a:gd name="T16" fmla="*/ 71 w 38"/>
                <a:gd name="T17" fmla="*/ 85 h 58"/>
                <a:gd name="T18" fmla="*/ 88 w 38"/>
                <a:gd name="T19" fmla="*/ 87 h 58"/>
                <a:gd name="T20" fmla="*/ 88 w 38"/>
                <a:gd name="T21" fmla="*/ 104 h 58"/>
                <a:gd name="T22" fmla="*/ 81 w 38"/>
                <a:gd name="T23" fmla="*/ 104 h 58"/>
                <a:gd name="T24" fmla="*/ 88 w 38"/>
                <a:gd name="T25" fmla="*/ 109 h 58"/>
                <a:gd name="T26" fmla="*/ 81 w 38"/>
                <a:gd name="T27" fmla="*/ 116 h 58"/>
                <a:gd name="T28" fmla="*/ 73 w 38"/>
                <a:gd name="T29" fmla="*/ 120 h 58"/>
                <a:gd name="T30" fmla="*/ 45 w 38"/>
                <a:gd name="T31" fmla="*/ 118 h 58"/>
                <a:gd name="T32" fmla="*/ 33 w 38"/>
                <a:gd name="T33" fmla="*/ 120 h 58"/>
                <a:gd name="T34" fmla="*/ 14 w 38"/>
                <a:gd name="T35" fmla="*/ 120 h 58"/>
                <a:gd name="T36" fmla="*/ 19 w 38"/>
                <a:gd name="T37" fmla="*/ 118 h 58"/>
                <a:gd name="T38" fmla="*/ 24 w 38"/>
                <a:gd name="T39" fmla="*/ 120 h 58"/>
                <a:gd name="T40" fmla="*/ 26 w 38"/>
                <a:gd name="T41" fmla="*/ 116 h 58"/>
                <a:gd name="T42" fmla="*/ 43 w 38"/>
                <a:gd name="T43" fmla="*/ 113 h 58"/>
                <a:gd name="T44" fmla="*/ 19 w 38"/>
                <a:gd name="T45" fmla="*/ 104 h 58"/>
                <a:gd name="T46" fmla="*/ 19 w 38"/>
                <a:gd name="T47" fmla="*/ 87 h 58"/>
                <a:gd name="T48" fmla="*/ 26 w 38"/>
                <a:gd name="T49" fmla="*/ 85 h 58"/>
                <a:gd name="T50" fmla="*/ 36 w 38"/>
                <a:gd name="T51" fmla="*/ 85 h 58"/>
                <a:gd name="T52" fmla="*/ 40 w 38"/>
                <a:gd name="T53" fmla="*/ 69 h 58"/>
                <a:gd name="T54" fmla="*/ 31 w 38"/>
                <a:gd name="T55" fmla="*/ 57 h 58"/>
                <a:gd name="T56" fmla="*/ 19 w 38"/>
                <a:gd name="T57" fmla="*/ 61 h 58"/>
                <a:gd name="T58" fmla="*/ 19 w 38"/>
                <a:gd name="T59" fmla="*/ 47 h 58"/>
                <a:gd name="T60" fmla="*/ 9 w 38"/>
                <a:gd name="T61" fmla="*/ 40 h 58"/>
                <a:gd name="T62" fmla="*/ 0 w 38"/>
                <a:gd name="T63" fmla="*/ 14 h 58"/>
                <a:gd name="T64" fmla="*/ 14 w 38"/>
                <a:gd name="T65" fmla="*/ 0 h 58"/>
                <a:gd name="T66" fmla="*/ 40 w 38"/>
                <a:gd name="T67" fmla="*/ 0 h 58"/>
                <a:gd name="T68" fmla="*/ 26 w 38"/>
                <a:gd name="T69" fmla="*/ 14 h 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8" h="58">
                  <a:moveTo>
                    <a:pt x="11" y="6"/>
                  </a:moveTo>
                  <a:cubicBezTo>
                    <a:pt x="11" y="8"/>
                    <a:pt x="16" y="4"/>
                    <a:pt x="19" y="4"/>
                  </a:cubicBezTo>
                  <a:cubicBezTo>
                    <a:pt x="20" y="6"/>
                    <a:pt x="20" y="9"/>
                    <a:pt x="20" y="11"/>
                  </a:cubicBezTo>
                  <a:cubicBezTo>
                    <a:pt x="17" y="12"/>
                    <a:pt x="15" y="13"/>
                    <a:pt x="14" y="15"/>
                  </a:cubicBezTo>
                  <a:cubicBezTo>
                    <a:pt x="15" y="17"/>
                    <a:pt x="18" y="19"/>
                    <a:pt x="21" y="19"/>
                  </a:cubicBezTo>
                  <a:cubicBezTo>
                    <a:pt x="21" y="23"/>
                    <a:pt x="26" y="22"/>
                    <a:pt x="25" y="27"/>
                  </a:cubicBezTo>
                  <a:cubicBezTo>
                    <a:pt x="25" y="28"/>
                    <a:pt x="27" y="28"/>
                    <a:pt x="27" y="29"/>
                  </a:cubicBezTo>
                  <a:cubicBezTo>
                    <a:pt x="27" y="31"/>
                    <a:pt x="31" y="30"/>
                    <a:pt x="32" y="31"/>
                  </a:cubicBezTo>
                  <a:cubicBezTo>
                    <a:pt x="31" y="33"/>
                    <a:pt x="30" y="34"/>
                    <a:pt x="30" y="36"/>
                  </a:cubicBezTo>
                  <a:cubicBezTo>
                    <a:pt x="32" y="36"/>
                    <a:pt x="35" y="36"/>
                    <a:pt x="37" y="37"/>
                  </a:cubicBezTo>
                  <a:cubicBezTo>
                    <a:pt x="35" y="39"/>
                    <a:pt x="38" y="42"/>
                    <a:pt x="37" y="44"/>
                  </a:cubicBezTo>
                  <a:cubicBezTo>
                    <a:pt x="36" y="45"/>
                    <a:pt x="34" y="44"/>
                    <a:pt x="34" y="44"/>
                  </a:cubicBezTo>
                  <a:cubicBezTo>
                    <a:pt x="34" y="46"/>
                    <a:pt x="36" y="45"/>
                    <a:pt x="37" y="46"/>
                  </a:cubicBezTo>
                  <a:cubicBezTo>
                    <a:pt x="36" y="47"/>
                    <a:pt x="34" y="47"/>
                    <a:pt x="34" y="49"/>
                  </a:cubicBezTo>
                  <a:cubicBezTo>
                    <a:pt x="33" y="50"/>
                    <a:pt x="32" y="51"/>
                    <a:pt x="31" y="51"/>
                  </a:cubicBezTo>
                  <a:cubicBezTo>
                    <a:pt x="27" y="51"/>
                    <a:pt x="24" y="50"/>
                    <a:pt x="19" y="50"/>
                  </a:cubicBezTo>
                  <a:cubicBezTo>
                    <a:pt x="17" y="52"/>
                    <a:pt x="18" y="52"/>
                    <a:pt x="14" y="51"/>
                  </a:cubicBezTo>
                  <a:cubicBezTo>
                    <a:pt x="13" y="54"/>
                    <a:pt x="6" y="58"/>
                    <a:pt x="6" y="51"/>
                  </a:cubicBezTo>
                  <a:cubicBezTo>
                    <a:pt x="7" y="52"/>
                    <a:pt x="8" y="50"/>
                    <a:pt x="8" y="50"/>
                  </a:cubicBezTo>
                  <a:cubicBezTo>
                    <a:pt x="9" y="50"/>
                    <a:pt x="10" y="51"/>
                    <a:pt x="10" y="51"/>
                  </a:cubicBezTo>
                  <a:cubicBezTo>
                    <a:pt x="11" y="51"/>
                    <a:pt x="10" y="50"/>
                    <a:pt x="11" y="49"/>
                  </a:cubicBezTo>
                  <a:cubicBezTo>
                    <a:pt x="12" y="48"/>
                    <a:pt x="15" y="49"/>
                    <a:pt x="18" y="48"/>
                  </a:cubicBezTo>
                  <a:cubicBezTo>
                    <a:pt x="17" y="42"/>
                    <a:pt x="11" y="46"/>
                    <a:pt x="8" y="44"/>
                  </a:cubicBezTo>
                  <a:cubicBezTo>
                    <a:pt x="8" y="42"/>
                    <a:pt x="8" y="40"/>
                    <a:pt x="8" y="37"/>
                  </a:cubicBezTo>
                  <a:cubicBezTo>
                    <a:pt x="11" y="38"/>
                    <a:pt x="13" y="37"/>
                    <a:pt x="11" y="36"/>
                  </a:cubicBezTo>
                  <a:cubicBezTo>
                    <a:pt x="12" y="33"/>
                    <a:pt x="13" y="37"/>
                    <a:pt x="15" y="36"/>
                  </a:cubicBezTo>
                  <a:cubicBezTo>
                    <a:pt x="18" y="36"/>
                    <a:pt x="14" y="31"/>
                    <a:pt x="17" y="29"/>
                  </a:cubicBezTo>
                  <a:cubicBezTo>
                    <a:pt x="16" y="27"/>
                    <a:pt x="12" y="28"/>
                    <a:pt x="13" y="24"/>
                  </a:cubicBezTo>
                  <a:cubicBezTo>
                    <a:pt x="12" y="25"/>
                    <a:pt x="10" y="26"/>
                    <a:pt x="8" y="26"/>
                  </a:cubicBezTo>
                  <a:cubicBezTo>
                    <a:pt x="8" y="24"/>
                    <a:pt x="8" y="22"/>
                    <a:pt x="8" y="20"/>
                  </a:cubicBezTo>
                  <a:cubicBezTo>
                    <a:pt x="8" y="18"/>
                    <a:pt x="4" y="19"/>
                    <a:pt x="4" y="17"/>
                  </a:cubicBezTo>
                  <a:cubicBezTo>
                    <a:pt x="6" y="13"/>
                    <a:pt x="5" y="6"/>
                    <a:pt x="0" y="6"/>
                  </a:cubicBezTo>
                  <a:cubicBezTo>
                    <a:pt x="2" y="3"/>
                    <a:pt x="5" y="3"/>
                    <a:pt x="6" y="0"/>
                  </a:cubicBezTo>
                  <a:cubicBezTo>
                    <a:pt x="10" y="0"/>
                    <a:pt x="13" y="0"/>
                    <a:pt x="17" y="0"/>
                  </a:cubicBezTo>
                  <a:cubicBezTo>
                    <a:pt x="14" y="1"/>
                    <a:pt x="12" y="3"/>
                    <a:pt x="11" y="6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9" name="Freeform 93"/>
            <p:cNvSpPr>
              <a:spLocks/>
            </p:cNvSpPr>
            <p:nvPr/>
          </p:nvSpPr>
          <p:spPr bwMode="auto">
            <a:xfrm>
              <a:off x="7952964" y="1923899"/>
              <a:ext cx="38100" cy="30162"/>
            </a:xfrm>
            <a:custGeom>
              <a:avLst/>
              <a:gdLst>
                <a:gd name="T0" fmla="*/ 22 w 10"/>
                <a:gd name="T1" fmla="*/ 2 h 8"/>
                <a:gd name="T2" fmla="*/ 24 w 10"/>
                <a:gd name="T3" fmla="*/ 14 h 8"/>
                <a:gd name="T4" fmla="*/ 12 w 10"/>
                <a:gd name="T5" fmla="*/ 19 h 8"/>
                <a:gd name="T6" fmla="*/ 12 w 10"/>
                <a:gd name="T7" fmla="*/ 14 h 8"/>
                <a:gd name="T8" fmla="*/ 5 w 10"/>
                <a:gd name="T9" fmla="*/ 17 h 8"/>
                <a:gd name="T10" fmla="*/ 7 w 10"/>
                <a:gd name="T11" fmla="*/ 14 h 8"/>
                <a:gd name="T12" fmla="*/ 22 w 10"/>
                <a:gd name="T13" fmla="*/ 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8">
                  <a:moveTo>
                    <a:pt x="9" y="1"/>
                  </a:moveTo>
                  <a:cubicBezTo>
                    <a:pt x="8" y="3"/>
                    <a:pt x="9" y="5"/>
                    <a:pt x="10" y="6"/>
                  </a:cubicBezTo>
                  <a:cubicBezTo>
                    <a:pt x="9" y="8"/>
                    <a:pt x="7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4" y="6"/>
                    <a:pt x="3" y="7"/>
                    <a:pt x="2" y="7"/>
                  </a:cubicBezTo>
                  <a:cubicBezTo>
                    <a:pt x="0" y="6"/>
                    <a:pt x="3" y="7"/>
                    <a:pt x="3" y="6"/>
                  </a:cubicBezTo>
                  <a:cubicBezTo>
                    <a:pt x="4" y="5"/>
                    <a:pt x="7" y="0"/>
                    <a:pt x="9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0" name="Freeform 94"/>
            <p:cNvSpPr>
              <a:spLocks/>
            </p:cNvSpPr>
            <p:nvPr/>
          </p:nvSpPr>
          <p:spPr bwMode="auto">
            <a:xfrm>
              <a:off x="6590063" y="2278782"/>
              <a:ext cx="22225" cy="25400"/>
            </a:xfrm>
            <a:custGeom>
              <a:avLst/>
              <a:gdLst>
                <a:gd name="T0" fmla="*/ 2 w 6"/>
                <a:gd name="T1" fmla="*/ 5 h 7"/>
                <a:gd name="T2" fmla="*/ 14 w 6"/>
                <a:gd name="T3" fmla="*/ 0 h 7"/>
                <a:gd name="T4" fmla="*/ 0 w 6"/>
                <a:gd name="T5" fmla="*/ 14 h 7"/>
                <a:gd name="T6" fmla="*/ 2 w 6"/>
                <a:gd name="T7" fmla="*/ 5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1" y="2"/>
                  </a:moveTo>
                  <a:cubicBezTo>
                    <a:pt x="2" y="0"/>
                    <a:pt x="3" y="2"/>
                    <a:pt x="6" y="0"/>
                  </a:cubicBezTo>
                  <a:cubicBezTo>
                    <a:pt x="5" y="3"/>
                    <a:pt x="4" y="7"/>
                    <a:pt x="0" y="6"/>
                  </a:cubicBezTo>
                  <a:cubicBezTo>
                    <a:pt x="0" y="5"/>
                    <a:pt x="5" y="3"/>
                    <a:pt x="1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1" name="Freeform 95"/>
            <p:cNvSpPr>
              <a:spLocks/>
            </p:cNvSpPr>
            <p:nvPr/>
          </p:nvSpPr>
          <p:spPr bwMode="auto">
            <a:xfrm>
              <a:off x="6031263" y="2975694"/>
              <a:ext cx="179388" cy="201612"/>
            </a:xfrm>
            <a:custGeom>
              <a:avLst/>
              <a:gdLst>
                <a:gd name="T0" fmla="*/ 89 w 48"/>
                <a:gd name="T1" fmla="*/ 7 h 54"/>
                <a:gd name="T2" fmla="*/ 101 w 48"/>
                <a:gd name="T3" fmla="*/ 12 h 54"/>
                <a:gd name="T4" fmla="*/ 113 w 48"/>
                <a:gd name="T5" fmla="*/ 21 h 54"/>
                <a:gd name="T6" fmla="*/ 101 w 48"/>
                <a:gd name="T7" fmla="*/ 35 h 54"/>
                <a:gd name="T8" fmla="*/ 99 w 48"/>
                <a:gd name="T9" fmla="*/ 52 h 54"/>
                <a:gd name="T10" fmla="*/ 104 w 48"/>
                <a:gd name="T11" fmla="*/ 56 h 54"/>
                <a:gd name="T12" fmla="*/ 104 w 48"/>
                <a:gd name="T13" fmla="*/ 64 h 54"/>
                <a:gd name="T14" fmla="*/ 108 w 48"/>
                <a:gd name="T15" fmla="*/ 71 h 54"/>
                <a:gd name="T16" fmla="*/ 97 w 48"/>
                <a:gd name="T17" fmla="*/ 78 h 54"/>
                <a:gd name="T18" fmla="*/ 92 w 48"/>
                <a:gd name="T19" fmla="*/ 92 h 54"/>
                <a:gd name="T20" fmla="*/ 92 w 48"/>
                <a:gd name="T21" fmla="*/ 99 h 54"/>
                <a:gd name="T22" fmla="*/ 87 w 48"/>
                <a:gd name="T23" fmla="*/ 99 h 54"/>
                <a:gd name="T24" fmla="*/ 78 w 48"/>
                <a:gd name="T25" fmla="*/ 108 h 54"/>
                <a:gd name="T26" fmla="*/ 78 w 48"/>
                <a:gd name="T27" fmla="*/ 125 h 54"/>
                <a:gd name="T28" fmla="*/ 52 w 48"/>
                <a:gd name="T29" fmla="*/ 118 h 54"/>
                <a:gd name="T30" fmla="*/ 49 w 48"/>
                <a:gd name="T31" fmla="*/ 122 h 54"/>
                <a:gd name="T32" fmla="*/ 40 w 48"/>
                <a:gd name="T33" fmla="*/ 118 h 54"/>
                <a:gd name="T34" fmla="*/ 26 w 48"/>
                <a:gd name="T35" fmla="*/ 118 h 54"/>
                <a:gd name="T36" fmla="*/ 19 w 48"/>
                <a:gd name="T37" fmla="*/ 115 h 54"/>
                <a:gd name="T38" fmla="*/ 7 w 48"/>
                <a:gd name="T39" fmla="*/ 99 h 54"/>
                <a:gd name="T40" fmla="*/ 9 w 48"/>
                <a:gd name="T41" fmla="*/ 87 h 54"/>
                <a:gd name="T42" fmla="*/ 7 w 48"/>
                <a:gd name="T43" fmla="*/ 87 h 54"/>
                <a:gd name="T44" fmla="*/ 5 w 48"/>
                <a:gd name="T45" fmla="*/ 64 h 54"/>
                <a:gd name="T46" fmla="*/ 31 w 48"/>
                <a:gd name="T47" fmla="*/ 61 h 54"/>
                <a:gd name="T48" fmla="*/ 31 w 48"/>
                <a:gd name="T49" fmla="*/ 54 h 54"/>
                <a:gd name="T50" fmla="*/ 52 w 48"/>
                <a:gd name="T51" fmla="*/ 40 h 54"/>
                <a:gd name="T52" fmla="*/ 68 w 48"/>
                <a:gd name="T53" fmla="*/ 35 h 54"/>
                <a:gd name="T54" fmla="*/ 71 w 48"/>
                <a:gd name="T55" fmla="*/ 26 h 54"/>
                <a:gd name="T56" fmla="*/ 75 w 48"/>
                <a:gd name="T57" fmla="*/ 26 h 54"/>
                <a:gd name="T58" fmla="*/ 82 w 48"/>
                <a:gd name="T59" fmla="*/ 21 h 54"/>
                <a:gd name="T60" fmla="*/ 92 w 48"/>
                <a:gd name="T61" fmla="*/ 7 h 54"/>
                <a:gd name="T62" fmla="*/ 89 w 48"/>
                <a:gd name="T63" fmla="*/ 7 h 5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8" h="54">
                  <a:moveTo>
                    <a:pt x="38" y="3"/>
                  </a:moveTo>
                  <a:cubicBezTo>
                    <a:pt x="39" y="0"/>
                    <a:pt x="41" y="5"/>
                    <a:pt x="43" y="5"/>
                  </a:cubicBezTo>
                  <a:cubicBezTo>
                    <a:pt x="44" y="6"/>
                    <a:pt x="45" y="8"/>
                    <a:pt x="48" y="9"/>
                  </a:cubicBezTo>
                  <a:cubicBezTo>
                    <a:pt x="47" y="12"/>
                    <a:pt x="47" y="15"/>
                    <a:pt x="43" y="15"/>
                  </a:cubicBezTo>
                  <a:cubicBezTo>
                    <a:pt x="42" y="17"/>
                    <a:pt x="44" y="21"/>
                    <a:pt x="42" y="22"/>
                  </a:cubicBezTo>
                  <a:cubicBezTo>
                    <a:pt x="41" y="23"/>
                    <a:pt x="44" y="23"/>
                    <a:pt x="44" y="24"/>
                  </a:cubicBezTo>
                  <a:cubicBezTo>
                    <a:pt x="44" y="25"/>
                    <a:pt x="44" y="27"/>
                    <a:pt x="44" y="27"/>
                  </a:cubicBezTo>
                  <a:cubicBezTo>
                    <a:pt x="45" y="29"/>
                    <a:pt x="46" y="28"/>
                    <a:pt x="46" y="30"/>
                  </a:cubicBezTo>
                  <a:cubicBezTo>
                    <a:pt x="46" y="33"/>
                    <a:pt x="42" y="35"/>
                    <a:pt x="41" y="33"/>
                  </a:cubicBezTo>
                  <a:cubicBezTo>
                    <a:pt x="41" y="36"/>
                    <a:pt x="42" y="37"/>
                    <a:pt x="39" y="39"/>
                  </a:cubicBezTo>
                  <a:cubicBezTo>
                    <a:pt x="39" y="40"/>
                    <a:pt x="40" y="41"/>
                    <a:pt x="39" y="42"/>
                  </a:cubicBezTo>
                  <a:cubicBezTo>
                    <a:pt x="39" y="42"/>
                    <a:pt x="37" y="41"/>
                    <a:pt x="37" y="42"/>
                  </a:cubicBezTo>
                  <a:cubicBezTo>
                    <a:pt x="36" y="43"/>
                    <a:pt x="37" y="48"/>
                    <a:pt x="33" y="46"/>
                  </a:cubicBezTo>
                  <a:cubicBezTo>
                    <a:pt x="36" y="48"/>
                    <a:pt x="33" y="49"/>
                    <a:pt x="33" y="53"/>
                  </a:cubicBezTo>
                  <a:cubicBezTo>
                    <a:pt x="27" y="54"/>
                    <a:pt x="26" y="51"/>
                    <a:pt x="22" y="50"/>
                  </a:cubicBezTo>
                  <a:cubicBezTo>
                    <a:pt x="21" y="50"/>
                    <a:pt x="21" y="51"/>
                    <a:pt x="21" y="52"/>
                  </a:cubicBezTo>
                  <a:cubicBezTo>
                    <a:pt x="18" y="53"/>
                    <a:pt x="18" y="50"/>
                    <a:pt x="17" y="50"/>
                  </a:cubicBezTo>
                  <a:cubicBezTo>
                    <a:pt x="15" y="49"/>
                    <a:pt x="13" y="51"/>
                    <a:pt x="11" y="50"/>
                  </a:cubicBezTo>
                  <a:cubicBezTo>
                    <a:pt x="10" y="49"/>
                    <a:pt x="12" y="46"/>
                    <a:pt x="8" y="49"/>
                  </a:cubicBezTo>
                  <a:cubicBezTo>
                    <a:pt x="7" y="46"/>
                    <a:pt x="7" y="42"/>
                    <a:pt x="3" y="42"/>
                  </a:cubicBezTo>
                  <a:cubicBezTo>
                    <a:pt x="3" y="40"/>
                    <a:pt x="4" y="39"/>
                    <a:pt x="4" y="37"/>
                  </a:cubicBezTo>
                  <a:cubicBezTo>
                    <a:pt x="4" y="35"/>
                    <a:pt x="3" y="37"/>
                    <a:pt x="3" y="37"/>
                  </a:cubicBezTo>
                  <a:cubicBezTo>
                    <a:pt x="0" y="35"/>
                    <a:pt x="2" y="32"/>
                    <a:pt x="2" y="27"/>
                  </a:cubicBezTo>
                  <a:cubicBezTo>
                    <a:pt x="6" y="28"/>
                    <a:pt x="10" y="28"/>
                    <a:pt x="13" y="26"/>
                  </a:cubicBezTo>
                  <a:cubicBezTo>
                    <a:pt x="13" y="24"/>
                    <a:pt x="15" y="23"/>
                    <a:pt x="13" y="23"/>
                  </a:cubicBezTo>
                  <a:cubicBezTo>
                    <a:pt x="15" y="21"/>
                    <a:pt x="24" y="18"/>
                    <a:pt x="22" y="17"/>
                  </a:cubicBezTo>
                  <a:cubicBezTo>
                    <a:pt x="23" y="15"/>
                    <a:pt x="26" y="15"/>
                    <a:pt x="29" y="15"/>
                  </a:cubicBezTo>
                  <a:cubicBezTo>
                    <a:pt x="31" y="15"/>
                    <a:pt x="29" y="12"/>
                    <a:pt x="30" y="11"/>
                  </a:cubicBezTo>
                  <a:cubicBezTo>
                    <a:pt x="30" y="11"/>
                    <a:pt x="32" y="11"/>
                    <a:pt x="32" y="11"/>
                  </a:cubicBezTo>
                  <a:cubicBezTo>
                    <a:pt x="33" y="10"/>
                    <a:pt x="32" y="8"/>
                    <a:pt x="35" y="9"/>
                  </a:cubicBezTo>
                  <a:cubicBezTo>
                    <a:pt x="33" y="4"/>
                    <a:pt x="38" y="5"/>
                    <a:pt x="39" y="3"/>
                  </a:cubicBezTo>
                  <a:cubicBezTo>
                    <a:pt x="39" y="3"/>
                    <a:pt x="39" y="3"/>
                    <a:pt x="38" y="3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2" name="Freeform 96"/>
            <p:cNvSpPr>
              <a:spLocks/>
            </p:cNvSpPr>
            <p:nvPr/>
          </p:nvSpPr>
          <p:spPr bwMode="auto">
            <a:xfrm>
              <a:off x="6215413" y="3121744"/>
              <a:ext cx="77788" cy="90487"/>
            </a:xfrm>
            <a:custGeom>
              <a:avLst/>
              <a:gdLst>
                <a:gd name="T0" fmla="*/ 44 w 21"/>
                <a:gd name="T1" fmla="*/ 0 h 24"/>
                <a:gd name="T2" fmla="*/ 35 w 21"/>
                <a:gd name="T3" fmla="*/ 12 h 24"/>
                <a:gd name="T4" fmla="*/ 33 w 21"/>
                <a:gd name="T5" fmla="*/ 12 h 24"/>
                <a:gd name="T6" fmla="*/ 35 w 21"/>
                <a:gd name="T7" fmla="*/ 21 h 24"/>
                <a:gd name="T8" fmla="*/ 40 w 21"/>
                <a:gd name="T9" fmla="*/ 26 h 24"/>
                <a:gd name="T10" fmla="*/ 44 w 21"/>
                <a:gd name="T11" fmla="*/ 50 h 24"/>
                <a:gd name="T12" fmla="*/ 33 w 21"/>
                <a:gd name="T13" fmla="*/ 50 h 24"/>
                <a:gd name="T14" fmla="*/ 23 w 21"/>
                <a:gd name="T15" fmla="*/ 24 h 24"/>
                <a:gd name="T16" fmla="*/ 14 w 21"/>
                <a:gd name="T17" fmla="*/ 31 h 24"/>
                <a:gd name="T18" fmla="*/ 14 w 21"/>
                <a:gd name="T19" fmla="*/ 48 h 24"/>
                <a:gd name="T20" fmla="*/ 5 w 21"/>
                <a:gd name="T21" fmla="*/ 57 h 24"/>
                <a:gd name="T22" fmla="*/ 2 w 21"/>
                <a:gd name="T23" fmla="*/ 43 h 24"/>
                <a:gd name="T24" fmla="*/ 5 w 21"/>
                <a:gd name="T25" fmla="*/ 40 h 24"/>
                <a:gd name="T26" fmla="*/ 2 w 21"/>
                <a:gd name="T27" fmla="*/ 38 h 24"/>
                <a:gd name="T28" fmla="*/ 5 w 21"/>
                <a:gd name="T29" fmla="*/ 26 h 24"/>
                <a:gd name="T30" fmla="*/ 0 w 21"/>
                <a:gd name="T31" fmla="*/ 21 h 24"/>
                <a:gd name="T32" fmla="*/ 21 w 21"/>
                <a:gd name="T33" fmla="*/ 0 h 24"/>
                <a:gd name="T34" fmla="*/ 44 w 21"/>
                <a:gd name="T35" fmla="*/ 0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" h="24">
                  <a:moveTo>
                    <a:pt x="19" y="0"/>
                  </a:moveTo>
                  <a:cubicBezTo>
                    <a:pt x="21" y="5"/>
                    <a:pt x="13" y="3"/>
                    <a:pt x="15" y="5"/>
                  </a:cubicBezTo>
                  <a:cubicBezTo>
                    <a:pt x="17" y="7"/>
                    <a:pt x="15" y="5"/>
                    <a:pt x="14" y="5"/>
                  </a:cubicBezTo>
                  <a:cubicBezTo>
                    <a:pt x="14" y="7"/>
                    <a:pt x="14" y="7"/>
                    <a:pt x="15" y="9"/>
                  </a:cubicBezTo>
                  <a:cubicBezTo>
                    <a:pt x="15" y="9"/>
                    <a:pt x="17" y="10"/>
                    <a:pt x="17" y="11"/>
                  </a:cubicBezTo>
                  <a:cubicBezTo>
                    <a:pt x="18" y="14"/>
                    <a:pt x="18" y="18"/>
                    <a:pt x="19" y="21"/>
                  </a:cubicBezTo>
                  <a:cubicBezTo>
                    <a:pt x="17" y="21"/>
                    <a:pt x="15" y="21"/>
                    <a:pt x="14" y="21"/>
                  </a:cubicBezTo>
                  <a:cubicBezTo>
                    <a:pt x="13" y="18"/>
                    <a:pt x="11" y="14"/>
                    <a:pt x="10" y="10"/>
                  </a:cubicBezTo>
                  <a:cubicBezTo>
                    <a:pt x="8" y="10"/>
                    <a:pt x="9" y="14"/>
                    <a:pt x="6" y="13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3"/>
                    <a:pt x="2" y="22"/>
                    <a:pt x="2" y="24"/>
                  </a:cubicBezTo>
                  <a:cubicBezTo>
                    <a:pt x="0" y="24"/>
                    <a:pt x="0" y="20"/>
                    <a:pt x="1" y="18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5"/>
                    <a:pt x="3" y="13"/>
                    <a:pt x="2" y="11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1" y="4"/>
                    <a:pt x="3" y="0"/>
                    <a:pt x="9" y="0"/>
                  </a:cubicBezTo>
                  <a:cubicBezTo>
                    <a:pt x="5" y="4"/>
                    <a:pt x="16" y="0"/>
                    <a:pt x="19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3" name="Freeform 97"/>
            <p:cNvSpPr>
              <a:spLocks/>
            </p:cNvSpPr>
            <p:nvPr/>
          </p:nvSpPr>
          <p:spPr bwMode="auto">
            <a:xfrm>
              <a:off x="5970938" y="3212232"/>
              <a:ext cx="187325" cy="52387"/>
            </a:xfrm>
            <a:custGeom>
              <a:avLst/>
              <a:gdLst>
                <a:gd name="T0" fmla="*/ 2 w 50"/>
                <a:gd name="T1" fmla="*/ 12 h 14"/>
                <a:gd name="T2" fmla="*/ 14 w 50"/>
                <a:gd name="T3" fmla="*/ 2 h 14"/>
                <a:gd name="T4" fmla="*/ 19 w 50"/>
                <a:gd name="T5" fmla="*/ 7 h 14"/>
                <a:gd name="T6" fmla="*/ 26 w 50"/>
                <a:gd name="T7" fmla="*/ 12 h 14"/>
                <a:gd name="T8" fmla="*/ 52 w 50"/>
                <a:gd name="T9" fmla="*/ 17 h 14"/>
                <a:gd name="T10" fmla="*/ 80 w 50"/>
                <a:gd name="T11" fmla="*/ 14 h 14"/>
                <a:gd name="T12" fmla="*/ 87 w 50"/>
                <a:gd name="T13" fmla="*/ 19 h 14"/>
                <a:gd name="T14" fmla="*/ 94 w 50"/>
                <a:gd name="T15" fmla="*/ 21 h 14"/>
                <a:gd name="T16" fmla="*/ 109 w 50"/>
                <a:gd name="T17" fmla="*/ 21 h 14"/>
                <a:gd name="T18" fmla="*/ 111 w 50"/>
                <a:gd name="T19" fmla="*/ 31 h 14"/>
                <a:gd name="T20" fmla="*/ 106 w 50"/>
                <a:gd name="T21" fmla="*/ 31 h 14"/>
                <a:gd name="T22" fmla="*/ 50 w 50"/>
                <a:gd name="T23" fmla="*/ 21 h 14"/>
                <a:gd name="T24" fmla="*/ 35 w 50"/>
                <a:gd name="T25" fmla="*/ 21 h 14"/>
                <a:gd name="T26" fmla="*/ 17 w 50"/>
                <a:gd name="T27" fmla="*/ 17 h 14"/>
                <a:gd name="T28" fmla="*/ 2 w 50"/>
                <a:gd name="T29" fmla="*/ 12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" h="14">
                  <a:moveTo>
                    <a:pt x="1" y="5"/>
                  </a:moveTo>
                  <a:cubicBezTo>
                    <a:pt x="0" y="1"/>
                    <a:pt x="5" y="3"/>
                    <a:pt x="6" y="1"/>
                  </a:cubicBezTo>
                  <a:cubicBezTo>
                    <a:pt x="8" y="0"/>
                    <a:pt x="7" y="3"/>
                    <a:pt x="8" y="3"/>
                  </a:cubicBezTo>
                  <a:cubicBezTo>
                    <a:pt x="9" y="4"/>
                    <a:pt x="11" y="3"/>
                    <a:pt x="11" y="5"/>
                  </a:cubicBezTo>
                  <a:cubicBezTo>
                    <a:pt x="16" y="3"/>
                    <a:pt x="18" y="4"/>
                    <a:pt x="22" y="7"/>
                  </a:cubicBezTo>
                  <a:cubicBezTo>
                    <a:pt x="27" y="4"/>
                    <a:pt x="28" y="6"/>
                    <a:pt x="34" y="6"/>
                  </a:cubicBezTo>
                  <a:cubicBezTo>
                    <a:pt x="36" y="5"/>
                    <a:pt x="36" y="7"/>
                    <a:pt x="37" y="8"/>
                  </a:cubicBezTo>
                  <a:cubicBezTo>
                    <a:pt x="38" y="8"/>
                    <a:pt x="40" y="8"/>
                    <a:pt x="40" y="9"/>
                  </a:cubicBezTo>
                  <a:cubicBezTo>
                    <a:pt x="43" y="8"/>
                    <a:pt x="46" y="12"/>
                    <a:pt x="46" y="9"/>
                  </a:cubicBezTo>
                  <a:cubicBezTo>
                    <a:pt x="50" y="9"/>
                    <a:pt x="43" y="13"/>
                    <a:pt x="47" y="13"/>
                  </a:cubicBezTo>
                  <a:cubicBezTo>
                    <a:pt x="47" y="14"/>
                    <a:pt x="46" y="13"/>
                    <a:pt x="45" y="13"/>
                  </a:cubicBezTo>
                  <a:cubicBezTo>
                    <a:pt x="36" y="14"/>
                    <a:pt x="28" y="11"/>
                    <a:pt x="21" y="9"/>
                  </a:cubicBezTo>
                  <a:cubicBezTo>
                    <a:pt x="19" y="9"/>
                    <a:pt x="17" y="10"/>
                    <a:pt x="15" y="9"/>
                  </a:cubicBezTo>
                  <a:cubicBezTo>
                    <a:pt x="12" y="9"/>
                    <a:pt x="10" y="8"/>
                    <a:pt x="7" y="7"/>
                  </a:cubicBezTo>
                  <a:cubicBezTo>
                    <a:pt x="5" y="6"/>
                    <a:pt x="2" y="7"/>
                    <a:pt x="1" y="5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4" name="Freeform 98"/>
            <p:cNvSpPr>
              <a:spLocks/>
            </p:cNvSpPr>
            <p:nvPr/>
          </p:nvSpPr>
          <p:spPr bwMode="auto">
            <a:xfrm>
              <a:off x="6221763" y="3275732"/>
              <a:ext cx="26988" cy="11112"/>
            </a:xfrm>
            <a:custGeom>
              <a:avLst/>
              <a:gdLst>
                <a:gd name="T0" fmla="*/ 5 w 7"/>
                <a:gd name="T1" fmla="*/ 5 h 3"/>
                <a:gd name="T2" fmla="*/ 17 w 7"/>
                <a:gd name="T3" fmla="*/ 7 h 3"/>
                <a:gd name="T4" fmla="*/ 5 w 7"/>
                <a:gd name="T5" fmla="*/ 7 h 3"/>
                <a:gd name="T6" fmla="*/ 2 w 7"/>
                <a:gd name="T7" fmla="*/ 5 h 3"/>
                <a:gd name="T8" fmla="*/ 5 w 7"/>
                <a:gd name="T9" fmla="*/ 5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3">
                  <a:moveTo>
                    <a:pt x="2" y="2"/>
                  </a:moveTo>
                  <a:cubicBezTo>
                    <a:pt x="4" y="2"/>
                    <a:pt x="7" y="1"/>
                    <a:pt x="7" y="3"/>
                  </a:cubicBezTo>
                  <a:cubicBezTo>
                    <a:pt x="6" y="3"/>
                    <a:pt x="4" y="3"/>
                    <a:pt x="2" y="3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2" y="0"/>
                    <a:pt x="2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5" name="Freeform 99"/>
            <p:cNvSpPr>
              <a:spLocks/>
            </p:cNvSpPr>
            <p:nvPr/>
          </p:nvSpPr>
          <p:spPr bwMode="auto">
            <a:xfrm>
              <a:off x="7063138" y="3882157"/>
              <a:ext cx="138113" cy="139700"/>
            </a:xfrm>
            <a:custGeom>
              <a:avLst/>
              <a:gdLst>
                <a:gd name="T0" fmla="*/ 2 w 37"/>
                <a:gd name="T1" fmla="*/ 76 h 37"/>
                <a:gd name="T2" fmla="*/ 7 w 37"/>
                <a:gd name="T3" fmla="*/ 64 h 37"/>
                <a:gd name="T4" fmla="*/ 14 w 37"/>
                <a:gd name="T5" fmla="*/ 62 h 37"/>
                <a:gd name="T6" fmla="*/ 14 w 37"/>
                <a:gd name="T7" fmla="*/ 55 h 37"/>
                <a:gd name="T8" fmla="*/ 19 w 37"/>
                <a:gd name="T9" fmla="*/ 55 h 37"/>
                <a:gd name="T10" fmla="*/ 21 w 37"/>
                <a:gd name="T11" fmla="*/ 50 h 37"/>
                <a:gd name="T12" fmla="*/ 33 w 37"/>
                <a:gd name="T13" fmla="*/ 48 h 37"/>
                <a:gd name="T14" fmla="*/ 38 w 37"/>
                <a:gd name="T15" fmla="*/ 40 h 37"/>
                <a:gd name="T16" fmla="*/ 45 w 37"/>
                <a:gd name="T17" fmla="*/ 33 h 37"/>
                <a:gd name="T18" fmla="*/ 49 w 37"/>
                <a:gd name="T19" fmla="*/ 29 h 37"/>
                <a:gd name="T20" fmla="*/ 59 w 37"/>
                <a:gd name="T21" fmla="*/ 31 h 37"/>
                <a:gd name="T22" fmla="*/ 54 w 37"/>
                <a:gd name="T23" fmla="*/ 19 h 37"/>
                <a:gd name="T24" fmla="*/ 66 w 37"/>
                <a:gd name="T25" fmla="*/ 5 h 37"/>
                <a:gd name="T26" fmla="*/ 75 w 37"/>
                <a:gd name="T27" fmla="*/ 0 h 37"/>
                <a:gd name="T28" fmla="*/ 82 w 37"/>
                <a:gd name="T29" fmla="*/ 5 h 37"/>
                <a:gd name="T30" fmla="*/ 85 w 37"/>
                <a:gd name="T31" fmla="*/ 19 h 37"/>
                <a:gd name="T32" fmla="*/ 82 w 37"/>
                <a:gd name="T33" fmla="*/ 29 h 37"/>
                <a:gd name="T34" fmla="*/ 78 w 37"/>
                <a:gd name="T35" fmla="*/ 29 h 37"/>
                <a:gd name="T36" fmla="*/ 75 w 37"/>
                <a:gd name="T37" fmla="*/ 40 h 37"/>
                <a:gd name="T38" fmla="*/ 63 w 37"/>
                <a:gd name="T39" fmla="*/ 45 h 37"/>
                <a:gd name="T40" fmla="*/ 54 w 37"/>
                <a:gd name="T41" fmla="*/ 64 h 37"/>
                <a:gd name="T42" fmla="*/ 49 w 37"/>
                <a:gd name="T43" fmla="*/ 76 h 37"/>
                <a:gd name="T44" fmla="*/ 45 w 37"/>
                <a:gd name="T45" fmla="*/ 81 h 37"/>
                <a:gd name="T46" fmla="*/ 21 w 37"/>
                <a:gd name="T47" fmla="*/ 71 h 37"/>
                <a:gd name="T48" fmla="*/ 12 w 37"/>
                <a:gd name="T49" fmla="*/ 76 h 37"/>
                <a:gd name="T50" fmla="*/ 7 w 37"/>
                <a:gd name="T51" fmla="*/ 69 h 37"/>
                <a:gd name="T52" fmla="*/ 2 w 37"/>
                <a:gd name="T53" fmla="*/ 76 h 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7" h="37">
                  <a:moveTo>
                    <a:pt x="1" y="32"/>
                  </a:moveTo>
                  <a:cubicBezTo>
                    <a:pt x="0" y="30"/>
                    <a:pt x="2" y="28"/>
                    <a:pt x="3" y="27"/>
                  </a:cubicBezTo>
                  <a:cubicBezTo>
                    <a:pt x="4" y="26"/>
                    <a:pt x="6" y="26"/>
                    <a:pt x="6" y="26"/>
                  </a:cubicBezTo>
                  <a:cubicBezTo>
                    <a:pt x="6" y="25"/>
                    <a:pt x="5" y="24"/>
                    <a:pt x="6" y="23"/>
                  </a:cubicBezTo>
                  <a:cubicBezTo>
                    <a:pt x="6" y="23"/>
                    <a:pt x="8" y="24"/>
                    <a:pt x="8" y="23"/>
                  </a:cubicBezTo>
                  <a:cubicBezTo>
                    <a:pt x="8" y="23"/>
                    <a:pt x="9" y="21"/>
                    <a:pt x="9" y="21"/>
                  </a:cubicBezTo>
                  <a:cubicBezTo>
                    <a:pt x="11" y="20"/>
                    <a:pt x="13" y="21"/>
                    <a:pt x="14" y="20"/>
                  </a:cubicBezTo>
                  <a:cubicBezTo>
                    <a:pt x="15" y="18"/>
                    <a:pt x="14" y="18"/>
                    <a:pt x="16" y="17"/>
                  </a:cubicBezTo>
                  <a:cubicBezTo>
                    <a:pt x="19" y="17"/>
                    <a:pt x="18" y="15"/>
                    <a:pt x="19" y="14"/>
                  </a:cubicBezTo>
                  <a:cubicBezTo>
                    <a:pt x="19" y="14"/>
                    <a:pt x="22" y="17"/>
                    <a:pt x="21" y="12"/>
                  </a:cubicBezTo>
                  <a:cubicBezTo>
                    <a:pt x="23" y="11"/>
                    <a:pt x="23" y="13"/>
                    <a:pt x="25" y="13"/>
                  </a:cubicBezTo>
                  <a:cubicBezTo>
                    <a:pt x="25" y="11"/>
                    <a:pt x="23" y="10"/>
                    <a:pt x="23" y="8"/>
                  </a:cubicBezTo>
                  <a:cubicBezTo>
                    <a:pt x="28" y="9"/>
                    <a:pt x="27" y="4"/>
                    <a:pt x="28" y="2"/>
                  </a:cubicBezTo>
                  <a:cubicBezTo>
                    <a:pt x="29" y="1"/>
                    <a:pt x="32" y="2"/>
                    <a:pt x="32" y="0"/>
                  </a:cubicBezTo>
                  <a:cubicBezTo>
                    <a:pt x="33" y="1"/>
                    <a:pt x="33" y="2"/>
                    <a:pt x="35" y="2"/>
                  </a:cubicBezTo>
                  <a:cubicBezTo>
                    <a:pt x="34" y="5"/>
                    <a:pt x="37" y="5"/>
                    <a:pt x="36" y="8"/>
                  </a:cubicBezTo>
                  <a:cubicBezTo>
                    <a:pt x="35" y="8"/>
                    <a:pt x="36" y="10"/>
                    <a:pt x="35" y="12"/>
                  </a:cubicBezTo>
                  <a:cubicBezTo>
                    <a:pt x="35" y="12"/>
                    <a:pt x="33" y="11"/>
                    <a:pt x="33" y="12"/>
                  </a:cubicBezTo>
                  <a:cubicBezTo>
                    <a:pt x="32" y="12"/>
                    <a:pt x="32" y="15"/>
                    <a:pt x="32" y="17"/>
                  </a:cubicBezTo>
                  <a:cubicBezTo>
                    <a:pt x="29" y="19"/>
                    <a:pt x="29" y="17"/>
                    <a:pt x="27" y="19"/>
                  </a:cubicBezTo>
                  <a:cubicBezTo>
                    <a:pt x="24" y="20"/>
                    <a:pt x="25" y="24"/>
                    <a:pt x="23" y="27"/>
                  </a:cubicBezTo>
                  <a:cubicBezTo>
                    <a:pt x="23" y="28"/>
                    <a:pt x="20" y="28"/>
                    <a:pt x="21" y="32"/>
                  </a:cubicBezTo>
                  <a:cubicBezTo>
                    <a:pt x="19" y="31"/>
                    <a:pt x="19" y="32"/>
                    <a:pt x="19" y="34"/>
                  </a:cubicBezTo>
                  <a:cubicBezTo>
                    <a:pt x="16" y="31"/>
                    <a:pt x="10" y="37"/>
                    <a:pt x="9" y="30"/>
                  </a:cubicBezTo>
                  <a:cubicBezTo>
                    <a:pt x="8" y="31"/>
                    <a:pt x="6" y="32"/>
                    <a:pt x="5" y="32"/>
                  </a:cubicBezTo>
                  <a:cubicBezTo>
                    <a:pt x="4" y="32"/>
                    <a:pt x="3" y="29"/>
                    <a:pt x="3" y="29"/>
                  </a:cubicBezTo>
                  <a:cubicBezTo>
                    <a:pt x="1" y="29"/>
                    <a:pt x="6" y="34"/>
                    <a:pt x="1" y="3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6" name="Freeform 100"/>
            <p:cNvSpPr>
              <a:spLocks/>
            </p:cNvSpPr>
            <p:nvPr/>
          </p:nvSpPr>
          <p:spPr bwMode="auto">
            <a:xfrm>
              <a:off x="9003889" y="1166662"/>
              <a:ext cx="195263" cy="142875"/>
            </a:xfrm>
            <a:custGeom>
              <a:avLst/>
              <a:gdLst>
                <a:gd name="T0" fmla="*/ 33 w 52"/>
                <a:gd name="T1" fmla="*/ 0 h 38"/>
                <a:gd name="T2" fmla="*/ 47 w 52"/>
                <a:gd name="T3" fmla="*/ 9 h 38"/>
                <a:gd name="T4" fmla="*/ 57 w 52"/>
                <a:gd name="T5" fmla="*/ 12 h 38"/>
                <a:gd name="T6" fmla="*/ 62 w 52"/>
                <a:gd name="T7" fmla="*/ 12 h 38"/>
                <a:gd name="T8" fmla="*/ 64 w 52"/>
                <a:gd name="T9" fmla="*/ 17 h 38"/>
                <a:gd name="T10" fmla="*/ 73 w 52"/>
                <a:gd name="T11" fmla="*/ 21 h 38"/>
                <a:gd name="T12" fmla="*/ 80 w 52"/>
                <a:gd name="T13" fmla="*/ 21 h 38"/>
                <a:gd name="T14" fmla="*/ 97 w 52"/>
                <a:gd name="T15" fmla="*/ 26 h 38"/>
                <a:gd name="T16" fmla="*/ 97 w 52"/>
                <a:gd name="T17" fmla="*/ 36 h 38"/>
                <a:gd name="T18" fmla="*/ 106 w 52"/>
                <a:gd name="T19" fmla="*/ 36 h 38"/>
                <a:gd name="T20" fmla="*/ 106 w 52"/>
                <a:gd name="T21" fmla="*/ 40 h 38"/>
                <a:gd name="T22" fmla="*/ 123 w 52"/>
                <a:gd name="T23" fmla="*/ 52 h 38"/>
                <a:gd name="T24" fmla="*/ 121 w 52"/>
                <a:gd name="T25" fmla="*/ 59 h 38"/>
                <a:gd name="T26" fmla="*/ 114 w 52"/>
                <a:gd name="T27" fmla="*/ 57 h 38"/>
                <a:gd name="T28" fmla="*/ 99 w 52"/>
                <a:gd name="T29" fmla="*/ 66 h 38"/>
                <a:gd name="T30" fmla="*/ 97 w 52"/>
                <a:gd name="T31" fmla="*/ 71 h 38"/>
                <a:gd name="T32" fmla="*/ 92 w 52"/>
                <a:gd name="T33" fmla="*/ 78 h 38"/>
                <a:gd name="T34" fmla="*/ 76 w 52"/>
                <a:gd name="T35" fmla="*/ 78 h 38"/>
                <a:gd name="T36" fmla="*/ 76 w 52"/>
                <a:gd name="T37" fmla="*/ 81 h 38"/>
                <a:gd name="T38" fmla="*/ 64 w 52"/>
                <a:gd name="T39" fmla="*/ 83 h 38"/>
                <a:gd name="T40" fmla="*/ 62 w 52"/>
                <a:gd name="T41" fmla="*/ 78 h 38"/>
                <a:gd name="T42" fmla="*/ 45 w 52"/>
                <a:gd name="T43" fmla="*/ 78 h 38"/>
                <a:gd name="T44" fmla="*/ 40 w 52"/>
                <a:gd name="T45" fmla="*/ 71 h 38"/>
                <a:gd name="T46" fmla="*/ 47 w 52"/>
                <a:gd name="T47" fmla="*/ 66 h 38"/>
                <a:gd name="T48" fmla="*/ 33 w 52"/>
                <a:gd name="T49" fmla="*/ 64 h 38"/>
                <a:gd name="T50" fmla="*/ 43 w 52"/>
                <a:gd name="T51" fmla="*/ 57 h 38"/>
                <a:gd name="T52" fmla="*/ 47 w 52"/>
                <a:gd name="T53" fmla="*/ 52 h 38"/>
                <a:gd name="T54" fmla="*/ 57 w 52"/>
                <a:gd name="T55" fmla="*/ 54 h 38"/>
                <a:gd name="T56" fmla="*/ 52 w 52"/>
                <a:gd name="T57" fmla="*/ 47 h 38"/>
                <a:gd name="T58" fmla="*/ 28 w 52"/>
                <a:gd name="T59" fmla="*/ 52 h 38"/>
                <a:gd name="T60" fmla="*/ 19 w 52"/>
                <a:gd name="T61" fmla="*/ 50 h 38"/>
                <a:gd name="T62" fmla="*/ 14 w 52"/>
                <a:gd name="T63" fmla="*/ 43 h 38"/>
                <a:gd name="T64" fmla="*/ 2 w 52"/>
                <a:gd name="T65" fmla="*/ 38 h 38"/>
                <a:gd name="T66" fmla="*/ 0 w 52"/>
                <a:gd name="T67" fmla="*/ 28 h 38"/>
                <a:gd name="T68" fmla="*/ 9 w 52"/>
                <a:gd name="T69" fmla="*/ 24 h 38"/>
                <a:gd name="T70" fmla="*/ 14 w 52"/>
                <a:gd name="T71" fmla="*/ 19 h 38"/>
                <a:gd name="T72" fmla="*/ 17 w 52"/>
                <a:gd name="T73" fmla="*/ 9 h 38"/>
                <a:gd name="T74" fmla="*/ 21 w 52"/>
                <a:gd name="T75" fmla="*/ 9 h 38"/>
                <a:gd name="T76" fmla="*/ 28 w 52"/>
                <a:gd name="T77" fmla="*/ 5 h 38"/>
                <a:gd name="T78" fmla="*/ 33 w 52"/>
                <a:gd name="T79" fmla="*/ 0 h 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2" h="38">
                  <a:moveTo>
                    <a:pt x="14" y="0"/>
                  </a:moveTo>
                  <a:cubicBezTo>
                    <a:pt x="16" y="1"/>
                    <a:pt x="19" y="2"/>
                    <a:pt x="20" y="4"/>
                  </a:cubicBezTo>
                  <a:cubicBezTo>
                    <a:pt x="22" y="3"/>
                    <a:pt x="23" y="5"/>
                    <a:pt x="24" y="5"/>
                  </a:cubicBezTo>
                  <a:cubicBezTo>
                    <a:pt x="24" y="6"/>
                    <a:pt x="26" y="5"/>
                    <a:pt x="26" y="5"/>
                  </a:cubicBezTo>
                  <a:cubicBezTo>
                    <a:pt x="26" y="6"/>
                    <a:pt x="26" y="7"/>
                    <a:pt x="27" y="7"/>
                  </a:cubicBezTo>
                  <a:cubicBezTo>
                    <a:pt x="29" y="5"/>
                    <a:pt x="28" y="8"/>
                    <a:pt x="31" y="9"/>
                  </a:cubicBezTo>
                  <a:cubicBezTo>
                    <a:pt x="32" y="9"/>
                    <a:pt x="33" y="9"/>
                    <a:pt x="34" y="9"/>
                  </a:cubicBezTo>
                  <a:cubicBezTo>
                    <a:pt x="35" y="9"/>
                    <a:pt x="37" y="13"/>
                    <a:pt x="41" y="11"/>
                  </a:cubicBezTo>
                  <a:cubicBezTo>
                    <a:pt x="41" y="12"/>
                    <a:pt x="41" y="14"/>
                    <a:pt x="41" y="15"/>
                  </a:cubicBezTo>
                  <a:cubicBezTo>
                    <a:pt x="42" y="15"/>
                    <a:pt x="44" y="14"/>
                    <a:pt x="45" y="15"/>
                  </a:cubicBezTo>
                  <a:cubicBezTo>
                    <a:pt x="45" y="15"/>
                    <a:pt x="44" y="17"/>
                    <a:pt x="45" y="17"/>
                  </a:cubicBezTo>
                  <a:cubicBezTo>
                    <a:pt x="47" y="19"/>
                    <a:pt x="49" y="20"/>
                    <a:pt x="52" y="22"/>
                  </a:cubicBezTo>
                  <a:cubicBezTo>
                    <a:pt x="52" y="23"/>
                    <a:pt x="51" y="25"/>
                    <a:pt x="51" y="25"/>
                  </a:cubicBezTo>
                  <a:cubicBezTo>
                    <a:pt x="50" y="26"/>
                    <a:pt x="48" y="24"/>
                    <a:pt x="48" y="24"/>
                  </a:cubicBezTo>
                  <a:cubicBezTo>
                    <a:pt x="46" y="25"/>
                    <a:pt x="45" y="27"/>
                    <a:pt x="42" y="28"/>
                  </a:cubicBezTo>
                  <a:cubicBezTo>
                    <a:pt x="41" y="28"/>
                    <a:pt x="42" y="29"/>
                    <a:pt x="41" y="30"/>
                  </a:cubicBezTo>
                  <a:cubicBezTo>
                    <a:pt x="39" y="30"/>
                    <a:pt x="39" y="31"/>
                    <a:pt x="39" y="33"/>
                  </a:cubicBezTo>
                  <a:cubicBezTo>
                    <a:pt x="35" y="33"/>
                    <a:pt x="34" y="30"/>
                    <a:pt x="32" y="33"/>
                  </a:cubicBezTo>
                  <a:cubicBezTo>
                    <a:pt x="31" y="33"/>
                    <a:pt x="31" y="34"/>
                    <a:pt x="32" y="34"/>
                  </a:cubicBezTo>
                  <a:cubicBezTo>
                    <a:pt x="32" y="38"/>
                    <a:pt x="27" y="31"/>
                    <a:pt x="27" y="35"/>
                  </a:cubicBezTo>
                  <a:cubicBezTo>
                    <a:pt x="26" y="35"/>
                    <a:pt x="26" y="33"/>
                    <a:pt x="26" y="33"/>
                  </a:cubicBezTo>
                  <a:cubicBezTo>
                    <a:pt x="24" y="35"/>
                    <a:pt x="23" y="32"/>
                    <a:pt x="19" y="33"/>
                  </a:cubicBezTo>
                  <a:cubicBezTo>
                    <a:pt x="19" y="30"/>
                    <a:pt x="18" y="30"/>
                    <a:pt x="17" y="30"/>
                  </a:cubicBezTo>
                  <a:cubicBezTo>
                    <a:pt x="17" y="28"/>
                    <a:pt x="20" y="30"/>
                    <a:pt x="20" y="28"/>
                  </a:cubicBezTo>
                  <a:cubicBezTo>
                    <a:pt x="20" y="25"/>
                    <a:pt x="16" y="27"/>
                    <a:pt x="14" y="27"/>
                  </a:cubicBezTo>
                  <a:cubicBezTo>
                    <a:pt x="13" y="24"/>
                    <a:pt x="16" y="25"/>
                    <a:pt x="18" y="24"/>
                  </a:cubicBezTo>
                  <a:cubicBezTo>
                    <a:pt x="18" y="24"/>
                    <a:pt x="20" y="22"/>
                    <a:pt x="20" y="22"/>
                  </a:cubicBezTo>
                  <a:cubicBezTo>
                    <a:pt x="21" y="22"/>
                    <a:pt x="22" y="24"/>
                    <a:pt x="24" y="23"/>
                  </a:cubicBezTo>
                  <a:cubicBezTo>
                    <a:pt x="24" y="21"/>
                    <a:pt x="23" y="21"/>
                    <a:pt x="22" y="20"/>
                  </a:cubicBezTo>
                  <a:cubicBezTo>
                    <a:pt x="21" y="20"/>
                    <a:pt x="14" y="20"/>
                    <a:pt x="12" y="22"/>
                  </a:cubicBezTo>
                  <a:cubicBezTo>
                    <a:pt x="10" y="24"/>
                    <a:pt x="12" y="22"/>
                    <a:pt x="8" y="21"/>
                  </a:cubicBezTo>
                  <a:cubicBezTo>
                    <a:pt x="5" y="20"/>
                    <a:pt x="2" y="21"/>
                    <a:pt x="6" y="18"/>
                  </a:cubicBezTo>
                  <a:cubicBezTo>
                    <a:pt x="6" y="16"/>
                    <a:pt x="2" y="18"/>
                    <a:pt x="1" y="16"/>
                  </a:cubicBezTo>
                  <a:cubicBezTo>
                    <a:pt x="3" y="14"/>
                    <a:pt x="5" y="10"/>
                    <a:pt x="0" y="12"/>
                  </a:cubicBezTo>
                  <a:cubicBezTo>
                    <a:pt x="1" y="11"/>
                    <a:pt x="2" y="10"/>
                    <a:pt x="4" y="10"/>
                  </a:cubicBezTo>
                  <a:cubicBezTo>
                    <a:pt x="5" y="10"/>
                    <a:pt x="4" y="8"/>
                    <a:pt x="6" y="8"/>
                  </a:cubicBezTo>
                  <a:cubicBezTo>
                    <a:pt x="8" y="8"/>
                    <a:pt x="6" y="5"/>
                    <a:pt x="7" y="4"/>
                  </a:cubicBezTo>
                  <a:cubicBezTo>
                    <a:pt x="7" y="4"/>
                    <a:pt x="9" y="4"/>
                    <a:pt x="9" y="4"/>
                  </a:cubicBezTo>
                  <a:cubicBezTo>
                    <a:pt x="11" y="4"/>
                    <a:pt x="10" y="2"/>
                    <a:pt x="12" y="2"/>
                  </a:cubicBezTo>
                  <a:cubicBezTo>
                    <a:pt x="12" y="1"/>
                    <a:pt x="14" y="1"/>
                    <a:pt x="14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7" name="Freeform 101"/>
            <p:cNvSpPr>
              <a:spLocks/>
            </p:cNvSpPr>
            <p:nvPr/>
          </p:nvSpPr>
          <p:spPr bwMode="auto">
            <a:xfrm>
              <a:off x="4264375" y="1216744"/>
              <a:ext cx="258763" cy="127000"/>
            </a:xfrm>
            <a:custGeom>
              <a:avLst/>
              <a:gdLst>
                <a:gd name="T0" fmla="*/ 57 w 69"/>
                <a:gd name="T1" fmla="*/ 54 h 34"/>
                <a:gd name="T2" fmla="*/ 52 w 69"/>
                <a:gd name="T3" fmla="*/ 56 h 34"/>
                <a:gd name="T4" fmla="*/ 38 w 69"/>
                <a:gd name="T5" fmla="*/ 54 h 34"/>
                <a:gd name="T6" fmla="*/ 45 w 69"/>
                <a:gd name="T7" fmla="*/ 49 h 34"/>
                <a:gd name="T8" fmla="*/ 61 w 69"/>
                <a:gd name="T9" fmla="*/ 38 h 34"/>
                <a:gd name="T10" fmla="*/ 57 w 69"/>
                <a:gd name="T11" fmla="*/ 31 h 34"/>
                <a:gd name="T12" fmla="*/ 43 w 69"/>
                <a:gd name="T13" fmla="*/ 31 h 34"/>
                <a:gd name="T14" fmla="*/ 28 w 69"/>
                <a:gd name="T15" fmla="*/ 40 h 34"/>
                <a:gd name="T16" fmla="*/ 9 w 69"/>
                <a:gd name="T17" fmla="*/ 38 h 34"/>
                <a:gd name="T18" fmla="*/ 12 w 69"/>
                <a:gd name="T19" fmla="*/ 19 h 34"/>
                <a:gd name="T20" fmla="*/ 7 w 69"/>
                <a:gd name="T21" fmla="*/ 21 h 34"/>
                <a:gd name="T22" fmla="*/ 5 w 69"/>
                <a:gd name="T23" fmla="*/ 7 h 34"/>
                <a:gd name="T24" fmla="*/ 9 w 69"/>
                <a:gd name="T25" fmla="*/ 9 h 34"/>
                <a:gd name="T26" fmla="*/ 26 w 69"/>
                <a:gd name="T27" fmla="*/ 5 h 34"/>
                <a:gd name="T28" fmla="*/ 28 w 69"/>
                <a:gd name="T29" fmla="*/ 14 h 34"/>
                <a:gd name="T30" fmla="*/ 52 w 69"/>
                <a:gd name="T31" fmla="*/ 16 h 34"/>
                <a:gd name="T32" fmla="*/ 59 w 69"/>
                <a:gd name="T33" fmla="*/ 5 h 34"/>
                <a:gd name="T34" fmla="*/ 87 w 69"/>
                <a:gd name="T35" fmla="*/ 7 h 34"/>
                <a:gd name="T36" fmla="*/ 90 w 69"/>
                <a:gd name="T37" fmla="*/ 7 h 34"/>
                <a:gd name="T38" fmla="*/ 102 w 69"/>
                <a:gd name="T39" fmla="*/ 16 h 34"/>
                <a:gd name="T40" fmla="*/ 99 w 69"/>
                <a:gd name="T41" fmla="*/ 21 h 34"/>
                <a:gd name="T42" fmla="*/ 113 w 69"/>
                <a:gd name="T43" fmla="*/ 19 h 34"/>
                <a:gd name="T44" fmla="*/ 130 w 69"/>
                <a:gd name="T45" fmla="*/ 24 h 34"/>
                <a:gd name="T46" fmla="*/ 132 w 69"/>
                <a:gd name="T47" fmla="*/ 31 h 34"/>
                <a:gd name="T48" fmla="*/ 135 w 69"/>
                <a:gd name="T49" fmla="*/ 33 h 34"/>
                <a:gd name="T50" fmla="*/ 137 w 69"/>
                <a:gd name="T51" fmla="*/ 38 h 34"/>
                <a:gd name="T52" fmla="*/ 144 w 69"/>
                <a:gd name="T53" fmla="*/ 38 h 34"/>
                <a:gd name="T54" fmla="*/ 144 w 69"/>
                <a:gd name="T55" fmla="*/ 45 h 34"/>
                <a:gd name="T56" fmla="*/ 149 w 69"/>
                <a:gd name="T57" fmla="*/ 45 h 34"/>
                <a:gd name="T58" fmla="*/ 151 w 69"/>
                <a:gd name="T59" fmla="*/ 52 h 34"/>
                <a:gd name="T60" fmla="*/ 161 w 69"/>
                <a:gd name="T61" fmla="*/ 52 h 34"/>
                <a:gd name="T62" fmla="*/ 151 w 69"/>
                <a:gd name="T63" fmla="*/ 56 h 34"/>
                <a:gd name="T64" fmla="*/ 151 w 69"/>
                <a:gd name="T65" fmla="*/ 61 h 34"/>
                <a:gd name="T66" fmla="*/ 123 w 69"/>
                <a:gd name="T67" fmla="*/ 61 h 34"/>
                <a:gd name="T68" fmla="*/ 123 w 69"/>
                <a:gd name="T69" fmla="*/ 45 h 34"/>
                <a:gd name="T70" fmla="*/ 97 w 69"/>
                <a:gd name="T71" fmla="*/ 40 h 34"/>
                <a:gd name="T72" fmla="*/ 92 w 69"/>
                <a:gd name="T73" fmla="*/ 49 h 34"/>
                <a:gd name="T74" fmla="*/ 87 w 69"/>
                <a:gd name="T75" fmla="*/ 49 h 34"/>
                <a:gd name="T76" fmla="*/ 83 w 69"/>
                <a:gd name="T77" fmla="*/ 54 h 34"/>
                <a:gd name="T78" fmla="*/ 85 w 69"/>
                <a:gd name="T79" fmla="*/ 56 h 34"/>
                <a:gd name="T80" fmla="*/ 76 w 69"/>
                <a:gd name="T81" fmla="*/ 61 h 34"/>
                <a:gd name="T82" fmla="*/ 76 w 69"/>
                <a:gd name="T83" fmla="*/ 78 h 34"/>
                <a:gd name="T84" fmla="*/ 40 w 69"/>
                <a:gd name="T85" fmla="*/ 66 h 34"/>
                <a:gd name="T86" fmla="*/ 50 w 69"/>
                <a:gd name="T87" fmla="*/ 61 h 34"/>
                <a:gd name="T88" fmla="*/ 59 w 69"/>
                <a:gd name="T89" fmla="*/ 61 h 34"/>
                <a:gd name="T90" fmla="*/ 57 w 69"/>
                <a:gd name="T91" fmla="*/ 54 h 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69" h="34">
                  <a:moveTo>
                    <a:pt x="24" y="23"/>
                  </a:moveTo>
                  <a:cubicBezTo>
                    <a:pt x="24" y="21"/>
                    <a:pt x="22" y="24"/>
                    <a:pt x="22" y="24"/>
                  </a:cubicBezTo>
                  <a:cubicBezTo>
                    <a:pt x="20" y="25"/>
                    <a:pt x="19" y="22"/>
                    <a:pt x="16" y="23"/>
                  </a:cubicBezTo>
                  <a:cubicBezTo>
                    <a:pt x="16" y="21"/>
                    <a:pt x="18" y="22"/>
                    <a:pt x="19" y="21"/>
                  </a:cubicBezTo>
                  <a:cubicBezTo>
                    <a:pt x="22" y="19"/>
                    <a:pt x="23" y="16"/>
                    <a:pt x="26" y="16"/>
                  </a:cubicBezTo>
                  <a:cubicBezTo>
                    <a:pt x="26" y="15"/>
                    <a:pt x="24" y="15"/>
                    <a:pt x="24" y="13"/>
                  </a:cubicBezTo>
                  <a:cubicBezTo>
                    <a:pt x="22" y="12"/>
                    <a:pt x="19" y="16"/>
                    <a:pt x="18" y="13"/>
                  </a:cubicBezTo>
                  <a:cubicBezTo>
                    <a:pt x="16" y="14"/>
                    <a:pt x="15" y="16"/>
                    <a:pt x="12" y="17"/>
                  </a:cubicBezTo>
                  <a:cubicBezTo>
                    <a:pt x="9" y="18"/>
                    <a:pt x="8" y="15"/>
                    <a:pt x="4" y="16"/>
                  </a:cubicBezTo>
                  <a:cubicBezTo>
                    <a:pt x="6" y="14"/>
                    <a:pt x="7" y="11"/>
                    <a:pt x="5" y="8"/>
                  </a:cubicBezTo>
                  <a:cubicBezTo>
                    <a:pt x="4" y="8"/>
                    <a:pt x="3" y="8"/>
                    <a:pt x="3" y="9"/>
                  </a:cubicBezTo>
                  <a:cubicBezTo>
                    <a:pt x="0" y="9"/>
                    <a:pt x="2" y="5"/>
                    <a:pt x="2" y="3"/>
                  </a:cubicBezTo>
                  <a:cubicBezTo>
                    <a:pt x="3" y="3"/>
                    <a:pt x="4" y="3"/>
                    <a:pt x="4" y="4"/>
                  </a:cubicBezTo>
                  <a:cubicBezTo>
                    <a:pt x="5" y="2"/>
                    <a:pt x="11" y="5"/>
                    <a:pt x="11" y="2"/>
                  </a:cubicBezTo>
                  <a:cubicBezTo>
                    <a:pt x="13" y="2"/>
                    <a:pt x="12" y="4"/>
                    <a:pt x="12" y="6"/>
                  </a:cubicBezTo>
                  <a:cubicBezTo>
                    <a:pt x="17" y="6"/>
                    <a:pt x="21" y="0"/>
                    <a:pt x="22" y="7"/>
                  </a:cubicBezTo>
                  <a:cubicBezTo>
                    <a:pt x="25" y="7"/>
                    <a:pt x="26" y="5"/>
                    <a:pt x="25" y="2"/>
                  </a:cubicBezTo>
                  <a:cubicBezTo>
                    <a:pt x="28" y="3"/>
                    <a:pt x="32" y="3"/>
                    <a:pt x="37" y="3"/>
                  </a:cubicBezTo>
                  <a:cubicBezTo>
                    <a:pt x="37" y="3"/>
                    <a:pt x="38" y="5"/>
                    <a:pt x="38" y="3"/>
                  </a:cubicBezTo>
                  <a:cubicBezTo>
                    <a:pt x="41" y="4"/>
                    <a:pt x="38" y="9"/>
                    <a:pt x="43" y="7"/>
                  </a:cubicBezTo>
                  <a:cubicBezTo>
                    <a:pt x="43" y="8"/>
                    <a:pt x="42" y="8"/>
                    <a:pt x="42" y="9"/>
                  </a:cubicBezTo>
                  <a:cubicBezTo>
                    <a:pt x="43" y="8"/>
                    <a:pt x="48" y="10"/>
                    <a:pt x="48" y="8"/>
                  </a:cubicBezTo>
                  <a:cubicBezTo>
                    <a:pt x="49" y="9"/>
                    <a:pt x="50" y="11"/>
                    <a:pt x="55" y="10"/>
                  </a:cubicBezTo>
                  <a:cubicBezTo>
                    <a:pt x="53" y="12"/>
                    <a:pt x="54" y="12"/>
                    <a:pt x="56" y="13"/>
                  </a:cubicBezTo>
                  <a:cubicBezTo>
                    <a:pt x="56" y="13"/>
                    <a:pt x="56" y="14"/>
                    <a:pt x="57" y="14"/>
                  </a:cubicBezTo>
                  <a:cubicBezTo>
                    <a:pt x="59" y="14"/>
                    <a:pt x="57" y="15"/>
                    <a:pt x="58" y="16"/>
                  </a:cubicBezTo>
                  <a:cubicBezTo>
                    <a:pt x="59" y="17"/>
                    <a:pt x="60" y="16"/>
                    <a:pt x="61" y="16"/>
                  </a:cubicBezTo>
                  <a:cubicBezTo>
                    <a:pt x="61" y="17"/>
                    <a:pt x="60" y="18"/>
                    <a:pt x="61" y="19"/>
                  </a:cubicBezTo>
                  <a:cubicBezTo>
                    <a:pt x="61" y="19"/>
                    <a:pt x="63" y="18"/>
                    <a:pt x="63" y="19"/>
                  </a:cubicBezTo>
                  <a:cubicBezTo>
                    <a:pt x="64" y="20"/>
                    <a:pt x="63" y="21"/>
                    <a:pt x="64" y="22"/>
                  </a:cubicBezTo>
                  <a:cubicBezTo>
                    <a:pt x="66" y="22"/>
                    <a:pt x="67" y="20"/>
                    <a:pt x="68" y="22"/>
                  </a:cubicBezTo>
                  <a:cubicBezTo>
                    <a:pt x="69" y="25"/>
                    <a:pt x="65" y="23"/>
                    <a:pt x="64" y="24"/>
                  </a:cubicBezTo>
                  <a:cubicBezTo>
                    <a:pt x="64" y="24"/>
                    <a:pt x="64" y="26"/>
                    <a:pt x="64" y="26"/>
                  </a:cubicBezTo>
                  <a:cubicBezTo>
                    <a:pt x="61" y="26"/>
                    <a:pt x="56" y="25"/>
                    <a:pt x="52" y="26"/>
                  </a:cubicBezTo>
                  <a:cubicBezTo>
                    <a:pt x="51" y="22"/>
                    <a:pt x="52" y="23"/>
                    <a:pt x="52" y="19"/>
                  </a:cubicBezTo>
                  <a:cubicBezTo>
                    <a:pt x="51" y="15"/>
                    <a:pt x="43" y="15"/>
                    <a:pt x="41" y="17"/>
                  </a:cubicBezTo>
                  <a:cubicBezTo>
                    <a:pt x="39" y="17"/>
                    <a:pt x="40" y="20"/>
                    <a:pt x="39" y="21"/>
                  </a:cubicBezTo>
                  <a:cubicBezTo>
                    <a:pt x="39" y="21"/>
                    <a:pt x="37" y="20"/>
                    <a:pt x="37" y="21"/>
                  </a:cubicBezTo>
                  <a:cubicBezTo>
                    <a:pt x="36" y="22"/>
                    <a:pt x="37" y="24"/>
                    <a:pt x="35" y="23"/>
                  </a:cubicBezTo>
                  <a:cubicBezTo>
                    <a:pt x="34" y="24"/>
                    <a:pt x="35" y="24"/>
                    <a:pt x="36" y="24"/>
                  </a:cubicBezTo>
                  <a:cubicBezTo>
                    <a:pt x="36" y="26"/>
                    <a:pt x="34" y="25"/>
                    <a:pt x="32" y="26"/>
                  </a:cubicBezTo>
                  <a:cubicBezTo>
                    <a:pt x="31" y="29"/>
                    <a:pt x="32" y="28"/>
                    <a:pt x="32" y="33"/>
                  </a:cubicBezTo>
                  <a:cubicBezTo>
                    <a:pt x="28" y="34"/>
                    <a:pt x="18" y="34"/>
                    <a:pt x="17" y="28"/>
                  </a:cubicBezTo>
                  <a:cubicBezTo>
                    <a:pt x="19" y="28"/>
                    <a:pt x="20" y="27"/>
                    <a:pt x="21" y="26"/>
                  </a:cubicBezTo>
                  <a:cubicBezTo>
                    <a:pt x="24" y="25"/>
                    <a:pt x="23" y="28"/>
                    <a:pt x="25" y="26"/>
                  </a:cubicBezTo>
                  <a:cubicBezTo>
                    <a:pt x="25" y="24"/>
                    <a:pt x="22" y="24"/>
                    <a:pt x="24" y="23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8" name="Freeform 102"/>
            <p:cNvSpPr>
              <a:spLocks/>
            </p:cNvSpPr>
            <p:nvPr/>
          </p:nvSpPr>
          <p:spPr bwMode="auto">
            <a:xfrm>
              <a:off x="8530814" y="1317474"/>
              <a:ext cx="120650" cy="66675"/>
            </a:xfrm>
            <a:custGeom>
              <a:avLst/>
              <a:gdLst>
                <a:gd name="T0" fmla="*/ 76 w 32"/>
                <a:gd name="T1" fmla="*/ 7 h 18"/>
                <a:gd name="T2" fmla="*/ 76 w 32"/>
                <a:gd name="T3" fmla="*/ 16 h 18"/>
                <a:gd name="T4" fmla="*/ 71 w 32"/>
                <a:gd name="T5" fmla="*/ 16 h 18"/>
                <a:gd name="T6" fmla="*/ 71 w 32"/>
                <a:gd name="T7" fmla="*/ 23 h 18"/>
                <a:gd name="T8" fmla="*/ 62 w 32"/>
                <a:gd name="T9" fmla="*/ 30 h 18"/>
                <a:gd name="T10" fmla="*/ 52 w 32"/>
                <a:gd name="T11" fmla="*/ 21 h 18"/>
                <a:gd name="T12" fmla="*/ 45 w 32"/>
                <a:gd name="T13" fmla="*/ 26 h 18"/>
                <a:gd name="T14" fmla="*/ 33 w 32"/>
                <a:gd name="T15" fmla="*/ 37 h 18"/>
                <a:gd name="T16" fmla="*/ 2 w 32"/>
                <a:gd name="T17" fmla="*/ 37 h 18"/>
                <a:gd name="T18" fmla="*/ 0 w 32"/>
                <a:gd name="T19" fmla="*/ 26 h 18"/>
                <a:gd name="T20" fmla="*/ 12 w 32"/>
                <a:gd name="T21" fmla="*/ 30 h 18"/>
                <a:gd name="T22" fmla="*/ 24 w 32"/>
                <a:gd name="T23" fmla="*/ 21 h 18"/>
                <a:gd name="T24" fmla="*/ 29 w 32"/>
                <a:gd name="T25" fmla="*/ 16 h 18"/>
                <a:gd name="T26" fmla="*/ 36 w 32"/>
                <a:gd name="T27" fmla="*/ 12 h 18"/>
                <a:gd name="T28" fmla="*/ 40 w 32"/>
                <a:gd name="T29" fmla="*/ 12 h 18"/>
                <a:gd name="T30" fmla="*/ 45 w 32"/>
                <a:gd name="T31" fmla="*/ 7 h 18"/>
                <a:gd name="T32" fmla="*/ 57 w 32"/>
                <a:gd name="T33" fmla="*/ 7 h 18"/>
                <a:gd name="T34" fmla="*/ 76 w 32"/>
                <a:gd name="T35" fmla="*/ 7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18">
                  <a:moveTo>
                    <a:pt x="32" y="3"/>
                  </a:moveTo>
                  <a:cubicBezTo>
                    <a:pt x="31" y="4"/>
                    <a:pt x="32" y="6"/>
                    <a:pt x="32" y="7"/>
                  </a:cubicBezTo>
                  <a:cubicBezTo>
                    <a:pt x="32" y="7"/>
                    <a:pt x="30" y="6"/>
                    <a:pt x="30" y="7"/>
                  </a:cubicBezTo>
                  <a:cubicBezTo>
                    <a:pt x="30" y="7"/>
                    <a:pt x="31" y="10"/>
                    <a:pt x="30" y="10"/>
                  </a:cubicBezTo>
                  <a:cubicBezTo>
                    <a:pt x="28" y="10"/>
                    <a:pt x="27" y="8"/>
                    <a:pt x="26" y="13"/>
                  </a:cubicBezTo>
                  <a:cubicBezTo>
                    <a:pt x="24" y="12"/>
                    <a:pt x="25" y="9"/>
                    <a:pt x="22" y="9"/>
                  </a:cubicBezTo>
                  <a:cubicBezTo>
                    <a:pt x="20" y="8"/>
                    <a:pt x="21" y="11"/>
                    <a:pt x="19" y="11"/>
                  </a:cubicBezTo>
                  <a:cubicBezTo>
                    <a:pt x="18" y="13"/>
                    <a:pt x="14" y="13"/>
                    <a:pt x="14" y="16"/>
                  </a:cubicBezTo>
                  <a:cubicBezTo>
                    <a:pt x="9" y="18"/>
                    <a:pt x="7" y="17"/>
                    <a:pt x="1" y="16"/>
                  </a:cubicBezTo>
                  <a:cubicBezTo>
                    <a:pt x="1" y="14"/>
                    <a:pt x="0" y="14"/>
                    <a:pt x="0" y="11"/>
                  </a:cubicBezTo>
                  <a:cubicBezTo>
                    <a:pt x="1" y="12"/>
                    <a:pt x="3" y="13"/>
                    <a:pt x="5" y="13"/>
                  </a:cubicBezTo>
                  <a:cubicBezTo>
                    <a:pt x="7" y="13"/>
                    <a:pt x="7" y="9"/>
                    <a:pt x="10" y="9"/>
                  </a:cubicBezTo>
                  <a:cubicBezTo>
                    <a:pt x="10" y="9"/>
                    <a:pt x="11" y="6"/>
                    <a:pt x="12" y="7"/>
                  </a:cubicBezTo>
                  <a:cubicBezTo>
                    <a:pt x="14" y="9"/>
                    <a:pt x="12" y="6"/>
                    <a:pt x="15" y="5"/>
                  </a:cubicBezTo>
                  <a:cubicBezTo>
                    <a:pt x="16" y="5"/>
                    <a:pt x="16" y="6"/>
                    <a:pt x="17" y="5"/>
                  </a:cubicBezTo>
                  <a:cubicBezTo>
                    <a:pt x="17" y="5"/>
                    <a:pt x="19" y="3"/>
                    <a:pt x="19" y="3"/>
                  </a:cubicBezTo>
                  <a:cubicBezTo>
                    <a:pt x="20" y="3"/>
                    <a:pt x="22" y="3"/>
                    <a:pt x="24" y="3"/>
                  </a:cubicBezTo>
                  <a:cubicBezTo>
                    <a:pt x="25" y="3"/>
                    <a:pt x="29" y="0"/>
                    <a:pt x="32" y="3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9" name="Freeform 103"/>
            <p:cNvSpPr>
              <a:spLocks/>
            </p:cNvSpPr>
            <p:nvPr/>
          </p:nvSpPr>
          <p:spPr bwMode="auto">
            <a:xfrm>
              <a:off x="8861014" y="1342874"/>
              <a:ext cx="123825" cy="63500"/>
            </a:xfrm>
            <a:custGeom>
              <a:avLst/>
              <a:gdLst>
                <a:gd name="T0" fmla="*/ 71 w 33"/>
                <a:gd name="T1" fmla="*/ 5 h 17"/>
                <a:gd name="T2" fmla="*/ 78 w 33"/>
                <a:gd name="T3" fmla="*/ 31 h 17"/>
                <a:gd name="T4" fmla="*/ 73 w 33"/>
                <a:gd name="T5" fmla="*/ 26 h 17"/>
                <a:gd name="T6" fmla="*/ 73 w 33"/>
                <a:gd name="T7" fmla="*/ 35 h 17"/>
                <a:gd name="T8" fmla="*/ 61 w 33"/>
                <a:gd name="T9" fmla="*/ 38 h 17"/>
                <a:gd name="T10" fmla="*/ 59 w 33"/>
                <a:gd name="T11" fmla="*/ 40 h 17"/>
                <a:gd name="T12" fmla="*/ 52 w 33"/>
                <a:gd name="T13" fmla="*/ 40 h 17"/>
                <a:gd name="T14" fmla="*/ 52 w 33"/>
                <a:gd name="T15" fmla="*/ 31 h 17"/>
                <a:gd name="T16" fmla="*/ 24 w 33"/>
                <a:gd name="T17" fmla="*/ 26 h 17"/>
                <a:gd name="T18" fmla="*/ 0 w 33"/>
                <a:gd name="T19" fmla="*/ 14 h 17"/>
                <a:gd name="T20" fmla="*/ 5 w 33"/>
                <a:gd name="T21" fmla="*/ 7 h 17"/>
                <a:gd name="T22" fmla="*/ 9 w 33"/>
                <a:gd name="T23" fmla="*/ 9 h 17"/>
                <a:gd name="T24" fmla="*/ 24 w 33"/>
                <a:gd name="T25" fmla="*/ 16 h 17"/>
                <a:gd name="T26" fmla="*/ 28 w 33"/>
                <a:gd name="T27" fmla="*/ 16 h 17"/>
                <a:gd name="T28" fmla="*/ 31 w 33"/>
                <a:gd name="T29" fmla="*/ 21 h 17"/>
                <a:gd name="T30" fmla="*/ 35 w 33"/>
                <a:gd name="T31" fmla="*/ 9 h 17"/>
                <a:gd name="T32" fmla="*/ 40 w 33"/>
                <a:gd name="T33" fmla="*/ 16 h 17"/>
                <a:gd name="T34" fmla="*/ 71 w 33"/>
                <a:gd name="T35" fmla="*/ 5 h 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3" h="17">
                  <a:moveTo>
                    <a:pt x="30" y="2"/>
                  </a:moveTo>
                  <a:cubicBezTo>
                    <a:pt x="28" y="8"/>
                    <a:pt x="33" y="8"/>
                    <a:pt x="33" y="13"/>
                  </a:cubicBezTo>
                  <a:cubicBezTo>
                    <a:pt x="33" y="13"/>
                    <a:pt x="32" y="11"/>
                    <a:pt x="31" y="11"/>
                  </a:cubicBezTo>
                  <a:cubicBezTo>
                    <a:pt x="30" y="12"/>
                    <a:pt x="32" y="14"/>
                    <a:pt x="31" y="15"/>
                  </a:cubicBezTo>
                  <a:cubicBezTo>
                    <a:pt x="30" y="16"/>
                    <a:pt x="28" y="16"/>
                    <a:pt x="26" y="16"/>
                  </a:cubicBezTo>
                  <a:cubicBezTo>
                    <a:pt x="26" y="16"/>
                    <a:pt x="26" y="17"/>
                    <a:pt x="25" y="17"/>
                  </a:cubicBezTo>
                  <a:cubicBezTo>
                    <a:pt x="24" y="17"/>
                    <a:pt x="23" y="17"/>
                    <a:pt x="22" y="17"/>
                  </a:cubicBezTo>
                  <a:cubicBezTo>
                    <a:pt x="20" y="16"/>
                    <a:pt x="20" y="14"/>
                    <a:pt x="22" y="13"/>
                  </a:cubicBezTo>
                  <a:cubicBezTo>
                    <a:pt x="18" y="15"/>
                    <a:pt x="15" y="11"/>
                    <a:pt x="10" y="11"/>
                  </a:cubicBezTo>
                  <a:cubicBezTo>
                    <a:pt x="9" y="7"/>
                    <a:pt x="3" y="8"/>
                    <a:pt x="0" y="6"/>
                  </a:cubicBezTo>
                  <a:cubicBezTo>
                    <a:pt x="1" y="5"/>
                    <a:pt x="1" y="3"/>
                    <a:pt x="2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6" y="5"/>
                    <a:pt x="9" y="5"/>
                    <a:pt x="10" y="7"/>
                  </a:cubicBezTo>
                  <a:cubicBezTo>
                    <a:pt x="10" y="7"/>
                    <a:pt x="12" y="6"/>
                    <a:pt x="12" y="7"/>
                  </a:cubicBezTo>
                  <a:cubicBezTo>
                    <a:pt x="13" y="7"/>
                    <a:pt x="12" y="9"/>
                    <a:pt x="13" y="9"/>
                  </a:cubicBezTo>
                  <a:cubicBezTo>
                    <a:pt x="17" y="8"/>
                    <a:pt x="12" y="6"/>
                    <a:pt x="15" y="4"/>
                  </a:cubicBezTo>
                  <a:cubicBezTo>
                    <a:pt x="17" y="3"/>
                    <a:pt x="17" y="7"/>
                    <a:pt x="17" y="7"/>
                  </a:cubicBezTo>
                  <a:cubicBezTo>
                    <a:pt x="21" y="7"/>
                    <a:pt x="23" y="0"/>
                    <a:pt x="30" y="2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0" name="Freeform 104"/>
            <p:cNvSpPr>
              <a:spLocks/>
            </p:cNvSpPr>
            <p:nvPr/>
          </p:nvSpPr>
          <p:spPr bwMode="auto">
            <a:xfrm>
              <a:off x="8629239" y="1346049"/>
              <a:ext cx="217488" cy="82550"/>
            </a:xfrm>
            <a:custGeom>
              <a:avLst/>
              <a:gdLst>
                <a:gd name="T0" fmla="*/ 61 w 58"/>
                <a:gd name="T1" fmla="*/ 19 h 22"/>
                <a:gd name="T2" fmla="*/ 90 w 58"/>
                <a:gd name="T3" fmla="*/ 31 h 22"/>
                <a:gd name="T4" fmla="*/ 90 w 58"/>
                <a:gd name="T5" fmla="*/ 17 h 22"/>
                <a:gd name="T6" fmla="*/ 80 w 58"/>
                <a:gd name="T7" fmla="*/ 5 h 22"/>
                <a:gd name="T8" fmla="*/ 99 w 58"/>
                <a:gd name="T9" fmla="*/ 2 h 22"/>
                <a:gd name="T10" fmla="*/ 106 w 58"/>
                <a:gd name="T11" fmla="*/ 7 h 22"/>
                <a:gd name="T12" fmla="*/ 106 w 58"/>
                <a:gd name="T13" fmla="*/ 14 h 22"/>
                <a:gd name="T14" fmla="*/ 116 w 58"/>
                <a:gd name="T15" fmla="*/ 21 h 22"/>
                <a:gd name="T16" fmla="*/ 125 w 58"/>
                <a:gd name="T17" fmla="*/ 17 h 22"/>
                <a:gd name="T18" fmla="*/ 135 w 58"/>
                <a:gd name="T19" fmla="*/ 21 h 22"/>
                <a:gd name="T20" fmla="*/ 137 w 58"/>
                <a:gd name="T21" fmla="*/ 28 h 22"/>
                <a:gd name="T22" fmla="*/ 135 w 58"/>
                <a:gd name="T23" fmla="*/ 38 h 22"/>
                <a:gd name="T24" fmla="*/ 116 w 58"/>
                <a:gd name="T25" fmla="*/ 40 h 22"/>
                <a:gd name="T26" fmla="*/ 106 w 58"/>
                <a:gd name="T27" fmla="*/ 38 h 22"/>
                <a:gd name="T28" fmla="*/ 80 w 58"/>
                <a:gd name="T29" fmla="*/ 45 h 22"/>
                <a:gd name="T30" fmla="*/ 76 w 58"/>
                <a:gd name="T31" fmla="*/ 45 h 22"/>
                <a:gd name="T32" fmla="*/ 66 w 58"/>
                <a:gd name="T33" fmla="*/ 47 h 22"/>
                <a:gd name="T34" fmla="*/ 38 w 58"/>
                <a:gd name="T35" fmla="*/ 52 h 22"/>
                <a:gd name="T36" fmla="*/ 64 w 58"/>
                <a:gd name="T37" fmla="*/ 45 h 22"/>
                <a:gd name="T38" fmla="*/ 50 w 58"/>
                <a:gd name="T39" fmla="*/ 38 h 22"/>
                <a:gd name="T40" fmla="*/ 38 w 58"/>
                <a:gd name="T41" fmla="*/ 33 h 22"/>
                <a:gd name="T42" fmla="*/ 28 w 58"/>
                <a:gd name="T43" fmla="*/ 38 h 22"/>
                <a:gd name="T44" fmla="*/ 19 w 58"/>
                <a:gd name="T45" fmla="*/ 35 h 22"/>
                <a:gd name="T46" fmla="*/ 0 w 58"/>
                <a:gd name="T47" fmla="*/ 33 h 22"/>
                <a:gd name="T48" fmla="*/ 5 w 58"/>
                <a:gd name="T49" fmla="*/ 28 h 22"/>
                <a:gd name="T50" fmla="*/ 9 w 58"/>
                <a:gd name="T51" fmla="*/ 19 h 22"/>
                <a:gd name="T52" fmla="*/ 19 w 58"/>
                <a:gd name="T53" fmla="*/ 17 h 22"/>
                <a:gd name="T54" fmla="*/ 17 w 58"/>
                <a:gd name="T55" fmla="*/ 12 h 22"/>
                <a:gd name="T56" fmla="*/ 21 w 58"/>
                <a:gd name="T57" fmla="*/ 12 h 22"/>
                <a:gd name="T58" fmla="*/ 31 w 58"/>
                <a:gd name="T59" fmla="*/ 7 h 22"/>
                <a:gd name="T60" fmla="*/ 45 w 58"/>
                <a:gd name="T61" fmla="*/ 12 h 22"/>
                <a:gd name="T62" fmla="*/ 47 w 58"/>
                <a:gd name="T63" fmla="*/ 17 h 22"/>
                <a:gd name="T64" fmla="*/ 52 w 58"/>
                <a:gd name="T65" fmla="*/ 17 h 22"/>
                <a:gd name="T66" fmla="*/ 52 w 58"/>
                <a:gd name="T67" fmla="*/ 24 h 22"/>
                <a:gd name="T68" fmla="*/ 61 w 58"/>
                <a:gd name="T69" fmla="*/ 19 h 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8" h="22">
                  <a:moveTo>
                    <a:pt x="26" y="8"/>
                  </a:moveTo>
                  <a:cubicBezTo>
                    <a:pt x="25" y="12"/>
                    <a:pt x="35" y="10"/>
                    <a:pt x="38" y="13"/>
                  </a:cubicBezTo>
                  <a:cubicBezTo>
                    <a:pt x="40" y="8"/>
                    <a:pt x="30" y="7"/>
                    <a:pt x="38" y="7"/>
                  </a:cubicBezTo>
                  <a:cubicBezTo>
                    <a:pt x="39" y="2"/>
                    <a:pt x="32" y="7"/>
                    <a:pt x="34" y="2"/>
                  </a:cubicBezTo>
                  <a:cubicBezTo>
                    <a:pt x="38" y="3"/>
                    <a:pt x="38" y="0"/>
                    <a:pt x="42" y="1"/>
                  </a:cubicBezTo>
                  <a:cubicBezTo>
                    <a:pt x="41" y="3"/>
                    <a:pt x="44" y="3"/>
                    <a:pt x="45" y="3"/>
                  </a:cubicBezTo>
                  <a:cubicBezTo>
                    <a:pt x="45" y="4"/>
                    <a:pt x="44" y="5"/>
                    <a:pt x="45" y="6"/>
                  </a:cubicBezTo>
                  <a:cubicBezTo>
                    <a:pt x="46" y="7"/>
                    <a:pt x="48" y="7"/>
                    <a:pt x="49" y="9"/>
                  </a:cubicBezTo>
                  <a:cubicBezTo>
                    <a:pt x="51" y="8"/>
                    <a:pt x="51" y="7"/>
                    <a:pt x="53" y="7"/>
                  </a:cubicBezTo>
                  <a:cubicBezTo>
                    <a:pt x="55" y="7"/>
                    <a:pt x="56" y="8"/>
                    <a:pt x="57" y="9"/>
                  </a:cubicBezTo>
                  <a:cubicBezTo>
                    <a:pt x="57" y="9"/>
                    <a:pt x="58" y="11"/>
                    <a:pt x="58" y="12"/>
                  </a:cubicBezTo>
                  <a:cubicBezTo>
                    <a:pt x="56" y="13"/>
                    <a:pt x="58" y="13"/>
                    <a:pt x="57" y="16"/>
                  </a:cubicBezTo>
                  <a:cubicBezTo>
                    <a:pt x="54" y="13"/>
                    <a:pt x="52" y="17"/>
                    <a:pt x="49" y="17"/>
                  </a:cubicBezTo>
                  <a:cubicBezTo>
                    <a:pt x="47" y="18"/>
                    <a:pt x="47" y="16"/>
                    <a:pt x="45" y="16"/>
                  </a:cubicBezTo>
                  <a:cubicBezTo>
                    <a:pt x="41" y="16"/>
                    <a:pt x="37" y="18"/>
                    <a:pt x="34" y="19"/>
                  </a:cubicBezTo>
                  <a:cubicBezTo>
                    <a:pt x="34" y="19"/>
                    <a:pt x="32" y="18"/>
                    <a:pt x="32" y="19"/>
                  </a:cubicBezTo>
                  <a:cubicBezTo>
                    <a:pt x="31" y="20"/>
                    <a:pt x="30" y="19"/>
                    <a:pt x="28" y="20"/>
                  </a:cubicBezTo>
                  <a:cubicBezTo>
                    <a:pt x="27" y="20"/>
                    <a:pt x="21" y="22"/>
                    <a:pt x="16" y="22"/>
                  </a:cubicBezTo>
                  <a:cubicBezTo>
                    <a:pt x="17" y="18"/>
                    <a:pt x="23" y="19"/>
                    <a:pt x="27" y="19"/>
                  </a:cubicBezTo>
                  <a:cubicBezTo>
                    <a:pt x="28" y="14"/>
                    <a:pt x="23" y="17"/>
                    <a:pt x="21" y="16"/>
                  </a:cubicBezTo>
                  <a:cubicBezTo>
                    <a:pt x="19" y="16"/>
                    <a:pt x="19" y="15"/>
                    <a:pt x="16" y="14"/>
                  </a:cubicBezTo>
                  <a:cubicBezTo>
                    <a:pt x="14" y="13"/>
                    <a:pt x="14" y="16"/>
                    <a:pt x="12" y="16"/>
                  </a:cubicBezTo>
                  <a:cubicBezTo>
                    <a:pt x="10" y="17"/>
                    <a:pt x="10" y="15"/>
                    <a:pt x="8" y="15"/>
                  </a:cubicBezTo>
                  <a:cubicBezTo>
                    <a:pt x="6" y="15"/>
                    <a:pt x="2" y="16"/>
                    <a:pt x="0" y="14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3" y="11"/>
                    <a:pt x="3" y="8"/>
                    <a:pt x="4" y="8"/>
                  </a:cubicBezTo>
                  <a:cubicBezTo>
                    <a:pt x="5" y="7"/>
                    <a:pt x="7" y="8"/>
                    <a:pt x="8" y="7"/>
                  </a:cubicBezTo>
                  <a:cubicBezTo>
                    <a:pt x="9" y="6"/>
                    <a:pt x="4" y="5"/>
                    <a:pt x="7" y="5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11" y="4"/>
                    <a:pt x="12" y="3"/>
                    <a:pt x="13" y="3"/>
                  </a:cubicBezTo>
                  <a:cubicBezTo>
                    <a:pt x="14" y="3"/>
                    <a:pt x="18" y="4"/>
                    <a:pt x="19" y="5"/>
                  </a:cubicBezTo>
                  <a:cubicBezTo>
                    <a:pt x="20" y="5"/>
                    <a:pt x="19" y="6"/>
                    <a:pt x="20" y="7"/>
                  </a:cubicBezTo>
                  <a:cubicBezTo>
                    <a:pt x="20" y="7"/>
                    <a:pt x="22" y="7"/>
                    <a:pt x="22" y="7"/>
                  </a:cubicBezTo>
                  <a:cubicBezTo>
                    <a:pt x="23" y="8"/>
                    <a:pt x="20" y="11"/>
                    <a:pt x="22" y="10"/>
                  </a:cubicBezTo>
                  <a:cubicBezTo>
                    <a:pt x="23" y="10"/>
                    <a:pt x="24" y="7"/>
                    <a:pt x="26" y="8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1" name="Freeform 105"/>
            <p:cNvSpPr>
              <a:spLocks/>
            </p:cNvSpPr>
            <p:nvPr/>
          </p:nvSpPr>
          <p:spPr bwMode="auto">
            <a:xfrm>
              <a:off x="8478427" y="1433362"/>
              <a:ext cx="173038" cy="115887"/>
            </a:xfrm>
            <a:custGeom>
              <a:avLst/>
              <a:gdLst>
                <a:gd name="T0" fmla="*/ 14 w 46"/>
                <a:gd name="T1" fmla="*/ 0 h 31"/>
                <a:gd name="T2" fmla="*/ 62 w 46"/>
                <a:gd name="T3" fmla="*/ 5 h 31"/>
                <a:gd name="T4" fmla="*/ 66 w 46"/>
                <a:gd name="T5" fmla="*/ 5 h 31"/>
                <a:gd name="T6" fmla="*/ 78 w 46"/>
                <a:gd name="T7" fmla="*/ 7 h 31"/>
                <a:gd name="T8" fmla="*/ 90 w 46"/>
                <a:gd name="T9" fmla="*/ 7 h 31"/>
                <a:gd name="T10" fmla="*/ 92 w 46"/>
                <a:gd name="T11" fmla="*/ 9 h 31"/>
                <a:gd name="T12" fmla="*/ 109 w 46"/>
                <a:gd name="T13" fmla="*/ 21 h 31"/>
                <a:gd name="T14" fmla="*/ 83 w 46"/>
                <a:gd name="T15" fmla="*/ 26 h 31"/>
                <a:gd name="T16" fmla="*/ 81 w 46"/>
                <a:gd name="T17" fmla="*/ 31 h 31"/>
                <a:gd name="T18" fmla="*/ 76 w 46"/>
                <a:gd name="T19" fmla="*/ 28 h 31"/>
                <a:gd name="T20" fmla="*/ 73 w 46"/>
                <a:gd name="T21" fmla="*/ 31 h 31"/>
                <a:gd name="T22" fmla="*/ 76 w 46"/>
                <a:gd name="T23" fmla="*/ 33 h 31"/>
                <a:gd name="T24" fmla="*/ 69 w 46"/>
                <a:gd name="T25" fmla="*/ 38 h 31"/>
                <a:gd name="T26" fmla="*/ 69 w 46"/>
                <a:gd name="T27" fmla="*/ 42 h 31"/>
                <a:gd name="T28" fmla="*/ 64 w 46"/>
                <a:gd name="T29" fmla="*/ 42 h 31"/>
                <a:gd name="T30" fmla="*/ 59 w 46"/>
                <a:gd name="T31" fmla="*/ 47 h 31"/>
                <a:gd name="T32" fmla="*/ 59 w 46"/>
                <a:gd name="T33" fmla="*/ 59 h 31"/>
                <a:gd name="T34" fmla="*/ 26 w 46"/>
                <a:gd name="T35" fmla="*/ 68 h 31"/>
                <a:gd name="T36" fmla="*/ 0 w 46"/>
                <a:gd name="T37" fmla="*/ 52 h 31"/>
                <a:gd name="T38" fmla="*/ 7 w 46"/>
                <a:gd name="T39" fmla="*/ 45 h 31"/>
                <a:gd name="T40" fmla="*/ 12 w 46"/>
                <a:gd name="T41" fmla="*/ 40 h 31"/>
                <a:gd name="T42" fmla="*/ 7 w 46"/>
                <a:gd name="T43" fmla="*/ 28 h 31"/>
                <a:gd name="T44" fmla="*/ 14 w 46"/>
                <a:gd name="T45" fmla="*/ 26 h 31"/>
                <a:gd name="T46" fmla="*/ 19 w 46"/>
                <a:gd name="T47" fmla="*/ 14 h 31"/>
                <a:gd name="T48" fmla="*/ 14 w 46"/>
                <a:gd name="T49" fmla="*/ 0 h 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6" h="31">
                  <a:moveTo>
                    <a:pt x="6" y="0"/>
                  </a:moveTo>
                  <a:cubicBezTo>
                    <a:pt x="13" y="1"/>
                    <a:pt x="21" y="0"/>
                    <a:pt x="26" y="2"/>
                  </a:cubicBezTo>
                  <a:cubicBezTo>
                    <a:pt x="26" y="2"/>
                    <a:pt x="28" y="1"/>
                    <a:pt x="28" y="2"/>
                  </a:cubicBezTo>
                  <a:cubicBezTo>
                    <a:pt x="29" y="3"/>
                    <a:pt x="32" y="2"/>
                    <a:pt x="33" y="3"/>
                  </a:cubicBezTo>
                  <a:cubicBezTo>
                    <a:pt x="35" y="5"/>
                    <a:pt x="33" y="1"/>
                    <a:pt x="38" y="3"/>
                  </a:cubicBezTo>
                  <a:cubicBezTo>
                    <a:pt x="38" y="3"/>
                    <a:pt x="38" y="4"/>
                    <a:pt x="39" y="4"/>
                  </a:cubicBezTo>
                  <a:cubicBezTo>
                    <a:pt x="40" y="4"/>
                    <a:pt x="46" y="6"/>
                    <a:pt x="46" y="9"/>
                  </a:cubicBezTo>
                  <a:cubicBezTo>
                    <a:pt x="42" y="9"/>
                    <a:pt x="38" y="10"/>
                    <a:pt x="35" y="11"/>
                  </a:cubicBezTo>
                  <a:cubicBezTo>
                    <a:pt x="34" y="11"/>
                    <a:pt x="35" y="13"/>
                    <a:pt x="34" y="13"/>
                  </a:cubicBezTo>
                  <a:cubicBezTo>
                    <a:pt x="33" y="14"/>
                    <a:pt x="33" y="12"/>
                    <a:pt x="32" y="12"/>
                  </a:cubicBezTo>
                  <a:cubicBezTo>
                    <a:pt x="32" y="12"/>
                    <a:pt x="30" y="14"/>
                    <a:pt x="31" y="13"/>
                  </a:cubicBezTo>
                  <a:cubicBezTo>
                    <a:pt x="30" y="14"/>
                    <a:pt x="32" y="15"/>
                    <a:pt x="32" y="14"/>
                  </a:cubicBezTo>
                  <a:cubicBezTo>
                    <a:pt x="31" y="16"/>
                    <a:pt x="30" y="15"/>
                    <a:pt x="29" y="16"/>
                  </a:cubicBezTo>
                  <a:cubicBezTo>
                    <a:pt x="29" y="16"/>
                    <a:pt x="30" y="18"/>
                    <a:pt x="29" y="18"/>
                  </a:cubicBezTo>
                  <a:cubicBezTo>
                    <a:pt x="29" y="18"/>
                    <a:pt x="27" y="18"/>
                    <a:pt x="27" y="18"/>
                  </a:cubicBezTo>
                  <a:cubicBezTo>
                    <a:pt x="26" y="19"/>
                    <a:pt x="26" y="20"/>
                    <a:pt x="25" y="20"/>
                  </a:cubicBezTo>
                  <a:cubicBezTo>
                    <a:pt x="25" y="22"/>
                    <a:pt x="25" y="24"/>
                    <a:pt x="25" y="25"/>
                  </a:cubicBezTo>
                  <a:cubicBezTo>
                    <a:pt x="19" y="25"/>
                    <a:pt x="20" y="31"/>
                    <a:pt x="11" y="29"/>
                  </a:cubicBezTo>
                  <a:cubicBezTo>
                    <a:pt x="12" y="22"/>
                    <a:pt x="4" y="23"/>
                    <a:pt x="0" y="22"/>
                  </a:cubicBezTo>
                  <a:cubicBezTo>
                    <a:pt x="0" y="20"/>
                    <a:pt x="3" y="20"/>
                    <a:pt x="3" y="19"/>
                  </a:cubicBezTo>
                  <a:cubicBezTo>
                    <a:pt x="4" y="19"/>
                    <a:pt x="1" y="16"/>
                    <a:pt x="5" y="17"/>
                  </a:cubicBezTo>
                  <a:cubicBezTo>
                    <a:pt x="5" y="15"/>
                    <a:pt x="3" y="14"/>
                    <a:pt x="3" y="12"/>
                  </a:cubicBezTo>
                  <a:cubicBezTo>
                    <a:pt x="5" y="14"/>
                    <a:pt x="5" y="13"/>
                    <a:pt x="6" y="11"/>
                  </a:cubicBezTo>
                  <a:cubicBezTo>
                    <a:pt x="6" y="9"/>
                    <a:pt x="8" y="10"/>
                    <a:pt x="8" y="6"/>
                  </a:cubicBezTo>
                  <a:cubicBezTo>
                    <a:pt x="9" y="3"/>
                    <a:pt x="4" y="5"/>
                    <a:pt x="6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2" name="Freeform 106"/>
            <p:cNvSpPr>
              <a:spLocks/>
            </p:cNvSpPr>
            <p:nvPr/>
          </p:nvSpPr>
          <p:spPr bwMode="auto">
            <a:xfrm>
              <a:off x="8827677" y="1455587"/>
              <a:ext cx="36513" cy="26987"/>
            </a:xfrm>
            <a:custGeom>
              <a:avLst/>
              <a:gdLst>
                <a:gd name="T0" fmla="*/ 2 w 10"/>
                <a:gd name="T1" fmla="*/ 0 h 7"/>
                <a:gd name="T2" fmla="*/ 18 w 10"/>
                <a:gd name="T3" fmla="*/ 0 h 7"/>
                <a:gd name="T4" fmla="*/ 21 w 10"/>
                <a:gd name="T5" fmla="*/ 12 h 7"/>
                <a:gd name="T6" fmla="*/ 16 w 10"/>
                <a:gd name="T7" fmla="*/ 17 h 7"/>
                <a:gd name="T8" fmla="*/ 0 w 10"/>
                <a:gd name="T9" fmla="*/ 10 h 7"/>
                <a:gd name="T10" fmla="*/ 2 w 10"/>
                <a:gd name="T11" fmla="*/ 0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" h="7">
                  <a:moveTo>
                    <a:pt x="1" y="0"/>
                  </a:moveTo>
                  <a:cubicBezTo>
                    <a:pt x="4" y="0"/>
                    <a:pt x="6" y="0"/>
                    <a:pt x="8" y="0"/>
                  </a:cubicBezTo>
                  <a:cubicBezTo>
                    <a:pt x="8" y="2"/>
                    <a:pt x="10" y="3"/>
                    <a:pt x="9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5" y="6"/>
                    <a:pt x="4" y="3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3" name="Freeform 107"/>
            <p:cNvSpPr>
              <a:spLocks/>
            </p:cNvSpPr>
            <p:nvPr/>
          </p:nvSpPr>
          <p:spPr bwMode="auto">
            <a:xfrm>
              <a:off x="9018177" y="1444474"/>
              <a:ext cx="87313" cy="60325"/>
            </a:xfrm>
            <a:custGeom>
              <a:avLst/>
              <a:gdLst>
                <a:gd name="T0" fmla="*/ 50 w 23"/>
                <a:gd name="T1" fmla="*/ 2 h 16"/>
                <a:gd name="T2" fmla="*/ 53 w 23"/>
                <a:gd name="T3" fmla="*/ 17 h 16"/>
                <a:gd name="T4" fmla="*/ 48 w 23"/>
                <a:gd name="T5" fmla="*/ 21 h 16"/>
                <a:gd name="T6" fmla="*/ 33 w 23"/>
                <a:gd name="T7" fmla="*/ 24 h 16"/>
                <a:gd name="T8" fmla="*/ 10 w 23"/>
                <a:gd name="T9" fmla="*/ 38 h 16"/>
                <a:gd name="T10" fmla="*/ 7 w 23"/>
                <a:gd name="T11" fmla="*/ 26 h 16"/>
                <a:gd name="T12" fmla="*/ 2 w 23"/>
                <a:gd name="T13" fmla="*/ 21 h 16"/>
                <a:gd name="T14" fmla="*/ 2 w 23"/>
                <a:gd name="T15" fmla="*/ 7 h 16"/>
                <a:gd name="T16" fmla="*/ 7 w 23"/>
                <a:gd name="T17" fmla="*/ 2 h 16"/>
                <a:gd name="T18" fmla="*/ 17 w 23"/>
                <a:gd name="T19" fmla="*/ 0 h 16"/>
                <a:gd name="T20" fmla="*/ 38 w 23"/>
                <a:gd name="T21" fmla="*/ 5 h 16"/>
                <a:gd name="T22" fmla="*/ 50 w 23"/>
                <a:gd name="T23" fmla="*/ 2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16">
                  <a:moveTo>
                    <a:pt x="21" y="1"/>
                  </a:moveTo>
                  <a:cubicBezTo>
                    <a:pt x="23" y="1"/>
                    <a:pt x="21" y="5"/>
                    <a:pt x="22" y="7"/>
                  </a:cubicBezTo>
                  <a:cubicBezTo>
                    <a:pt x="20" y="6"/>
                    <a:pt x="20" y="8"/>
                    <a:pt x="20" y="9"/>
                  </a:cubicBezTo>
                  <a:cubicBezTo>
                    <a:pt x="16" y="7"/>
                    <a:pt x="15" y="14"/>
                    <a:pt x="14" y="10"/>
                  </a:cubicBezTo>
                  <a:cubicBezTo>
                    <a:pt x="11" y="13"/>
                    <a:pt x="9" y="16"/>
                    <a:pt x="4" y="16"/>
                  </a:cubicBezTo>
                  <a:cubicBezTo>
                    <a:pt x="3" y="15"/>
                    <a:pt x="3" y="14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7"/>
                    <a:pt x="1" y="5"/>
                    <a:pt x="1" y="3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8" y="2"/>
                    <a:pt x="14" y="0"/>
                    <a:pt x="16" y="2"/>
                  </a:cubicBezTo>
                  <a:cubicBezTo>
                    <a:pt x="18" y="2"/>
                    <a:pt x="21" y="3"/>
                    <a:pt x="21" y="1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4" name="Freeform 108"/>
            <p:cNvSpPr>
              <a:spLocks/>
            </p:cNvSpPr>
            <p:nvPr/>
          </p:nvSpPr>
          <p:spPr bwMode="auto">
            <a:xfrm>
              <a:off x="3638900" y="1681882"/>
              <a:ext cx="190500" cy="93662"/>
            </a:xfrm>
            <a:custGeom>
              <a:avLst/>
              <a:gdLst>
                <a:gd name="T0" fmla="*/ 87 w 51"/>
                <a:gd name="T1" fmla="*/ 0 h 25"/>
                <a:gd name="T2" fmla="*/ 99 w 51"/>
                <a:gd name="T3" fmla="*/ 7 h 25"/>
                <a:gd name="T4" fmla="*/ 106 w 51"/>
                <a:gd name="T5" fmla="*/ 9 h 25"/>
                <a:gd name="T6" fmla="*/ 104 w 51"/>
                <a:gd name="T7" fmla="*/ 14 h 25"/>
                <a:gd name="T8" fmla="*/ 118 w 51"/>
                <a:gd name="T9" fmla="*/ 24 h 25"/>
                <a:gd name="T10" fmla="*/ 108 w 51"/>
                <a:gd name="T11" fmla="*/ 40 h 25"/>
                <a:gd name="T12" fmla="*/ 101 w 51"/>
                <a:gd name="T13" fmla="*/ 42 h 25"/>
                <a:gd name="T14" fmla="*/ 89 w 51"/>
                <a:gd name="T15" fmla="*/ 47 h 25"/>
                <a:gd name="T16" fmla="*/ 82 w 51"/>
                <a:gd name="T17" fmla="*/ 52 h 25"/>
                <a:gd name="T18" fmla="*/ 75 w 51"/>
                <a:gd name="T19" fmla="*/ 54 h 25"/>
                <a:gd name="T20" fmla="*/ 42 w 51"/>
                <a:gd name="T21" fmla="*/ 57 h 25"/>
                <a:gd name="T22" fmla="*/ 40 w 51"/>
                <a:gd name="T23" fmla="*/ 54 h 25"/>
                <a:gd name="T24" fmla="*/ 28 w 51"/>
                <a:gd name="T25" fmla="*/ 47 h 25"/>
                <a:gd name="T26" fmla="*/ 24 w 51"/>
                <a:gd name="T27" fmla="*/ 45 h 25"/>
                <a:gd name="T28" fmla="*/ 28 w 51"/>
                <a:gd name="T29" fmla="*/ 42 h 25"/>
                <a:gd name="T30" fmla="*/ 21 w 51"/>
                <a:gd name="T31" fmla="*/ 38 h 25"/>
                <a:gd name="T32" fmla="*/ 21 w 51"/>
                <a:gd name="T33" fmla="*/ 21 h 25"/>
                <a:gd name="T34" fmla="*/ 5 w 51"/>
                <a:gd name="T35" fmla="*/ 24 h 25"/>
                <a:gd name="T36" fmla="*/ 9 w 51"/>
                <a:gd name="T37" fmla="*/ 12 h 25"/>
                <a:gd name="T38" fmla="*/ 31 w 51"/>
                <a:gd name="T39" fmla="*/ 12 h 25"/>
                <a:gd name="T40" fmla="*/ 35 w 51"/>
                <a:gd name="T41" fmla="*/ 24 h 25"/>
                <a:gd name="T42" fmla="*/ 42 w 51"/>
                <a:gd name="T43" fmla="*/ 12 h 25"/>
                <a:gd name="T44" fmla="*/ 59 w 51"/>
                <a:gd name="T45" fmla="*/ 19 h 25"/>
                <a:gd name="T46" fmla="*/ 64 w 51"/>
                <a:gd name="T47" fmla="*/ 12 h 25"/>
                <a:gd name="T48" fmla="*/ 82 w 51"/>
                <a:gd name="T49" fmla="*/ 9 h 25"/>
                <a:gd name="T50" fmla="*/ 87 w 51"/>
                <a:gd name="T51" fmla="*/ 0 h 2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1" h="25">
                  <a:moveTo>
                    <a:pt x="37" y="0"/>
                  </a:moveTo>
                  <a:cubicBezTo>
                    <a:pt x="38" y="1"/>
                    <a:pt x="40" y="2"/>
                    <a:pt x="42" y="3"/>
                  </a:cubicBezTo>
                  <a:cubicBezTo>
                    <a:pt x="42" y="3"/>
                    <a:pt x="45" y="4"/>
                    <a:pt x="45" y="4"/>
                  </a:cubicBezTo>
                  <a:cubicBezTo>
                    <a:pt x="45" y="4"/>
                    <a:pt x="44" y="6"/>
                    <a:pt x="44" y="6"/>
                  </a:cubicBezTo>
                  <a:cubicBezTo>
                    <a:pt x="44" y="8"/>
                    <a:pt x="47" y="11"/>
                    <a:pt x="50" y="10"/>
                  </a:cubicBezTo>
                  <a:cubicBezTo>
                    <a:pt x="51" y="13"/>
                    <a:pt x="49" y="15"/>
                    <a:pt x="46" y="17"/>
                  </a:cubicBezTo>
                  <a:cubicBezTo>
                    <a:pt x="45" y="18"/>
                    <a:pt x="44" y="18"/>
                    <a:pt x="43" y="18"/>
                  </a:cubicBezTo>
                  <a:cubicBezTo>
                    <a:pt x="41" y="19"/>
                    <a:pt x="41" y="20"/>
                    <a:pt x="38" y="20"/>
                  </a:cubicBezTo>
                  <a:cubicBezTo>
                    <a:pt x="38" y="20"/>
                    <a:pt x="35" y="22"/>
                    <a:pt x="35" y="22"/>
                  </a:cubicBezTo>
                  <a:cubicBezTo>
                    <a:pt x="34" y="23"/>
                    <a:pt x="34" y="22"/>
                    <a:pt x="32" y="23"/>
                  </a:cubicBezTo>
                  <a:cubicBezTo>
                    <a:pt x="31" y="23"/>
                    <a:pt x="22" y="25"/>
                    <a:pt x="18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5" y="23"/>
                    <a:pt x="14" y="21"/>
                    <a:pt x="12" y="20"/>
                  </a:cubicBezTo>
                  <a:cubicBezTo>
                    <a:pt x="11" y="20"/>
                    <a:pt x="11" y="19"/>
                    <a:pt x="10" y="19"/>
                  </a:cubicBezTo>
                  <a:cubicBezTo>
                    <a:pt x="10" y="18"/>
                    <a:pt x="11" y="18"/>
                    <a:pt x="12" y="18"/>
                  </a:cubicBezTo>
                  <a:cubicBezTo>
                    <a:pt x="12" y="17"/>
                    <a:pt x="9" y="17"/>
                    <a:pt x="9" y="16"/>
                  </a:cubicBezTo>
                  <a:cubicBezTo>
                    <a:pt x="8" y="14"/>
                    <a:pt x="9" y="12"/>
                    <a:pt x="9" y="9"/>
                  </a:cubicBezTo>
                  <a:cubicBezTo>
                    <a:pt x="4" y="7"/>
                    <a:pt x="4" y="13"/>
                    <a:pt x="2" y="10"/>
                  </a:cubicBezTo>
                  <a:cubicBezTo>
                    <a:pt x="0" y="6"/>
                    <a:pt x="5" y="9"/>
                    <a:pt x="4" y="5"/>
                  </a:cubicBezTo>
                  <a:cubicBezTo>
                    <a:pt x="9" y="6"/>
                    <a:pt x="8" y="5"/>
                    <a:pt x="13" y="5"/>
                  </a:cubicBezTo>
                  <a:cubicBezTo>
                    <a:pt x="14" y="8"/>
                    <a:pt x="17" y="7"/>
                    <a:pt x="15" y="10"/>
                  </a:cubicBezTo>
                  <a:cubicBezTo>
                    <a:pt x="18" y="10"/>
                    <a:pt x="18" y="8"/>
                    <a:pt x="18" y="5"/>
                  </a:cubicBezTo>
                  <a:cubicBezTo>
                    <a:pt x="19" y="7"/>
                    <a:pt x="29" y="2"/>
                    <a:pt x="25" y="8"/>
                  </a:cubicBezTo>
                  <a:cubicBezTo>
                    <a:pt x="28" y="9"/>
                    <a:pt x="27" y="6"/>
                    <a:pt x="27" y="5"/>
                  </a:cubicBezTo>
                  <a:cubicBezTo>
                    <a:pt x="29" y="4"/>
                    <a:pt x="32" y="5"/>
                    <a:pt x="35" y="4"/>
                  </a:cubicBezTo>
                  <a:cubicBezTo>
                    <a:pt x="36" y="3"/>
                    <a:pt x="37" y="2"/>
                    <a:pt x="37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5" name="Freeform 109"/>
            <p:cNvSpPr>
              <a:spLocks/>
            </p:cNvSpPr>
            <p:nvPr/>
          </p:nvSpPr>
          <p:spPr bwMode="auto">
            <a:xfrm>
              <a:off x="9172164" y="1706412"/>
              <a:ext cx="112713" cy="82550"/>
            </a:xfrm>
            <a:custGeom>
              <a:avLst/>
              <a:gdLst>
                <a:gd name="T0" fmla="*/ 19 w 30"/>
                <a:gd name="T1" fmla="*/ 0 h 22"/>
                <a:gd name="T2" fmla="*/ 36 w 30"/>
                <a:gd name="T3" fmla="*/ 17 h 22"/>
                <a:gd name="T4" fmla="*/ 40 w 30"/>
                <a:gd name="T5" fmla="*/ 14 h 22"/>
                <a:gd name="T6" fmla="*/ 50 w 30"/>
                <a:gd name="T7" fmla="*/ 24 h 22"/>
                <a:gd name="T8" fmla="*/ 62 w 30"/>
                <a:gd name="T9" fmla="*/ 38 h 22"/>
                <a:gd name="T10" fmla="*/ 71 w 30"/>
                <a:gd name="T11" fmla="*/ 40 h 22"/>
                <a:gd name="T12" fmla="*/ 36 w 30"/>
                <a:gd name="T13" fmla="*/ 43 h 22"/>
                <a:gd name="T14" fmla="*/ 21 w 30"/>
                <a:gd name="T15" fmla="*/ 52 h 22"/>
                <a:gd name="T16" fmla="*/ 0 w 30"/>
                <a:gd name="T17" fmla="*/ 43 h 22"/>
                <a:gd name="T18" fmla="*/ 5 w 30"/>
                <a:gd name="T19" fmla="*/ 40 h 22"/>
                <a:gd name="T20" fmla="*/ 7 w 30"/>
                <a:gd name="T21" fmla="*/ 33 h 22"/>
                <a:gd name="T22" fmla="*/ 7 w 30"/>
                <a:gd name="T23" fmla="*/ 9 h 22"/>
                <a:gd name="T24" fmla="*/ 19 w 30"/>
                <a:gd name="T25" fmla="*/ 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2">
                  <a:moveTo>
                    <a:pt x="8" y="0"/>
                  </a:moveTo>
                  <a:cubicBezTo>
                    <a:pt x="10" y="3"/>
                    <a:pt x="16" y="2"/>
                    <a:pt x="15" y="7"/>
                  </a:cubicBezTo>
                  <a:cubicBezTo>
                    <a:pt x="16" y="8"/>
                    <a:pt x="18" y="6"/>
                    <a:pt x="17" y="6"/>
                  </a:cubicBezTo>
                  <a:cubicBezTo>
                    <a:pt x="19" y="7"/>
                    <a:pt x="18" y="10"/>
                    <a:pt x="21" y="10"/>
                  </a:cubicBezTo>
                  <a:cubicBezTo>
                    <a:pt x="23" y="10"/>
                    <a:pt x="24" y="14"/>
                    <a:pt x="26" y="16"/>
                  </a:cubicBezTo>
                  <a:cubicBezTo>
                    <a:pt x="29" y="15"/>
                    <a:pt x="28" y="15"/>
                    <a:pt x="30" y="17"/>
                  </a:cubicBezTo>
                  <a:cubicBezTo>
                    <a:pt x="28" y="20"/>
                    <a:pt x="20" y="17"/>
                    <a:pt x="15" y="18"/>
                  </a:cubicBezTo>
                  <a:cubicBezTo>
                    <a:pt x="13" y="19"/>
                    <a:pt x="10" y="19"/>
                    <a:pt x="9" y="22"/>
                  </a:cubicBezTo>
                  <a:cubicBezTo>
                    <a:pt x="6" y="20"/>
                    <a:pt x="5" y="17"/>
                    <a:pt x="0" y="18"/>
                  </a:cubicBezTo>
                  <a:cubicBezTo>
                    <a:pt x="0" y="17"/>
                    <a:pt x="1" y="17"/>
                    <a:pt x="2" y="17"/>
                  </a:cubicBezTo>
                  <a:cubicBezTo>
                    <a:pt x="1" y="15"/>
                    <a:pt x="1" y="14"/>
                    <a:pt x="3" y="14"/>
                  </a:cubicBezTo>
                  <a:cubicBezTo>
                    <a:pt x="1" y="10"/>
                    <a:pt x="4" y="9"/>
                    <a:pt x="3" y="4"/>
                  </a:cubicBezTo>
                  <a:cubicBezTo>
                    <a:pt x="6" y="3"/>
                    <a:pt x="8" y="3"/>
                    <a:pt x="8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6" name="Freeform 110"/>
            <p:cNvSpPr>
              <a:spLocks/>
            </p:cNvSpPr>
            <p:nvPr/>
          </p:nvSpPr>
          <p:spPr bwMode="auto">
            <a:xfrm>
              <a:off x="5791550" y="3005857"/>
              <a:ext cx="187325" cy="201612"/>
            </a:xfrm>
            <a:custGeom>
              <a:avLst/>
              <a:gdLst>
                <a:gd name="T0" fmla="*/ 9 w 50"/>
                <a:gd name="T1" fmla="*/ 19 h 54"/>
                <a:gd name="T2" fmla="*/ 5 w 50"/>
                <a:gd name="T3" fmla="*/ 16 h 54"/>
                <a:gd name="T4" fmla="*/ 0 w 50"/>
                <a:gd name="T5" fmla="*/ 7 h 54"/>
                <a:gd name="T6" fmla="*/ 21 w 50"/>
                <a:gd name="T7" fmla="*/ 5 h 54"/>
                <a:gd name="T8" fmla="*/ 33 w 50"/>
                <a:gd name="T9" fmla="*/ 9 h 54"/>
                <a:gd name="T10" fmla="*/ 33 w 50"/>
                <a:gd name="T11" fmla="*/ 16 h 54"/>
                <a:gd name="T12" fmla="*/ 38 w 50"/>
                <a:gd name="T13" fmla="*/ 21 h 54"/>
                <a:gd name="T14" fmla="*/ 50 w 50"/>
                <a:gd name="T15" fmla="*/ 26 h 54"/>
                <a:gd name="T16" fmla="*/ 68 w 50"/>
                <a:gd name="T17" fmla="*/ 42 h 54"/>
                <a:gd name="T18" fmla="*/ 76 w 50"/>
                <a:gd name="T19" fmla="*/ 52 h 54"/>
                <a:gd name="T20" fmla="*/ 83 w 50"/>
                <a:gd name="T21" fmla="*/ 54 h 54"/>
                <a:gd name="T22" fmla="*/ 87 w 50"/>
                <a:gd name="T23" fmla="*/ 59 h 54"/>
                <a:gd name="T24" fmla="*/ 87 w 50"/>
                <a:gd name="T25" fmla="*/ 66 h 54"/>
                <a:gd name="T26" fmla="*/ 94 w 50"/>
                <a:gd name="T27" fmla="*/ 71 h 54"/>
                <a:gd name="T28" fmla="*/ 101 w 50"/>
                <a:gd name="T29" fmla="*/ 80 h 54"/>
                <a:gd name="T30" fmla="*/ 109 w 50"/>
                <a:gd name="T31" fmla="*/ 85 h 54"/>
                <a:gd name="T32" fmla="*/ 113 w 50"/>
                <a:gd name="T33" fmla="*/ 99 h 54"/>
                <a:gd name="T34" fmla="*/ 116 w 50"/>
                <a:gd name="T35" fmla="*/ 111 h 54"/>
                <a:gd name="T36" fmla="*/ 118 w 50"/>
                <a:gd name="T37" fmla="*/ 118 h 54"/>
                <a:gd name="T38" fmla="*/ 104 w 50"/>
                <a:gd name="T39" fmla="*/ 120 h 54"/>
                <a:gd name="T40" fmla="*/ 94 w 50"/>
                <a:gd name="T41" fmla="*/ 120 h 54"/>
                <a:gd name="T42" fmla="*/ 94 w 50"/>
                <a:gd name="T43" fmla="*/ 115 h 54"/>
                <a:gd name="T44" fmla="*/ 87 w 50"/>
                <a:gd name="T45" fmla="*/ 115 h 54"/>
                <a:gd name="T46" fmla="*/ 76 w 50"/>
                <a:gd name="T47" fmla="*/ 103 h 54"/>
                <a:gd name="T48" fmla="*/ 78 w 50"/>
                <a:gd name="T49" fmla="*/ 99 h 54"/>
                <a:gd name="T50" fmla="*/ 76 w 50"/>
                <a:gd name="T51" fmla="*/ 99 h 54"/>
                <a:gd name="T52" fmla="*/ 71 w 50"/>
                <a:gd name="T53" fmla="*/ 94 h 54"/>
                <a:gd name="T54" fmla="*/ 66 w 50"/>
                <a:gd name="T55" fmla="*/ 94 h 54"/>
                <a:gd name="T56" fmla="*/ 54 w 50"/>
                <a:gd name="T57" fmla="*/ 82 h 54"/>
                <a:gd name="T58" fmla="*/ 50 w 50"/>
                <a:gd name="T59" fmla="*/ 64 h 54"/>
                <a:gd name="T60" fmla="*/ 47 w 50"/>
                <a:gd name="T61" fmla="*/ 68 h 54"/>
                <a:gd name="T62" fmla="*/ 40 w 50"/>
                <a:gd name="T63" fmla="*/ 54 h 54"/>
                <a:gd name="T64" fmla="*/ 35 w 50"/>
                <a:gd name="T65" fmla="*/ 49 h 54"/>
                <a:gd name="T66" fmla="*/ 31 w 50"/>
                <a:gd name="T67" fmla="*/ 45 h 54"/>
                <a:gd name="T68" fmla="*/ 28 w 50"/>
                <a:gd name="T69" fmla="*/ 35 h 54"/>
                <a:gd name="T70" fmla="*/ 19 w 50"/>
                <a:gd name="T71" fmla="*/ 28 h 54"/>
                <a:gd name="T72" fmla="*/ 14 w 50"/>
                <a:gd name="T73" fmla="*/ 24 h 54"/>
                <a:gd name="T74" fmla="*/ 9 w 50"/>
                <a:gd name="T75" fmla="*/ 19 h 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50" h="54">
                  <a:moveTo>
                    <a:pt x="4" y="8"/>
                  </a:moveTo>
                  <a:cubicBezTo>
                    <a:pt x="5" y="6"/>
                    <a:pt x="3" y="7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5" y="4"/>
                    <a:pt x="9" y="2"/>
                  </a:cubicBezTo>
                  <a:cubicBezTo>
                    <a:pt x="9" y="5"/>
                    <a:pt x="12" y="3"/>
                    <a:pt x="14" y="4"/>
                  </a:cubicBezTo>
                  <a:cubicBezTo>
                    <a:pt x="14" y="4"/>
                    <a:pt x="13" y="6"/>
                    <a:pt x="14" y="7"/>
                  </a:cubicBezTo>
                  <a:cubicBezTo>
                    <a:pt x="15" y="7"/>
                    <a:pt x="17" y="7"/>
                    <a:pt x="16" y="9"/>
                  </a:cubicBezTo>
                  <a:cubicBezTo>
                    <a:pt x="19" y="8"/>
                    <a:pt x="18" y="11"/>
                    <a:pt x="21" y="11"/>
                  </a:cubicBezTo>
                  <a:cubicBezTo>
                    <a:pt x="23" y="11"/>
                    <a:pt x="26" y="18"/>
                    <a:pt x="29" y="18"/>
                  </a:cubicBezTo>
                  <a:cubicBezTo>
                    <a:pt x="32" y="18"/>
                    <a:pt x="30" y="21"/>
                    <a:pt x="32" y="22"/>
                  </a:cubicBezTo>
                  <a:cubicBezTo>
                    <a:pt x="32" y="23"/>
                    <a:pt x="34" y="22"/>
                    <a:pt x="35" y="23"/>
                  </a:cubicBezTo>
                  <a:cubicBezTo>
                    <a:pt x="36" y="23"/>
                    <a:pt x="37" y="25"/>
                    <a:pt x="37" y="25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8" y="29"/>
                    <a:pt x="39" y="29"/>
                    <a:pt x="40" y="30"/>
                  </a:cubicBezTo>
                  <a:cubicBezTo>
                    <a:pt x="41" y="31"/>
                    <a:pt x="41" y="34"/>
                    <a:pt x="43" y="34"/>
                  </a:cubicBezTo>
                  <a:cubicBezTo>
                    <a:pt x="44" y="34"/>
                    <a:pt x="45" y="36"/>
                    <a:pt x="46" y="36"/>
                  </a:cubicBezTo>
                  <a:cubicBezTo>
                    <a:pt x="47" y="37"/>
                    <a:pt x="46" y="42"/>
                    <a:pt x="48" y="42"/>
                  </a:cubicBezTo>
                  <a:cubicBezTo>
                    <a:pt x="49" y="42"/>
                    <a:pt x="49" y="45"/>
                    <a:pt x="49" y="47"/>
                  </a:cubicBezTo>
                  <a:cubicBezTo>
                    <a:pt x="49" y="49"/>
                    <a:pt x="47" y="50"/>
                    <a:pt x="50" y="50"/>
                  </a:cubicBezTo>
                  <a:cubicBezTo>
                    <a:pt x="50" y="54"/>
                    <a:pt x="47" y="52"/>
                    <a:pt x="44" y="51"/>
                  </a:cubicBezTo>
                  <a:cubicBezTo>
                    <a:pt x="43" y="51"/>
                    <a:pt x="41" y="52"/>
                    <a:pt x="40" y="51"/>
                  </a:cubicBezTo>
                  <a:cubicBezTo>
                    <a:pt x="39" y="51"/>
                    <a:pt x="40" y="49"/>
                    <a:pt x="40" y="49"/>
                  </a:cubicBezTo>
                  <a:cubicBezTo>
                    <a:pt x="39" y="49"/>
                    <a:pt x="38" y="49"/>
                    <a:pt x="37" y="49"/>
                  </a:cubicBezTo>
                  <a:cubicBezTo>
                    <a:pt x="36" y="48"/>
                    <a:pt x="34" y="44"/>
                    <a:pt x="32" y="44"/>
                  </a:cubicBezTo>
                  <a:cubicBezTo>
                    <a:pt x="32" y="43"/>
                    <a:pt x="33" y="43"/>
                    <a:pt x="33" y="42"/>
                  </a:cubicBezTo>
                  <a:cubicBezTo>
                    <a:pt x="32" y="41"/>
                    <a:pt x="32" y="41"/>
                    <a:pt x="32" y="42"/>
                  </a:cubicBezTo>
                  <a:cubicBezTo>
                    <a:pt x="30" y="42"/>
                    <a:pt x="31" y="40"/>
                    <a:pt x="30" y="40"/>
                  </a:cubicBezTo>
                  <a:cubicBezTo>
                    <a:pt x="30" y="39"/>
                    <a:pt x="28" y="40"/>
                    <a:pt x="28" y="40"/>
                  </a:cubicBezTo>
                  <a:cubicBezTo>
                    <a:pt x="26" y="38"/>
                    <a:pt x="26" y="35"/>
                    <a:pt x="23" y="35"/>
                  </a:cubicBezTo>
                  <a:cubicBezTo>
                    <a:pt x="25" y="30"/>
                    <a:pt x="21" y="30"/>
                    <a:pt x="21" y="27"/>
                  </a:cubicBezTo>
                  <a:cubicBezTo>
                    <a:pt x="20" y="27"/>
                    <a:pt x="20" y="28"/>
                    <a:pt x="20" y="29"/>
                  </a:cubicBezTo>
                  <a:cubicBezTo>
                    <a:pt x="18" y="28"/>
                    <a:pt x="19" y="25"/>
                    <a:pt x="17" y="23"/>
                  </a:cubicBez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3" y="19"/>
                  </a:cubicBezTo>
                  <a:cubicBezTo>
                    <a:pt x="13" y="17"/>
                    <a:pt x="12" y="16"/>
                    <a:pt x="12" y="15"/>
                  </a:cubicBezTo>
                  <a:cubicBezTo>
                    <a:pt x="11" y="13"/>
                    <a:pt x="9" y="13"/>
                    <a:pt x="8" y="12"/>
                  </a:cubicBezTo>
                  <a:cubicBezTo>
                    <a:pt x="8" y="12"/>
                    <a:pt x="6" y="10"/>
                    <a:pt x="6" y="10"/>
                  </a:cubicBezTo>
                  <a:cubicBezTo>
                    <a:pt x="5" y="8"/>
                    <a:pt x="9" y="6"/>
                    <a:pt x="4" y="8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7" name="Freeform 111"/>
            <p:cNvSpPr>
              <a:spLocks/>
            </p:cNvSpPr>
            <p:nvPr/>
          </p:nvSpPr>
          <p:spPr bwMode="auto">
            <a:xfrm>
              <a:off x="4853338" y="3320182"/>
              <a:ext cx="134938" cy="247650"/>
            </a:xfrm>
            <a:custGeom>
              <a:avLst/>
              <a:gdLst>
                <a:gd name="T0" fmla="*/ 64 w 36"/>
                <a:gd name="T1" fmla="*/ 0 h 66"/>
                <a:gd name="T2" fmla="*/ 76 w 36"/>
                <a:gd name="T3" fmla="*/ 2 h 66"/>
                <a:gd name="T4" fmla="*/ 71 w 36"/>
                <a:gd name="T5" fmla="*/ 54 h 66"/>
                <a:gd name="T6" fmla="*/ 64 w 36"/>
                <a:gd name="T7" fmla="*/ 87 h 66"/>
                <a:gd name="T8" fmla="*/ 57 w 36"/>
                <a:gd name="T9" fmla="*/ 102 h 66"/>
                <a:gd name="T10" fmla="*/ 52 w 36"/>
                <a:gd name="T11" fmla="*/ 118 h 66"/>
                <a:gd name="T12" fmla="*/ 52 w 36"/>
                <a:gd name="T13" fmla="*/ 123 h 66"/>
                <a:gd name="T14" fmla="*/ 47 w 36"/>
                <a:gd name="T15" fmla="*/ 125 h 66"/>
                <a:gd name="T16" fmla="*/ 45 w 36"/>
                <a:gd name="T17" fmla="*/ 142 h 66"/>
                <a:gd name="T18" fmla="*/ 43 w 36"/>
                <a:gd name="T19" fmla="*/ 144 h 66"/>
                <a:gd name="T20" fmla="*/ 40 w 36"/>
                <a:gd name="T21" fmla="*/ 154 h 66"/>
                <a:gd name="T22" fmla="*/ 12 w 36"/>
                <a:gd name="T23" fmla="*/ 156 h 66"/>
                <a:gd name="T24" fmla="*/ 9 w 36"/>
                <a:gd name="T25" fmla="*/ 142 h 66"/>
                <a:gd name="T26" fmla="*/ 7 w 36"/>
                <a:gd name="T27" fmla="*/ 137 h 66"/>
                <a:gd name="T28" fmla="*/ 0 w 36"/>
                <a:gd name="T29" fmla="*/ 135 h 66"/>
                <a:gd name="T30" fmla="*/ 0 w 36"/>
                <a:gd name="T31" fmla="*/ 123 h 66"/>
                <a:gd name="T32" fmla="*/ 2 w 36"/>
                <a:gd name="T33" fmla="*/ 121 h 66"/>
                <a:gd name="T34" fmla="*/ 0 w 36"/>
                <a:gd name="T35" fmla="*/ 118 h 66"/>
                <a:gd name="T36" fmla="*/ 7 w 36"/>
                <a:gd name="T37" fmla="*/ 106 h 66"/>
                <a:gd name="T38" fmla="*/ 7 w 36"/>
                <a:gd name="T39" fmla="*/ 102 h 66"/>
                <a:gd name="T40" fmla="*/ 12 w 36"/>
                <a:gd name="T41" fmla="*/ 97 h 66"/>
                <a:gd name="T42" fmla="*/ 17 w 36"/>
                <a:gd name="T43" fmla="*/ 85 h 66"/>
                <a:gd name="T44" fmla="*/ 12 w 36"/>
                <a:gd name="T45" fmla="*/ 76 h 66"/>
                <a:gd name="T46" fmla="*/ 12 w 36"/>
                <a:gd name="T47" fmla="*/ 59 h 66"/>
                <a:gd name="T48" fmla="*/ 17 w 36"/>
                <a:gd name="T49" fmla="*/ 54 h 66"/>
                <a:gd name="T50" fmla="*/ 26 w 36"/>
                <a:gd name="T51" fmla="*/ 47 h 66"/>
                <a:gd name="T52" fmla="*/ 40 w 36"/>
                <a:gd name="T53" fmla="*/ 38 h 66"/>
                <a:gd name="T54" fmla="*/ 47 w 36"/>
                <a:gd name="T55" fmla="*/ 40 h 66"/>
                <a:gd name="T56" fmla="*/ 50 w 36"/>
                <a:gd name="T57" fmla="*/ 24 h 66"/>
                <a:gd name="T58" fmla="*/ 59 w 36"/>
                <a:gd name="T59" fmla="*/ 19 h 66"/>
                <a:gd name="T60" fmla="*/ 64 w 36"/>
                <a:gd name="T61" fmla="*/ 0 h 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6" h="66">
                  <a:moveTo>
                    <a:pt x="27" y="0"/>
                  </a:moveTo>
                  <a:cubicBezTo>
                    <a:pt x="28" y="1"/>
                    <a:pt x="30" y="2"/>
                    <a:pt x="32" y="1"/>
                  </a:cubicBezTo>
                  <a:cubicBezTo>
                    <a:pt x="30" y="7"/>
                    <a:pt x="36" y="18"/>
                    <a:pt x="30" y="23"/>
                  </a:cubicBezTo>
                  <a:cubicBezTo>
                    <a:pt x="30" y="28"/>
                    <a:pt x="29" y="32"/>
                    <a:pt x="27" y="37"/>
                  </a:cubicBezTo>
                  <a:cubicBezTo>
                    <a:pt x="27" y="39"/>
                    <a:pt x="26" y="42"/>
                    <a:pt x="24" y="43"/>
                  </a:cubicBezTo>
                  <a:cubicBezTo>
                    <a:pt x="25" y="46"/>
                    <a:pt x="23" y="48"/>
                    <a:pt x="22" y="50"/>
                  </a:cubicBezTo>
                  <a:cubicBezTo>
                    <a:pt x="22" y="50"/>
                    <a:pt x="23" y="52"/>
                    <a:pt x="22" y="52"/>
                  </a:cubicBezTo>
                  <a:cubicBezTo>
                    <a:pt x="22" y="52"/>
                    <a:pt x="20" y="53"/>
                    <a:pt x="20" y="53"/>
                  </a:cubicBezTo>
                  <a:cubicBezTo>
                    <a:pt x="19" y="55"/>
                    <a:pt x="20" y="58"/>
                    <a:pt x="19" y="60"/>
                  </a:cubicBezTo>
                  <a:cubicBezTo>
                    <a:pt x="19" y="61"/>
                    <a:pt x="18" y="60"/>
                    <a:pt x="18" y="61"/>
                  </a:cubicBezTo>
                  <a:cubicBezTo>
                    <a:pt x="18" y="62"/>
                    <a:pt x="16" y="63"/>
                    <a:pt x="17" y="65"/>
                  </a:cubicBezTo>
                  <a:cubicBezTo>
                    <a:pt x="14" y="66"/>
                    <a:pt x="9" y="66"/>
                    <a:pt x="5" y="66"/>
                  </a:cubicBezTo>
                  <a:cubicBezTo>
                    <a:pt x="5" y="63"/>
                    <a:pt x="3" y="64"/>
                    <a:pt x="4" y="60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1" y="58"/>
                    <a:pt x="0" y="58"/>
                    <a:pt x="0" y="57"/>
                  </a:cubicBezTo>
                  <a:cubicBezTo>
                    <a:pt x="0" y="55"/>
                    <a:pt x="0" y="54"/>
                    <a:pt x="0" y="52"/>
                  </a:cubicBezTo>
                  <a:cubicBezTo>
                    <a:pt x="0" y="51"/>
                    <a:pt x="1" y="51"/>
                    <a:pt x="1" y="51"/>
                  </a:cubicBezTo>
                  <a:cubicBezTo>
                    <a:pt x="2" y="50"/>
                    <a:pt x="0" y="50"/>
                    <a:pt x="0" y="50"/>
                  </a:cubicBezTo>
                  <a:cubicBezTo>
                    <a:pt x="1" y="48"/>
                    <a:pt x="2" y="46"/>
                    <a:pt x="3" y="45"/>
                  </a:cubicBezTo>
                  <a:cubicBezTo>
                    <a:pt x="3" y="45"/>
                    <a:pt x="2" y="43"/>
                    <a:pt x="3" y="43"/>
                  </a:cubicBezTo>
                  <a:cubicBezTo>
                    <a:pt x="3" y="43"/>
                    <a:pt x="5" y="42"/>
                    <a:pt x="5" y="41"/>
                  </a:cubicBezTo>
                  <a:cubicBezTo>
                    <a:pt x="5" y="39"/>
                    <a:pt x="3" y="32"/>
                    <a:pt x="7" y="36"/>
                  </a:cubicBezTo>
                  <a:cubicBezTo>
                    <a:pt x="8" y="33"/>
                    <a:pt x="5" y="34"/>
                    <a:pt x="5" y="32"/>
                  </a:cubicBezTo>
                  <a:cubicBezTo>
                    <a:pt x="5" y="30"/>
                    <a:pt x="5" y="27"/>
                    <a:pt x="5" y="25"/>
                  </a:cubicBezTo>
                  <a:cubicBezTo>
                    <a:pt x="7" y="25"/>
                    <a:pt x="7" y="24"/>
                    <a:pt x="7" y="23"/>
                  </a:cubicBezTo>
                  <a:cubicBezTo>
                    <a:pt x="10" y="23"/>
                    <a:pt x="10" y="21"/>
                    <a:pt x="11" y="20"/>
                  </a:cubicBezTo>
                  <a:cubicBezTo>
                    <a:pt x="12" y="19"/>
                    <a:pt x="17" y="20"/>
                    <a:pt x="17" y="16"/>
                  </a:cubicBezTo>
                  <a:cubicBezTo>
                    <a:pt x="19" y="15"/>
                    <a:pt x="19" y="17"/>
                    <a:pt x="20" y="17"/>
                  </a:cubicBezTo>
                  <a:cubicBezTo>
                    <a:pt x="19" y="13"/>
                    <a:pt x="21" y="12"/>
                    <a:pt x="21" y="10"/>
                  </a:cubicBezTo>
                  <a:cubicBezTo>
                    <a:pt x="25" y="12"/>
                    <a:pt x="24" y="2"/>
                    <a:pt x="25" y="8"/>
                  </a:cubicBezTo>
                  <a:cubicBezTo>
                    <a:pt x="29" y="7"/>
                    <a:pt x="25" y="2"/>
                    <a:pt x="27" y="0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8" name="Freeform 112"/>
            <p:cNvSpPr>
              <a:spLocks/>
            </p:cNvSpPr>
            <p:nvPr/>
          </p:nvSpPr>
          <p:spPr bwMode="auto">
            <a:xfrm>
              <a:off x="6110638" y="3309069"/>
              <a:ext cx="727075" cy="533400"/>
            </a:xfrm>
            <a:custGeom>
              <a:avLst/>
              <a:gdLst>
                <a:gd name="T0" fmla="*/ 267 w 194"/>
                <a:gd name="T1" fmla="*/ 26 h 142"/>
                <a:gd name="T2" fmla="*/ 255 w 194"/>
                <a:gd name="T3" fmla="*/ 33 h 142"/>
                <a:gd name="T4" fmla="*/ 269 w 194"/>
                <a:gd name="T5" fmla="*/ 50 h 142"/>
                <a:gd name="T6" fmla="*/ 307 w 194"/>
                <a:gd name="T7" fmla="*/ 71 h 142"/>
                <a:gd name="T8" fmla="*/ 319 w 194"/>
                <a:gd name="T9" fmla="*/ 54 h 142"/>
                <a:gd name="T10" fmla="*/ 321 w 194"/>
                <a:gd name="T11" fmla="*/ 45 h 142"/>
                <a:gd name="T12" fmla="*/ 323 w 194"/>
                <a:gd name="T13" fmla="*/ 19 h 142"/>
                <a:gd name="T14" fmla="*/ 333 w 194"/>
                <a:gd name="T15" fmla="*/ 5 h 142"/>
                <a:gd name="T16" fmla="*/ 340 w 194"/>
                <a:gd name="T17" fmla="*/ 17 h 142"/>
                <a:gd name="T18" fmla="*/ 354 w 194"/>
                <a:gd name="T19" fmla="*/ 45 h 142"/>
                <a:gd name="T20" fmla="*/ 368 w 194"/>
                <a:gd name="T21" fmla="*/ 64 h 142"/>
                <a:gd name="T22" fmla="*/ 382 w 194"/>
                <a:gd name="T23" fmla="*/ 83 h 142"/>
                <a:gd name="T24" fmla="*/ 392 w 194"/>
                <a:gd name="T25" fmla="*/ 104 h 142"/>
                <a:gd name="T26" fmla="*/ 399 w 194"/>
                <a:gd name="T27" fmla="*/ 111 h 142"/>
                <a:gd name="T28" fmla="*/ 416 w 194"/>
                <a:gd name="T29" fmla="*/ 123 h 142"/>
                <a:gd name="T30" fmla="*/ 430 w 194"/>
                <a:gd name="T31" fmla="*/ 149 h 142"/>
                <a:gd name="T32" fmla="*/ 434 w 194"/>
                <a:gd name="T33" fmla="*/ 156 h 142"/>
                <a:gd name="T34" fmla="*/ 451 w 194"/>
                <a:gd name="T35" fmla="*/ 166 h 142"/>
                <a:gd name="T36" fmla="*/ 458 w 194"/>
                <a:gd name="T37" fmla="*/ 213 h 142"/>
                <a:gd name="T38" fmla="*/ 449 w 194"/>
                <a:gd name="T39" fmla="*/ 237 h 142"/>
                <a:gd name="T40" fmla="*/ 449 w 194"/>
                <a:gd name="T41" fmla="*/ 244 h 142"/>
                <a:gd name="T42" fmla="*/ 444 w 194"/>
                <a:gd name="T43" fmla="*/ 260 h 142"/>
                <a:gd name="T44" fmla="*/ 427 w 194"/>
                <a:gd name="T45" fmla="*/ 274 h 142"/>
                <a:gd name="T46" fmla="*/ 413 w 194"/>
                <a:gd name="T47" fmla="*/ 317 h 142"/>
                <a:gd name="T48" fmla="*/ 387 w 194"/>
                <a:gd name="T49" fmla="*/ 329 h 142"/>
                <a:gd name="T50" fmla="*/ 378 w 194"/>
                <a:gd name="T51" fmla="*/ 336 h 142"/>
                <a:gd name="T52" fmla="*/ 354 w 194"/>
                <a:gd name="T53" fmla="*/ 331 h 142"/>
                <a:gd name="T54" fmla="*/ 305 w 194"/>
                <a:gd name="T55" fmla="*/ 322 h 142"/>
                <a:gd name="T56" fmla="*/ 302 w 194"/>
                <a:gd name="T57" fmla="*/ 305 h 142"/>
                <a:gd name="T58" fmla="*/ 300 w 194"/>
                <a:gd name="T59" fmla="*/ 298 h 142"/>
                <a:gd name="T60" fmla="*/ 276 w 194"/>
                <a:gd name="T61" fmla="*/ 282 h 142"/>
                <a:gd name="T62" fmla="*/ 267 w 194"/>
                <a:gd name="T63" fmla="*/ 267 h 142"/>
                <a:gd name="T64" fmla="*/ 243 w 194"/>
                <a:gd name="T65" fmla="*/ 258 h 142"/>
                <a:gd name="T66" fmla="*/ 231 w 194"/>
                <a:gd name="T67" fmla="*/ 253 h 142"/>
                <a:gd name="T68" fmla="*/ 179 w 194"/>
                <a:gd name="T69" fmla="*/ 241 h 142"/>
                <a:gd name="T70" fmla="*/ 151 w 194"/>
                <a:gd name="T71" fmla="*/ 251 h 142"/>
                <a:gd name="T72" fmla="*/ 142 w 194"/>
                <a:gd name="T73" fmla="*/ 256 h 142"/>
                <a:gd name="T74" fmla="*/ 132 w 194"/>
                <a:gd name="T75" fmla="*/ 265 h 142"/>
                <a:gd name="T76" fmla="*/ 127 w 194"/>
                <a:gd name="T77" fmla="*/ 265 h 142"/>
                <a:gd name="T78" fmla="*/ 76 w 194"/>
                <a:gd name="T79" fmla="*/ 272 h 142"/>
                <a:gd name="T80" fmla="*/ 68 w 194"/>
                <a:gd name="T81" fmla="*/ 277 h 142"/>
                <a:gd name="T82" fmla="*/ 21 w 194"/>
                <a:gd name="T83" fmla="*/ 286 h 142"/>
                <a:gd name="T84" fmla="*/ 26 w 194"/>
                <a:gd name="T85" fmla="*/ 256 h 142"/>
                <a:gd name="T86" fmla="*/ 21 w 194"/>
                <a:gd name="T87" fmla="*/ 239 h 142"/>
                <a:gd name="T88" fmla="*/ 21 w 194"/>
                <a:gd name="T89" fmla="*/ 227 h 142"/>
                <a:gd name="T90" fmla="*/ 12 w 194"/>
                <a:gd name="T91" fmla="*/ 211 h 142"/>
                <a:gd name="T92" fmla="*/ 9 w 194"/>
                <a:gd name="T93" fmla="*/ 196 h 142"/>
                <a:gd name="T94" fmla="*/ 5 w 194"/>
                <a:gd name="T95" fmla="*/ 180 h 142"/>
                <a:gd name="T96" fmla="*/ 7 w 194"/>
                <a:gd name="T97" fmla="*/ 166 h 142"/>
                <a:gd name="T98" fmla="*/ 7 w 194"/>
                <a:gd name="T99" fmla="*/ 130 h 142"/>
                <a:gd name="T100" fmla="*/ 38 w 194"/>
                <a:gd name="T101" fmla="*/ 111 h 142"/>
                <a:gd name="T102" fmla="*/ 73 w 194"/>
                <a:gd name="T103" fmla="*/ 102 h 142"/>
                <a:gd name="T104" fmla="*/ 94 w 194"/>
                <a:gd name="T105" fmla="*/ 95 h 142"/>
                <a:gd name="T106" fmla="*/ 102 w 194"/>
                <a:gd name="T107" fmla="*/ 64 h 142"/>
                <a:gd name="T108" fmla="*/ 127 w 194"/>
                <a:gd name="T109" fmla="*/ 64 h 142"/>
                <a:gd name="T110" fmla="*/ 132 w 194"/>
                <a:gd name="T111" fmla="*/ 45 h 142"/>
                <a:gd name="T112" fmla="*/ 153 w 194"/>
                <a:gd name="T113" fmla="*/ 31 h 142"/>
                <a:gd name="T114" fmla="*/ 170 w 194"/>
                <a:gd name="T115" fmla="*/ 38 h 142"/>
                <a:gd name="T116" fmla="*/ 177 w 194"/>
                <a:gd name="T117" fmla="*/ 40 h 142"/>
                <a:gd name="T118" fmla="*/ 182 w 194"/>
                <a:gd name="T119" fmla="*/ 35 h 142"/>
                <a:gd name="T120" fmla="*/ 201 w 194"/>
                <a:gd name="T121" fmla="*/ 19 h 142"/>
                <a:gd name="T122" fmla="*/ 215 w 194"/>
                <a:gd name="T123" fmla="*/ 14 h 14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94" h="142">
                  <a:moveTo>
                    <a:pt x="113" y="6"/>
                  </a:moveTo>
                  <a:cubicBezTo>
                    <a:pt x="113" y="8"/>
                    <a:pt x="113" y="10"/>
                    <a:pt x="113" y="11"/>
                  </a:cubicBezTo>
                  <a:cubicBezTo>
                    <a:pt x="111" y="11"/>
                    <a:pt x="110" y="11"/>
                    <a:pt x="109" y="11"/>
                  </a:cubicBezTo>
                  <a:cubicBezTo>
                    <a:pt x="110" y="13"/>
                    <a:pt x="110" y="14"/>
                    <a:pt x="108" y="14"/>
                  </a:cubicBezTo>
                  <a:cubicBezTo>
                    <a:pt x="110" y="16"/>
                    <a:pt x="108" y="15"/>
                    <a:pt x="108" y="19"/>
                  </a:cubicBezTo>
                  <a:cubicBezTo>
                    <a:pt x="109" y="20"/>
                    <a:pt x="111" y="21"/>
                    <a:pt x="114" y="21"/>
                  </a:cubicBezTo>
                  <a:cubicBezTo>
                    <a:pt x="114" y="26"/>
                    <a:pt x="122" y="24"/>
                    <a:pt x="122" y="29"/>
                  </a:cubicBezTo>
                  <a:cubicBezTo>
                    <a:pt x="125" y="29"/>
                    <a:pt x="129" y="29"/>
                    <a:pt x="130" y="30"/>
                  </a:cubicBezTo>
                  <a:cubicBezTo>
                    <a:pt x="132" y="30"/>
                    <a:pt x="130" y="25"/>
                    <a:pt x="135" y="27"/>
                  </a:cubicBezTo>
                  <a:cubicBezTo>
                    <a:pt x="134" y="26"/>
                    <a:pt x="133" y="23"/>
                    <a:pt x="135" y="23"/>
                  </a:cubicBezTo>
                  <a:cubicBezTo>
                    <a:pt x="136" y="23"/>
                    <a:pt x="135" y="21"/>
                    <a:pt x="135" y="20"/>
                  </a:cubicBezTo>
                  <a:cubicBezTo>
                    <a:pt x="135" y="20"/>
                    <a:pt x="136" y="19"/>
                    <a:pt x="136" y="19"/>
                  </a:cubicBezTo>
                  <a:cubicBezTo>
                    <a:pt x="136" y="17"/>
                    <a:pt x="138" y="16"/>
                    <a:pt x="137" y="14"/>
                  </a:cubicBezTo>
                  <a:cubicBezTo>
                    <a:pt x="137" y="13"/>
                    <a:pt x="136" y="11"/>
                    <a:pt x="137" y="8"/>
                  </a:cubicBezTo>
                  <a:cubicBezTo>
                    <a:pt x="137" y="8"/>
                    <a:pt x="139" y="8"/>
                    <a:pt x="140" y="8"/>
                  </a:cubicBezTo>
                  <a:cubicBezTo>
                    <a:pt x="141" y="7"/>
                    <a:pt x="140" y="3"/>
                    <a:pt x="141" y="2"/>
                  </a:cubicBezTo>
                  <a:cubicBezTo>
                    <a:pt x="143" y="2"/>
                    <a:pt x="142" y="6"/>
                    <a:pt x="143" y="7"/>
                  </a:cubicBezTo>
                  <a:cubicBezTo>
                    <a:pt x="143" y="7"/>
                    <a:pt x="144" y="7"/>
                    <a:pt x="144" y="7"/>
                  </a:cubicBezTo>
                  <a:cubicBezTo>
                    <a:pt x="145" y="9"/>
                    <a:pt x="146" y="11"/>
                    <a:pt x="147" y="13"/>
                  </a:cubicBezTo>
                  <a:cubicBezTo>
                    <a:pt x="148" y="15"/>
                    <a:pt x="150" y="16"/>
                    <a:pt x="150" y="19"/>
                  </a:cubicBezTo>
                  <a:cubicBezTo>
                    <a:pt x="153" y="15"/>
                    <a:pt x="151" y="20"/>
                    <a:pt x="155" y="20"/>
                  </a:cubicBezTo>
                  <a:cubicBezTo>
                    <a:pt x="155" y="22"/>
                    <a:pt x="154" y="25"/>
                    <a:pt x="156" y="27"/>
                  </a:cubicBezTo>
                  <a:cubicBezTo>
                    <a:pt x="158" y="29"/>
                    <a:pt x="156" y="31"/>
                    <a:pt x="157" y="35"/>
                  </a:cubicBezTo>
                  <a:cubicBezTo>
                    <a:pt x="160" y="31"/>
                    <a:pt x="158" y="35"/>
                    <a:pt x="162" y="35"/>
                  </a:cubicBezTo>
                  <a:cubicBezTo>
                    <a:pt x="162" y="37"/>
                    <a:pt x="161" y="37"/>
                    <a:pt x="161" y="39"/>
                  </a:cubicBezTo>
                  <a:cubicBezTo>
                    <a:pt x="163" y="40"/>
                    <a:pt x="166" y="40"/>
                    <a:pt x="166" y="44"/>
                  </a:cubicBezTo>
                  <a:cubicBezTo>
                    <a:pt x="166" y="45"/>
                    <a:pt x="168" y="44"/>
                    <a:pt x="169" y="44"/>
                  </a:cubicBezTo>
                  <a:cubicBezTo>
                    <a:pt x="169" y="45"/>
                    <a:pt x="169" y="46"/>
                    <a:pt x="169" y="47"/>
                  </a:cubicBezTo>
                  <a:cubicBezTo>
                    <a:pt x="169" y="47"/>
                    <a:pt x="171" y="46"/>
                    <a:pt x="171" y="47"/>
                  </a:cubicBezTo>
                  <a:cubicBezTo>
                    <a:pt x="173" y="49"/>
                    <a:pt x="173" y="52"/>
                    <a:pt x="176" y="52"/>
                  </a:cubicBezTo>
                  <a:cubicBezTo>
                    <a:pt x="176" y="54"/>
                    <a:pt x="178" y="58"/>
                    <a:pt x="180" y="60"/>
                  </a:cubicBezTo>
                  <a:cubicBezTo>
                    <a:pt x="180" y="61"/>
                    <a:pt x="181" y="62"/>
                    <a:pt x="182" y="63"/>
                  </a:cubicBezTo>
                  <a:cubicBezTo>
                    <a:pt x="182" y="64"/>
                    <a:pt x="184" y="63"/>
                    <a:pt x="184" y="63"/>
                  </a:cubicBezTo>
                  <a:cubicBezTo>
                    <a:pt x="185" y="64"/>
                    <a:pt x="184" y="65"/>
                    <a:pt x="184" y="66"/>
                  </a:cubicBezTo>
                  <a:cubicBezTo>
                    <a:pt x="185" y="66"/>
                    <a:pt x="187" y="66"/>
                    <a:pt x="187" y="66"/>
                  </a:cubicBezTo>
                  <a:cubicBezTo>
                    <a:pt x="189" y="68"/>
                    <a:pt x="187" y="71"/>
                    <a:pt x="191" y="70"/>
                  </a:cubicBezTo>
                  <a:cubicBezTo>
                    <a:pt x="189" y="74"/>
                    <a:pt x="192" y="78"/>
                    <a:pt x="193" y="83"/>
                  </a:cubicBezTo>
                  <a:cubicBezTo>
                    <a:pt x="193" y="86"/>
                    <a:pt x="191" y="89"/>
                    <a:pt x="194" y="90"/>
                  </a:cubicBezTo>
                  <a:cubicBezTo>
                    <a:pt x="191" y="92"/>
                    <a:pt x="192" y="94"/>
                    <a:pt x="191" y="99"/>
                  </a:cubicBezTo>
                  <a:cubicBezTo>
                    <a:pt x="191" y="98"/>
                    <a:pt x="189" y="99"/>
                    <a:pt x="190" y="100"/>
                  </a:cubicBezTo>
                  <a:cubicBezTo>
                    <a:pt x="190" y="100"/>
                    <a:pt x="191" y="100"/>
                    <a:pt x="191" y="100"/>
                  </a:cubicBezTo>
                  <a:cubicBezTo>
                    <a:pt x="191" y="100"/>
                    <a:pt x="191" y="103"/>
                    <a:pt x="190" y="103"/>
                  </a:cubicBezTo>
                  <a:cubicBezTo>
                    <a:pt x="190" y="104"/>
                    <a:pt x="188" y="104"/>
                    <a:pt x="188" y="105"/>
                  </a:cubicBezTo>
                  <a:cubicBezTo>
                    <a:pt x="187" y="106"/>
                    <a:pt x="190" y="108"/>
                    <a:pt x="188" y="110"/>
                  </a:cubicBezTo>
                  <a:cubicBezTo>
                    <a:pt x="186" y="110"/>
                    <a:pt x="186" y="114"/>
                    <a:pt x="183" y="113"/>
                  </a:cubicBezTo>
                  <a:cubicBezTo>
                    <a:pt x="184" y="115"/>
                    <a:pt x="183" y="116"/>
                    <a:pt x="181" y="116"/>
                  </a:cubicBezTo>
                  <a:cubicBezTo>
                    <a:pt x="182" y="121"/>
                    <a:pt x="179" y="122"/>
                    <a:pt x="180" y="127"/>
                  </a:cubicBezTo>
                  <a:cubicBezTo>
                    <a:pt x="175" y="126"/>
                    <a:pt x="176" y="131"/>
                    <a:pt x="175" y="134"/>
                  </a:cubicBezTo>
                  <a:cubicBezTo>
                    <a:pt x="173" y="134"/>
                    <a:pt x="171" y="134"/>
                    <a:pt x="171" y="135"/>
                  </a:cubicBezTo>
                  <a:cubicBezTo>
                    <a:pt x="171" y="137"/>
                    <a:pt x="167" y="137"/>
                    <a:pt x="164" y="139"/>
                  </a:cubicBezTo>
                  <a:cubicBezTo>
                    <a:pt x="164" y="139"/>
                    <a:pt x="163" y="141"/>
                    <a:pt x="162" y="141"/>
                  </a:cubicBezTo>
                  <a:cubicBezTo>
                    <a:pt x="161" y="142"/>
                    <a:pt x="160" y="141"/>
                    <a:pt x="160" y="142"/>
                  </a:cubicBezTo>
                  <a:cubicBezTo>
                    <a:pt x="157" y="141"/>
                    <a:pt x="156" y="138"/>
                    <a:pt x="153" y="137"/>
                  </a:cubicBezTo>
                  <a:cubicBezTo>
                    <a:pt x="150" y="136"/>
                    <a:pt x="151" y="139"/>
                    <a:pt x="150" y="140"/>
                  </a:cubicBezTo>
                  <a:cubicBezTo>
                    <a:pt x="148" y="141"/>
                    <a:pt x="144" y="140"/>
                    <a:pt x="142" y="142"/>
                  </a:cubicBezTo>
                  <a:cubicBezTo>
                    <a:pt x="138" y="140"/>
                    <a:pt x="135" y="137"/>
                    <a:pt x="129" y="136"/>
                  </a:cubicBezTo>
                  <a:cubicBezTo>
                    <a:pt x="130" y="135"/>
                    <a:pt x="130" y="133"/>
                    <a:pt x="129" y="130"/>
                  </a:cubicBezTo>
                  <a:cubicBezTo>
                    <a:pt x="129" y="130"/>
                    <a:pt x="128" y="130"/>
                    <a:pt x="128" y="129"/>
                  </a:cubicBezTo>
                  <a:cubicBezTo>
                    <a:pt x="128" y="129"/>
                    <a:pt x="128" y="128"/>
                    <a:pt x="128" y="128"/>
                  </a:cubicBezTo>
                  <a:cubicBezTo>
                    <a:pt x="127" y="127"/>
                    <a:pt x="125" y="126"/>
                    <a:pt x="127" y="126"/>
                  </a:cubicBezTo>
                  <a:cubicBezTo>
                    <a:pt x="126" y="125"/>
                    <a:pt x="121" y="122"/>
                    <a:pt x="121" y="125"/>
                  </a:cubicBezTo>
                  <a:cubicBezTo>
                    <a:pt x="119" y="123"/>
                    <a:pt x="119" y="120"/>
                    <a:pt x="117" y="119"/>
                  </a:cubicBezTo>
                  <a:cubicBezTo>
                    <a:pt x="117" y="116"/>
                    <a:pt x="118" y="116"/>
                    <a:pt x="118" y="114"/>
                  </a:cubicBezTo>
                  <a:cubicBezTo>
                    <a:pt x="117" y="113"/>
                    <a:pt x="116" y="114"/>
                    <a:pt x="113" y="113"/>
                  </a:cubicBezTo>
                  <a:cubicBezTo>
                    <a:pt x="110" y="114"/>
                    <a:pt x="110" y="118"/>
                    <a:pt x="105" y="117"/>
                  </a:cubicBezTo>
                  <a:cubicBezTo>
                    <a:pt x="107" y="113"/>
                    <a:pt x="102" y="114"/>
                    <a:pt x="103" y="109"/>
                  </a:cubicBezTo>
                  <a:cubicBezTo>
                    <a:pt x="100" y="109"/>
                    <a:pt x="100" y="107"/>
                    <a:pt x="96" y="108"/>
                  </a:cubicBezTo>
                  <a:cubicBezTo>
                    <a:pt x="96" y="107"/>
                    <a:pt x="97" y="107"/>
                    <a:pt x="98" y="107"/>
                  </a:cubicBezTo>
                  <a:cubicBezTo>
                    <a:pt x="95" y="103"/>
                    <a:pt x="93" y="106"/>
                    <a:pt x="87" y="106"/>
                  </a:cubicBezTo>
                  <a:cubicBezTo>
                    <a:pt x="83" y="105"/>
                    <a:pt x="79" y="104"/>
                    <a:pt x="76" y="102"/>
                  </a:cubicBezTo>
                  <a:cubicBezTo>
                    <a:pt x="73" y="103"/>
                    <a:pt x="70" y="103"/>
                    <a:pt x="69" y="106"/>
                  </a:cubicBezTo>
                  <a:cubicBezTo>
                    <a:pt x="67" y="106"/>
                    <a:pt x="66" y="106"/>
                    <a:pt x="64" y="106"/>
                  </a:cubicBezTo>
                  <a:cubicBezTo>
                    <a:pt x="63" y="106"/>
                    <a:pt x="63" y="107"/>
                    <a:pt x="63" y="107"/>
                  </a:cubicBezTo>
                  <a:cubicBezTo>
                    <a:pt x="61" y="107"/>
                    <a:pt x="62" y="105"/>
                    <a:pt x="60" y="108"/>
                  </a:cubicBezTo>
                  <a:cubicBezTo>
                    <a:pt x="59" y="109"/>
                    <a:pt x="58" y="109"/>
                    <a:pt x="58" y="110"/>
                  </a:cubicBezTo>
                  <a:cubicBezTo>
                    <a:pt x="57" y="109"/>
                    <a:pt x="56" y="107"/>
                    <a:pt x="56" y="112"/>
                  </a:cubicBezTo>
                  <a:cubicBezTo>
                    <a:pt x="55" y="111"/>
                    <a:pt x="55" y="110"/>
                    <a:pt x="54" y="110"/>
                  </a:cubicBezTo>
                  <a:cubicBezTo>
                    <a:pt x="52" y="110"/>
                    <a:pt x="53" y="112"/>
                    <a:pt x="54" y="112"/>
                  </a:cubicBezTo>
                  <a:cubicBezTo>
                    <a:pt x="52" y="114"/>
                    <a:pt x="49" y="113"/>
                    <a:pt x="48" y="116"/>
                  </a:cubicBezTo>
                  <a:cubicBezTo>
                    <a:pt x="45" y="114"/>
                    <a:pt x="37" y="116"/>
                    <a:pt x="32" y="115"/>
                  </a:cubicBezTo>
                  <a:cubicBezTo>
                    <a:pt x="31" y="115"/>
                    <a:pt x="32" y="117"/>
                    <a:pt x="31" y="117"/>
                  </a:cubicBezTo>
                  <a:cubicBezTo>
                    <a:pt x="31" y="118"/>
                    <a:pt x="30" y="117"/>
                    <a:pt x="29" y="117"/>
                  </a:cubicBezTo>
                  <a:cubicBezTo>
                    <a:pt x="28" y="118"/>
                    <a:pt x="27" y="118"/>
                    <a:pt x="25" y="119"/>
                  </a:cubicBezTo>
                  <a:cubicBezTo>
                    <a:pt x="22" y="119"/>
                    <a:pt x="16" y="122"/>
                    <a:pt x="9" y="121"/>
                  </a:cubicBezTo>
                  <a:cubicBezTo>
                    <a:pt x="10" y="118"/>
                    <a:pt x="9" y="114"/>
                    <a:pt x="12" y="114"/>
                  </a:cubicBezTo>
                  <a:cubicBezTo>
                    <a:pt x="12" y="112"/>
                    <a:pt x="14" y="108"/>
                    <a:pt x="11" y="108"/>
                  </a:cubicBezTo>
                  <a:cubicBezTo>
                    <a:pt x="8" y="108"/>
                    <a:pt x="12" y="107"/>
                    <a:pt x="11" y="103"/>
                  </a:cubicBezTo>
                  <a:cubicBezTo>
                    <a:pt x="10" y="100"/>
                    <a:pt x="10" y="106"/>
                    <a:pt x="9" y="101"/>
                  </a:cubicBezTo>
                  <a:cubicBezTo>
                    <a:pt x="9" y="101"/>
                    <a:pt x="9" y="99"/>
                    <a:pt x="9" y="99"/>
                  </a:cubicBezTo>
                  <a:cubicBezTo>
                    <a:pt x="7" y="97"/>
                    <a:pt x="9" y="98"/>
                    <a:pt x="9" y="96"/>
                  </a:cubicBezTo>
                  <a:cubicBezTo>
                    <a:pt x="9" y="94"/>
                    <a:pt x="6" y="92"/>
                    <a:pt x="8" y="90"/>
                  </a:cubicBezTo>
                  <a:cubicBezTo>
                    <a:pt x="8" y="89"/>
                    <a:pt x="6" y="90"/>
                    <a:pt x="5" y="89"/>
                  </a:cubicBezTo>
                  <a:cubicBezTo>
                    <a:pt x="5" y="89"/>
                    <a:pt x="6" y="87"/>
                    <a:pt x="5" y="87"/>
                  </a:cubicBezTo>
                  <a:cubicBezTo>
                    <a:pt x="5" y="87"/>
                    <a:pt x="4" y="83"/>
                    <a:pt x="4" y="83"/>
                  </a:cubicBezTo>
                  <a:cubicBezTo>
                    <a:pt x="3" y="82"/>
                    <a:pt x="5" y="83"/>
                    <a:pt x="4" y="81"/>
                  </a:cubicBezTo>
                  <a:cubicBezTo>
                    <a:pt x="4" y="79"/>
                    <a:pt x="1" y="79"/>
                    <a:pt x="2" y="76"/>
                  </a:cubicBezTo>
                  <a:cubicBezTo>
                    <a:pt x="5" y="77"/>
                    <a:pt x="3" y="72"/>
                    <a:pt x="5" y="72"/>
                  </a:cubicBezTo>
                  <a:cubicBezTo>
                    <a:pt x="6" y="70"/>
                    <a:pt x="3" y="71"/>
                    <a:pt x="3" y="70"/>
                  </a:cubicBezTo>
                  <a:cubicBezTo>
                    <a:pt x="2" y="69"/>
                    <a:pt x="4" y="66"/>
                    <a:pt x="1" y="67"/>
                  </a:cubicBezTo>
                  <a:cubicBezTo>
                    <a:pt x="0" y="61"/>
                    <a:pt x="3" y="59"/>
                    <a:pt x="3" y="55"/>
                  </a:cubicBezTo>
                  <a:cubicBezTo>
                    <a:pt x="4" y="57"/>
                    <a:pt x="9" y="56"/>
                    <a:pt x="9" y="53"/>
                  </a:cubicBezTo>
                  <a:cubicBezTo>
                    <a:pt x="9" y="50"/>
                    <a:pt x="17" y="52"/>
                    <a:pt x="16" y="47"/>
                  </a:cubicBezTo>
                  <a:cubicBezTo>
                    <a:pt x="23" y="48"/>
                    <a:pt x="26" y="45"/>
                    <a:pt x="31" y="44"/>
                  </a:cubicBezTo>
                  <a:cubicBezTo>
                    <a:pt x="33" y="45"/>
                    <a:pt x="32" y="43"/>
                    <a:pt x="31" y="43"/>
                  </a:cubicBezTo>
                  <a:cubicBezTo>
                    <a:pt x="33" y="41"/>
                    <a:pt x="37" y="43"/>
                    <a:pt x="37" y="39"/>
                  </a:cubicBezTo>
                  <a:cubicBezTo>
                    <a:pt x="38" y="39"/>
                    <a:pt x="38" y="40"/>
                    <a:pt x="40" y="40"/>
                  </a:cubicBezTo>
                  <a:cubicBezTo>
                    <a:pt x="42" y="40"/>
                    <a:pt x="39" y="34"/>
                    <a:pt x="43" y="36"/>
                  </a:cubicBezTo>
                  <a:cubicBezTo>
                    <a:pt x="42" y="31"/>
                    <a:pt x="43" y="32"/>
                    <a:pt x="43" y="27"/>
                  </a:cubicBezTo>
                  <a:cubicBezTo>
                    <a:pt x="46" y="27"/>
                    <a:pt x="48" y="28"/>
                    <a:pt x="50" y="29"/>
                  </a:cubicBezTo>
                  <a:cubicBezTo>
                    <a:pt x="51" y="28"/>
                    <a:pt x="51" y="26"/>
                    <a:pt x="54" y="27"/>
                  </a:cubicBezTo>
                  <a:cubicBezTo>
                    <a:pt x="52" y="24"/>
                    <a:pt x="57" y="22"/>
                    <a:pt x="54" y="22"/>
                  </a:cubicBezTo>
                  <a:cubicBezTo>
                    <a:pt x="54" y="21"/>
                    <a:pt x="56" y="21"/>
                    <a:pt x="56" y="19"/>
                  </a:cubicBezTo>
                  <a:cubicBezTo>
                    <a:pt x="60" y="19"/>
                    <a:pt x="57" y="14"/>
                    <a:pt x="62" y="16"/>
                  </a:cubicBezTo>
                  <a:cubicBezTo>
                    <a:pt x="63" y="15"/>
                    <a:pt x="64" y="14"/>
                    <a:pt x="65" y="13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69" y="16"/>
                    <a:pt x="72" y="15"/>
                    <a:pt x="72" y="16"/>
                  </a:cubicBezTo>
                  <a:cubicBezTo>
                    <a:pt x="73" y="16"/>
                    <a:pt x="72" y="17"/>
                    <a:pt x="72" y="17"/>
                  </a:cubicBezTo>
                  <a:cubicBezTo>
                    <a:pt x="73" y="18"/>
                    <a:pt x="75" y="17"/>
                    <a:pt x="75" y="17"/>
                  </a:cubicBezTo>
                  <a:cubicBezTo>
                    <a:pt x="75" y="18"/>
                    <a:pt x="76" y="21"/>
                    <a:pt x="80" y="20"/>
                  </a:cubicBezTo>
                  <a:cubicBezTo>
                    <a:pt x="81" y="20"/>
                    <a:pt x="80" y="14"/>
                    <a:pt x="77" y="15"/>
                  </a:cubicBezTo>
                  <a:cubicBezTo>
                    <a:pt x="78" y="14"/>
                    <a:pt x="79" y="13"/>
                    <a:pt x="81" y="13"/>
                  </a:cubicBezTo>
                  <a:cubicBezTo>
                    <a:pt x="81" y="10"/>
                    <a:pt x="82" y="8"/>
                    <a:pt x="85" y="8"/>
                  </a:cubicBezTo>
                  <a:cubicBezTo>
                    <a:pt x="85" y="5"/>
                    <a:pt x="86" y="4"/>
                    <a:pt x="89" y="4"/>
                  </a:cubicBezTo>
                  <a:cubicBezTo>
                    <a:pt x="87" y="8"/>
                    <a:pt x="88" y="6"/>
                    <a:pt x="91" y="6"/>
                  </a:cubicBezTo>
                  <a:cubicBezTo>
                    <a:pt x="96" y="0"/>
                    <a:pt x="106" y="6"/>
                    <a:pt x="113" y="6"/>
                  </a:cubicBezTo>
                  <a:close/>
                </a:path>
              </a:pathLst>
            </a:custGeom>
            <a:grpFill/>
            <a:ln w="12700">
              <a:noFill/>
              <a:round/>
              <a:headEnd/>
              <a:tailEnd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1F223E"/>
                </a:solidFill>
                <a:latin typeface="Broadway" pitchFamily="82" charset="0"/>
              </a:endParaRPr>
            </a:p>
          </p:txBody>
        </p:sp>
      </p:grpSp>
      <p:sp>
        <p:nvSpPr>
          <p:cNvPr id="189" name="椭圆 188"/>
          <p:cNvSpPr/>
          <p:nvPr/>
        </p:nvSpPr>
        <p:spPr>
          <a:xfrm>
            <a:off x="4652858" y="2692935"/>
            <a:ext cx="878942" cy="878942"/>
          </a:xfrm>
          <a:prstGeom prst="ellipse">
            <a:avLst/>
          </a:prstGeom>
          <a:solidFill>
            <a:srgbClr val="118C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223E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7569198" y="2445608"/>
            <a:ext cx="878942" cy="878942"/>
          </a:xfrm>
          <a:prstGeom prst="ellipse">
            <a:avLst/>
          </a:prstGeom>
          <a:solidFill>
            <a:srgbClr val="90C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223E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8549176" y="3720668"/>
            <a:ext cx="531552" cy="531552"/>
          </a:xfrm>
          <a:prstGeom prst="ellipse">
            <a:avLst/>
          </a:prstGeom>
          <a:solidFill>
            <a:srgbClr val="118C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223E"/>
              </a:solidFill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2801209" y="3286904"/>
            <a:ext cx="878942" cy="878942"/>
          </a:xfrm>
          <a:prstGeom prst="ellipse">
            <a:avLst/>
          </a:prstGeom>
          <a:solidFill>
            <a:srgbClr val="90C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223E"/>
              </a:solidFill>
            </a:endParaRPr>
          </a:p>
        </p:txBody>
      </p:sp>
      <p:sp>
        <p:nvSpPr>
          <p:cNvPr id="193" name="椭圆 192"/>
          <p:cNvSpPr/>
          <p:nvPr/>
        </p:nvSpPr>
        <p:spPr>
          <a:xfrm>
            <a:off x="3390477" y="2401127"/>
            <a:ext cx="605182" cy="605182"/>
          </a:xfrm>
          <a:prstGeom prst="ellipse">
            <a:avLst/>
          </a:prstGeom>
          <a:solidFill>
            <a:srgbClr val="118C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223E"/>
              </a:solidFill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5321489" y="4173681"/>
            <a:ext cx="422042" cy="422042"/>
          </a:xfrm>
          <a:prstGeom prst="ellipse">
            <a:avLst/>
          </a:prstGeom>
          <a:solidFill>
            <a:srgbClr val="90C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223E"/>
              </a:solidFill>
            </a:endParaRPr>
          </a:p>
        </p:txBody>
      </p:sp>
      <p:grpSp>
        <p:nvGrpSpPr>
          <p:cNvPr id="195" name="组合 194"/>
          <p:cNvGrpSpPr/>
          <p:nvPr/>
        </p:nvGrpSpPr>
        <p:grpSpPr>
          <a:xfrm>
            <a:off x="2428497" y="1766759"/>
            <a:ext cx="1266795" cy="972023"/>
            <a:chOff x="1030935" y="1091592"/>
            <a:chExt cx="1266795" cy="972023"/>
          </a:xfrm>
        </p:grpSpPr>
        <p:sp>
          <p:nvSpPr>
            <p:cNvPr id="196" name="任意多边形 195"/>
            <p:cNvSpPr/>
            <p:nvPr/>
          </p:nvSpPr>
          <p:spPr>
            <a:xfrm flipH="1">
              <a:off x="1789730" y="1366930"/>
              <a:ext cx="508000" cy="696685"/>
            </a:xfrm>
            <a:custGeom>
              <a:avLst/>
              <a:gdLst>
                <a:gd name="connsiteX0" fmla="*/ 0 w 508000"/>
                <a:gd name="connsiteY0" fmla="*/ 696685 h 696685"/>
                <a:gd name="connsiteX1" fmla="*/ 246743 w 508000"/>
                <a:gd name="connsiteY1" fmla="*/ 0 h 696685"/>
                <a:gd name="connsiteX2" fmla="*/ 508000 w 508000"/>
                <a:gd name="connsiteY2" fmla="*/ 0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0" h="696685">
                  <a:moveTo>
                    <a:pt x="0" y="696685"/>
                  </a:moveTo>
                  <a:lnTo>
                    <a:pt x="246743" y="0"/>
                  </a:lnTo>
                  <a:lnTo>
                    <a:pt x="50800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223E"/>
                </a:solidFill>
              </a:endParaRP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030935" y="1091592"/>
              <a:ext cx="902811" cy="783868"/>
              <a:chOff x="212805" y="1132548"/>
              <a:chExt cx="902811" cy="783868"/>
            </a:xfrm>
          </p:grpSpPr>
          <p:sp>
            <p:nvSpPr>
              <p:cNvPr id="198" name="TextBox 119"/>
              <p:cNvSpPr txBox="1"/>
              <p:nvPr/>
            </p:nvSpPr>
            <p:spPr>
              <a:xfrm>
                <a:off x="393142" y="1132548"/>
                <a:ext cx="54213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1F223E"/>
                    </a:solidFill>
                  </a:rPr>
                  <a:t>14%</a:t>
                </a:r>
                <a:endParaRPr lang="zh-CN" altLang="en-US" sz="1600" b="1" dirty="0">
                  <a:solidFill>
                    <a:srgbClr val="1F223E"/>
                  </a:solidFill>
                </a:endParaRPr>
              </a:p>
            </p:txBody>
          </p:sp>
          <p:sp>
            <p:nvSpPr>
              <p:cNvPr id="199" name="TextBox 120"/>
              <p:cNvSpPr txBox="1"/>
              <p:nvPr/>
            </p:nvSpPr>
            <p:spPr>
              <a:xfrm>
                <a:off x="212805" y="1393196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  <a:endParaRPr lang="en-US" altLang="zh-CN" sz="1400" dirty="0">
                  <a:solidFill>
                    <a:srgbClr val="1F223E"/>
                  </a:solidFill>
                </a:endParaRPr>
              </a:p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</a:p>
            </p:txBody>
          </p:sp>
        </p:grpSp>
      </p:grpSp>
      <p:grpSp>
        <p:nvGrpSpPr>
          <p:cNvPr id="200" name="组合 199"/>
          <p:cNvGrpSpPr/>
          <p:nvPr/>
        </p:nvGrpSpPr>
        <p:grpSpPr>
          <a:xfrm>
            <a:off x="5183172" y="1981824"/>
            <a:ext cx="1637812" cy="986492"/>
            <a:chOff x="3785611" y="1306658"/>
            <a:chExt cx="1637812" cy="986492"/>
          </a:xfrm>
        </p:grpSpPr>
        <p:sp>
          <p:nvSpPr>
            <p:cNvPr id="201" name="任意多边形 200"/>
            <p:cNvSpPr/>
            <p:nvPr/>
          </p:nvSpPr>
          <p:spPr>
            <a:xfrm>
              <a:off x="3785611" y="1596465"/>
              <a:ext cx="795181" cy="696685"/>
            </a:xfrm>
            <a:custGeom>
              <a:avLst/>
              <a:gdLst>
                <a:gd name="connsiteX0" fmla="*/ 0 w 508000"/>
                <a:gd name="connsiteY0" fmla="*/ 696685 h 696685"/>
                <a:gd name="connsiteX1" fmla="*/ 246743 w 508000"/>
                <a:gd name="connsiteY1" fmla="*/ 0 h 696685"/>
                <a:gd name="connsiteX2" fmla="*/ 508000 w 508000"/>
                <a:gd name="connsiteY2" fmla="*/ 0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0" h="696685">
                  <a:moveTo>
                    <a:pt x="0" y="696685"/>
                  </a:moveTo>
                  <a:lnTo>
                    <a:pt x="246743" y="0"/>
                  </a:lnTo>
                  <a:lnTo>
                    <a:pt x="50800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223E"/>
                </a:solidFill>
              </a:endParaRPr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4520612" y="1306658"/>
              <a:ext cx="902811" cy="783868"/>
              <a:chOff x="212805" y="1132548"/>
              <a:chExt cx="902811" cy="783868"/>
            </a:xfrm>
          </p:grpSpPr>
          <p:sp>
            <p:nvSpPr>
              <p:cNvPr id="203" name="TextBox 124"/>
              <p:cNvSpPr txBox="1"/>
              <p:nvPr/>
            </p:nvSpPr>
            <p:spPr>
              <a:xfrm>
                <a:off x="393142" y="1132548"/>
                <a:ext cx="54213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1F223E"/>
                    </a:solidFill>
                  </a:rPr>
                  <a:t>40%</a:t>
                </a:r>
                <a:endParaRPr lang="zh-CN" altLang="en-US" sz="1600" b="1" dirty="0">
                  <a:solidFill>
                    <a:srgbClr val="1F223E"/>
                  </a:solidFill>
                </a:endParaRPr>
              </a:p>
            </p:txBody>
          </p:sp>
          <p:sp>
            <p:nvSpPr>
              <p:cNvPr id="204" name="TextBox 125"/>
              <p:cNvSpPr txBox="1"/>
              <p:nvPr/>
            </p:nvSpPr>
            <p:spPr>
              <a:xfrm>
                <a:off x="212805" y="1393196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  <a:endParaRPr lang="en-US" altLang="zh-CN" sz="1400" dirty="0">
                  <a:solidFill>
                    <a:srgbClr val="1F223E"/>
                  </a:solidFill>
                </a:endParaRPr>
              </a:p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</a:p>
            </p:txBody>
          </p:sp>
        </p:grpSp>
      </p:grpSp>
      <p:grpSp>
        <p:nvGrpSpPr>
          <p:cNvPr id="205" name="组合 204"/>
          <p:cNvGrpSpPr/>
          <p:nvPr/>
        </p:nvGrpSpPr>
        <p:grpSpPr>
          <a:xfrm>
            <a:off x="7971613" y="1806757"/>
            <a:ext cx="1742364" cy="950207"/>
            <a:chOff x="6574052" y="1131590"/>
            <a:chExt cx="1742364" cy="950207"/>
          </a:xfrm>
        </p:grpSpPr>
        <p:sp>
          <p:nvSpPr>
            <p:cNvPr id="206" name="任意多边形 205"/>
            <p:cNvSpPr/>
            <p:nvPr/>
          </p:nvSpPr>
          <p:spPr>
            <a:xfrm>
              <a:off x="6574052" y="1385112"/>
              <a:ext cx="1030579" cy="696685"/>
            </a:xfrm>
            <a:custGeom>
              <a:avLst/>
              <a:gdLst>
                <a:gd name="connsiteX0" fmla="*/ 0 w 508000"/>
                <a:gd name="connsiteY0" fmla="*/ 696685 h 696685"/>
                <a:gd name="connsiteX1" fmla="*/ 246743 w 508000"/>
                <a:gd name="connsiteY1" fmla="*/ 0 h 696685"/>
                <a:gd name="connsiteX2" fmla="*/ 508000 w 508000"/>
                <a:gd name="connsiteY2" fmla="*/ 0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0" h="696685">
                  <a:moveTo>
                    <a:pt x="0" y="696685"/>
                  </a:moveTo>
                  <a:lnTo>
                    <a:pt x="246743" y="0"/>
                  </a:lnTo>
                  <a:lnTo>
                    <a:pt x="50800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223E"/>
                </a:solidFill>
              </a:endParaRPr>
            </a:p>
          </p:txBody>
        </p:sp>
        <p:grpSp>
          <p:nvGrpSpPr>
            <p:cNvPr id="207" name="组合 206"/>
            <p:cNvGrpSpPr/>
            <p:nvPr/>
          </p:nvGrpSpPr>
          <p:grpSpPr>
            <a:xfrm>
              <a:off x="7413605" y="1131590"/>
              <a:ext cx="902811" cy="783868"/>
              <a:chOff x="212805" y="1132548"/>
              <a:chExt cx="902811" cy="783868"/>
            </a:xfrm>
          </p:grpSpPr>
          <p:sp>
            <p:nvSpPr>
              <p:cNvPr id="208" name="TextBox 129"/>
              <p:cNvSpPr txBox="1"/>
              <p:nvPr/>
            </p:nvSpPr>
            <p:spPr>
              <a:xfrm>
                <a:off x="393142" y="1132548"/>
                <a:ext cx="54213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1F223E"/>
                    </a:solidFill>
                  </a:rPr>
                  <a:t>30%</a:t>
                </a:r>
                <a:endParaRPr lang="zh-CN" altLang="en-US" sz="1600" b="1" dirty="0">
                  <a:solidFill>
                    <a:srgbClr val="1F223E"/>
                  </a:solidFill>
                </a:endParaRPr>
              </a:p>
            </p:txBody>
          </p:sp>
          <p:sp>
            <p:nvSpPr>
              <p:cNvPr id="209" name="TextBox 130"/>
              <p:cNvSpPr txBox="1"/>
              <p:nvPr/>
            </p:nvSpPr>
            <p:spPr>
              <a:xfrm>
                <a:off x="212805" y="1393196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  <a:endParaRPr lang="en-US" altLang="zh-CN" sz="1400" dirty="0">
                  <a:solidFill>
                    <a:srgbClr val="1F223E"/>
                  </a:solidFill>
                </a:endParaRPr>
              </a:p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</a:p>
            </p:txBody>
          </p:sp>
        </p:grpSp>
      </p:grpSp>
      <p:grpSp>
        <p:nvGrpSpPr>
          <p:cNvPr id="210" name="组合 209"/>
          <p:cNvGrpSpPr/>
          <p:nvPr/>
        </p:nvGrpSpPr>
        <p:grpSpPr>
          <a:xfrm>
            <a:off x="8916777" y="3043994"/>
            <a:ext cx="1157240" cy="966741"/>
            <a:chOff x="7519216" y="2368827"/>
            <a:chExt cx="1157240" cy="966741"/>
          </a:xfrm>
        </p:grpSpPr>
        <p:sp>
          <p:nvSpPr>
            <p:cNvPr id="211" name="任意多边形 210"/>
            <p:cNvSpPr/>
            <p:nvPr/>
          </p:nvSpPr>
          <p:spPr>
            <a:xfrm>
              <a:off x="7519216" y="2638883"/>
              <a:ext cx="508000" cy="696685"/>
            </a:xfrm>
            <a:custGeom>
              <a:avLst/>
              <a:gdLst>
                <a:gd name="connsiteX0" fmla="*/ 0 w 508000"/>
                <a:gd name="connsiteY0" fmla="*/ 696685 h 696685"/>
                <a:gd name="connsiteX1" fmla="*/ 246743 w 508000"/>
                <a:gd name="connsiteY1" fmla="*/ 0 h 696685"/>
                <a:gd name="connsiteX2" fmla="*/ 508000 w 508000"/>
                <a:gd name="connsiteY2" fmla="*/ 0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0" h="696685">
                  <a:moveTo>
                    <a:pt x="0" y="696685"/>
                  </a:moveTo>
                  <a:lnTo>
                    <a:pt x="246743" y="0"/>
                  </a:lnTo>
                  <a:lnTo>
                    <a:pt x="50800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223E"/>
                </a:solidFill>
              </a:endParaRPr>
            </a:p>
          </p:txBody>
        </p:sp>
        <p:grpSp>
          <p:nvGrpSpPr>
            <p:cNvPr id="212" name="组合 211"/>
            <p:cNvGrpSpPr/>
            <p:nvPr/>
          </p:nvGrpSpPr>
          <p:grpSpPr>
            <a:xfrm>
              <a:off x="7773645" y="2368827"/>
              <a:ext cx="902811" cy="783868"/>
              <a:chOff x="212805" y="1132548"/>
              <a:chExt cx="902811" cy="783868"/>
            </a:xfrm>
          </p:grpSpPr>
          <p:sp>
            <p:nvSpPr>
              <p:cNvPr id="213" name="TextBox 134"/>
              <p:cNvSpPr txBox="1"/>
              <p:nvPr/>
            </p:nvSpPr>
            <p:spPr>
              <a:xfrm>
                <a:off x="393142" y="1132548"/>
                <a:ext cx="54213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1F223E"/>
                    </a:solidFill>
                  </a:rPr>
                  <a:t>10%</a:t>
                </a:r>
                <a:endParaRPr lang="zh-CN" altLang="en-US" sz="1600" b="1" dirty="0">
                  <a:solidFill>
                    <a:srgbClr val="1F223E"/>
                  </a:solidFill>
                </a:endParaRPr>
              </a:p>
            </p:txBody>
          </p:sp>
          <p:sp>
            <p:nvSpPr>
              <p:cNvPr id="214" name="TextBox 135"/>
              <p:cNvSpPr txBox="1"/>
              <p:nvPr/>
            </p:nvSpPr>
            <p:spPr>
              <a:xfrm>
                <a:off x="212805" y="1393196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  <a:endParaRPr lang="en-US" altLang="zh-CN" sz="1400" dirty="0">
                  <a:solidFill>
                    <a:srgbClr val="1F223E"/>
                  </a:solidFill>
                </a:endParaRPr>
              </a:p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</a:p>
            </p:txBody>
          </p:sp>
        </p:grpSp>
      </p:grpSp>
      <p:grpSp>
        <p:nvGrpSpPr>
          <p:cNvPr id="215" name="组合 214"/>
          <p:cNvGrpSpPr/>
          <p:nvPr/>
        </p:nvGrpSpPr>
        <p:grpSpPr>
          <a:xfrm>
            <a:off x="5631207" y="4047224"/>
            <a:ext cx="1674873" cy="783868"/>
            <a:chOff x="4233645" y="3372058"/>
            <a:chExt cx="1674873" cy="783868"/>
          </a:xfrm>
        </p:grpSpPr>
        <p:sp>
          <p:nvSpPr>
            <p:cNvPr id="216" name="任意多边形 215"/>
            <p:cNvSpPr/>
            <p:nvPr/>
          </p:nvSpPr>
          <p:spPr>
            <a:xfrm>
              <a:off x="4233645" y="3607497"/>
              <a:ext cx="828469" cy="52590"/>
            </a:xfrm>
            <a:custGeom>
              <a:avLst/>
              <a:gdLst>
                <a:gd name="connsiteX0" fmla="*/ 0 w 508000"/>
                <a:gd name="connsiteY0" fmla="*/ 696685 h 696685"/>
                <a:gd name="connsiteX1" fmla="*/ 246743 w 508000"/>
                <a:gd name="connsiteY1" fmla="*/ 0 h 696685"/>
                <a:gd name="connsiteX2" fmla="*/ 508000 w 508000"/>
                <a:gd name="connsiteY2" fmla="*/ 0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0" h="696685">
                  <a:moveTo>
                    <a:pt x="0" y="696685"/>
                  </a:moveTo>
                  <a:lnTo>
                    <a:pt x="246743" y="0"/>
                  </a:lnTo>
                  <a:lnTo>
                    <a:pt x="50800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223E"/>
                </a:solidFill>
              </a:endParaRPr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5005707" y="3372058"/>
              <a:ext cx="902811" cy="783868"/>
              <a:chOff x="212805" y="1132548"/>
              <a:chExt cx="902811" cy="783868"/>
            </a:xfrm>
          </p:grpSpPr>
          <p:sp>
            <p:nvSpPr>
              <p:cNvPr id="218" name="TextBox 139"/>
              <p:cNvSpPr txBox="1"/>
              <p:nvPr/>
            </p:nvSpPr>
            <p:spPr>
              <a:xfrm>
                <a:off x="445240" y="1132548"/>
                <a:ext cx="43794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1F223E"/>
                    </a:solidFill>
                  </a:rPr>
                  <a:t>7%</a:t>
                </a:r>
                <a:endParaRPr lang="zh-CN" altLang="en-US" sz="1600" b="1" dirty="0">
                  <a:solidFill>
                    <a:srgbClr val="1F223E"/>
                  </a:solidFill>
                </a:endParaRPr>
              </a:p>
            </p:txBody>
          </p:sp>
          <p:sp>
            <p:nvSpPr>
              <p:cNvPr id="219" name="TextBox 140"/>
              <p:cNvSpPr txBox="1"/>
              <p:nvPr/>
            </p:nvSpPr>
            <p:spPr>
              <a:xfrm>
                <a:off x="212805" y="1393196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  <a:endParaRPr lang="en-US" altLang="zh-CN" sz="1400" dirty="0">
                  <a:solidFill>
                    <a:srgbClr val="1F223E"/>
                  </a:solidFill>
                </a:endParaRPr>
              </a:p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</a:p>
            </p:txBody>
          </p:sp>
        </p:grpSp>
      </p:grpSp>
      <p:grpSp>
        <p:nvGrpSpPr>
          <p:cNvPr id="220" name="组合 219"/>
          <p:cNvGrpSpPr/>
          <p:nvPr/>
        </p:nvGrpSpPr>
        <p:grpSpPr>
          <a:xfrm>
            <a:off x="3359180" y="3733412"/>
            <a:ext cx="1324869" cy="1071485"/>
            <a:chOff x="1961618" y="3058245"/>
            <a:chExt cx="1324869" cy="1071485"/>
          </a:xfrm>
        </p:grpSpPr>
        <p:sp>
          <p:nvSpPr>
            <p:cNvPr id="221" name="任意多边形 220"/>
            <p:cNvSpPr/>
            <p:nvPr/>
          </p:nvSpPr>
          <p:spPr>
            <a:xfrm flipV="1">
              <a:off x="1961618" y="3058245"/>
              <a:ext cx="508000" cy="530668"/>
            </a:xfrm>
            <a:custGeom>
              <a:avLst/>
              <a:gdLst>
                <a:gd name="connsiteX0" fmla="*/ 0 w 508000"/>
                <a:gd name="connsiteY0" fmla="*/ 696685 h 696685"/>
                <a:gd name="connsiteX1" fmla="*/ 246743 w 508000"/>
                <a:gd name="connsiteY1" fmla="*/ 0 h 696685"/>
                <a:gd name="connsiteX2" fmla="*/ 508000 w 508000"/>
                <a:gd name="connsiteY2" fmla="*/ 0 h 69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0" h="696685">
                  <a:moveTo>
                    <a:pt x="0" y="696685"/>
                  </a:moveTo>
                  <a:lnTo>
                    <a:pt x="246743" y="0"/>
                  </a:lnTo>
                  <a:lnTo>
                    <a:pt x="50800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223E"/>
                </a:solidFill>
              </a:endParaRPr>
            </a:p>
          </p:txBody>
        </p:sp>
        <p:grpSp>
          <p:nvGrpSpPr>
            <p:cNvPr id="222" name="组合 221"/>
            <p:cNvGrpSpPr/>
            <p:nvPr/>
          </p:nvGrpSpPr>
          <p:grpSpPr>
            <a:xfrm>
              <a:off x="2383676" y="3345862"/>
              <a:ext cx="902811" cy="783868"/>
              <a:chOff x="212805" y="1132548"/>
              <a:chExt cx="902811" cy="783868"/>
            </a:xfrm>
          </p:grpSpPr>
          <p:sp>
            <p:nvSpPr>
              <p:cNvPr id="223" name="TextBox 144"/>
              <p:cNvSpPr txBox="1"/>
              <p:nvPr/>
            </p:nvSpPr>
            <p:spPr>
              <a:xfrm>
                <a:off x="393142" y="1132548"/>
                <a:ext cx="54213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1F223E"/>
                    </a:solidFill>
                  </a:rPr>
                  <a:t>25%</a:t>
                </a:r>
                <a:endParaRPr lang="zh-CN" altLang="en-US" sz="1600" b="1" dirty="0">
                  <a:solidFill>
                    <a:srgbClr val="1F223E"/>
                  </a:solidFill>
                </a:endParaRPr>
              </a:p>
            </p:txBody>
          </p:sp>
          <p:sp>
            <p:nvSpPr>
              <p:cNvPr id="224" name="TextBox 145"/>
              <p:cNvSpPr txBox="1"/>
              <p:nvPr/>
            </p:nvSpPr>
            <p:spPr>
              <a:xfrm>
                <a:off x="212805" y="1393196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  <a:endParaRPr lang="en-US" altLang="zh-CN" sz="1400" dirty="0">
                  <a:solidFill>
                    <a:srgbClr val="1F223E"/>
                  </a:solidFill>
                </a:endParaRPr>
              </a:p>
              <a:p>
                <a:pPr algn="ctr"/>
                <a:r>
                  <a:rPr lang="zh-CN" altLang="en-US" sz="1400" dirty="0">
                    <a:solidFill>
                      <a:srgbClr val="1F223E"/>
                    </a:solidFill>
                  </a:rPr>
                  <a:t>添加文本</a:t>
                </a:r>
              </a:p>
            </p:txBody>
          </p:sp>
        </p:grpSp>
      </p:grpSp>
      <p:sp>
        <p:nvSpPr>
          <p:cNvPr id="225" name="TextBox 147"/>
          <p:cNvSpPr txBox="1"/>
          <p:nvPr/>
        </p:nvSpPr>
        <p:spPr>
          <a:xfrm>
            <a:off x="2207568" y="5373217"/>
            <a:ext cx="8064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在这里输入您的详细研究信息，在这里输入您的详细研究信息，在这里输入您的详细研究信息，在这里输入您的详细研究信息，在这里输入您</a:t>
            </a:r>
            <a:r>
              <a:rPr lang="zh-CN" altLang="en-US" sz="1400" dirty="0" smtClean="0"/>
              <a:t>的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07008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2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16804" y="543128"/>
            <a:ext cx="7920880" cy="45719"/>
            <a:chOff x="3060700" y="4724400"/>
            <a:chExt cx="5955507" cy="314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971245" y="267517"/>
            <a:ext cx="4211997" cy="594225"/>
            <a:chOff x="2920205" y="411510"/>
            <a:chExt cx="3303591" cy="466068"/>
          </a:xfrm>
        </p:grpSpPr>
        <p:grpSp>
          <p:nvGrpSpPr>
            <p:cNvPr id="7" name="组合 6"/>
            <p:cNvGrpSpPr/>
            <p:nvPr/>
          </p:nvGrpSpPr>
          <p:grpSpPr>
            <a:xfrm>
              <a:off x="2920205" y="411510"/>
              <a:ext cx="3303591" cy="466068"/>
              <a:chOff x="4143851" y="532568"/>
              <a:chExt cx="4142700" cy="5844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41300" dist="1778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Text Box 18"/>
            <p:cNvSpPr txBox="1">
              <a:spLocks noChangeArrowheads="1"/>
            </p:cNvSpPr>
            <p:nvPr/>
          </p:nvSpPr>
          <p:spPr bwMode="gray">
            <a:xfrm>
              <a:off x="3347864" y="433525"/>
              <a:ext cx="2448272" cy="41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dirty="0" smtClean="0">
                  <a:solidFill>
                    <a:srgbClr val="118B3B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研究意义</a:t>
              </a:r>
              <a:endParaRPr lang="zh-CN" altLang="en-US" sz="2800" dirty="0">
                <a:solidFill>
                  <a:srgbClr val="118B3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11" name="Freeform 13"/>
          <p:cNvSpPr>
            <a:spLocks/>
          </p:cNvSpPr>
          <p:nvPr/>
        </p:nvSpPr>
        <p:spPr bwMode="auto">
          <a:xfrm>
            <a:off x="6336704" y="4561533"/>
            <a:ext cx="681840" cy="765391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>
            <a:gsLst>
              <a:gs pos="64000">
                <a:srgbClr val="D9D9D9"/>
              </a:gs>
              <a:gs pos="32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 w="28575">
            <a:solidFill>
              <a:schemeClr val="bg1">
                <a:lumMod val="85000"/>
              </a:schemeClr>
            </a:solidFill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118B3B"/>
                </a:solidFill>
              </a:rPr>
              <a:t>03</a:t>
            </a:r>
            <a:endParaRPr lang="zh-CN" altLang="en-US" sz="3200" dirty="0">
              <a:solidFill>
                <a:srgbClr val="118B3B"/>
              </a:solidFill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2242483" y="1638477"/>
            <a:ext cx="2134803" cy="2396396"/>
            <a:chOff x="1681862" y="1437658"/>
            <a:chExt cx="1601102" cy="1797297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681862" y="1437658"/>
              <a:ext cx="1601102" cy="1797297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90CE4F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/>
            </a:p>
          </p:txBody>
        </p: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1896849" y="1871803"/>
              <a:ext cx="1206253" cy="927269"/>
              <a:chOff x="8204201" y="339725"/>
              <a:chExt cx="954087" cy="733425"/>
            </a:xfrm>
            <a:solidFill>
              <a:schemeClr val="bg1"/>
            </a:solidFill>
          </p:grpSpPr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8204201" y="438150"/>
                <a:ext cx="631825" cy="635000"/>
              </a:xfrm>
              <a:custGeom>
                <a:avLst/>
                <a:gdLst>
                  <a:gd name="T0" fmla="*/ 168 w 168"/>
                  <a:gd name="T1" fmla="*/ 95 h 167"/>
                  <a:gd name="T2" fmla="*/ 168 w 168"/>
                  <a:gd name="T3" fmla="*/ 73 h 167"/>
                  <a:gd name="T4" fmla="*/ 151 w 168"/>
                  <a:gd name="T5" fmla="*/ 69 h 167"/>
                  <a:gd name="T6" fmla="*/ 147 w 168"/>
                  <a:gd name="T7" fmla="*/ 56 h 167"/>
                  <a:gd name="T8" fmla="*/ 158 w 168"/>
                  <a:gd name="T9" fmla="*/ 43 h 167"/>
                  <a:gd name="T10" fmla="*/ 146 w 168"/>
                  <a:gd name="T11" fmla="*/ 25 h 167"/>
                  <a:gd name="T12" fmla="*/ 130 w 168"/>
                  <a:gd name="T13" fmla="*/ 32 h 167"/>
                  <a:gd name="T14" fmla="*/ 119 w 168"/>
                  <a:gd name="T15" fmla="*/ 24 h 167"/>
                  <a:gd name="T16" fmla="*/ 120 w 168"/>
                  <a:gd name="T17" fmla="*/ 7 h 167"/>
                  <a:gd name="T18" fmla="*/ 99 w 168"/>
                  <a:gd name="T19" fmla="*/ 0 h 167"/>
                  <a:gd name="T20" fmla="*/ 91 w 168"/>
                  <a:gd name="T21" fmla="*/ 15 h 167"/>
                  <a:gd name="T22" fmla="*/ 84 w 168"/>
                  <a:gd name="T23" fmla="*/ 15 h 167"/>
                  <a:gd name="T24" fmla="*/ 77 w 168"/>
                  <a:gd name="T25" fmla="*/ 15 h 167"/>
                  <a:gd name="T26" fmla="*/ 69 w 168"/>
                  <a:gd name="T27" fmla="*/ 0 h 167"/>
                  <a:gd name="T28" fmla="*/ 48 w 168"/>
                  <a:gd name="T29" fmla="*/ 7 h 167"/>
                  <a:gd name="T30" fmla="*/ 49 w 168"/>
                  <a:gd name="T31" fmla="*/ 24 h 167"/>
                  <a:gd name="T32" fmla="*/ 38 w 168"/>
                  <a:gd name="T33" fmla="*/ 32 h 167"/>
                  <a:gd name="T34" fmla="*/ 23 w 168"/>
                  <a:gd name="T35" fmla="*/ 25 h 167"/>
                  <a:gd name="T36" fmla="*/ 10 w 168"/>
                  <a:gd name="T37" fmla="*/ 43 h 167"/>
                  <a:gd name="T38" fmla="*/ 21 w 168"/>
                  <a:gd name="T39" fmla="*/ 56 h 167"/>
                  <a:gd name="T40" fmla="*/ 17 w 168"/>
                  <a:gd name="T41" fmla="*/ 69 h 167"/>
                  <a:gd name="T42" fmla="*/ 0 w 168"/>
                  <a:gd name="T43" fmla="*/ 73 h 167"/>
                  <a:gd name="T44" fmla="*/ 0 w 168"/>
                  <a:gd name="T45" fmla="*/ 95 h 167"/>
                  <a:gd name="T46" fmla="*/ 17 w 168"/>
                  <a:gd name="T47" fmla="*/ 98 h 167"/>
                  <a:gd name="T48" fmla="*/ 21 w 168"/>
                  <a:gd name="T49" fmla="*/ 111 h 167"/>
                  <a:gd name="T50" fmla="*/ 10 w 168"/>
                  <a:gd name="T51" fmla="*/ 124 h 167"/>
                  <a:gd name="T52" fmla="*/ 23 w 168"/>
                  <a:gd name="T53" fmla="*/ 142 h 167"/>
                  <a:gd name="T54" fmla="*/ 38 w 168"/>
                  <a:gd name="T55" fmla="*/ 135 h 167"/>
                  <a:gd name="T56" fmla="*/ 49 w 168"/>
                  <a:gd name="T57" fmla="*/ 143 h 167"/>
                  <a:gd name="T58" fmla="*/ 48 w 168"/>
                  <a:gd name="T59" fmla="*/ 160 h 167"/>
                  <a:gd name="T60" fmla="*/ 69 w 168"/>
                  <a:gd name="T61" fmla="*/ 167 h 167"/>
                  <a:gd name="T62" fmla="*/ 77 w 168"/>
                  <a:gd name="T63" fmla="*/ 152 h 167"/>
                  <a:gd name="T64" fmla="*/ 84 w 168"/>
                  <a:gd name="T65" fmla="*/ 152 h 167"/>
                  <a:gd name="T66" fmla="*/ 91 w 168"/>
                  <a:gd name="T67" fmla="*/ 152 h 167"/>
                  <a:gd name="T68" fmla="*/ 100 w 168"/>
                  <a:gd name="T69" fmla="*/ 167 h 167"/>
                  <a:gd name="T70" fmla="*/ 121 w 168"/>
                  <a:gd name="T71" fmla="*/ 160 h 167"/>
                  <a:gd name="T72" fmla="*/ 119 w 168"/>
                  <a:gd name="T73" fmla="*/ 143 h 167"/>
                  <a:gd name="T74" fmla="*/ 130 w 168"/>
                  <a:gd name="T75" fmla="*/ 135 h 167"/>
                  <a:gd name="T76" fmla="*/ 146 w 168"/>
                  <a:gd name="T77" fmla="*/ 142 h 167"/>
                  <a:gd name="T78" fmla="*/ 158 w 168"/>
                  <a:gd name="T79" fmla="*/ 124 h 167"/>
                  <a:gd name="T80" fmla="*/ 147 w 168"/>
                  <a:gd name="T81" fmla="*/ 111 h 167"/>
                  <a:gd name="T82" fmla="*/ 151 w 168"/>
                  <a:gd name="T83" fmla="*/ 98 h 167"/>
                  <a:gd name="T84" fmla="*/ 168 w 168"/>
                  <a:gd name="T85" fmla="*/ 95 h 167"/>
                  <a:gd name="T86" fmla="*/ 84 w 168"/>
                  <a:gd name="T87" fmla="*/ 133 h 167"/>
                  <a:gd name="T88" fmla="*/ 35 w 168"/>
                  <a:gd name="T89" fmla="*/ 84 h 167"/>
                  <a:gd name="T90" fmla="*/ 84 w 168"/>
                  <a:gd name="T91" fmla="*/ 34 h 167"/>
                  <a:gd name="T92" fmla="*/ 133 w 168"/>
                  <a:gd name="T93" fmla="*/ 84 h 167"/>
                  <a:gd name="T94" fmla="*/ 84 w 168"/>
                  <a:gd name="T95" fmla="*/ 13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8" h="167">
                    <a:moveTo>
                      <a:pt x="168" y="95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0" y="64"/>
                      <a:pt x="149" y="60"/>
                      <a:pt x="147" y="56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46" y="25"/>
                      <a:pt x="146" y="25"/>
                      <a:pt x="146" y="25"/>
                    </a:cubicBezTo>
                    <a:cubicBezTo>
                      <a:pt x="130" y="32"/>
                      <a:pt x="130" y="32"/>
                      <a:pt x="130" y="32"/>
                    </a:cubicBezTo>
                    <a:cubicBezTo>
                      <a:pt x="126" y="29"/>
                      <a:pt x="123" y="27"/>
                      <a:pt x="119" y="24"/>
                    </a:cubicBezTo>
                    <a:cubicBezTo>
                      <a:pt x="120" y="7"/>
                      <a:pt x="120" y="7"/>
                      <a:pt x="120" y="7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89" y="15"/>
                      <a:pt x="86" y="15"/>
                      <a:pt x="84" y="15"/>
                    </a:cubicBezTo>
                    <a:cubicBezTo>
                      <a:pt x="82" y="15"/>
                      <a:pt x="79" y="15"/>
                      <a:pt x="77" y="1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5" y="27"/>
                      <a:pt x="42" y="29"/>
                      <a:pt x="38" y="32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19" y="60"/>
                      <a:pt x="18" y="65"/>
                      <a:pt x="17" y="6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8" y="103"/>
                      <a:pt x="19" y="107"/>
                      <a:pt x="21" y="111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38" y="135"/>
                      <a:pt x="38" y="135"/>
                      <a:pt x="38" y="135"/>
                    </a:cubicBezTo>
                    <a:cubicBezTo>
                      <a:pt x="42" y="138"/>
                      <a:pt x="46" y="141"/>
                      <a:pt x="49" y="143"/>
                    </a:cubicBezTo>
                    <a:cubicBezTo>
                      <a:pt x="48" y="160"/>
                      <a:pt x="48" y="160"/>
                      <a:pt x="48" y="160"/>
                    </a:cubicBezTo>
                    <a:cubicBezTo>
                      <a:pt x="69" y="167"/>
                      <a:pt x="69" y="167"/>
                      <a:pt x="69" y="167"/>
                    </a:cubicBezTo>
                    <a:cubicBezTo>
                      <a:pt x="77" y="152"/>
                      <a:pt x="77" y="152"/>
                      <a:pt x="77" y="152"/>
                    </a:cubicBezTo>
                    <a:cubicBezTo>
                      <a:pt x="80" y="152"/>
                      <a:pt x="82" y="152"/>
                      <a:pt x="84" y="152"/>
                    </a:cubicBezTo>
                    <a:cubicBezTo>
                      <a:pt x="86" y="152"/>
                      <a:pt x="89" y="152"/>
                      <a:pt x="91" y="152"/>
                    </a:cubicBezTo>
                    <a:cubicBezTo>
                      <a:pt x="100" y="167"/>
                      <a:pt x="100" y="167"/>
                      <a:pt x="100" y="167"/>
                    </a:cubicBezTo>
                    <a:cubicBezTo>
                      <a:pt x="121" y="160"/>
                      <a:pt x="121" y="160"/>
                      <a:pt x="121" y="160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3" y="141"/>
                      <a:pt x="126" y="138"/>
                      <a:pt x="130" y="135"/>
                    </a:cubicBezTo>
                    <a:cubicBezTo>
                      <a:pt x="146" y="142"/>
                      <a:pt x="146" y="142"/>
                      <a:pt x="146" y="142"/>
                    </a:cubicBezTo>
                    <a:cubicBezTo>
                      <a:pt x="158" y="124"/>
                      <a:pt x="158" y="124"/>
                      <a:pt x="158" y="124"/>
                    </a:cubicBezTo>
                    <a:cubicBezTo>
                      <a:pt x="147" y="111"/>
                      <a:pt x="147" y="111"/>
                      <a:pt x="147" y="111"/>
                    </a:cubicBezTo>
                    <a:cubicBezTo>
                      <a:pt x="149" y="107"/>
                      <a:pt x="150" y="103"/>
                      <a:pt x="151" y="98"/>
                    </a:cubicBezTo>
                    <a:lnTo>
                      <a:pt x="168" y="95"/>
                    </a:lnTo>
                    <a:close/>
                    <a:moveTo>
                      <a:pt x="84" y="133"/>
                    </a:moveTo>
                    <a:cubicBezTo>
                      <a:pt x="57" y="133"/>
                      <a:pt x="35" y="111"/>
                      <a:pt x="35" y="84"/>
                    </a:cubicBezTo>
                    <a:cubicBezTo>
                      <a:pt x="35" y="56"/>
                      <a:pt x="57" y="34"/>
                      <a:pt x="84" y="34"/>
                    </a:cubicBezTo>
                    <a:cubicBezTo>
                      <a:pt x="111" y="34"/>
                      <a:pt x="133" y="56"/>
                      <a:pt x="133" y="84"/>
                    </a:cubicBezTo>
                    <a:cubicBezTo>
                      <a:pt x="133" y="111"/>
                      <a:pt x="111" y="133"/>
                      <a:pt x="84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8783638" y="339725"/>
                <a:ext cx="374650" cy="379413"/>
              </a:xfrm>
              <a:custGeom>
                <a:avLst/>
                <a:gdLst>
                  <a:gd name="T0" fmla="*/ 100 w 100"/>
                  <a:gd name="T1" fmla="*/ 57 h 100"/>
                  <a:gd name="T2" fmla="*/ 100 w 100"/>
                  <a:gd name="T3" fmla="*/ 43 h 100"/>
                  <a:gd name="T4" fmla="*/ 90 w 100"/>
                  <a:gd name="T5" fmla="*/ 41 h 100"/>
                  <a:gd name="T6" fmla="*/ 87 w 100"/>
                  <a:gd name="T7" fmla="*/ 34 h 100"/>
                  <a:gd name="T8" fmla="*/ 94 w 100"/>
                  <a:gd name="T9" fmla="*/ 26 h 100"/>
                  <a:gd name="T10" fmla="*/ 86 w 100"/>
                  <a:gd name="T11" fmla="*/ 15 h 100"/>
                  <a:gd name="T12" fmla="*/ 77 w 100"/>
                  <a:gd name="T13" fmla="*/ 20 h 100"/>
                  <a:gd name="T14" fmla="*/ 70 w 100"/>
                  <a:gd name="T15" fmla="*/ 15 h 100"/>
                  <a:gd name="T16" fmla="*/ 72 w 100"/>
                  <a:gd name="T17" fmla="*/ 5 h 100"/>
                  <a:gd name="T18" fmla="*/ 59 w 100"/>
                  <a:gd name="T19" fmla="*/ 0 h 100"/>
                  <a:gd name="T20" fmla="*/ 54 w 100"/>
                  <a:gd name="T21" fmla="*/ 9 h 100"/>
                  <a:gd name="T22" fmla="*/ 50 w 100"/>
                  <a:gd name="T23" fmla="*/ 9 h 100"/>
                  <a:gd name="T24" fmla="*/ 46 w 100"/>
                  <a:gd name="T25" fmla="*/ 9 h 100"/>
                  <a:gd name="T26" fmla="*/ 41 w 100"/>
                  <a:gd name="T27" fmla="*/ 1 h 100"/>
                  <a:gd name="T28" fmla="*/ 28 w 100"/>
                  <a:gd name="T29" fmla="*/ 5 h 100"/>
                  <a:gd name="T30" fmla="*/ 29 w 100"/>
                  <a:gd name="T31" fmla="*/ 15 h 100"/>
                  <a:gd name="T32" fmla="*/ 23 w 100"/>
                  <a:gd name="T33" fmla="*/ 20 h 100"/>
                  <a:gd name="T34" fmla="*/ 13 w 100"/>
                  <a:gd name="T35" fmla="*/ 15 h 100"/>
                  <a:gd name="T36" fmla="*/ 6 w 100"/>
                  <a:gd name="T37" fmla="*/ 26 h 100"/>
                  <a:gd name="T38" fmla="*/ 13 w 100"/>
                  <a:gd name="T39" fmla="*/ 34 h 100"/>
                  <a:gd name="T40" fmla="*/ 10 w 100"/>
                  <a:gd name="T41" fmla="*/ 41 h 100"/>
                  <a:gd name="T42" fmla="*/ 0 w 100"/>
                  <a:gd name="T43" fmla="*/ 43 h 100"/>
                  <a:gd name="T44" fmla="*/ 0 w 100"/>
                  <a:gd name="T45" fmla="*/ 57 h 100"/>
                  <a:gd name="T46" fmla="*/ 10 w 100"/>
                  <a:gd name="T47" fmla="*/ 59 h 100"/>
                  <a:gd name="T48" fmla="*/ 13 w 100"/>
                  <a:gd name="T49" fmla="*/ 66 h 100"/>
                  <a:gd name="T50" fmla="*/ 6 w 100"/>
                  <a:gd name="T51" fmla="*/ 74 h 100"/>
                  <a:gd name="T52" fmla="*/ 13 w 100"/>
                  <a:gd name="T53" fmla="*/ 85 h 100"/>
                  <a:gd name="T54" fmla="*/ 23 w 100"/>
                  <a:gd name="T55" fmla="*/ 80 h 100"/>
                  <a:gd name="T56" fmla="*/ 29 w 100"/>
                  <a:gd name="T57" fmla="*/ 85 h 100"/>
                  <a:gd name="T58" fmla="*/ 28 w 100"/>
                  <a:gd name="T59" fmla="*/ 95 h 100"/>
                  <a:gd name="T60" fmla="*/ 41 w 100"/>
                  <a:gd name="T61" fmla="*/ 100 h 100"/>
                  <a:gd name="T62" fmla="*/ 46 w 100"/>
                  <a:gd name="T63" fmla="*/ 91 h 100"/>
                  <a:gd name="T64" fmla="*/ 50 w 100"/>
                  <a:gd name="T65" fmla="*/ 91 h 100"/>
                  <a:gd name="T66" fmla="*/ 54 w 100"/>
                  <a:gd name="T67" fmla="*/ 91 h 100"/>
                  <a:gd name="T68" fmla="*/ 59 w 100"/>
                  <a:gd name="T69" fmla="*/ 99 h 100"/>
                  <a:gd name="T70" fmla="*/ 72 w 100"/>
                  <a:gd name="T71" fmla="*/ 95 h 100"/>
                  <a:gd name="T72" fmla="*/ 71 w 100"/>
                  <a:gd name="T73" fmla="*/ 85 h 100"/>
                  <a:gd name="T74" fmla="*/ 77 w 100"/>
                  <a:gd name="T75" fmla="*/ 80 h 100"/>
                  <a:gd name="T76" fmla="*/ 86 w 100"/>
                  <a:gd name="T77" fmla="*/ 85 h 100"/>
                  <a:gd name="T78" fmla="*/ 94 w 100"/>
                  <a:gd name="T79" fmla="*/ 74 h 100"/>
                  <a:gd name="T80" fmla="*/ 87 w 100"/>
                  <a:gd name="T81" fmla="*/ 66 h 100"/>
                  <a:gd name="T82" fmla="*/ 90 w 100"/>
                  <a:gd name="T83" fmla="*/ 59 h 100"/>
                  <a:gd name="T84" fmla="*/ 100 w 100"/>
                  <a:gd name="T85" fmla="*/ 57 h 100"/>
                  <a:gd name="T86" fmla="*/ 50 w 100"/>
                  <a:gd name="T87" fmla="*/ 79 h 100"/>
                  <a:gd name="T88" fmla="*/ 21 w 100"/>
                  <a:gd name="T89" fmla="*/ 50 h 100"/>
                  <a:gd name="T90" fmla="*/ 50 w 100"/>
                  <a:gd name="T91" fmla="*/ 21 h 100"/>
                  <a:gd name="T92" fmla="*/ 79 w 100"/>
                  <a:gd name="T93" fmla="*/ 50 h 100"/>
                  <a:gd name="T94" fmla="*/ 50 w 100"/>
                  <a:gd name="T95" fmla="*/ 7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0" h="100">
                    <a:moveTo>
                      <a:pt x="100" y="57"/>
                    </a:moveTo>
                    <a:cubicBezTo>
                      <a:pt x="100" y="43"/>
                      <a:pt x="100" y="43"/>
                      <a:pt x="100" y="43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89" y="39"/>
                      <a:pt x="88" y="36"/>
                      <a:pt x="87" y="34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5" y="18"/>
                      <a:pt x="73" y="16"/>
                      <a:pt x="70" y="15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3" y="9"/>
                      <a:pt x="51" y="9"/>
                      <a:pt x="50" y="9"/>
                    </a:cubicBezTo>
                    <a:cubicBezTo>
                      <a:pt x="49" y="9"/>
                      <a:pt x="47" y="9"/>
                      <a:pt x="46" y="9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6"/>
                      <a:pt x="25" y="18"/>
                      <a:pt x="23" y="2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1" y="36"/>
                      <a:pt x="11" y="39"/>
                      <a:pt x="10" y="4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61"/>
                      <a:pt x="11" y="64"/>
                      <a:pt x="13" y="66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5" y="82"/>
                      <a:pt x="27" y="84"/>
                      <a:pt x="29" y="85"/>
                    </a:cubicBezTo>
                    <a:cubicBezTo>
                      <a:pt x="28" y="95"/>
                      <a:pt x="28" y="95"/>
                      <a:pt x="28" y="95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9" y="91"/>
                      <a:pt x="50" y="91"/>
                    </a:cubicBezTo>
                    <a:cubicBezTo>
                      <a:pt x="51" y="91"/>
                      <a:pt x="53" y="91"/>
                      <a:pt x="54" y="91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3" y="84"/>
                      <a:pt x="75" y="82"/>
                      <a:pt x="77" y="80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94" y="74"/>
                      <a:pt x="94" y="74"/>
                      <a:pt x="94" y="74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8" y="64"/>
                      <a:pt x="89" y="61"/>
                      <a:pt x="90" y="59"/>
                    </a:cubicBezTo>
                    <a:lnTo>
                      <a:pt x="100" y="57"/>
                    </a:lnTo>
                    <a:close/>
                    <a:moveTo>
                      <a:pt x="50" y="79"/>
                    </a:moveTo>
                    <a:cubicBezTo>
                      <a:pt x="34" y="79"/>
                      <a:pt x="21" y="66"/>
                      <a:pt x="21" y="50"/>
                    </a:cubicBezTo>
                    <a:cubicBezTo>
                      <a:pt x="21" y="34"/>
                      <a:pt x="34" y="21"/>
                      <a:pt x="50" y="21"/>
                    </a:cubicBezTo>
                    <a:cubicBezTo>
                      <a:pt x="66" y="21"/>
                      <a:pt x="79" y="34"/>
                      <a:pt x="79" y="50"/>
                    </a:cubicBezTo>
                    <a:cubicBezTo>
                      <a:pt x="79" y="66"/>
                      <a:pt x="66" y="79"/>
                      <a:pt x="50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3337945" y="3528882"/>
            <a:ext cx="2134803" cy="2396396"/>
            <a:chOff x="2503459" y="2855462"/>
            <a:chExt cx="1601102" cy="1797297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2503459" y="2855462"/>
              <a:ext cx="1601102" cy="1797297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118C3B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/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2833095" y="3313800"/>
              <a:ext cx="949273" cy="812752"/>
              <a:chOff x="2162176" y="-104775"/>
              <a:chExt cx="1655763" cy="1417638"/>
            </a:xfrm>
            <a:solidFill>
              <a:schemeClr val="bg1"/>
            </a:solidFill>
          </p:grpSpPr>
          <p:sp>
            <p:nvSpPr>
              <p:cNvPr id="20" name="Freeform 3767"/>
              <p:cNvSpPr>
                <a:spLocks/>
              </p:cNvSpPr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3768"/>
              <p:cNvSpPr>
                <a:spLocks/>
              </p:cNvSpPr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1147021" y="3528882"/>
            <a:ext cx="2134803" cy="2396396"/>
            <a:chOff x="860266" y="2855462"/>
            <a:chExt cx="1601102" cy="1797297"/>
          </a:xfrm>
        </p:grpSpPr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860266" y="2855462"/>
              <a:ext cx="1601102" cy="1797297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118C3B"/>
            </a:solidFill>
            <a:ln w="28575">
              <a:noFill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4" name="Freeform 43"/>
            <p:cNvSpPr>
              <a:spLocks noEditPoints="1"/>
            </p:cNvSpPr>
            <p:nvPr/>
          </p:nvSpPr>
          <p:spPr bwMode="auto">
            <a:xfrm>
              <a:off x="1196579" y="3348038"/>
              <a:ext cx="906065" cy="812006"/>
            </a:xfrm>
            <a:custGeom>
              <a:avLst/>
              <a:gdLst>
                <a:gd name="T0" fmla="*/ 843406 w 116"/>
                <a:gd name="T1" fmla="*/ 729393 h 104"/>
                <a:gd name="T2" fmla="*/ 676807 w 116"/>
                <a:gd name="T3" fmla="*/ 864851 h 104"/>
                <a:gd name="T4" fmla="*/ 1155778 w 116"/>
                <a:gd name="T5" fmla="*/ 1083669 h 104"/>
                <a:gd name="T6" fmla="*/ 1207840 w 116"/>
                <a:gd name="T7" fmla="*/ 885691 h 104"/>
                <a:gd name="T8" fmla="*/ 843406 w 116"/>
                <a:gd name="T9" fmla="*/ 729393 h 104"/>
                <a:gd name="T10" fmla="*/ 1155778 w 116"/>
                <a:gd name="T11" fmla="*/ 20840 h 104"/>
                <a:gd name="T12" fmla="*/ 676807 w 116"/>
                <a:gd name="T13" fmla="*/ 250077 h 104"/>
                <a:gd name="T14" fmla="*/ 801756 w 116"/>
                <a:gd name="T15" fmla="*/ 333437 h 104"/>
                <a:gd name="T16" fmla="*/ 0 w 116"/>
                <a:gd name="T17" fmla="*/ 864851 h 104"/>
                <a:gd name="T18" fmla="*/ 31237 w 116"/>
                <a:gd name="T19" fmla="*/ 1062829 h 104"/>
                <a:gd name="T20" fmla="*/ 968354 w 116"/>
                <a:gd name="T21" fmla="*/ 458475 h 104"/>
                <a:gd name="T22" fmla="*/ 1103716 w 116"/>
                <a:gd name="T23" fmla="*/ 541835 h 104"/>
                <a:gd name="T24" fmla="*/ 1155778 w 116"/>
                <a:gd name="T25" fmla="*/ 20840 h 104"/>
                <a:gd name="T26" fmla="*/ 72887 w 116"/>
                <a:gd name="T27" fmla="*/ 0 h 104"/>
                <a:gd name="T28" fmla="*/ 114537 w 116"/>
                <a:gd name="T29" fmla="*/ 531415 h 104"/>
                <a:gd name="T30" fmla="*/ 249898 w 116"/>
                <a:gd name="T31" fmla="*/ 437636 h 104"/>
                <a:gd name="T32" fmla="*/ 374847 w 116"/>
                <a:gd name="T33" fmla="*/ 604354 h 104"/>
                <a:gd name="T34" fmla="*/ 541446 w 116"/>
                <a:gd name="T35" fmla="*/ 489735 h 104"/>
                <a:gd name="T36" fmla="*/ 416497 w 116"/>
                <a:gd name="T37" fmla="*/ 333437 h 104"/>
                <a:gd name="T38" fmla="*/ 551858 w 116"/>
                <a:gd name="T39" fmla="*/ 250077 h 104"/>
                <a:gd name="T40" fmla="*/ 72887 w 116"/>
                <a:gd name="T41" fmla="*/ 0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14279" y="2167624"/>
            <a:ext cx="4463819" cy="988329"/>
            <a:chOff x="5274190" y="2217256"/>
            <a:chExt cx="4165584" cy="741247"/>
          </a:xfrm>
        </p:grpSpPr>
        <p:sp>
          <p:nvSpPr>
            <p:cNvPr id="26" name="TextBox 55"/>
            <p:cNvSpPr txBox="1"/>
            <p:nvPr/>
          </p:nvSpPr>
          <p:spPr>
            <a:xfrm>
              <a:off x="5274190" y="2217256"/>
              <a:ext cx="1195526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3" dirty="0">
                  <a:solidFill>
                    <a:srgbClr val="118B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GB" sz="2133" dirty="0">
                <a:solidFill>
                  <a:srgbClr val="118B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56"/>
            <p:cNvSpPr txBox="1"/>
            <p:nvPr/>
          </p:nvSpPr>
          <p:spPr>
            <a:xfrm>
              <a:off x="5398468" y="2483661"/>
              <a:ext cx="4041306" cy="47484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414279" y="3312990"/>
            <a:ext cx="4463819" cy="973206"/>
            <a:chOff x="5274190" y="2228598"/>
            <a:chExt cx="4165584" cy="729904"/>
          </a:xfrm>
        </p:grpSpPr>
        <p:sp>
          <p:nvSpPr>
            <p:cNvPr id="29" name="TextBox 58"/>
            <p:cNvSpPr txBox="1"/>
            <p:nvPr/>
          </p:nvSpPr>
          <p:spPr>
            <a:xfrm>
              <a:off x="5274190" y="2228598"/>
              <a:ext cx="1195526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3" dirty="0">
                  <a:solidFill>
                    <a:srgbClr val="90C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GB" sz="2133" dirty="0">
                <a:solidFill>
                  <a:srgbClr val="90CE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59"/>
            <p:cNvSpPr txBox="1"/>
            <p:nvPr/>
          </p:nvSpPr>
          <p:spPr>
            <a:xfrm>
              <a:off x="5398468" y="2483661"/>
              <a:ext cx="4041306" cy="474841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414282" y="4443231"/>
            <a:ext cx="4463817" cy="986733"/>
            <a:chOff x="5274190" y="2218453"/>
            <a:chExt cx="4165582" cy="740050"/>
          </a:xfrm>
        </p:grpSpPr>
        <p:sp>
          <p:nvSpPr>
            <p:cNvPr id="32" name="TextBox 61"/>
            <p:cNvSpPr txBox="1"/>
            <p:nvPr/>
          </p:nvSpPr>
          <p:spPr>
            <a:xfrm>
              <a:off x="5274190" y="2218453"/>
              <a:ext cx="1195526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3" dirty="0">
                  <a:solidFill>
                    <a:srgbClr val="118B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GB" sz="2133" dirty="0">
                <a:solidFill>
                  <a:srgbClr val="118B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62"/>
            <p:cNvSpPr txBox="1"/>
            <p:nvPr/>
          </p:nvSpPr>
          <p:spPr>
            <a:xfrm>
              <a:off x="5398468" y="2483661"/>
              <a:ext cx="4041304" cy="47484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en-US" altLang="zh-CN" sz="14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Freeform 13"/>
          <p:cNvSpPr>
            <a:spLocks/>
          </p:cNvSpPr>
          <p:nvPr/>
        </p:nvSpPr>
        <p:spPr bwMode="auto">
          <a:xfrm>
            <a:off x="6336704" y="3424129"/>
            <a:ext cx="681840" cy="765391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>
            <a:gsLst>
              <a:gs pos="64000">
                <a:srgbClr val="D9D9D9"/>
              </a:gs>
              <a:gs pos="32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 w="28575">
            <a:solidFill>
              <a:schemeClr val="bg1">
                <a:lumMod val="85000"/>
              </a:schemeClr>
            </a:solidFill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90CE4F"/>
                </a:solidFill>
              </a:rPr>
              <a:t>02</a:t>
            </a:r>
            <a:endParaRPr lang="zh-CN" altLang="en-US" sz="3200" dirty="0">
              <a:solidFill>
                <a:srgbClr val="90CE4F"/>
              </a:solidFill>
            </a:endParaRPr>
          </a:p>
        </p:txBody>
      </p:sp>
      <p:sp>
        <p:nvSpPr>
          <p:cNvPr id="35" name="Freeform 13"/>
          <p:cNvSpPr>
            <a:spLocks/>
          </p:cNvSpPr>
          <p:nvPr/>
        </p:nvSpPr>
        <p:spPr bwMode="auto">
          <a:xfrm>
            <a:off x="6336704" y="2286723"/>
            <a:ext cx="681840" cy="765391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>
            <a:gsLst>
              <a:gs pos="64000">
                <a:srgbClr val="D9D9D9"/>
              </a:gs>
              <a:gs pos="32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 w="28575">
            <a:solidFill>
              <a:schemeClr val="bg1">
                <a:lumMod val="85000"/>
              </a:schemeClr>
            </a:solidFill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118B3B"/>
                </a:solidFill>
              </a:rPr>
              <a:t>01</a:t>
            </a:r>
            <a:endParaRPr lang="zh-CN" altLang="en-US" sz="3200" dirty="0">
              <a:solidFill>
                <a:srgbClr val="118B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20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4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绿色立体时尚毕业论文答辩PP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093208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4921</Words>
  <Application>Microsoft Office PowerPoint</Application>
  <PresentationFormat>宽屏</PresentationFormat>
  <Paragraphs>379</Paragraphs>
  <Slides>36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7" baseType="lpstr">
      <vt:lpstr>Arial Unicode MS</vt:lpstr>
      <vt:lpstr>Broadway</vt:lpstr>
      <vt:lpstr>FontAwesome</vt:lpstr>
      <vt:lpstr>Gill Sans</vt:lpstr>
      <vt:lpstr>Lato Light</vt:lpstr>
      <vt:lpstr>LiHei Pro</vt:lpstr>
      <vt:lpstr>新細明體</vt:lpstr>
      <vt:lpstr>方正兰亭黑_GBK</vt:lpstr>
      <vt:lpstr>方正正粗黑简体</vt:lpstr>
      <vt:lpstr>方正正大黑简体</vt:lpstr>
      <vt:lpstr>华文黑体</vt:lpstr>
      <vt:lpstr>宋体</vt:lpstr>
      <vt:lpstr>微软雅黑</vt:lpstr>
      <vt:lpstr>Arial</vt:lpstr>
      <vt:lpstr>Arial Black</vt:lpstr>
      <vt:lpstr>Calibri</vt:lpstr>
      <vt:lpstr>Calibri Light</vt:lpstr>
      <vt:lpstr>Impact</vt:lpstr>
      <vt:lpstr>Segoe UI Light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绿色小清新微立体风格论文答辩通用ppt模板</dc:title>
  <dc:creator>PC</dc:creator>
  <cp:lastModifiedBy>精美PPT（不二演示）</cp:lastModifiedBy>
  <cp:revision>253</cp:revision>
  <dcterms:created xsi:type="dcterms:W3CDTF">2016-06-16T07:15:47Z</dcterms:created>
  <dcterms:modified xsi:type="dcterms:W3CDTF">2019-01-28T12:20:35Z</dcterms:modified>
</cp:coreProperties>
</file>