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8" r:id="rId2"/>
    <p:sldId id="259" r:id="rId3"/>
    <p:sldId id="310" r:id="rId4"/>
    <p:sldId id="290" r:id="rId5"/>
    <p:sldId id="289" r:id="rId6"/>
    <p:sldId id="291" r:id="rId7"/>
    <p:sldId id="292" r:id="rId8"/>
    <p:sldId id="297" r:id="rId9"/>
    <p:sldId id="294" r:id="rId10"/>
    <p:sldId id="302" r:id="rId11"/>
    <p:sldId id="298" r:id="rId12"/>
    <p:sldId id="300" r:id="rId13"/>
    <p:sldId id="301" r:id="rId14"/>
    <p:sldId id="295" r:id="rId15"/>
    <p:sldId id="299" r:id="rId16"/>
    <p:sldId id="303" r:id="rId17"/>
    <p:sldId id="304" r:id="rId18"/>
    <p:sldId id="293" r:id="rId19"/>
    <p:sldId id="296" r:id="rId20"/>
    <p:sldId id="305" r:id="rId21"/>
    <p:sldId id="306" r:id="rId22"/>
    <p:sldId id="308" r:id="rId23"/>
    <p:sldId id="307" r:id="rId24"/>
    <p:sldId id="309" r:id="rId25"/>
    <p:sldId id="311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F1E3"/>
    <a:srgbClr val="00CC99"/>
    <a:srgbClr val="6699FF"/>
    <a:srgbClr val="ACF6ED"/>
    <a:srgbClr val="5FEBD4"/>
    <a:srgbClr val="95F9F7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0" autoAdjust="0"/>
    <p:restoredTop sz="94660"/>
  </p:normalViewPr>
  <p:slideViewPr>
    <p:cSldViewPr>
      <p:cViewPr>
        <p:scale>
          <a:sx n="75" d="100"/>
          <a:sy n="75" d="100"/>
        </p:scale>
        <p:origin x="2842" y="15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09158-F72F-4B5B-BFB7-8CB07ADAD262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9EE43-DC1A-4170-8A72-0F755D8E5D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6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42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61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46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40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37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28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714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66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8622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33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3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470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07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1523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347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68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08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35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64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94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99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694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574C2-0231-498C-86E3-B4ED627D1603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3.bin"/><Relationship Id="rId5" Type="http://schemas.openxmlformats.org/officeDocument/2006/relationships/image" Target="../media/image8.png"/><Relationship Id="rId15" Type="http://schemas.openxmlformats.org/officeDocument/2006/relationships/image" Target="../media/image6.wmf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4.wmf"/><Relationship Id="rId14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7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2.pn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11" Type="http://schemas.openxmlformats.org/officeDocument/2006/relationships/image" Target="../media/image4.wmf"/><Relationship Id="rId5" Type="http://schemas.openxmlformats.org/officeDocument/2006/relationships/image" Target="../media/image20.png"/><Relationship Id="rId15" Type="http://schemas.openxmlformats.org/officeDocument/2006/relationships/image" Target="../media/image14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23.png"/><Relationship Id="rId9" Type="http://schemas.openxmlformats.org/officeDocument/2006/relationships/image" Target="../media/image3.wmf"/><Relationship Id="rId14" Type="http://schemas.openxmlformats.org/officeDocument/2006/relationships/image" Target="../media/image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5486"/>
            <a:ext cx="2448272" cy="1832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286075" cy="532496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2923617" y="1667187"/>
            <a:ext cx="28221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文艺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风教育培训模板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5896" y="3476316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RANPINTANG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521183" y="3448914"/>
            <a:ext cx="151216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26028" y="1418828"/>
            <a:ext cx="1176564" cy="3145280"/>
          </a:xfrm>
          <a:prstGeom prst="roundRect">
            <a:avLst>
              <a:gd name="adj" fmla="val 25173"/>
            </a:avLst>
          </a:prstGeom>
          <a:solidFill>
            <a:schemeClr val="bg1"/>
          </a:solidFill>
          <a:ln>
            <a:noFill/>
          </a:ln>
          <a:effectLst>
            <a:outerShdw blurRad="342900" dist="228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503644" y="2928764"/>
            <a:ext cx="1006516" cy="1559143"/>
          </a:xfrm>
          <a:prstGeom prst="roundRect">
            <a:avLst>
              <a:gd name="adj" fmla="val 24764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707904" y="1418828"/>
            <a:ext cx="1176564" cy="3145280"/>
          </a:xfrm>
          <a:prstGeom prst="roundRect">
            <a:avLst>
              <a:gd name="adj" fmla="val 25173"/>
            </a:avLst>
          </a:prstGeom>
          <a:solidFill>
            <a:schemeClr val="bg1"/>
          </a:solidFill>
          <a:ln>
            <a:noFill/>
          </a:ln>
          <a:effectLst>
            <a:outerShdw blurRad="342900" dist="228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785520" y="3452366"/>
            <a:ext cx="1006516" cy="1035541"/>
          </a:xfrm>
          <a:prstGeom prst="roundRect">
            <a:avLst>
              <a:gd name="adj" fmla="val 24764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078560" y="1418828"/>
            <a:ext cx="1176564" cy="3145280"/>
          </a:xfrm>
          <a:prstGeom prst="roundRect">
            <a:avLst>
              <a:gd name="adj" fmla="val 25173"/>
            </a:avLst>
          </a:prstGeom>
          <a:solidFill>
            <a:schemeClr val="bg1"/>
          </a:solidFill>
          <a:ln>
            <a:noFill/>
          </a:ln>
          <a:effectLst>
            <a:outerShdw blurRad="342900" dist="228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156176" y="2715766"/>
            <a:ext cx="1006516" cy="1772141"/>
          </a:xfrm>
          <a:prstGeom prst="roundRect">
            <a:avLst>
              <a:gd name="adj" fmla="val 2476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99602" y="3654605"/>
            <a:ext cx="652743" cy="646331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01</a:t>
            </a:r>
            <a:endParaRPr lang="zh-CN" altLang="en-US" sz="36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62406" y="3654605"/>
            <a:ext cx="652743" cy="646331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02</a:t>
            </a:r>
            <a:endParaRPr lang="zh-CN" altLang="en-US" sz="36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3062" y="3654605"/>
            <a:ext cx="652743" cy="646331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03</a:t>
            </a:r>
            <a:endParaRPr lang="zh-CN" altLang="en-US" sz="36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05631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55950" y="1021574"/>
            <a:ext cx="1840572" cy="16300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61915" y="1021575"/>
            <a:ext cx="1840572" cy="16300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2537" y="1021576"/>
            <a:ext cx="1840572" cy="1630064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 rot="8100000">
            <a:off x="771558" y="1456267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17209" y="1597321"/>
            <a:ext cx="1234146" cy="12266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999" y="1860450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-400256" y="3941593"/>
            <a:ext cx="956491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863735" y="3723878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8" name="泪滴形 7"/>
          <p:cNvSpPr/>
          <p:nvPr/>
        </p:nvSpPr>
        <p:spPr>
          <a:xfrm rot="8100000">
            <a:off x="3687735" y="1456267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33386" y="1597321"/>
            <a:ext cx="1234146" cy="12266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46176" y="1860450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11" name="圆角矩形 10"/>
          <p:cNvSpPr/>
          <p:nvPr/>
        </p:nvSpPr>
        <p:spPr>
          <a:xfrm>
            <a:off x="3779912" y="3723878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12" name="泪滴形 11"/>
          <p:cNvSpPr/>
          <p:nvPr/>
        </p:nvSpPr>
        <p:spPr>
          <a:xfrm rot="8100000">
            <a:off x="6600492" y="1456267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46143" y="1597321"/>
            <a:ext cx="1234146" cy="12266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58933" y="1860450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15" name="圆角矩形 14"/>
          <p:cNvSpPr/>
          <p:nvPr/>
        </p:nvSpPr>
        <p:spPr>
          <a:xfrm>
            <a:off x="6692669" y="3723878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60120" y="4275431"/>
            <a:ext cx="205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discussed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13455" y="427543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discussed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89158" y="4275433"/>
            <a:ext cx="205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discussed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19807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 animBg="1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31640" y="1419622"/>
            <a:ext cx="1816100" cy="18161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5400000">
            <a:off x="3685862" y="1447436"/>
            <a:ext cx="1788287" cy="178828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0800000">
            <a:off x="5985310" y="1447436"/>
            <a:ext cx="1788286" cy="178828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580" y="1715246"/>
            <a:ext cx="1443890" cy="1252665"/>
          </a:xfrm>
          <a:prstGeom prst="wedgeEllipseCallou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856" y="1669542"/>
            <a:ext cx="1517193" cy="1316260"/>
          </a:xfrm>
          <a:prstGeom prst="wedgeEllipseCallou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430" y="1669542"/>
            <a:ext cx="1517194" cy="1316260"/>
          </a:xfrm>
          <a:prstGeom prst="wedgeEllipseCallou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06772" y="3476300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8857" y="3516238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6219" y="3476300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541571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51670"/>
            <a:ext cx="8320911" cy="2528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8" r="25493"/>
          <a:stretch/>
        </p:blipFill>
        <p:spPr>
          <a:xfrm>
            <a:off x="5192829" y="2240241"/>
            <a:ext cx="1422871" cy="1762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F:\Temp\400页超强PPT模板\初夏\花PNG\1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02" t="17378" b="21801"/>
          <a:stretch/>
        </p:blipFill>
        <p:spPr bwMode="auto">
          <a:xfrm flipH="1">
            <a:off x="899592" y="1999673"/>
            <a:ext cx="1728192" cy="22322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499561" y="1851670"/>
            <a:ext cx="2528254" cy="2528254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0" r="19376" b="19201"/>
          <a:stretch/>
        </p:blipFill>
        <p:spPr>
          <a:xfrm>
            <a:off x="3342280" y="2231030"/>
            <a:ext cx="1450518" cy="1781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2" t="16926" r="50983"/>
          <a:stretch/>
        </p:blipFill>
        <p:spPr>
          <a:xfrm>
            <a:off x="6966015" y="2256462"/>
            <a:ext cx="1450518" cy="177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11296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 noChangeAspect="1"/>
          </p:cNvGrpSpPr>
          <p:nvPr/>
        </p:nvGrpSpPr>
        <p:grpSpPr>
          <a:xfrm>
            <a:off x="2195736" y="987574"/>
            <a:ext cx="5544616" cy="4315251"/>
            <a:chOff x="2101597" y="594889"/>
            <a:chExt cx="4994398" cy="3886016"/>
          </a:xfrm>
        </p:grpSpPr>
        <p:pic>
          <p:nvPicPr>
            <p:cNvPr id="3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4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5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10" y="-1150159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292650" y="2824550"/>
            <a:ext cx="3252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3" y="1808595"/>
            <a:ext cx="1081262" cy="9575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16016" y="214828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749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9814" y="1277888"/>
            <a:ext cx="18002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1312641" y="1133872"/>
            <a:ext cx="1314546" cy="1800200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662102" y="1277888"/>
            <a:ext cx="18002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8184" y="1275606"/>
            <a:ext cx="18002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8749" r="20867" b="3759"/>
          <a:stretch>
            <a:fillRect/>
          </a:stretch>
        </p:blipFill>
        <p:spPr bwMode="auto">
          <a:xfrm>
            <a:off x="3662102" y="1022762"/>
            <a:ext cx="1633901" cy="2022419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 t="9837" r="23696" b="26420"/>
          <a:stretch>
            <a:fillRect/>
          </a:stretch>
        </p:blipFill>
        <p:spPr bwMode="auto">
          <a:xfrm>
            <a:off x="6363684" y="939159"/>
            <a:ext cx="1544587" cy="218962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96681" y="3219822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15927" y="3222198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3219822"/>
            <a:ext cx="21464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</a:p>
          <a:p>
            <a:pPr algn="ctr"/>
            <a:endParaRPr lang="en-US" altLang="zh-CN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82939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6304" y="2230347"/>
            <a:ext cx="7560058" cy="2117237"/>
            <a:chOff x="1430599" y="2644773"/>
            <a:chExt cx="7539537" cy="2117727"/>
          </a:xfrm>
        </p:grpSpPr>
        <p:grpSp>
          <p:nvGrpSpPr>
            <p:cNvPr id="7" name="组合 6"/>
            <p:cNvGrpSpPr/>
            <p:nvPr/>
          </p:nvGrpSpPr>
          <p:grpSpPr>
            <a:xfrm>
              <a:off x="1491515" y="2755900"/>
              <a:ext cx="7293710" cy="2006600"/>
              <a:chOff x="1491515" y="2755900"/>
              <a:chExt cx="7293710" cy="2006600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1491515" y="3097364"/>
                <a:ext cx="658661" cy="960286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362200" y="2755900"/>
                <a:ext cx="1357313" cy="189865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719513" y="2755900"/>
                <a:ext cx="1969293" cy="189865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688806" y="2755900"/>
                <a:ext cx="2210594" cy="200660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7891066" y="2844800"/>
                <a:ext cx="894159" cy="1917700"/>
              </a:xfrm>
              <a:prstGeom prst="line">
                <a:avLst/>
              </a:prstGeom>
              <a:ln w="12700">
                <a:solidFill>
                  <a:srgbClr val="9DA8B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椭圆 3"/>
            <p:cNvSpPr/>
            <p:nvPr/>
          </p:nvSpPr>
          <p:spPr>
            <a:xfrm flipV="1">
              <a:off x="8570086" y="2644773"/>
              <a:ext cx="400050" cy="400050"/>
            </a:xfrm>
            <a:prstGeom prst="ellipse">
              <a:avLst/>
            </a:prstGeom>
            <a:solidFill>
              <a:srgbClr val="7692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 flipV="1">
              <a:off x="1430599" y="3759200"/>
              <a:ext cx="400050" cy="400050"/>
            </a:xfrm>
            <a:prstGeom prst="ellipse">
              <a:avLst/>
            </a:prstGeom>
            <a:solidFill>
              <a:srgbClr val="7692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77072" y="2091284"/>
            <a:ext cx="963348" cy="99163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1548691" y="2091284"/>
            <a:ext cx="729101" cy="7505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42249" tIns="71124" rIns="142249" bIns="71124" rtlCol="0" anchor="ctr"/>
          <a:lstStyle/>
          <a:p>
            <a:pPr marL="0" marR="0" lvl="0" indent="0" algn="ctr" defTabSz="10687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7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/>
              <a:ea typeface="方正静蕾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908217" y="3298354"/>
            <a:ext cx="963348" cy="99163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3025344" y="3418918"/>
            <a:ext cx="729101" cy="7505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42249" tIns="71124" rIns="142249" bIns="71124" rtlCol="0" anchor="ctr"/>
          <a:lstStyle/>
          <a:p>
            <a:pPr marL="0" marR="0" lvl="0" indent="0" algn="ctr" defTabSz="10687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7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/>
              <a:ea typeface="方正静蕾简体" panose="020000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788024" y="2067694"/>
            <a:ext cx="963348" cy="99163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4848399" y="2128949"/>
            <a:ext cx="729101" cy="7505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42249" tIns="71124" rIns="142249" bIns="71124" rtlCol="0" anchor="ctr"/>
          <a:lstStyle/>
          <a:p>
            <a:pPr marL="0" marR="0" lvl="0" indent="0" algn="ctr" defTabSz="10687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7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/>
              <a:ea typeface="方正静蕾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53827" y="3336019"/>
            <a:ext cx="963348" cy="99163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687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7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  <a:ea typeface="方正静蕾简体" panose="02000000000000000000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7070954" y="3456583"/>
            <a:ext cx="729101" cy="7505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42249" tIns="71124" rIns="142249" bIns="71124" rtlCol="0" anchor="ctr"/>
          <a:lstStyle/>
          <a:p>
            <a:pPr marL="0" marR="0" lvl="0" indent="0" algn="ctr" defTabSz="10687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7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anose="020F0502020204030204"/>
              <a:ea typeface="方正静蕾简体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4018" y="3584467"/>
            <a:ext cx="21464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bathroom</a:t>
            </a:r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8612" y="1802912"/>
            <a:ext cx="21464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63562" y="1862391"/>
            <a:ext cx="21464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bathroom</a:t>
            </a:r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949259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animBg="1"/>
      <p:bldP spid="35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08" y="3339949"/>
            <a:ext cx="9649072" cy="72302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123121" tIns="61561" rIns="123121" bIns="61561" rtlCol="0" anchor="ctr"/>
          <a:lstStyle/>
          <a:p>
            <a:pPr algn="ctr">
              <a:defRPr/>
            </a:pPr>
            <a:endParaRPr lang="zh-CN" altLang="en-US" sz="1100" kern="0">
              <a:solidFill>
                <a:sysClr val="window" lastClr="FFFFFF"/>
              </a:solidFill>
              <a:ea typeface="方正静蕾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9488" y="2725315"/>
            <a:ext cx="1159948" cy="1160029"/>
            <a:chOff x="1466675" y="3784103"/>
            <a:chExt cx="1301392" cy="1301862"/>
          </a:xfrm>
        </p:grpSpPr>
        <p:grpSp>
          <p:nvGrpSpPr>
            <p:cNvPr id="4" name="组合 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" name="同心圆 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7" name="椭圆 6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5" name="TextBox 97"/>
            <p:cNvSpPr txBox="1"/>
            <p:nvPr/>
          </p:nvSpPr>
          <p:spPr>
            <a:xfrm>
              <a:off x="1602999" y="4180598"/>
              <a:ext cx="1028745" cy="39877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1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70467" y="2881337"/>
            <a:ext cx="944561" cy="877962"/>
            <a:chOff x="3117025" y="3959191"/>
            <a:chExt cx="1059738" cy="985306"/>
          </a:xfrm>
        </p:grpSpPr>
        <p:grpSp>
          <p:nvGrpSpPr>
            <p:cNvPr id="11" name="组合 10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5" name="同心圆 1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14" name="椭圆 13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12" name="TextBox 104"/>
            <p:cNvSpPr txBox="1"/>
            <p:nvPr/>
          </p:nvSpPr>
          <p:spPr>
            <a:xfrm>
              <a:off x="3148019" y="4196693"/>
              <a:ext cx="1028744" cy="39877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1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59396" y="2732312"/>
            <a:ext cx="1175915" cy="1175999"/>
            <a:chOff x="4450933" y="3791953"/>
            <a:chExt cx="1319306" cy="1319782"/>
          </a:xfrm>
        </p:grpSpPr>
        <p:grpSp>
          <p:nvGrpSpPr>
            <p:cNvPr id="18" name="组合 17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2" name="同心圆 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21" name="椭圆 20"/>
              <p:cNvSpPr/>
              <p:nvPr/>
            </p:nvSpPr>
            <p:spPr>
              <a:xfrm>
                <a:off x="4427702" y="2656211"/>
                <a:ext cx="1606932" cy="160751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19" name="TextBox 111"/>
            <p:cNvSpPr txBox="1"/>
            <p:nvPr/>
          </p:nvSpPr>
          <p:spPr>
            <a:xfrm>
              <a:off x="4624965" y="4194850"/>
              <a:ext cx="1028745" cy="39877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1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46344" y="2866353"/>
            <a:ext cx="961591" cy="907918"/>
            <a:chOff x="6119197" y="3942381"/>
            <a:chExt cx="1078849" cy="1018926"/>
          </a:xfrm>
        </p:grpSpPr>
        <p:grpSp>
          <p:nvGrpSpPr>
            <p:cNvPr id="25" name="组合 24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9" name="同心圆 2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26" name="TextBox 118"/>
            <p:cNvSpPr txBox="1"/>
            <p:nvPr/>
          </p:nvSpPr>
          <p:spPr>
            <a:xfrm>
              <a:off x="6169300" y="4182441"/>
              <a:ext cx="1028746" cy="39877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1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33933" y="2866355"/>
            <a:ext cx="1068868" cy="907918"/>
            <a:chOff x="7451602" y="3942381"/>
            <a:chExt cx="1199205" cy="1018926"/>
          </a:xfrm>
        </p:grpSpPr>
        <p:grpSp>
          <p:nvGrpSpPr>
            <p:cNvPr id="32" name="组合 31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6" name="同心圆 3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33" name="TextBox 125"/>
            <p:cNvSpPr txBox="1"/>
            <p:nvPr/>
          </p:nvSpPr>
          <p:spPr>
            <a:xfrm>
              <a:off x="7451602" y="4199438"/>
              <a:ext cx="1199205" cy="381508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84110" y="2715766"/>
            <a:ext cx="1209007" cy="1209095"/>
            <a:chOff x="8854229" y="3773382"/>
            <a:chExt cx="1356434" cy="1356924"/>
          </a:xfrm>
        </p:grpSpPr>
        <p:grpSp>
          <p:nvGrpSpPr>
            <p:cNvPr id="39" name="组合 38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3" name="同心圆 4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Text" lastClr="000000"/>
                    </a:solidFill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solidFill>
                      <a:sysClr val="window" lastClr="FFFFFF"/>
                    </a:solidFill>
                    <a:ea typeface="方正静蕾简体" panose="02000000000000000000" pitchFamily="2" charset="-122"/>
                  </a:endParaRPr>
                </a:p>
              </p:txBody>
            </p:sp>
          </p:grpSp>
          <p:sp>
            <p:nvSpPr>
              <p:cNvPr id="42" name="椭圆 41"/>
              <p:cNvSpPr/>
              <p:nvPr/>
            </p:nvSpPr>
            <p:spPr>
              <a:xfrm>
                <a:off x="4464837" y="2666232"/>
                <a:ext cx="1571762" cy="1572325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sysClr val="window" lastClr="FFFFFF"/>
                  </a:solidFill>
                  <a:ea typeface="方正静蕾简体" panose="02000000000000000000" pitchFamily="2" charset="-122"/>
                </a:endParaRPr>
              </a:p>
            </p:txBody>
          </p:sp>
        </p:grpSp>
        <p:sp>
          <p:nvSpPr>
            <p:cNvPr id="40" name="TextBox 132"/>
            <p:cNvSpPr txBox="1"/>
            <p:nvPr/>
          </p:nvSpPr>
          <p:spPr>
            <a:xfrm>
              <a:off x="8964047" y="4180596"/>
              <a:ext cx="1228295" cy="398776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>
                <a:defRPr/>
              </a:pPr>
              <a:endParaRPr lang="zh-CN" altLang="en-US" sz="1100" kern="0" dirty="0">
                <a:solidFill>
                  <a:sysClr val="window" lastClr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1187624" y="2176792"/>
            <a:ext cx="0" cy="30347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grpSp>
        <p:nvGrpSpPr>
          <p:cNvPr id="57" name="组合 56"/>
          <p:cNvGrpSpPr/>
          <p:nvPr/>
        </p:nvGrpSpPr>
        <p:grpSpPr>
          <a:xfrm>
            <a:off x="2960651" y="1765314"/>
            <a:ext cx="1812991" cy="894720"/>
            <a:chOff x="963140" y="1837995"/>
            <a:chExt cx="1006616" cy="565941"/>
          </a:xfrm>
        </p:grpSpPr>
        <p:sp>
          <p:nvSpPr>
            <p:cNvPr id="58" name="TextBox 150"/>
            <p:cNvSpPr txBox="1"/>
            <p:nvPr/>
          </p:nvSpPr>
          <p:spPr>
            <a:xfrm>
              <a:off x="963140" y="1837995"/>
              <a:ext cx="1006616" cy="199497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V="1">
              <a:off x="1474550" y="2187912"/>
              <a:ext cx="0" cy="21602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 type="oval" w="sm" len="sm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5489281" y="1734582"/>
            <a:ext cx="1756164" cy="930932"/>
            <a:chOff x="925692" y="1866559"/>
            <a:chExt cx="936997" cy="540822"/>
          </a:xfrm>
        </p:grpSpPr>
        <p:sp>
          <p:nvSpPr>
            <p:cNvPr id="63" name="TextBox 155"/>
            <p:cNvSpPr txBox="1"/>
            <p:nvPr/>
          </p:nvSpPr>
          <p:spPr>
            <a:xfrm>
              <a:off x="925692" y="1866559"/>
              <a:ext cx="936997" cy="183227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V="1">
              <a:off x="1457223" y="2191357"/>
              <a:ext cx="0" cy="21602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 type="oval" w="sm" len="sm"/>
            </a:ln>
            <a:effectLst/>
          </p:spPr>
        </p:cxnSp>
      </p:grpSp>
      <p:grpSp>
        <p:nvGrpSpPr>
          <p:cNvPr id="72" name="组合 71"/>
          <p:cNvGrpSpPr/>
          <p:nvPr/>
        </p:nvGrpSpPr>
        <p:grpSpPr>
          <a:xfrm>
            <a:off x="1694806" y="4037714"/>
            <a:ext cx="1812068" cy="684103"/>
            <a:chOff x="993794" y="1340833"/>
            <a:chExt cx="975614" cy="472903"/>
          </a:xfrm>
        </p:grpSpPr>
        <p:sp>
          <p:nvSpPr>
            <p:cNvPr id="73" name="TextBox 165"/>
            <p:cNvSpPr txBox="1"/>
            <p:nvPr/>
          </p:nvSpPr>
          <p:spPr>
            <a:xfrm>
              <a:off x="993794" y="1596112"/>
              <a:ext cx="975614" cy="2176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 type="oval" w="sm" len="sm"/>
            </a:ln>
            <a:effectLst/>
          </p:spPr>
        </p:cxnSp>
      </p:grpSp>
      <p:grpSp>
        <p:nvGrpSpPr>
          <p:cNvPr id="77" name="组合 76"/>
          <p:cNvGrpSpPr/>
          <p:nvPr/>
        </p:nvGrpSpPr>
        <p:grpSpPr>
          <a:xfrm>
            <a:off x="4426698" y="4037712"/>
            <a:ext cx="1838797" cy="704623"/>
            <a:chOff x="1033873" y="1340833"/>
            <a:chExt cx="990004" cy="487088"/>
          </a:xfrm>
        </p:grpSpPr>
        <p:sp>
          <p:nvSpPr>
            <p:cNvPr id="78" name="TextBox 170"/>
            <p:cNvSpPr txBox="1"/>
            <p:nvPr/>
          </p:nvSpPr>
          <p:spPr>
            <a:xfrm>
              <a:off x="1033873" y="1610297"/>
              <a:ext cx="990004" cy="2176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 type="oval" w="sm" len="sm"/>
            </a:ln>
            <a:effectLst/>
          </p:spPr>
        </p:cxnSp>
      </p:grpSp>
      <p:grpSp>
        <p:nvGrpSpPr>
          <p:cNvPr id="82" name="组合 81"/>
          <p:cNvGrpSpPr/>
          <p:nvPr/>
        </p:nvGrpSpPr>
        <p:grpSpPr>
          <a:xfrm>
            <a:off x="7033683" y="4046984"/>
            <a:ext cx="1764121" cy="652448"/>
            <a:chOff x="996659" y="1340833"/>
            <a:chExt cx="949799" cy="451021"/>
          </a:xfrm>
        </p:grpSpPr>
        <p:sp>
          <p:nvSpPr>
            <p:cNvPr id="83" name="TextBox 175"/>
            <p:cNvSpPr txBox="1"/>
            <p:nvPr/>
          </p:nvSpPr>
          <p:spPr>
            <a:xfrm>
              <a:off x="996659" y="1573831"/>
              <a:ext cx="949799" cy="2180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 type="oval" w="sm" len="sm"/>
            </a:ln>
            <a:effectLst/>
          </p:spPr>
        </p:cxnSp>
      </p:grpSp>
      <p:sp>
        <p:nvSpPr>
          <p:cNvPr id="87" name="矩形 86"/>
          <p:cNvSpPr/>
          <p:nvPr/>
        </p:nvSpPr>
        <p:spPr>
          <a:xfrm>
            <a:off x="3073231" y="1665263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94575" y="1592261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591474" y="1705669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789172" y="4370953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377930" y="4382620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109954" y="4394213"/>
            <a:ext cx="17482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</a:t>
            </a:r>
            <a:r>
              <a:rPr lang="en-US" altLang="zh-CN" sz="1100" dirty="0" smtClean="0">
                <a:solidFill>
                  <a:schemeClr val="accent5">
                    <a:lumMod val="50000"/>
                  </a:schemeClr>
                </a:solidFill>
              </a:rPr>
              <a:t>architects and manufacturers discussed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94" name="直接连接符 93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9900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3445508"/>
            <a:ext cx="2076620" cy="1671508"/>
            <a:chOff x="981198" y="3989740"/>
            <a:chExt cx="2881760" cy="2319580"/>
          </a:xfrm>
        </p:grpSpPr>
        <p:sp>
          <p:nvSpPr>
            <p:cNvPr id="3" name="矩形 2"/>
            <p:cNvSpPr/>
            <p:nvPr/>
          </p:nvSpPr>
          <p:spPr>
            <a:xfrm>
              <a:off x="1169317" y="39897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50268" y="39897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1169318" y="399034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65"/>
            <p:cNvSpPr>
              <a:spLocks noChangeArrowheads="1"/>
            </p:cNvSpPr>
            <p:nvPr/>
          </p:nvSpPr>
          <p:spPr bwMode="auto">
            <a:xfrm>
              <a:off x="981198" y="596988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51920" y="3445508"/>
            <a:ext cx="2076620" cy="1671508"/>
            <a:chOff x="981198" y="3989740"/>
            <a:chExt cx="2881760" cy="2319580"/>
          </a:xfrm>
        </p:grpSpPr>
        <p:sp>
          <p:nvSpPr>
            <p:cNvPr id="8" name="矩形 7"/>
            <p:cNvSpPr/>
            <p:nvPr/>
          </p:nvSpPr>
          <p:spPr>
            <a:xfrm>
              <a:off x="1169317" y="39897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150268" y="39897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169318" y="399034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565"/>
            <p:cNvSpPr>
              <a:spLocks noChangeArrowheads="1"/>
            </p:cNvSpPr>
            <p:nvPr/>
          </p:nvSpPr>
          <p:spPr bwMode="auto">
            <a:xfrm>
              <a:off x="981198" y="596988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4208" y="3445508"/>
            <a:ext cx="2076620" cy="1671508"/>
            <a:chOff x="981198" y="3989740"/>
            <a:chExt cx="2881760" cy="2319580"/>
          </a:xfrm>
        </p:grpSpPr>
        <p:sp>
          <p:nvSpPr>
            <p:cNvPr id="13" name="矩形 12"/>
            <p:cNvSpPr/>
            <p:nvPr/>
          </p:nvSpPr>
          <p:spPr>
            <a:xfrm>
              <a:off x="1169317" y="39897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150268" y="39897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169318" y="399034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565"/>
            <p:cNvSpPr>
              <a:spLocks noChangeArrowheads="1"/>
            </p:cNvSpPr>
            <p:nvPr/>
          </p:nvSpPr>
          <p:spPr bwMode="auto">
            <a:xfrm>
              <a:off x="981198" y="596988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41" y="2025800"/>
            <a:ext cx="1873574" cy="1170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87" y="2025800"/>
            <a:ext cx="1870134" cy="1168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175" y="2025800"/>
            <a:ext cx="1873574" cy="1170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矩形 19"/>
          <p:cNvSpPr/>
          <p:nvPr/>
        </p:nvSpPr>
        <p:spPr>
          <a:xfrm>
            <a:off x="1477816" y="3622679"/>
            <a:ext cx="1753604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29604" y="3634565"/>
            <a:ext cx="1753604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1891" y="3634564"/>
            <a:ext cx="1753604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33675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 noChangeAspect="1"/>
          </p:cNvGrpSpPr>
          <p:nvPr/>
        </p:nvGrpSpPr>
        <p:grpSpPr>
          <a:xfrm>
            <a:off x="2195736" y="987574"/>
            <a:ext cx="5544616" cy="4315251"/>
            <a:chOff x="2101597" y="594889"/>
            <a:chExt cx="4994398" cy="3886016"/>
          </a:xfrm>
        </p:grpSpPr>
        <p:pic>
          <p:nvPicPr>
            <p:cNvPr id="3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4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5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10" y="-1150159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292650" y="2824550"/>
            <a:ext cx="3252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3" y="1808595"/>
            <a:ext cx="1081262" cy="9575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16016" y="214828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441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985" y="-132520"/>
            <a:ext cx="4021165" cy="356126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1851670"/>
            <a:ext cx="8496944" cy="245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0061" y="3076954"/>
            <a:ext cx="1512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33558" y="1932089"/>
            <a:ext cx="1081262" cy="957597"/>
            <a:chOff x="1306937" y="3506544"/>
            <a:chExt cx="1415985" cy="125403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937" y="3506544"/>
              <a:ext cx="1415985" cy="1254038"/>
            </a:xfrm>
            <a:prstGeom prst="rect">
              <a:avLst/>
            </a:prstGeom>
          </p:spPr>
        </p:pic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11173" y="4058415"/>
            <a:ext cx="407512" cy="407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8" name="CorelDRAW" r:id="rId6" imgW="9525" imgH="9525" progId="CorelDraw.Graphic.15">
                    <p:embed/>
                  </p:oleObj>
                </mc:Choice>
                <mc:Fallback>
                  <p:oleObj name="CorelDRAW" r:id="rId6" imgW="9525" imgH="9525" progId="CorelDraw.Graphic.15">
                    <p:embed/>
                    <p:pic>
                      <p:nvPicPr>
                        <p:cNvPr id="73" name="对象 7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811173" y="4058415"/>
                          <a:ext cx="407512" cy="4075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3059832" y="1955712"/>
            <a:ext cx="1083399" cy="959489"/>
            <a:chOff x="3822072" y="3506544"/>
            <a:chExt cx="1418784" cy="125651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2072" y="3506544"/>
              <a:ext cx="1418784" cy="1256516"/>
            </a:xfrm>
            <a:prstGeom prst="rect">
              <a:avLst/>
            </a:prstGeom>
          </p:spPr>
        </p:pic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319905" y="4076166"/>
            <a:ext cx="423118" cy="4231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9" name="CorelDRAW" r:id="rId8" imgW="9525" imgH="9525" progId="CorelDraw.Graphic.15">
                    <p:embed/>
                  </p:oleObj>
                </mc:Choice>
                <mc:Fallback>
                  <p:oleObj name="CorelDRAW" r:id="rId8" imgW="9525" imgH="9525" progId="CorelDraw.Graphic.15">
                    <p:embed/>
                    <p:pic>
                      <p:nvPicPr>
                        <p:cNvPr id="74" name="对象 7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319905" y="4076166"/>
                          <a:ext cx="423118" cy="4231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7143819" y="2011789"/>
            <a:ext cx="983506" cy="871021"/>
            <a:chOff x="9046246" y="3619921"/>
            <a:chExt cx="1287968" cy="114066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6246" y="3619921"/>
              <a:ext cx="1287968" cy="1140661"/>
            </a:xfrm>
            <a:prstGeom prst="rect">
              <a:avLst/>
            </a:prstGeom>
          </p:spPr>
        </p:pic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9547534" y="4119201"/>
            <a:ext cx="267026" cy="352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0" name="CorelDRAW" r:id="rId11" imgW="9525" imgH="9525" progId="CorelDraw.Graphic.15">
                    <p:embed/>
                  </p:oleObj>
                </mc:Choice>
                <mc:Fallback>
                  <p:oleObj name="CorelDRAW" r:id="rId11" imgW="9525" imgH="9525" progId="CorelDraw.Graphic.15">
                    <p:embed/>
                    <p:pic>
                      <p:nvPicPr>
                        <p:cNvPr id="75" name="对象 7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547534" y="4119201"/>
                          <a:ext cx="267026" cy="35260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5069264" y="1981814"/>
            <a:ext cx="1060894" cy="939558"/>
            <a:chOff x="6532881" y="3506543"/>
            <a:chExt cx="1389312" cy="123041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2881" y="3506543"/>
              <a:ext cx="1389312" cy="1230415"/>
            </a:xfrm>
            <a:prstGeom prst="rect">
              <a:avLst/>
            </a:prstGeom>
          </p:spPr>
        </p:pic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7037540" y="4037404"/>
            <a:ext cx="404898" cy="404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1" name="CorelDRAW" r:id="rId14" imgW="9525" imgH="9525" progId="CorelDraw.Graphic.15">
                    <p:embed/>
                  </p:oleObj>
                </mc:Choice>
                <mc:Fallback>
                  <p:oleObj name="CorelDRAW" r:id="rId14" imgW="9525" imgH="9525" progId="CorelDraw.Graphic.15">
                    <p:embed/>
                    <p:pic>
                      <p:nvPicPr>
                        <p:cNvPr id="76" name="对象 7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7037540" y="4037404"/>
                          <a:ext cx="404898" cy="4048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文本框 22"/>
          <p:cNvSpPr txBox="1"/>
          <p:nvPr/>
        </p:nvSpPr>
        <p:spPr>
          <a:xfrm>
            <a:off x="2845179" y="3076954"/>
            <a:ext cx="1512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52867" y="3076953"/>
            <a:ext cx="1512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74160" y="3077625"/>
            <a:ext cx="1512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6366" y="1235853"/>
            <a:ext cx="1258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7704" y="1275606"/>
            <a:ext cx="5131926" cy="3538050"/>
            <a:chOff x="2494806" y="1214742"/>
            <a:chExt cx="7281128" cy="5019753"/>
          </a:xfrm>
        </p:grpSpPr>
        <p:sp>
          <p:nvSpPr>
            <p:cNvPr id="3" name="Freeform 263"/>
            <p:cNvSpPr>
              <a:spLocks noEditPoints="1"/>
            </p:cNvSpPr>
            <p:nvPr/>
          </p:nvSpPr>
          <p:spPr bwMode="auto">
            <a:xfrm>
              <a:off x="4292309" y="1888460"/>
              <a:ext cx="3633661" cy="3672317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" name="Freeform 264"/>
            <p:cNvSpPr>
              <a:spLocks noEditPoints="1"/>
            </p:cNvSpPr>
            <p:nvPr/>
          </p:nvSpPr>
          <p:spPr bwMode="auto">
            <a:xfrm>
              <a:off x="4827970" y="2335765"/>
              <a:ext cx="1319825" cy="1397137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" name="Freeform 265"/>
            <p:cNvSpPr>
              <a:spLocks noEditPoints="1"/>
            </p:cNvSpPr>
            <p:nvPr/>
          </p:nvSpPr>
          <p:spPr bwMode="auto">
            <a:xfrm>
              <a:off x="6205780" y="2769265"/>
              <a:ext cx="2164734" cy="936027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" name="Freeform 266"/>
            <p:cNvSpPr>
              <a:spLocks noEditPoints="1"/>
            </p:cNvSpPr>
            <p:nvPr/>
          </p:nvSpPr>
          <p:spPr bwMode="auto">
            <a:xfrm>
              <a:off x="3845005" y="3719097"/>
              <a:ext cx="2258613" cy="654391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" name="Freeform 267"/>
            <p:cNvSpPr>
              <a:spLocks noEditPoints="1"/>
            </p:cNvSpPr>
            <p:nvPr/>
          </p:nvSpPr>
          <p:spPr bwMode="auto">
            <a:xfrm>
              <a:off x="6125706" y="3716335"/>
              <a:ext cx="1397137" cy="1292214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" name="Freeform 268"/>
            <p:cNvSpPr>
              <a:spLocks noEditPoints="1"/>
            </p:cNvSpPr>
            <p:nvPr/>
          </p:nvSpPr>
          <p:spPr bwMode="auto">
            <a:xfrm>
              <a:off x="6283092" y="4983699"/>
              <a:ext cx="1234231" cy="593646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" name="Freeform 269"/>
            <p:cNvSpPr>
              <a:spLocks noEditPoints="1"/>
            </p:cNvSpPr>
            <p:nvPr/>
          </p:nvSpPr>
          <p:spPr bwMode="auto">
            <a:xfrm>
              <a:off x="7503516" y="4122224"/>
              <a:ext cx="1159679" cy="886327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" name="Freeform 270"/>
            <p:cNvSpPr>
              <a:spLocks noEditPoints="1"/>
            </p:cNvSpPr>
            <p:nvPr/>
          </p:nvSpPr>
          <p:spPr bwMode="auto">
            <a:xfrm>
              <a:off x="7511799" y="4983699"/>
              <a:ext cx="1427510" cy="124252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" name="Freeform 271"/>
            <p:cNvSpPr>
              <a:spLocks noEditPoints="1"/>
            </p:cNvSpPr>
            <p:nvPr/>
          </p:nvSpPr>
          <p:spPr bwMode="auto">
            <a:xfrm>
              <a:off x="7497994" y="4991982"/>
              <a:ext cx="190520" cy="889087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" name="Freeform 272"/>
            <p:cNvSpPr>
              <a:spLocks noEditPoints="1"/>
            </p:cNvSpPr>
            <p:nvPr/>
          </p:nvSpPr>
          <p:spPr bwMode="auto">
            <a:xfrm>
              <a:off x="6133991" y="5607717"/>
              <a:ext cx="113208" cy="463872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" name="Freeform 273"/>
            <p:cNvSpPr>
              <a:spLocks noEditPoints="1"/>
            </p:cNvSpPr>
            <p:nvPr/>
          </p:nvSpPr>
          <p:spPr bwMode="auto">
            <a:xfrm>
              <a:off x="5479600" y="4906387"/>
              <a:ext cx="767597" cy="693047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" name="Freeform 274"/>
            <p:cNvSpPr>
              <a:spLocks noEditPoints="1"/>
            </p:cNvSpPr>
            <p:nvPr/>
          </p:nvSpPr>
          <p:spPr bwMode="auto">
            <a:xfrm>
              <a:off x="4656780" y="5342648"/>
              <a:ext cx="1554523" cy="256787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" name="Freeform 275"/>
            <p:cNvSpPr>
              <a:spLocks noEditPoints="1"/>
            </p:cNvSpPr>
            <p:nvPr/>
          </p:nvSpPr>
          <p:spPr bwMode="auto">
            <a:xfrm>
              <a:off x="6241674" y="5577344"/>
              <a:ext cx="1435793" cy="314770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" name="Freeform 276"/>
            <p:cNvSpPr>
              <a:spLocks noEditPoints="1"/>
            </p:cNvSpPr>
            <p:nvPr/>
          </p:nvSpPr>
          <p:spPr bwMode="auto">
            <a:xfrm>
              <a:off x="6122946" y="3661112"/>
              <a:ext cx="129774" cy="1894142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6136751" y="3674919"/>
              <a:ext cx="1449600" cy="63507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" name="Freeform 278"/>
            <p:cNvSpPr>
              <a:spLocks noEditPoints="1"/>
            </p:cNvSpPr>
            <p:nvPr/>
          </p:nvSpPr>
          <p:spPr bwMode="auto">
            <a:xfrm>
              <a:off x="5476839" y="4003494"/>
              <a:ext cx="469394" cy="916699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" name="Freeform 279"/>
            <p:cNvSpPr>
              <a:spLocks noEditPoints="1"/>
            </p:cNvSpPr>
            <p:nvPr/>
          </p:nvSpPr>
          <p:spPr bwMode="auto">
            <a:xfrm>
              <a:off x="3894705" y="4362442"/>
              <a:ext cx="1598701" cy="566035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" name="Freeform 280"/>
            <p:cNvSpPr>
              <a:spLocks noEditPoints="1"/>
            </p:cNvSpPr>
            <p:nvPr/>
          </p:nvSpPr>
          <p:spPr bwMode="auto">
            <a:xfrm>
              <a:off x="4593274" y="5356452"/>
              <a:ext cx="77312" cy="466634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" name="Freeform 281"/>
            <p:cNvSpPr>
              <a:spLocks noEditPoints="1"/>
            </p:cNvSpPr>
            <p:nvPr/>
          </p:nvSpPr>
          <p:spPr bwMode="auto">
            <a:xfrm>
              <a:off x="3334194" y="5102427"/>
              <a:ext cx="1325347" cy="270592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" name="Freeform 282"/>
            <p:cNvSpPr>
              <a:spLocks noEditPoints="1"/>
            </p:cNvSpPr>
            <p:nvPr/>
          </p:nvSpPr>
          <p:spPr bwMode="auto">
            <a:xfrm>
              <a:off x="3869856" y="4387293"/>
              <a:ext cx="800731" cy="977444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" name="Freeform 283"/>
            <p:cNvSpPr>
              <a:spLocks noEditPoints="1"/>
            </p:cNvSpPr>
            <p:nvPr/>
          </p:nvSpPr>
          <p:spPr bwMode="auto">
            <a:xfrm>
              <a:off x="4654020" y="4920192"/>
              <a:ext cx="814537" cy="44730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" name="Freeform 284"/>
            <p:cNvSpPr>
              <a:spLocks noEditPoints="1"/>
            </p:cNvSpPr>
            <p:nvPr/>
          </p:nvSpPr>
          <p:spPr bwMode="auto">
            <a:xfrm>
              <a:off x="3243076" y="4384531"/>
              <a:ext cx="588124" cy="728941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2605253" y="3710813"/>
              <a:ext cx="1212141" cy="640585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" name="Freeform 286"/>
            <p:cNvSpPr>
              <a:spLocks noEditPoints="1"/>
            </p:cNvSpPr>
            <p:nvPr/>
          </p:nvSpPr>
          <p:spPr bwMode="auto">
            <a:xfrm>
              <a:off x="3436356" y="3017767"/>
              <a:ext cx="411411" cy="1300498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3245838" y="2363376"/>
              <a:ext cx="220891" cy="665436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3444640" y="2399272"/>
              <a:ext cx="1212141" cy="637824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9" name="Freeform 289"/>
            <p:cNvSpPr>
              <a:spLocks noEditPoints="1"/>
            </p:cNvSpPr>
            <p:nvPr/>
          </p:nvSpPr>
          <p:spPr bwMode="auto">
            <a:xfrm>
              <a:off x="4601557" y="2520762"/>
              <a:ext cx="218131" cy="1336392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0" name="Freeform 290"/>
            <p:cNvSpPr>
              <a:spLocks noEditPoints="1"/>
            </p:cNvSpPr>
            <p:nvPr/>
          </p:nvSpPr>
          <p:spPr bwMode="auto">
            <a:xfrm>
              <a:off x="4584990" y="1568168"/>
              <a:ext cx="201564" cy="554990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1" name="Freeform 291"/>
            <p:cNvSpPr>
              <a:spLocks noEditPoints="1"/>
            </p:cNvSpPr>
            <p:nvPr/>
          </p:nvSpPr>
          <p:spPr bwMode="auto">
            <a:xfrm>
              <a:off x="2660476" y="3015005"/>
              <a:ext cx="803493" cy="670958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2" name="Freeform 292"/>
            <p:cNvSpPr>
              <a:spLocks noEditPoints="1"/>
            </p:cNvSpPr>
            <p:nvPr/>
          </p:nvSpPr>
          <p:spPr bwMode="auto">
            <a:xfrm>
              <a:off x="7580828" y="3674919"/>
              <a:ext cx="1049233" cy="463872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" name="Freeform 293"/>
            <p:cNvSpPr>
              <a:spLocks noEditPoints="1"/>
            </p:cNvSpPr>
            <p:nvPr/>
          </p:nvSpPr>
          <p:spPr bwMode="auto">
            <a:xfrm>
              <a:off x="8688045" y="3351865"/>
              <a:ext cx="519094" cy="770359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" name="Freeform 294"/>
            <p:cNvSpPr>
              <a:spLocks noEditPoints="1"/>
            </p:cNvSpPr>
            <p:nvPr/>
          </p:nvSpPr>
          <p:spPr bwMode="auto">
            <a:xfrm>
              <a:off x="8467153" y="2758220"/>
              <a:ext cx="709614" cy="607451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" name="Freeform 295"/>
            <p:cNvSpPr>
              <a:spLocks noEditPoints="1"/>
            </p:cNvSpPr>
            <p:nvPr/>
          </p:nvSpPr>
          <p:spPr bwMode="auto">
            <a:xfrm>
              <a:off x="7045167" y="2504195"/>
              <a:ext cx="1339154" cy="190520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" name="Freeform 296"/>
            <p:cNvSpPr>
              <a:spLocks noEditPoints="1"/>
            </p:cNvSpPr>
            <p:nvPr/>
          </p:nvSpPr>
          <p:spPr bwMode="auto">
            <a:xfrm>
              <a:off x="6161602" y="2534567"/>
              <a:ext cx="858716" cy="1074084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" name="Freeform 297"/>
            <p:cNvSpPr>
              <a:spLocks noEditPoints="1"/>
            </p:cNvSpPr>
            <p:nvPr/>
          </p:nvSpPr>
          <p:spPr bwMode="auto">
            <a:xfrm>
              <a:off x="6263763" y="1805626"/>
              <a:ext cx="742748" cy="712374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8" name="Freeform 298"/>
            <p:cNvSpPr>
              <a:spLocks noEditPoints="1"/>
            </p:cNvSpPr>
            <p:nvPr/>
          </p:nvSpPr>
          <p:spPr bwMode="auto">
            <a:xfrm>
              <a:off x="5327738" y="1805626"/>
              <a:ext cx="949832" cy="372755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9" name="Freeform 299"/>
            <p:cNvSpPr>
              <a:spLocks noEditPoints="1"/>
            </p:cNvSpPr>
            <p:nvPr/>
          </p:nvSpPr>
          <p:spPr bwMode="auto">
            <a:xfrm>
              <a:off x="6346598" y="1557123"/>
              <a:ext cx="1330870" cy="259547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4596035" y="1557123"/>
              <a:ext cx="1662206" cy="270592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1" name="Freeform 301"/>
            <p:cNvSpPr>
              <a:spLocks noEditPoints="1"/>
            </p:cNvSpPr>
            <p:nvPr/>
          </p:nvSpPr>
          <p:spPr bwMode="auto">
            <a:xfrm>
              <a:off x="7663662" y="1565408"/>
              <a:ext cx="709614" cy="1173485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2" name="Freeform 302"/>
            <p:cNvSpPr>
              <a:spLocks noEditPoints="1"/>
            </p:cNvSpPr>
            <p:nvPr/>
          </p:nvSpPr>
          <p:spPr bwMode="auto">
            <a:xfrm>
              <a:off x="9005577" y="2344049"/>
              <a:ext cx="171191" cy="1002295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3" name="Freeform 303"/>
            <p:cNvSpPr>
              <a:spLocks noEditPoints="1"/>
            </p:cNvSpPr>
            <p:nvPr/>
          </p:nvSpPr>
          <p:spPr bwMode="auto">
            <a:xfrm>
              <a:off x="8726701" y="3710813"/>
              <a:ext cx="938788" cy="441782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4" name="Freeform 304"/>
            <p:cNvSpPr>
              <a:spLocks noEditPoints="1"/>
            </p:cNvSpPr>
            <p:nvPr/>
          </p:nvSpPr>
          <p:spPr bwMode="auto">
            <a:xfrm>
              <a:off x="7034122" y="2484867"/>
              <a:ext cx="571557" cy="1245275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5" name="Freeform 305"/>
            <p:cNvSpPr>
              <a:spLocks noEditPoints="1"/>
            </p:cNvSpPr>
            <p:nvPr/>
          </p:nvSpPr>
          <p:spPr bwMode="auto">
            <a:xfrm>
              <a:off x="5498928" y="4906387"/>
              <a:ext cx="1007817" cy="57985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6" name="Freeform 306"/>
            <p:cNvSpPr>
              <a:spLocks noEditPoints="1"/>
            </p:cNvSpPr>
            <p:nvPr/>
          </p:nvSpPr>
          <p:spPr bwMode="auto">
            <a:xfrm>
              <a:off x="6376971" y="4936759"/>
              <a:ext cx="1010577" cy="55223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7" name="Freeform 307"/>
            <p:cNvSpPr>
              <a:spLocks noEditPoints="1"/>
            </p:cNvSpPr>
            <p:nvPr/>
          </p:nvSpPr>
          <p:spPr bwMode="auto">
            <a:xfrm>
              <a:off x="2605253" y="3644545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8" name="Freeform 308"/>
            <p:cNvSpPr>
              <a:spLocks noEditPoints="1"/>
            </p:cNvSpPr>
            <p:nvPr/>
          </p:nvSpPr>
          <p:spPr bwMode="auto">
            <a:xfrm>
              <a:off x="3372850" y="3608651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9" name="Freeform 309"/>
            <p:cNvSpPr/>
            <p:nvPr/>
          </p:nvSpPr>
          <p:spPr bwMode="auto">
            <a:xfrm>
              <a:off x="6244436" y="1319665"/>
              <a:ext cx="30373" cy="27611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0" name="Freeform 310"/>
            <p:cNvSpPr/>
            <p:nvPr/>
          </p:nvSpPr>
          <p:spPr bwMode="auto">
            <a:xfrm>
              <a:off x="6357642" y="1322427"/>
              <a:ext cx="27611" cy="3037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1" name="Freeform 311"/>
            <p:cNvSpPr/>
            <p:nvPr/>
          </p:nvSpPr>
          <p:spPr bwMode="auto">
            <a:xfrm>
              <a:off x="6465328" y="1330710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2" name="Freeform 312"/>
            <p:cNvSpPr/>
            <p:nvPr/>
          </p:nvSpPr>
          <p:spPr bwMode="auto">
            <a:xfrm>
              <a:off x="6573011" y="1336232"/>
              <a:ext cx="33134" cy="3037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3" name="Freeform 313"/>
            <p:cNvSpPr/>
            <p:nvPr/>
          </p:nvSpPr>
          <p:spPr bwMode="auto">
            <a:xfrm>
              <a:off x="6683457" y="1347277"/>
              <a:ext cx="30373" cy="3037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4" name="Freeform 314"/>
            <p:cNvSpPr/>
            <p:nvPr/>
          </p:nvSpPr>
          <p:spPr bwMode="auto">
            <a:xfrm>
              <a:off x="6793902" y="1358321"/>
              <a:ext cx="27611" cy="33134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5" name="Freeform 315"/>
            <p:cNvSpPr/>
            <p:nvPr/>
          </p:nvSpPr>
          <p:spPr bwMode="auto">
            <a:xfrm>
              <a:off x="6901588" y="1377650"/>
              <a:ext cx="33134" cy="27611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6" name="Freeform 316"/>
            <p:cNvSpPr/>
            <p:nvPr/>
          </p:nvSpPr>
          <p:spPr bwMode="auto">
            <a:xfrm>
              <a:off x="7009271" y="1391455"/>
              <a:ext cx="33134" cy="33134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7" name="Freeform 317"/>
            <p:cNvSpPr/>
            <p:nvPr/>
          </p:nvSpPr>
          <p:spPr bwMode="auto">
            <a:xfrm>
              <a:off x="7116957" y="1413544"/>
              <a:ext cx="33134" cy="33134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8" name="Freeform 318"/>
            <p:cNvSpPr/>
            <p:nvPr/>
          </p:nvSpPr>
          <p:spPr bwMode="auto">
            <a:xfrm>
              <a:off x="7221880" y="1435633"/>
              <a:ext cx="35896" cy="3037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9" name="Freeform 319"/>
            <p:cNvSpPr/>
            <p:nvPr/>
          </p:nvSpPr>
          <p:spPr bwMode="auto">
            <a:xfrm>
              <a:off x="7329564" y="1460484"/>
              <a:ext cx="33134" cy="33134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0" name="Freeform 320"/>
            <p:cNvSpPr/>
            <p:nvPr/>
          </p:nvSpPr>
          <p:spPr bwMode="auto">
            <a:xfrm>
              <a:off x="7434487" y="1488096"/>
              <a:ext cx="35896" cy="33134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1" name="Freeform 321"/>
            <p:cNvSpPr/>
            <p:nvPr/>
          </p:nvSpPr>
          <p:spPr bwMode="auto">
            <a:xfrm>
              <a:off x="7544933" y="1518467"/>
              <a:ext cx="30373" cy="35896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2" name="Freeform 322"/>
            <p:cNvSpPr/>
            <p:nvPr/>
          </p:nvSpPr>
          <p:spPr bwMode="auto">
            <a:xfrm>
              <a:off x="7647096" y="1551601"/>
              <a:ext cx="33134" cy="35896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3" name="Freeform 323"/>
            <p:cNvSpPr/>
            <p:nvPr/>
          </p:nvSpPr>
          <p:spPr bwMode="auto">
            <a:xfrm>
              <a:off x="7752019" y="1587497"/>
              <a:ext cx="33134" cy="35896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4" name="Freeform 324"/>
            <p:cNvSpPr/>
            <p:nvPr/>
          </p:nvSpPr>
          <p:spPr bwMode="auto">
            <a:xfrm>
              <a:off x="7854180" y="1623391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5" name="Freeform 325"/>
            <p:cNvSpPr/>
            <p:nvPr/>
          </p:nvSpPr>
          <p:spPr bwMode="auto">
            <a:xfrm>
              <a:off x="7953581" y="1664809"/>
              <a:ext cx="38656" cy="35896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6" name="Freeform 326"/>
            <p:cNvSpPr/>
            <p:nvPr/>
          </p:nvSpPr>
          <p:spPr bwMode="auto">
            <a:xfrm>
              <a:off x="8055744" y="1708987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7" name="Freeform 327"/>
            <p:cNvSpPr/>
            <p:nvPr/>
          </p:nvSpPr>
          <p:spPr bwMode="auto">
            <a:xfrm>
              <a:off x="8157906" y="1755925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8" name="Freeform 328"/>
            <p:cNvSpPr/>
            <p:nvPr/>
          </p:nvSpPr>
          <p:spPr bwMode="auto">
            <a:xfrm>
              <a:off x="8254547" y="1802866"/>
              <a:ext cx="35896" cy="35896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9" name="Freeform 329"/>
            <p:cNvSpPr/>
            <p:nvPr/>
          </p:nvSpPr>
          <p:spPr bwMode="auto">
            <a:xfrm>
              <a:off x="8351186" y="1852566"/>
              <a:ext cx="35896" cy="41418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0" name="Freeform 330"/>
            <p:cNvSpPr/>
            <p:nvPr/>
          </p:nvSpPr>
          <p:spPr bwMode="auto">
            <a:xfrm>
              <a:off x="8445064" y="1910549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1" name="Freeform 331"/>
            <p:cNvSpPr/>
            <p:nvPr/>
          </p:nvSpPr>
          <p:spPr bwMode="auto">
            <a:xfrm>
              <a:off x="8538943" y="1968534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2" name="Freeform 332"/>
            <p:cNvSpPr/>
            <p:nvPr/>
          </p:nvSpPr>
          <p:spPr bwMode="auto">
            <a:xfrm>
              <a:off x="8630062" y="2029279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3" name="Freeform 333"/>
            <p:cNvSpPr/>
            <p:nvPr/>
          </p:nvSpPr>
          <p:spPr bwMode="auto">
            <a:xfrm>
              <a:off x="8721178" y="2092785"/>
              <a:ext cx="38656" cy="38656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4" name="Freeform 334"/>
            <p:cNvSpPr/>
            <p:nvPr/>
          </p:nvSpPr>
          <p:spPr bwMode="auto">
            <a:xfrm>
              <a:off x="8806775" y="2159052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5" name="Freeform 335"/>
            <p:cNvSpPr/>
            <p:nvPr/>
          </p:nvSpPr>
          <p:spPr bwMode="auto">
            <a:xfrm>
              <a:off x="8892369" y="2228081"/>
              <a:ext cx="35896" cy="41418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6" name="Freeform 336"/>
            <p:cNvSpPr/>
            <p:nvPr/>
          </p:nvSpPr>
          <p:spPr bwMode="auto">
            <a:xfrm>
              <a:off x="8972443" y="2305393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7" name="Freeform 337"/>
            <p:cNvSpPr/>
            <p:nvPr/>
          </p:nvSpPr>
          <p:spPr bwMode="auto">
            <a:xfrm>
              <a:off x="9052515" y="2379943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8" name="Freeform 338"/>
            <p:cNvSpPr/>
            <p:nvPr/>
          </p:nvSpPr>
          <p:spPr bwMode="auto">
            <a:xfrm>
              <a:off x="9127067" y="2460017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9" name="Freeform 339"/>
            <p:cNvSpPr/>
            <p:nvPr/>
          </p:nvSpPr>
          <p:spPr bwMode="auto">
            <a:xfrm>
              <a:off x="9198857" y="2542851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0" name="Freeform 340"/>
            <p:cNvSpPr/>
            <p:nvPr/>
          </p:nvSpPr>
          <p:spPr bwMode="auto">
            <a:xfrm>
              <a:off x="9267884" y="2628446"/>
              <a:ext cx="35896" cy="41418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1" name="Freeform 341"/>
            <p:cNvSpPr/>
            <p:nvPr/>
          </p:nvSpPr>
          <p:spPr bwMode="auto">
            <a:xfrm>
              <a:off x="9328629" y="2719564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2" name="Freeform 342"/>
            <p:cNvSpPr/>
            <p:nvPr/>
          </p:nvSpPr>
          <p:spPr bwMode="auto">
            <a:xfrm>
              <a:off x="9386614" y="2813443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3" name="Freeform 343"/>
            <p:cNvSpPr/>
            <p:nvPr/>
          </p:nvSpPr>
          <p:spPr bwMode="auto">
            <a:xfrm>
              <a:off x="9441837" y="2910082"/>
              <a:ext cx="38656" cy="35896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4" name="Freeform 344"/>
            <p:cNvSpPr/>
            <p:nvPr/>
          </p:nvSpPr>
          <p:spPr bwMode="auto">
            <a:xfrm>
              <a:off x="9491537" y="3009483"/>
              <a:ext cx="35896" cy="38656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5" name="Freeform 345"/>
            <p:cNvSpPr/>
            <p:nvPr/>
          </p:nvSpPr>
          <p:spPr bwMode="auto">
            <a:xfrm>
              <a:off x="9532954" y="3111646"/>
              <a:ext cx="35896" cy="38656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6" name="Freeform 346"/>
            <p:cNvSpPr/>
            <p:nvPr/>
          </p:nvSpPr>
          <p:spPr bwMode="auto">
            <a:xfrm>
              <a:off x="9568849" y="3216570"/>
              <a:ext cx="35896" cy="33134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7" name="Freeform 347"/>
            <p:cNvSpPr/>
            <p:nvPr/>
          </p:nvSpPr>
          <p:spPr bwMode="auto">
            <a:xfrm>
              <a:off x="9599221" y="3321493"/>
              <a:ext cx="33134" cy="33134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8" name="Freeform 348"/>
            <p:cNvSpPr/>
            <p:nvPr/>
          </p:nvSpPr>
          <p:spPr bwMode="auto">
            <a:xfrm>
              <a:off x="9621310" y="3431939"/>
              <a:ext cx="33134" cy="3037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9" name="Freeform 349"/>
            <p:cNvSpPr/>
            <p:nvPr/>
          </p:nvSpPr>
          <p:spPr bwMode="auto">
            <a:xfrm>
              <a:off x="9635117" y="3542384"/>
              <a:ext cx="33134" cy="27611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0" name="Freeform 350"/>
            <p:cNvSpPr/>
            <p:nvPr/>
          </p:nvSpPr>
          <p:spPr bwMode="auto">
            <a:xfrm>
              <a:off x="9646161" y="3650068"/>
              <a:ext cx="24851" cy="3037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1" name="Freeform 351"/>
            <p:cNvSpPr/>
            <p:nvPr/>
          </p:nvSpPr>
          <p:spPr bwMode="auto">
            <a:xfrm>
              <a:off x="9646161" y="3763275"/>
              <a:ext cx="24851" cy="27611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2" name="Freeform 352"/>
            <p:cNvSpPr/>
            <p:nvPr/>
          </p:nvSpPr>
          <p:spPr bwMode="auto">
            <a:xfrm>
              <a:off x="9635117" y="3870959"/>
              <a:ext cx="33134" cy="27611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3" name="Freeform 353"/>
            <p:cNvSpPr/>
            <p:nvPr/>
          </p:nvSpPr>
          <p:spPr bwMode="auto">
            <a:xfrm>
              <a:off x="9621310" y="3978644"/>
              <a:ext cx="33134" cy="33134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4" name="Freeform 354"/>
            <p:cNvSpPr/>
            <p:nvPr/>
          </p:nvSpPr>
          <p:spPr bwMode="auto">
            <a:xfrm>
              <a:off x="9599221" y="4086328"/>
              <a:ext cx="33134" cy="33134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5" name="Freeform 355"/>
            <p:cNvSpPr/>
            <p:nvPr/>
          </p:nvSpPr>
          <p:spPr bwMode="auto">
            <a:xfrm>
              <a:off x="9571610" y="4191251"/>
              <a:ext cx="33134" cy="35896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6" name="Freeform 356"/>
            <p:cNvSpPr/>
            <p:nvPr/>
          </p:nvSpPr>
          <p:spPr bwMode="auto">
            <a:xfrm>
              <a:off x="9535716" y="4296175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7" name="Freeform 357"/>
            <p:cNvSpPr/>
            <p:nvPr/>
          </p:nvSpPr>
          <p:spPr bwMode="auto">
            <a:xfrm>
              <a:off x="9491537" y="4398338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8" name="Freeform 358"/>
            <p:cNvSpPr/>
            <p:nvPr/>
          </p:nvSpPr>
          <p:spPr bwMode="auto">
            <a:xfrm>
              <a:off x="9444597" y="4494977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9" name="Freeform 359"/>
            <p:cNvSpPr/>
            <p:nvPr/>
          </p:nvSpPr>
          <p:spPr bwMode="auto">
            <a:xfrm>
              <a:off x="9392136" y="4591617"/>
              <a:ext cx="38656" cy="35896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0" name="Freeform 360"/>
            <p:cNvSpPr/>
            <p:nvPr/>
          </p:nvSpPr>
          <p:spPr bwMode="auto">
            <a:xfrm>
              <a:off x="9334152" y="4685496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1" name="Freeform 361"/>
            <p:cNvSpPr/>
            <p:nvPr/>
          </p:nvSpPr>
          <p:spPr bwMode="auto">
            <a:xfrm>
              <a:off x="9270646" y="4776613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2" name="Freeform 362"/>
            <p:cNvSpPr/>
            <p:nvPr/>
          </p:nvSpPr>
          <p:spPr bwMode="auto">
            <a:xfrm>
              <a:off x="9204379" y="4862209"/>
              <a:ext cx="38656" cy="35896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3" name="Freeform 363"/>
            <p:cNvSpPr/>
            <p:nvPr/>
          </p:nvSpPr>
          <p:spPr bwMode="auto">
            <a:xfrm>
              <a:off x="9129827" y="4945043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4" name="Freeform 364"/>
            <p:cNvSpPr/>
            <p:nvPr/>
          </p:nvSpPr>
          <p:spPr bwMode="auto">
            <a:xfrm>
              <a:off x="9055277" y="5025116"/>
              <a:ext cx="38656" cy="41418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5" name="Freeform 365"/>
            <p:cNvSpPr/>
            <p:nvPr/>
          </p:nvSpPr>
          <p:spPr bwMode="auto">
            <a:xfrm>
              <a:off x="8975203" y="5102427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6" name="Freeform 366"/>
            <p:cNvSpPr/>
            <p:nvPr/>
          </p:nvSpPr>
          <p:spPr bwMode="auto">
            <a:xfrm>
              <a:off x="8897891" y="5176979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7" name="Freeform 367"/>
            <p:cNvSpPr/>
            <p:nvPr/>
          </p:nvSpPr>
          <p:spPr bwMode="auto">
            <a:xfrm>
              <a:off x="8812297" y="5246007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8" name="Freeform 368"/>
            <p:cNvSpPr/>
            <p:nvPr/>
          </p:nvSpPr>
          <p:spPr bwMode="auto">
            <a:xfrm>
              <a:off x="8723940" y="5315036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9" name="Freeform 369"/>
            <p:cNvSpPr/>
            <p:nvPr/>
          </p:nvSpPr>
          <p:spPr bwMode="auto">
            <a:xfrm>
              <a:off x="8635584" y="5378542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0" name="Freeform 370"/>
            <p:cNvSpPr/>
            <p:nvPr/>
          </p:nvSpPr>
          <p:spPr bwMode="auto">
            <a:xfrm>
              <a:off x="8541705" y="5442049"/>
              <a:ext cx="41418" cy="35896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1" name="Freeform 371"/>
            <p:cNvSpPr/>
            <p:nvPr/>
          </p:nvSpPr>
          <p:spPr bwMode="auto">
            <a:xfrm>
              <a:off x="8453349" y="5497271"/>
              <a:ext cx="35896" cy="38656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2" name="Freeform 372"/>
            <p:cNvSpPr/>
            <p:nvPr/>
          </p:nvSpPr>
          <p:spPr bwMode="auto">
            <a:xfrm>
              <a:off x="8356708" y="5552494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3" name="Freeform 373"/>
            <p:cNvSpPr/>
            <p:nvPr/>
          </p:nvSpPr>
          <p:spPr bwMode="auto">
            <a:xfrm>
              <a:off x="8257307" y="5607717"/>
              <a:ext cx="41418" cy="35896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4" name="Freeform 374"/>
            <p:cNvSpPr/>
            <p:nvPr/>
          </p:nvSpPr>
          <p:spPr bwMode="auto">
            <a:xfrm>
              <a:off x="8160668" y="5654656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5" name="Freeform 375"/>
            <p:cNvSpPr/>
            <p:nvPr/>
          </p:nvSpPr>
          <p:spPr bwMode="auto">
            <a:xfrm>
              <a:off x="8064027" y="5701596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6" name="Freeform 376"/>
            <p:cNvSpPr/>
            <p:nvPr/>
          </p:nvSpPr>
          <p:spPr bwMode="auto">
            <a:xfrm>
              <a:off x="7961866" y="5748534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7" name="Freeform 377"/>
            <p:cNvSpPr/>
            <p:nvPr/>
          </p:nvSpPr>
          <p:spPr bwMode="auto">
            <a:xfrm>
              <a:off x="7859703" y="5787190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8" name="Freeform 378"/>
            <p:cNvSpPr/>
            <p:nvPr/>
          </p:nvSpPr>
          <p:spPr bwMode="auto">
            <a:xfrm>
              <a:off x="7757541" y="582584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9" name="Freeform 379"/>
            <p:cNvSpPr/>
            <p:nvPr/>
          </p:nvSpPr>
          <p:spPr bwMode="auto">
            <a:xfrm>
              <a:off x="7652618" y="5861742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0" name="Freeform 380"/>
            <p:cNvSpPr/>
            <p:nvPr/>
          </p:nvSpPr>
          <p:spPr bwMode="auto">
            <a:xfrm>
              <a:off x="7547695" y="589487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1" name="Freeform 381"/>
            <p:cNvSpPr/>
            <p:nvPr/>
          </p:nvSpPr>
          <p:spPr bwMode="auto">
            <a:xfrm>
              <a:off x="7442771" y="5925247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2" name="Freeform 382"/>
            <p:cNvSpPr/>
            <p:nvPr/>
          </p:nvSpPr>
          <p:spPr bwMode="auto">
            <a:xfrm>
              <a:off x="7337848" y="5952859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3" name="Freeform 383"/>
            <p:cNvSpPr/>
            <p:nvPr/>
          </p:nvSpPr>
          <p:spPr bwMode="auto">
            <a:xfrm>
              <a:off x="7230163" y="5977710"/>
              <a:ext cx="33134" cy="33134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4" name="Freeform 384"/>
            <p:cNvSpPr/>
            <p:nvPr/>
          </p:nvSpPr>
          <p:spPr bwMode="auto">
            <a:xfrm>
              <a:off x="7122479" y="6002559"/>
              <a:ext cx="30373" cy="33134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5" name="Freeform 385"/>
            <p:cNvSpPr/>
            <p:nvPr/>
          </p:nvSpPr>
          <p:spPr bwMode="auto">
            <a:xfrm>
              <a:off x="7012033" y="6021888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6" name="Freeform 386"/>
            <p:cNvSpPr/>
            <p:nvPr/>
          </p:nvSpPr>
          <p:spPr bwMode="auto">
            <a:xfrm>
              <a:off x="6904348" y="6041215"/>
              <a:ext cx="33134" cy="3037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7" name="Freeform 387"/>
            <p:cNvSpPr/>
            <p:nvPr/>
          </p:nvSpPr>
          <p:spPr bwMode="auto">
            <a:xfrm>
              <a:off x="6796664" y="6057782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8" name="Freeform 388"/>
            <p:cNvSpPr/>
            <p:nvPr/>
          </p:nvSpPr>
          <p:spPr bwMode="auto">
            <a:xfrm>
              <a:off x="6688979" y="6071589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9" name="Freeform 389"/>
            <p:cNvSpPr/>
            <p:nvPr/>
          </p:nvSpPr>
          <p:spPr bwMode="auto">
            <a:xfrm>
              <a:off x="6581295" y="6082633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0" name="Freeform 390"/>
            <p:cNvSpPr/>
            <p:nvPr/>
          </p:nvSpPr>
          <p:spPr bwMode="auto">
            <a:xfrm>
              <a:off x="6470850" y="6090916"/>
              <a:ext cx="30373" cy="27611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1" name="Freeform 391"/>
            <p:cNvSpPr/>
            <p:nvPr/>
          </p:nvSpPr>
          <p:spPr bwMode="auto">
            <a:xfrm>
              <a:off x="6360404" y="6096438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2" name="Freeform 392"/>
            <p:cNvSpPr/>
            <p:nvPr/>
          </p:nvSpPr>
          <p:spPr bwMode="auto">
            <a:xfrm>
              <a:off x="6252719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3" name="Freeform 393"/>
            <p:cNvSpPr/>
            <p:nvPr/>
          </p:nvSpPr>
          <p:spPr bwMode="auto">
            <a:xfrm>
              <a:off x="6142273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4" name="Freeform 394"/>
            <p:cNvSpPr/>
            <p:nvPr/>
          </p:nvSpPr>
          <p:spPr bwMode="auto">
            <a:xfrm>
              <a:off x="6031828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5" name="Freeform 395"/>
            <p:cNvSpPr/>
            <p:nvPr/>
          </p:nvSpPr>
          <p:spPr bwMode="auto">
            <a:xfrm>
              <a:off x="5918622" y="6096438"/>
              <a:ext cx="30373" cy="3037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6" name="Freeform 396"/>
            <p:cNvSpPr/>
            <p:nvPr/>
          </p:nvSpPr>
          <p:spPr bwMode="auto">
            <a:xfrm>
              <a:off x="5810936" y="6093678"/>
              <a:ext cx="30373" cy="3037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7" name="Freeform 397"/>
            <p:cNvSpPr/>
            <p:nvPr/>
          </p:nvSpPr>
          <p:spPr bwMode="auto">
            <a:xfrm>
              <a:off x="5700491" y="6088155"/>
              <a:ext cx="33134" cy="27611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8" name="Freeform 398"/>
            <p:cNvSpPr/>
            <p:nvPr/>
          </p:nvSpPr>
          <p:spPr bwMode="auto">
            <a:xfrm>
              <a:off x="5592807" y="6077111"/>
              <a:ext cx="27611" cy="27611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9" name="Freeform 399"/>
            <p:cNvSpPr/>
            <p:nvPr/>
          </p:nvSpPr>
          <p:spPr bwMode="auto">
            <a:xfrm>
              <a:off x="5482362" y="6060544"/>
              <a:ext cx="30373" cy="33134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0" name="Freeform 400"/>
            <p:cNvSpPr/>
            <p:nvPr/>
          </p:nvSpPr>
          <p:spPr bwMode="auto">
            <a:xfrm>
              <a:off x="5371916" y="6046737"/>
              <a:ext cx="33134" cy="33134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1" name="Freeform 401"/>
            <p:cNvSpPr/>
            <p:nvPr/>
          </p:nvSpPr>
          <p:spPr bwMode="auto">
            <a:xfrm>
              <a:off x="5264231" y="6030171"/>
              <a:ext cx="30373" cy="3037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2" name="Freeform 402"/>
            <p:cNvSpPr/>
            <p:nvPr/>
          </p:nvSpPr>
          <p:spPr bwMode="auto">
            <a:xfrm>
              <a:off x="5153785" y="601084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3" name="Freeform 403"/>
            <p:cNvSpPr/>
            <p:nvPr/>
          </p:nvSpPr>
          <p:spPr bwMode="auto">
            <a:xfrm>
              <a:off x="5046101" y="598875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4" name="Freeform 404"/>
            <p:cNvSpPr/>
            <p:nvPr/>
          </p:nvSpPr>
          <p:spPr bwMode="auto">
            <a:xfrm>
              <a:off x="4938416" y="5963903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5" name="Freeform 405"/>
            <p:cNvSpPr/>
            <p:nvPr/>
          </p:nvSpPr>
          <p:spPr bwMode="auto">
            <a:xfrm>
              <a:off x="4833493" y="5936292"/>
              <a:ext cx="33134" cy="35896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6" name="Freeform 407"/>
            <p:cNvSpPr/>
            <p:nvPr/>
          </p:nvSpPr>
          <p:spPr bwMode="auto">
            <a:xfrm>
              <a:off x="4725809" y="5905920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7" name="Freeform 408"/>
            <p:cNvSpPr/>
            <p:nvPr/>
          </p:nvSpPr>
          <p:spPr bwMode="auto">
            <a:xfrm>
              <a:off x="4620886" y="5872786"/>
              <a:ext cx="35896" cy="35896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8" name="Freeform 409"/>
            <p:cNvSpPr/>
            <p:nvPr/>
          </p:nvSpPr>
          <p:spPr bwMode="auto">
            <a:xfrm>
              <a:off x="4515962" y="583689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9" name="Freeform 410"/>
            <p:cNvSpPr/>
            <p:nvPr/>
          </p:nvSpPr>
          <p:spPr bwMode="auto">
            <a:xfrm>
              <a:off x="4416561" y="5800997"/>
              <a:ext cx="30373" cy="35896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0" name="Freeform 411"/>
            <p:cNvSpPr/>
            <p:nvPr/>
          </p:nvSpPr>
          <p:spPr bwMode="auto">
            <a:xfrm>
              <a:off x="4311638" y="576234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1" name="Freeform 412"/>
            <p:cNvSpPr/>
            <p:nvPr/>
          </p:nvSpPr>
          <p:spPr bwMode="auto">
            <a:xfrm>
              <a:off x="4209475" y="5718163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2" name="Freeform 413"/>
            <p:cNvSpPr/>
            <p:nvPr/>
          </p:nvSpPr>
          <p:spPr bwMode="auto">
            <a:xfrm>
              <a:off x="4107314" y="5671222"/>
              <a:ext cx="38656" cy="35896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3" name="Freeform 414"/>
            <p:cNvSpPr/>
            <p:nvPr/>
          </p:nvSpPr>
          <p:spPr bwMode="auto">
            <a:xfrm>
              <a:off x="4010673" y="5624284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4" name="Freeform 415"/>
            <p:cNvSpPr/>
            <p:nvPr/>
          </p:nvSpPr>
          <p:spPr bwMode="auto">
            <a:xfrm>
              <a:off x="3914034" y="5574583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5" name="Freeform 416"/>
            <p:cNvSpPr/>
            <p:nvPr/>
          </p:nvSpPr>
          <p:spPr bwMode="auto">
            <a:xfrm>
              <a:off x="3817393" y="5519361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6" name="Freeform 417"/>
            <p:cNvSpPr/>
            <p:nvPr/>
          </p:nvSpPr>
          <p:spPr bwMode="auto">
            <a:xfrm>
              <a:off x="3723514" y="5461376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7" name="Freeform 418"/>
            <p:cNvSpPr/>
            <p:nvPr/>
          </p:nvSpPr>
          <p:spPr bwMode="auto">
            <a:xfrm>
              <a:off x="3629636" y="5400631"/>
              <a:ext cx="38656" cy="41418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8" name="Freeform 419"/>
            <p:cNvSpPr/>
            <p:nvPr/>
          </p:nvSpPr>
          <p:spPr bwMode="auto">
            <a:xfrm>
              <a:off x="3538519" y="5337125"/>
              <a:ext cx="38656" cy="38656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9" name="Freeform 420"/>
            <p:cNvSpPr/>
            <p:nvPr/>
          </p:nvSpPr>
          <p:spPr bwMode="auto">
            <a:xfrm>
              <a:off x="3452923" y="5270858"/>
              <a:ext cx="38656" cy="38656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0" name="Freeform 421"/>
            <p:cNvSpPr/>
            <p:nvPr/>
          </p:nvSpPr>
          <p:spPr bwMode="auto">
            <a:xfrm>
              <a:off x="3364566" y="5201829"/>
              <a:ext cx="41418" cy="41418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1" name="Freeform 422"/>
            <p:cNvSpPr/>
            <p:nvPr/>
          </p:nvSpPr>
          <p:spPr bwMode="auto">
            <a:xfrm>
              <a:off x="3281732" y="5130039"/>
              <a:ext cx="41418" cy="41418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2" name="Freeform 423"/>
            <p:cNvSpPr/>
            <p:nvPr/>
          </p:nvSpPr>
          <p:spPr bwMode="auto">
            <a:xfrm>
              <a:off x="3201660" y="5055489"/>
              <a:ext cx="41418" cy="38656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3" name="Freeform 424"/>
            <p:cNvSpPr/>
            <p:nvPr/>
          </p:nvSpPr>
          <p:spPr bwMode="auto">
            <a:xfrm>
              <a:off x="3127108" y="4975415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4" name="Freeform 425"/>
            <p:cNvSpPr/>
            <p:nvPr/>
          </p:nvSpPr>
          <p:spPr bwMode="auto">
            <a:xfrm>
              <a:off x="3055318" y="4892581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5" name="Freeform 426"/>
            <p:cNvSpPr/>
            <p:nvPr/>
          </p:nvSpPr>
          <p:spPr bwMode="auto">
            <a:xfrm>
              <a:off x="2986291" y="4806986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6" name="Freeform 427"/>
            <p:cNvSpPr/>
            <p:nvPr/>
          </p:nvSpPr>
          <p:spPr bwMode="auto">
            <a:xfrm>
              <a:off x="2922784" y="4718630"/>
              <a:ext cx="38656" cy="35896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7" name="Freeform 428"/>
            <p:cNvSpPr/>
            <p:nvPr/>
          </p:nvSpPr>
          <p:spPr bwMode="auto">
            <a:xfrm>
              <a:off x="2864801" y="4624751"/>
              <a:ext cx="35896" cy="41418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8" name="Freeform 429"/>
            <p:cNvSpPr/>
            <p:nvPr/>
          </p:nvSpPr>
          <p:spPr bwMode="auto">
            <a:xfrm>
              <a:off x="2806816" y="4530872"/>
              <a:ext cx="38656" cy="35896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9" name="Freeform 430"/>
            <p:cNvSpPr/>
            <p:nvPr/>
          </p:nvSpPr>
          <p:spPr bwMode="auto">
            <a:xfrm>
              <a:off x="2759877" y="4434232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0" name="Freeform 431"/>
            <p:cNvSpPr/>
            <p:nvPr/>
          </p:nvSpPr>
          <p:spPr bwMode="auto">
            <a:xfrm>
              <a:off x="2715699" y="4332070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1" name="Freeform 432"/>
            <p:cNvSpPr/>
            <p:nvPr/>
          </p:nvSpPr>
          <p:spPr bwMode="auto">
            <a:xfrm>
              <a:off x="2677043" y="4227147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2" name="Freeform 433"/>
            <p:cNvSpPr/>
            <p:nvPr/>
          </p:nvSpPr>
          <p:spPr bwMode="auto">
            <a:xfrm>
              <a:off x="2646670" y="4122224"/>
              <a:ext cx="33134" cy="38656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3" name="Freeform 434"/>
            <p:cNvSpPr/>
            <p:nvPr/>
          </p:nvSpPr>
          <p:spPr bwMode="auto">
            <a:xfrm>
              <a:off x="2624580" y="4020061"/>
              <a:ext cx="30373" cy="3037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4" name="Freeform 435"/>
            <p:cNvSpPr/>
            <p:nvPr/>
          </p:nvSpPr>
          <p:spPr bwMode="auto">
            <a:xfrm>
              <a:off x="2608014" y="3909615"/>
              <a:ext cx="33134" cy="3037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5" name="Freeform 436"/>
            <p:cNvSpPr/>
            <p:nvPr/>
          </p:nvSpPr>
          <p:spPr bwMode="auto">
            <a:xfrm>
              <a:off x="2599731" y="3801931"/>
              <a:ext cx="30373" cy="3037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6" name="Freeform 437"/>
            <p:cNvSpPr/>
            <p:nvPr/>
          </p:nvSpPr>
          <p:spPr bwMode="auto">
            <a:xfrm>
              <a:off x="2596969" y="3691486"/>
              <a:ext cx="27611" cy="27611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7" name="Freeform 438"/>
            <p:cNvSpPr/>
            <p:nvPr/>
          </p:nvSpPr>
          <p:spPr bwMode="auto">
            <a:xfrm>
              <a:off x="2599731" y="3581040"/>
              <a:ext cx="30373" cy="3037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8" name="Freeform 439"/>
            <p:cNvSpPr/>
            <p:nvPr/>
          </p:nvSpPr>
          <p:spPr bwMode="auto">
            <a:xfrm>
              <a:off x="2610776" y="3470594"/>
              <a:ext cx="33134" cy="33134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9" name="Freeform 440"/>
            <p:cNvSpPr/>
            <p:nvPr/>
          </p:nvSpPr>
          <p:spPr bwMode="auto">
            <a:xfrm>
              <a:off x="2632865" y="3362909"/>
              <a:ext cx="33134" cy="3037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0" name="Freeform 441"/>
            <p:cNvSpPr/>
            <p:nvPr/>
          </p:nvSpPr>
          <p:spPr bwMode="auto">
            <a:xfrm>
              <a:off x="2657714" y="3252464"/>
              <a:ext cx="33134" cy="38656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1" name="Freeform 442"/>
            <p:cNvSpPr/>
            <p:nvPr/>
          </p:nvSpPr>
          <p:spPr bwMode="auto">
            <a:xfrm>
              <a:off x="2690848" y="3150302"/>
              <a:ext cx="33134" cy="35896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2" name="Freeform 443"/>
            <p:cNvSpPr/>
            <p:nvPr/>
          </p:nvSpPr>
          <p:spPr bwMode="auto">
            <a:xfrm>
              <a:off x="2729504" y="3048139"/>
              <a:ext cx="35896" cy="35896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3" name="Freeform 444"/>
            <p:cNvSpPr/>
            <p:nvPr/>
          </p:nvSpPr>
          <p:spPr bwMode="auto">
            <a:xfrm>
              <a:off x="2773682" y="294597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4" name="Freeform 445"/>
            <p:cNvSpPr/>
            <p:nvPr/>
          </p:nvSpPr>
          <p:spPr bwMode="auto">
            <a:xfrm>
              <a:off x="2823383" y="2849337"/>
              <a:ext cx="41418" cy="35896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5" name="Freeform 446"/>
            <p:cNvSpPr/>
            <p:nvPr/>
          </p:nvSpPr>
          <p:spPr bwMode="auto">
            <a:xfrm>
              <a:off x="2881367" y="275545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6" name="Freeform 447"/>
            <p:cNvSpPr/>
            <p:nvPr/>
          </p:nvSpPr>
          <p:spPr bwMode="auto">
            <a:xfrm>
              <a:off x="2942112" y="2661579"/>
              <a:ext cx="41418" cy="38656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7" name="Freeform 448"/>
            <p:cNvSpPr/>
            <p:nvPr/>
          </p:nvSpPr>
          <p:spPr bwMode="auto">
            <a:xfrm>
              <a:off x="3008380" y="2575985"/>
              <a:ext cx="38656" cy="38656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8" name="Freeform 449"/>
            <p:cNvSpPr/>
            <p:nvPr/>
          </p:nvSpPr>
          <p:spPr bwMode="auto">
            <a:xfrm>
              <a:off x="3080169" y="2487629"/>
              <a:ext cx="35896" cy="41418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9" name="Freeform 450"/>
            <p:cNvSpPr/>
            <p:nvPr/>
          </p:nvSpPr>
          <p:spPr bwMode="auto">
            <a:xfrm>
              <a:off x="3151959" y="2410317"/>
              <a:ext cx="41418" cy="38656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0" name="Freeform 451"/>
            <p:cNvSpPr/>
            <p:nvPr/>
          </p:nvSpPr>
          <p:spPr bwMode="auto">
            <a:xfrm>
              <a:off x="3232031" y="2330243"/>
              <a:ext cx="35896" cy="38656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1" name="Freeform 452"/>
            <p:cNvSpPr/>
            <p:nvPr/>
          </p:nvSpPr>
          <p:spPr bwMode="auto">
            <a:xfrm>
              <a:off x="3312105" y="225845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2" name="Freeform 453"/>
            <p:cNvSpPr/>
            <p:nvPr/>
          </p:nvSpPr>
          <p:spPr bwMode="auto">
            <a:xfrm>
              <a:off x="3394939" y="218666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3" name="Freeform 454"/>
            <p:cNvSpPr/>
            <p:nvPr/>
          </p:nvSpPr>
          <p:spPr bwMode="auto">
            <a:xfrm>
              <a:off x="3480534" y="2117636"/>
              <a:ext cx="38656" cy="38656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4" name="Freeform 455"/>
            <p:cNvSpPr/>
            <p:nvPr/>
          </p:nvSpPr>
          <p:spPr bwMode="auto">
            <a:xfrm>
              <a:off x="3571652" y="2051368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5" name="Freeform 456"/>
            <p:cNvSpPr/>
            <p:nvPr/>
          </p:nvSpPr>
          <p:spPr bwMode="auto">
            <a:xfrm>
              <a:off x="3660009" y="1990623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6" name="Freeform 457"/>
            <p:cNvSpPr/>
            <p:nvPr/>
          </p:nvSpPr>
          <p:spPr bwMode="auto">
            <a:xfrm>
              <a:off x="3753888" y="1929878"/>
              <a:ext cx="35896" cy="38656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7" name="Freeform 458"/>
            <p:cNvSpPr/>
            <p:nvPr/>
          </p:nvSpPr>
          <p:spPr bwMode="auto">
            <a:xfrm>
              <a:off x="3847767" y="1874655"/>
              <a:ext cx="35896" cy="35896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8" name="Freeform 459"/>
            <p:cNvSpPr/>
            <p:nvPr/>
          </p:nvSpPr>
          <p:spPr bwMode="auto">
            <a:xfrm>
              <a:off x="3947168" y="1822193"/>
              <a:ext cx="35896" cy="38656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9" name="Freeform 460"/>
            <p:cNvSpPr/>
            <p:nvPr/>
          </p:nvSpPr>
          <p:spPr bwMode="auto">
            <a:xfrm>
              <a:off x="4043807" y="1769732"/>
              <a:ext cx="35896" cy="41418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0" name="Freeform 461"/>
            <p:cNvSpPr/>
            <p:nvPr/>
          </p:nvSpPr>
          <p:spPr bwMode="auto">
            <a:xfrm>
              <a:off x="4140447" y="1722792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1" name="Freeform 462"/>
            <p:cNvSpPr/>
            <p:nvPr/>
          </p:nvSpPr>
          <p:spPr bwMode="auto">
            <a:xfrm>
              <a:off x="4242609" y="1681376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2" name="Freeform 463"/>
            <p:cNvSpPr/>
            <p:nvPr/>
          </p:nvSpPr>
          <p:spPr bwMode="auto">
            <a:xfrm>
              <a:off x="4347532" y="1637197"/>
              <a:ext cx="30373" cy="35896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3" name="Freeform 464"/>
            <p:cNvSpPr/>
            <p:nvPr/>
          </p:nvSpPr>
          <p:spPr bwMode="auto">
            <a:xfrm>
              <a:off x="4446933" y="1601302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4" name="Freeform 465"/>
            <p:cNvSpPr/>
            <p:nvPr/>
          </p:nvSpPr>
          <p:spPr bwMode="auto">
            <a:xfrm>
              <a:off x="4551856" y="1565408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5" name="Freeform 466"/>
            <p:cNvSpPr/>
            <p:nvPr/>
          </p:nvSpPr>
          <p:spPr bwMode="auto">
            <a:xfrm>
              <a:off x="4656780" y="1529512"/>
              <a:ext cx="33134" cy="35896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6" name="Freeform 467"/>
            <p:cNvSpPr/>
            <p:nvPr/>
          </p:nvSpPr>
          <p:spPr bwMode="auto">
            <a:xfrm>
              <a:off x="4761703" y="1499140"/>
              <a:ext cx="35896" cy="33134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7" name="Freeform 468"/>
            <p:cNvSpPr/>
            <p:nvPr/>
          </p:nvSpPr>
          <p:spPr bwMode="auto">
            <a:xfrm>
              <a:off x="4869388" y="1471529"/>
              <a:ext cx="33134" cy="33134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8" name="Freeform 469"/>
            <p:cNvSpPr/>
            <p:nvPr/>
          </p:nvSpPr>
          <p:spPr bwMode="auto">
            <a:xfrm>
              <a:off x="4974312" y="1446678"/>
              <a:ext cx="35896" cy="3037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9" name="Freeform 470"/>
            <p:cNvSpPr/>
            <p:nvPr/>
          </p:nvSpPr>
          <p:spPr bwMode="auto">
            <a:xfrm>
              <a:off x="5081995" y="1419066"/>
              <a:ext cx="33134" cy="33134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0" name="Freeform 471"/>
            <p:cNvSpPr/>
            <p:nvPr/>
          </p:nvSpPr>
          <p:spPr bwMode="auto">
            <a:xfrm>
              <a:off x="5189681" y="1399739"/>
              <a:ext cx="33134" cy="3037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1" name="Freeform 472"/>
            <p:cNvSpPr/>
            <p:nvPr/>
          </p:nvSpPr>
          <p:spPr bwMode="auto">
            <a:xfrm>
              <a:off x="5300126" y="1380410"/>
              <a:ext cx="30373" cy="33134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2" name="Freeform 473"/>
            <p:cNvSpPr/>
            <p:nvPr/>
          </p:nvSpPr>
          <p:spPr bwMode="auto">
            <a:xfrm>
              <a:off x="5407810" y="1366606"/>
              <a:ext cx="33134" cy="27611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3" name="Freeform 474"/>
            <p:cNvSpPr/>
            <p:nvPr/>
          </p:nvSpPr>
          <p:spPr bwMode="auto">
            <a:xfrm>
              <a:off x="5518256" y="1352799"/>
              <a:ext cx="30373" cy="27611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4" name="Freeform 475"/>
            <p:cNvSpPr/>
            <p:nvPr/>
          </p:nvSpPr>
          <p:spPr bwMode="auto">
            <a:xfrm>
              <a:off x="5628701" y="1341754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5" name="Freeform 476"/>
            <p:cNvSpPr/>
            <p:nvPr/>
          </p:nvSpPr>
          <p:spPr bwMode="auto">
            <a:xfrm>
              <a:off x="5739147" y="1330710"/>
              <a:ext cx="30373" cy="33134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6" name="Freeform 477"/>
            <p:cNvSpPr/>
            <p:nvPr/>
          </p:nvSpPr>
          <p:spPr bwMode="auto">
            <a:xfrm>
              <a:off x="5846832" y="1325188"/>
              <a:ext cx="30373" cy="3037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7" name="Freeform 478"/>
            <p:cNvSpPr/>
            <p:nvPr/>
          </p:nvSpPr>
          <p:spPr bwMode="auto">
            <a:xfrm>
              <a:off x="5960038" y="1319665"/>
              <a:ext cx="24851" cy="27611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8" name="Freeform 479"/>
            <p:cNvSpPr/>
            <p:nvPr/>
          </p:nvSpPr>
          <p:spPr bwMode="auto">
            <a:xfrm>
              <a:off x="6067723" y="1319665"/>
              <a:ext cx="27611" cy="24851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9" name="Freeform 480"/>
            <p:cNvSpPr/>
            <p:nvPr/>
          </p:nvSpPr>
          <p:spPr bwMode="auto">
            <a:xfrm>
              <a:off x="6136751" y="1319665"/>
              <a:ext cx="24851" cy="24851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0" name="Freeform 593"/>
            <p:cNvSpPr/>
            <p:nvPr/>
          </p:nvSpPr>
          <p:spPr bwMode="auto">
            <a:xfrm>
              <a:off x="7255014" y="3354627"/>
              <a:ext cx="662674" cy="66543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1" name="Freeform 594"/>
            <p:cNvSpPr/>
            <p:nvPr/>
          </p:nvSpPr>
          <p:spPr bwMode="auto">
            <a:xfrm>
              <a:off x="7393071" y="3531340"/>
              <a:ext cx="389322" cy="314770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2" name="Freeform 595"/>
            <p:cNvSpPr/>
            <p:nvPr/>
          </p:nvSpPr>
          <p:spPr bwMode="auto">
            <a:xfrm>
              <a:off x="4328205" y="5025116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23" name="Freeform 596"/>
            <p:cNvSpPr/>
            <p:nvPr/>
          </p:nvSpPr>
          <p:spPr bwMode="auto">
            <a:xfrm>
              <a:off x="4499396" y="5190784"/>
              <a:ext cx="287159" cy="300965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4" name="Freeform 597"/>
            <p:cNvSpPr/>
            <p:nvPr/>
          </p:nvSpPr>
          <p:spPr bwMode="auto">
            <a:xfrm>
              <a:off x="4723047" y="5422720"/>
              <a:ext cx="93879" cy="93879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5" name="Freeform 598"/>
            <p:cNvSpPr/>
            <p:nvPr/>
          </p:nvSpPr>
          <p:spPr bwMode="auto">
            <a:xfrm>
              <a:off x="8318052" y="3801931"/>
              <a:ext cx="665436" cy="665436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6" name="Freeform 599"/>
            <p:cNvSpPr/>
            <p:nvPr/>
          </p:nvSpPr>
          <p:spPr bwMode="auto">
            <a:xfrm>
              <a:off x="8500287" y="4039389"/>
              <a:ext cx="88356" cy="184997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7" name="Freeform 600"/>
            <p:cNvSpPr/>
            <p:nvPr/>
          </p:nvSpPr>
          <p:spPr bwMode="auto">
            <a:xfrm>
              <a:off x="8715656" y="4039389"/>
              <a:ext cx="91119" cy="184997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8" name="Rectangle 601"/>
            <p:cNvSpPr>
              <a:spLocks noChangeArrowheads="1"/>
            </p:cNvSpPr>
            <p:nvPr/>
          </p:nvSpPr>
          <p:spPr bwMode="auto">
            <a:xfrm>
              <a:off x="8806775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9" name="Rectangle 602"/>
            <p:cNvSpPr>
              <a:spLocks noChangeArrowheads="1"/>
            </p:cNvSpPr>
            <p:nvPr/>
          </p:nvSpPr>
          <p:spPr bwMode="auto">
            <a:xfrm>
              <a:off x="8500287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0" name="Freeform 603"/>
            <p:cNvSpPr/>
            <p:nvPr/>
          </p:nvSpPr>
          <p:spPr bwMode="auto">
            <a:xfrm>
              <a:off x="8503049" y="4119462"/>
              <a:ext cx="300965" cy="11320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1" name="Freeform 604"/>
            <p:cNvSpPr/>
            <p:nvPr/>
          </p:nvSpPr>
          <p:spPr bwMode="auto">
            <a:xfrm>
              <a:off x="8505809" y="4036627"/>
              <a:ext cx="292681" cy="118730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2" name="Freeform 605"/>
            <p:cNvSpPr/>
            <p:nvPr/>
          </p:nvSpPr>
          <p:spPr bwMode="auto">
            <a:xfrm>
              <a:off x="5879966" y="525429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3" name="Freeform 606"/>
            <p:cNvSpPr/>
            <p:nvPr/>
          </p:nvSpPr>
          <p:spPr bwMode="auto">
            <a:xfrm>
              <a:off x="6122946" y="5403393"/>
              <a:ext cx="176713" cy="358948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4" name="Freeform 608"/>
            <p:cNvSpPr/>
            <p:nvPr/>
          </p:nvSpPr>
          <p:spPr bwMode="auto">
            <a:xfrm>
              <a:off x="6688979" y="2192186"/>
              <a:ext cx="662674" cy="6599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5" name="Freeform 609"/>
            <p:cNvSpPr>
              <a:spLocks noEditPoints="1"/>
            </p:cNvSpPr>
            <p:nvPr/>
          </p:nvSpPr>
          <p:spPr bwMode="auto">
            <a:xfrm>
              <a:off x="6846363" y="2379943"/>
              <a:ext cx="347904" cy="284398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6" name="Freeform 610"/>
            <p:cNvSpPr/>
            <p:nvPr/>
          </p:nvSpPr>
          <p:spPr bwMode="auto">
            <a:xfrm>
              <a:off x="8859235" y="3017766"/>
              <a:ext cx="665436" cy="665436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7" name="Freeform 611"/>
            <p:cNvSpPr>
              <a:spLocks noEditPoints="1"/>
            </p:cNvSpPr>
            <p:nvPr/>
          </p:nvSpPr>
          <p:spPr bwMode="auto">
            <a:xfrm>
              <a:off x="9033186" y="3233135"/>
              <a:ext cx="317532" cy="237458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8" name="Freeform 612"/>
            <p:cNvSpPr/>
            <p:nvPr/>
          </p:nvSpPr>
          <p:spPr bwMode="auto">
            <a:xfrm>
              <a:off x="3146435" y="2675384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2FBF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9" name="Rectangle 613"/>
            <p:cNvSpPr>
              <a:spLocks noChangeArrowheads="1"/>
            </p:cNvSpPr>
            <p:nvPr/>
          </p:nvSpPr>
          <p:spPr bwMode="auto">
            <a:xfrm>
              <a:off x="3303821" y="2780308"/>
              <a:ext cx="347718" cy="427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@</a:t>
              </a:r>
              <a:endPara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0" name="Freeform 614"/>
            <p:cNvSpPr/>
            <p:nvPr/>
          </p:nvSpPr>
          <p:spPr bwMode="auto">
            <a:xfrm>
              <a:off x="5940709" y="1485334"/>
              <a:ext cx="665436" cy="66267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1" name="Freeform 616"/>
            <p:cNvSpPr/>
            <p:nvPr/>
          </p:nvSpPr>
          <p:spPr bwMode="auto">
            <a:xfrm>
              <a:off x="5159307" y="4580571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2" name="Freeform 617"/>
            <p:cNvSpPr>
              <a:spLocks noEditPoints="1"/>
            </p:cNvSpPr>
            <p:nvPr/>
          </p:nvSpPr>
          <p:spPr bwMode="auto">
            <a:xfrm>
              <a:off x="5322214" y="4743479"/>
              <a:ext cx="334099" cy="339621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3" name="Freeform 618"/>
            <p:cNvSpPr/>
            <p:nvPr/>
          </p:nvSpPr>
          <p:spPr bwMode="auto">
            <a:xfrm>
              <a:off x="4317159" y="331873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19"/>
            <p:cNvSpPr/>
            <p:nvPr/>
          </p:nvSpPr>
          <p:spPr bwMode="auto">
            <a:xfrm>
              <a:off x="4358577" y="3531338"/>
              <a:ext cx="160146" cy="378277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5" name="Freeform 620"/>
            <p:cNvSpPr/>
            <p:nvPr/>
          </p:nvSpPr>
          <p:spPr bwMode="auto">
            <a:xfrm>
              <a:off x="4405515" y="3357387"/>
              <a:ext cx="439022" cy="469394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621"/>
            <p:cNvSpPr/>
            <p:nvPr/>
          </p:nvSpPr>
          <p:spPr bwMode="auto">
            <a:xfrm>
              <a:off x="4562901" y="3672158"/>
              <a:ext cx="179475" cy="267831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7" name="Freeform 622"/>
            <p:cNvSpPr/>
            <p:nvPr/>
          </p:nvSpPr>
          <p:spPr bwMode="auto">
            <a:xfrm>
              <a:off x="4794837" y="3509249"/>
              <a:ext cx="143579" cy="389322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8" name="Freeform 623"/>
            <p:cNvSpPr/>
            <p:nvPr/>
          </p:nvSpPr>
          <p:spPr bwMode="auto">
            <a:xfrm>
              <a:off x="6020783" y="1214742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9" name="Freeform 624"/>
            <p:cNvSpPr/>
            <p:nvPr/>
          </p:nvSpPr>
          <p:spPr bwMode="auto">
            <a:xfrm>
              <a:off x="7558737" y="1457722"/>
              <a:ext cx="229176" cy="229176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0" name="Freeform 625"/>
            <p:cNvSpPr/>
            <p:nvPr/>
          </p:nvSpPr>
          <p:spPr bwMode="auto">
            <a:xfrm>
              <a:off x="8900652" y="2228080"/>
              <a:ext cx="234698" cy="23469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1" name="Freeform 626"/>
            <p:cNvSpPr/>
            <p:nvPr/>
          </p:nvSpPr>
          <p:spPr bwMode="auto">
            <a:xfrm>
              <a:off x="9546758" y="3608650"/>
              <a:ext cx="229176" cy="23469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2" name="Freeform 627"/>
            <p:cNvSpPr/>
            <p:nvPr/>
          </p:nvSpPr>
          <p:spPr bwMode="auto">
            <a:xfrm>
              <a:off x="6020783" y="5999797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3" name="Freeform 628"/>
            <p:cNvSpPr/>
            <p:nvPr/>
          </p:nvSpPr>
          <p:spPr bwMode="auto">
            <a:xfrm>
              <a:off x="2494806" y="3608650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4" name="Freeform 629"/>
            <p:cNvSpPr/>
            <p:nvPr/>
          </p:nvSpPr>
          <p:spPr bwMode="auto">
            <a:xfrm>
              <a:off x="4480067" y="1457722"/>
              <a:ext cx="234698" cy="229176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5" name="Freeform 630"/>
            <p:cNvSpPr/>
            <p:nvPr/>
          </p:nvSpPr>
          <p:spPr bwMode="auto">
            <a:xfrm>
              <a:off x="3138153" y="2228080"/>
              <a:ext cx="234698" cy="23469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6" name="Freeform 631"/>
            <p:cNvSpPr/>
            <p:nvPr/>
          </p:nvSpPr>
          <p:spPr bwMode="auto">
            <a:xfrm>
              <a:off x="7558737" y="5762339"/>
              <a:ext cx="229176" cy="231936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7" name="Freeform 632"/>
            <p:cNvSpPr/>
            <p:nvPr/>
          </p:nvSpPr>
          <p:spPr bwMode="auto">
            <a:xfrm>
              <a:off x="8900652" y="4986460"/>
              <a:ext cx="234698" cy="231936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8" name="Freeform 633"/>
            <p:cNvSpPr/>
            <p:nvPr/>
          </p:nvSpPr>
          <p:spPr bwMode="auto">
            <a:xfrm>
              <a:off x="4480067" y="5762339"/>
              <a:ext cx="234698" cy="231936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9" name="Freeform 634"/>
            <p:cNvSpPr/>
            <p:nvPr/>
          </p:nvSpPr>
          <p:spPr bwMode="auto">
            <a:xfrm>
              <a:off x="3138153" y="4986460"/>
              <a:ext cx="234698" cy="231936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0" name="Freeform 635"/>
            <p:cNvSpPr/>
            <p:nvPr/>
          </p:nvSpPr>
          <p:spPr bwMode="auto">
            <a:xfrm>
              <a:off x="7255012" y="3072989"/>
              <a:ext cx="231936" cy="231936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1" name="Freeform 636"/>
            <p:cNvSpPr/>
            <p:nvPr/>
          </p:nvSpPr>
          <p:spPr bwMode="auto">
            <a:xfrm>
              <a:off x="6092573" y="4826313"/>
              <a:ext cx="234698" cy="231936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2" name="Freeform 637"/>
            <p:cNvSpPr/>
            <p:nvPr/>
          </p:nvSpPr>
          <p:spPr bwMode="auto">
            <a:xfrm>
              <a:off x="3527472" y="3553427"/>
              <a:ext cx="234698" cy="23469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3" name="Freeform 258"/>
            <p:cNvSpPr/>
            <p:nvPr/>
          </p:nvSpPr>
          <p:spPr bwMode="auto">
            <a:xfrm>
              <a:off x="6115825" y="1621975"/>
              <a:ext cx="339500" cy="334168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64" name="图片 2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265" name="直接连接符 264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文本框 265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57596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512" y="1152093"/>
            <a:ext cx="3048616" cy="3666629"/>
            <a:chOff x="1198662" y="1607194"/>
            <a:chExt cx="3970338" cy="4775201"/>
          </a:xfrm>
        </p:grpSpPr>
        <p:sp>
          <p:nvSpPr>
            <p:cNvPr id="5" name="Freeform 48"/>
            <p:cNvSpPr>
              <a:spLocks noEditPoints="1"/>
            </p:cNvSpPr>
            <p:nvPr/>
          </p:nvSpPr>
          <p:spPr bwMode="auto">
            <a:xfrm>
              <a:off x="1198662" y="1607194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9"/>
            <p:cNvSpPr/>
            <p:nvPr/>
          </p:nvSpPr>
          <p:spPr bwMode="auto">
            <a:xfrm>
              <a:off x="1857475" y="2221557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>
              <a:outerShdw blurRad="393700" dist="4699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0"/>
            <p:cNvSpPr/>
            <p:nvPr/>
          </p:nvSpPr>
          <p:spPr bwMode="auto">
            <a:xfrm>
              <a:off x="3048100" y="6204594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1"/>
            <p:cNvSpPr/>
            <p:nvPr/>
          </p:nvSpPr>
          <p:spPr bwMode="auto">
            <a:xfrm>
              <a:off x="2689325" y="5982344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2"/>
            <p:cNvSpPr/>
            <p:nvPr/>
          </p:nvSpPr>
          <p:spPr bwMode="auto">
            <a:xfrm>
              <a:off x="2657575" y="5717232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3"/>
            <p:cNvSpPr/>
            <p:nvPr/>
          </p:nvSpPr>
          <p:spPr bwMode="auto">
            <a:xfrm>
              <a:off x="2581375" y="5031432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1" name="Freeform 54"/>
            <p:cNvSpPr/>
            <p:nvPr/>
          </p:nvSpPr>
          <p:spPr bwMode="auto">
            <a:xfrm>
              <a:off x="1968600" y="2329507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2" name="Freeform 270"/>
            <p:cNvSpPr>
              <a:spLocks noEditPoints="1"/>
            </p:cNvSpPr>
            <p:nvPr/>
          </p:nvSpPr>
          <p:spPr bwMode="auto">
            <a:xfrm>
              <a:off x="2511075" y="2776801"/>
              <a:ext cx="1091063" cy="1167026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19"/>
            <p:cNvSpPr>
              <a:spLocks noEditPoints="1"/>
            </p:cNvSpPr>
            <p:nvPr/>
          </p:nvSpPr>
          <p:spPr bwMode="auto">
            <a:xfrm>
              <a:off x="2984397" y="3875010"/>
              <a:ext cx="725691" cy="715817"/>
            </a:xfrm>
            <a:custGeom>
              <a:avLst/>
              <a:gdLst>
                <a:gd name="T0" fmla="*/ 118 w 147"/>
                <a:gd name="T1" fmla="*/ 29 h 145"/>
                <a:gd name="T2" fmla="*/ 134 w 147"/>
                <a:gd name="T3" fmla="*/ 31 h 145"/>
                <a:gd name="T4" fmla="*/ 129 w 147"/>
                <a:gd name="T5" fmla="*/ 45 h 145"/>
                <a:gd name="T6" fmla="*/ 132 w 147"/>
                <a:gd name="T7" fmla="*/ 56 h 145"/>
                <a:gd name="T8" fmla="*/ 147 w 147"/>
                <a:gd name="T9" fmla="*/ 66 h 145"/>
                <a:gd name="T10" fmla="*/ 136 w 147"/>
                <a:gd name="T11" fmla="*/ 77 h 145"/>
                <a:gd name="T12" fmla="*/ 143 w 147"/>
                <a:gd name="T13" fmla="*/ 95 h 145"/>
                <a:gd name="T14" fmla="*/ 125 w 147"/>
                <a:gd name="T15" fmla="*/ 106 h 145"/>
                <a:gd name="T16" fmla="*/ 123 w 147"/>
                <a:gd name="T17" fmla="*/ 126 h 145"/>
                <a:gd name="T18" fmla="*/ 108 w 147"/>
                <a:gd name="T19" fmla="*/ 137 h 145"/>
                <a:gd name="T20" fmla="*/ 96 w 147"/>
                <a:gd name="T21" fmla="*/ 130 h 145"/>
                <a:gd name="T22" fmla="*/ 90 w 147"/>
                <a:gd name="T23" fmla="*/ 143 h 145"/>
                <a:gd name="T24" fmla="*/ 72 w 147"/>
                <a:gd name="T25" fmla="*/ 145 h 145"/>
                <a:gd name="T26" fmla="*/ 59 w 147"/>
                <a:gd name="T27" fmla="*/ 132 h 145"/>
                <a:gd name="T28" fmla="*/ 44 w 147"/>
                <a:gd name="T29" fmla="*/ 139 h 145"/>
                <a:gd name="T30" fmla="*/ 40 w 147"/>
                <a:gd name="T31" fmla="*/ 123 h 145"/>
                <a:gd name="T32" fmla="*/ 20 w 147"/>
                <a:gd name="T33" fmla="*/ 121 h 145"/>
                <a:gd name="T34" fmla="*/ 18 w 147"/>
                <a:gd name="T35" fmla="*/ 99 h 145"/>
                <a:gd name="T36" fmla="*/ 17 w 147"/>
                <a:gd name="T37" fmla="*/ 93 h 145"/>
                <a:gd name="T38" fmla="*/ 4 w 147"/>
                <a:gd name="T39" fmla="*/ 88 h 145"/>
                <a:gd name="T40" fmla="*/ 13 w 147"/>
                <a:gd name="T41" fmla="*/ 67 h 145"/>
                <a:gd name="T42" fmla="*/ 6 w 147"/>
                <a:gd name="T43" fmla="*/ 51 h 145"/>
                <a:gd name="T44" fmla="*/ 13 w 147"/>
                <a:gd name="T45" fmla="*/ 34 h 145"/>
                <a:gd name="T46" fmla="*/ 31 w 147"/>
                <a:gd name="T47" fmla="*/ 29 h 145"/>
                <a:gd name="T48" fmla="*/ 31 w 147"/>
                <a:gd name="T49" fmla="*/ 12 h 145"/>
                <a:gd name="T50" fmla="*/ 48 w 147"/>
                <a:gd name="T51" fmla="*/ 18 h 145"/>
                <a:gd name="T52" fmla="*/ 59 w 147"/>
                <a:gd name="T53" fmla="*/ 12 h 145"/>
                <a:gd name="T54" fmla="*/ 68 w 147"/>
                <a:gd name="T55" fmla="*/ 0 h 145"/>
                <a:gd name="T56" fmla="*/ 79 w 147"/>
                <a:gd name="T57" fmla="*/ 11 h 145"/>
                <a:gd name="T58" fmla="*/ 96 w 147"/>
                <a:gd name="T59" fmla="*/ 3 h 145"/>
                <a:gd name="T60" fmla="*/ 108 w 147"/>
                <a:gd name="T61" fmla="*/ 22 h 145"/>
                <a:gd name="T62" fmla="*/ 112 w 147"/>
                <a:gd name="T63" fmla="*/ 58 h 145"/>
                <a:gd name="T64" fmla="*/ 97 w 147"/>
                <a:gd name="T65" fmla="*/ 40 h 145"/>
                <a:gd name="T66" fmla="*/ 83 w 147"/>
                <a:gd name="T67" fmla="*/ 33 h 145"/>
                <a:gd name="T68" fmla="*/ 61 w 147"/>
                <a:gd name="T69" fmla="*/ 34 h 145"/>
                <a:gd name="T70" fmla="*/ 46 w 147"/>
                <a:gd name="T71" fmla="*/ 44 h 145"/>
                <a:gd name="T72" fmla="*/ 37 w 147"/>
                <a:gd name="T73" fmla="*/ 56 h 145"/>
                <a:gd name="T74" fmla="*/ 35 w 147"/>
                <a:gd name="T75" fmla="*/ 78 h 145"/>
                <a:gd name="T76" fmla="*/ 40 w 147"/>
                <a:gd name="T77" fmla="*/ 93 h 145"/>
                <a:gd name="T78" fmla="*/ 57 w 147"/>
                <a:gd name="T79" fmla="*/ 110 h 145"/>
                <a:gd name="T80" fmla="*/ 74 w 147"/>
                <a:gd name="T81" fmla="*/ 113 h 145"/>
                <a:gd name="T82" fmla="*/ 88 w 147"/>
                <a:gd name="T83" fmla="*/ 110 h 145"/>
                <a:gd name="T84" fmla="*/ 107 w 147"/>
                <a:gd name="T85" fmla="*/ 97 h 145"/>
                <a:gd name="T86" fmla="*/ 114 w 147"/>
                <a:gd name="T87" fmla="*/ 80 h 145"/>
                <a:gd name="T88" fmla="*/ 112 w 147"/>
                <a:gd name="T89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7" h="145">
                  <a:moveTo>
                    <a:pt x="108" y="22"/>
                  </a:moveTo>
                  <a:lnTo>
                    <a:pt x="108" y="22"/>
                  </a:lnTo>
                  <a:lnTo>
                    <a:pt x="118" y="29"/>
                  </a:lnTo>
                  <a:lnTo>
                    <a:pt x="129" y="23"/>
                  </a:lnTo>
                  <a:lnTo>
                    <a:pt x="129" y="23"/>
                  </a:lnTo>
                  <a:lnTo>
                    <a:pt x="134" y="31"/>
                  </a:lnTo>
                  <a:lnTo>
                    <a:pt x="138" y="38"/>
                  </a:lnTo>
                  <a:lnTo>
                    <a:pt x="129" y="45"/>
                  </a:lnTo>
                  <a:lnTo>
                    <a:pt x="129" y="45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2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7" y="66"/>
                  </a:lnTo>
                  <a:lnTo>
                    <a:pt x="147" y="75"/>
                  </a:lnTo>
                  <a:lnTo>
                    <a:pt x="136" y="77"/>
                  </a:lnTo>
                  <a:lnTo>
                    <a:pt x="136" y="77"/>
                  </a:lnTo>
                  <a:lnTo>
                    <a:pt x="132" y="88"/>
                  </a:lnTo>
                  <a:lnTo>
                    <a:pt x="143" y="95"/>
                  </a:lnTo>
                  <a:lnTo>
                    <a:pt x="143" y="95"/>
                  </a:lnTo>
                  <a:lnTo>
                    <a:pt x="141" y="102"/>
                  </a:lnTo>
                  <a:lnTo>
                    <a:pt x="136" y="110"/>
                  </a:lnTo>
                  <a:lnTo>
                    <a:pt x="125" y="106"/>
                  </a:lnTo>
                  <a:lnTo>
                    <a:pt x="125" y="106"/>
                  </a:lnTo>
                  <a:lnTo>
                    <a:pt x="118" y="115"/>
                  </a:lnTo>
                  <a:lnTo>
                    <a:pt x="123" y="126"/>
                  </a:lnTo>
                  <a:lnTo>
                    <a:pt x="123" y="126"/>
                  </a:lnTo>
                  <a:lnTo>
                    <a:pt x="116" y="132"/>
                  </a:lnTo>
                  <a:lnTo>
                    <a:pt x="108" y="137"/>
                  </a:lnTo>
                  <a:lnTo>
                    <a:pt x="101" y="128"/>
                  </a:lnTo>
                  <a:lnTo>
                    <a:pt x="101" y="128"/>
                  </a:lnTo>
                  <a:lnTo>
                    <a:pt x="96" y="130"/>
                  </a:lnTo>
                  <a:lnTo>
                    <a:pt x="96" y="130"/>
                  </a:lnTo>
                  <a:lnTo>
                    <a:pt x="90" y="132"/>
                  </a:lnTo>
                  <a:lnTo>
                    <a:pt x="90" y="143"/>
                  </a:lnTo>
                  <a:lnTo>
                    <a:pt x="90" y="143"/>
                  </a:lnTo>
                  <a:lnTo>
                    <a:pt x="81" y="145"/>
                  </a:lnTo>
                  <a:lnTo>
                    <a:pt x="72" y="145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59" y="132"/>
                  </a:lnTo>
                  <a:lnTo>
                    <a:pt x="52" y="141"/>
                  </a:lnTo>
                  <a:lnTo>
                    <a:pt x="52" y="141"/>
                  </a:lnTo>
                  <a:lnTo>
                    <a:pt x="44" y="139"/>
                  </a:lnTo>
                  <a:lnTo>
                    <a:pt x="37" y="134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31" y="115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15" y="115"/>
                  </a:lnTo>
                  <a:lnTo>
                    <a:pt x="9" y="108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7" y="93"/>
                  </a:lnTo>
                  <a:lnTo>
                    <a:pt x="17" y="93"/>
                  </a:lnTo>
                  <a:lnTo>
                    <a:pt x="15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0" y="78"/>
                  </a:lnTo>
                  <a:lnTo>
                    <a:pt x="2" y="71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5" y="56"/>
                  </a:lnTo>
                  <a:lnTo>
                    <a:pt x="6" y="51"/>
                  </a:lnTo>
                  <a:lnTo>
                    <a:pt x="6" y="51"/>
                  </a:lnTo>
                  <a:lnTo>
                    <a:pt x="7" y="42"/>
                  </a:lnTo>
                  <a:lnTo>
                    <a:pt x="13" y="34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31" y="29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1" y="12"/>
                  </a:lnTo>
                  <a:lnTo>
                    <a:pt x="39" y="9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3" y="16"/>
                  </a:lnTo>
                  <a:lnTo>
                    <a:pt x="53" y="16"/>
                  </a:lnTo>
                  <a:lnTo>
                    <a:pt x="59" y="12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68" y="0"/>
                  </a:lnTo>
                  <a:lnTo>
                    <a:pt x="75" y="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90" y="14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105" y="5"/>
                  </a:lnTo>
                  <a:lnTo>
                    <a:pt x="112" y="11"/>
                  </a:lnTo>
                  <a:lnTo>
                    <a:pt x="108" y="22"/>
                  </a:lnTo>
                  <a:lnTo>
                    <a:pt x="108" y="22"/>
                  </a:lnTo>
                  <a:close/>
                  <a:moveTo>
                    <a:pt x="112" y="58"/>
                  </a:moveTo>
                  <a:lnTo>
                    <a:pt x="112" y="58"/>
                  </a:lnTo>
                  <a:lnTo>
                    <a:pt x="108" y="51"/>
                  </a:lnTo>
                  <a:lnTo>
                    <a:pt x="103" y="45"/>
                  </a:lnTo>
                  <a:lnTo>
                    <a:pt x="97" y="40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83" y="33"/>
                  </a:lnTo>
                  <a:lnTo>
                    <a:pt x="75" y="33"/>
                  </a:lnTo>
                  <a:lnTo>
                    <a:pt x="68" y="33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53" y="38"/>
                  </a:lnTo>
                  <a:lnTo>
                    <a:pt x="46" y="44"/>
                  </a:lnTo>
                  <a:lnTo>
                    <a:pt x="42" y="49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5" y="64"/>
                  </a:lnTo>
                  <a:lnTo>
                    <a:pt x="33" y="71"/>
                  </a:lnTo>
                  <a:lnTo>
                    <a:pt x="35" y="78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40" y="93"/>
                  </a:lnTo>
                  <a:lnTo>
                    <a:pt x="44" y="100"/>
                  </a:lnTo>
                  <a:lnTo>
                    <a:pt x="50" y="104"/>
                  </a:lnTo>
                  <a:lnTo>
                    <a:pt x="57" y="110"/>
                  </a:lnTo>
                  <a:lnTo>
                    <a:pt x="57" y="110"/>
                  </a:lnTo>
                  <a:lnTo>
                    <a:pt x="66" y="112"/>
                  </a:lnTo>
                  <a:lnTo>
                    <a:pt x="74" y="113"/>
                  </a:lnTo>
                  <a:lnTo>
                    <a:pt x="81" y="112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96" y="106"/>
                  </a:lnTo>
                  <a:lnTo>
                    <a:pt x="101" y="102"/>
                  </a:lnTo>
                  <a:lnTo>
                    <a:pt x="107" y="97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4" y="80"/>
                  </a:lnTo>
                  <a:lnTo>
                    <a:pt x="114" y="73"/>
                  </a:lnTo>
                  <a:lnTo>
                    <a:pt x="114" y="66"/>
                  </a:lnTo>
                  <a:lnTo>
                    <a:pt x="112" y="58"/>
                  </a:lnTo>
                  <a:lnTo>
                    <a:pt x="112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319506" y="1840939"/>
            <a:ext cx="5356950" cy="2549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91566" y="2044031"/>
            <a:ext cx="501288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61665" y="2766989"/>
            <a:ext cx="501288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27544" y="3435139"/>
            <a:ext cx="501288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9883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16200000">
            <a:off x="858210" y="2613132"/>
            <a:ext cx="2234763" cy="1863967"/>
          </a:xfrm>
          <a:prstGeom prst="homePlate">
            <a:avLst>
              <a:gd name="adj" fmla="val 23297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 rot="16200000">
            <a:off x="3450498" y="2613132"/>
            <a:ext cx="2234763" cy="1863967"/>
          </a:xfrm>
          <a:prstGeom prst="homePlate">
            <a:avLst>
              <a:gd name="adj" fmla="val 23297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五边形 3"/>
          <p:cNvSpPr/>
          <p:nvPr/>
        </p:nvSpPr>
        <p:spPr>
          <a:xfrm rot="16200000">
            <a:off x="6041341" y="2592099"/>
            <a:ext cx="2234763" cy="1863967"/>
          </a:xfrm>
          <a:prstGeom prst="homePlate">
            <a:avLst>
              <a:gd name="adj" fmla="val 23297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1640" y="1866730"/>
            <a:ext cx="1266902" cy="1122006"/>
            <a:chOff x="1306937" y="3506544"/>
            <a:chExt cx="1415985" cy="125403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937" y="3506544"/>
              <a:ext cx="1415985" cy="1254038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11173" y="4058415"/>
            <a:ext cx="407512" cy="407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" name="CorelDRAW" r:id="rId8" imgW="9525" imgH="9525" progId="CorelDraw.Graphic.15">
                    <p:embed/>
                  </p:oleObj>
                </mc:Choice>
                <mc:Fallback>
                  <p:oleObj name="CorelDRAW" r:id="rId8" imgW="9525" imgH="9525" progId="CorelDraw.Graphic.15">
                    <p:embed/>
                    <p:pic>
                      <p:nvPicPr>
                        <p:cNvPr id="21" name="对象 20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811173" y="4058415"/>
                          <a:ext cx="407512" cy="4075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3975884" y="1866730"/>
            <a:ext cx="1269407" cy="1124223"/>
            <a:chOff x="3822072" y="3506544"/>
            <a:chExt cx="1418784" cy="125651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2072" y="3506544"/>
              <a:ext cx="1418784" cy="1256516"/>
            </a:xfrm>
            <a:prstGeom prst="rect">
              <a:avLst/>
            </a:prstGeom>
          </p:spPr>
        </p:pic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19905" y="4076166"/>
            <a:ext cx="423118" cy="4231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" name="CorelDRAW" r:id="rId10" imgW="9525" imgH="9525" progId="CorelDraw.Graphic.15">
                    <p:embed/>
                  </p:oleObj>
                </mc:Choice>
                <mc:Fallback>
                  <p:oleObj name="CorelDRAW" r:id="rId10" imgW="9525" imgH="9525" progId="CorelDraw.Graphic.15">
                    <p:embed/>
                    <p:pic>
                      <p:nvPicPr>
                        <p:cNvPr id="24" name="对象 23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319905" y="4076166"/>
                          <a:ext cx="423118" cy="4231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6594302" y="1810062"/>
            <a:ext cx="1243037" cy="1100870"/>
            <a:chOff x="6532881" y="3506543"/>
            <a:chExt cx="1389312" cy="123041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2881" y="3506543"/>
              <a:ext cx="1389312" cy="1230415"/>
            </a:xfrm>
            <a:prstGeom prst="rect">
              <a:avLst/>
            </a:prstGeom>
          </p:spPr>
        </p:pic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037540" y="4037404"/>
            <a:ext cx="404898" cy="404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3" name="CorelDRAW" r:id="rId13" imgW="9525" imgH="9525" progId="CorelDraw.Graphic.15">
                    <p:embed/>
                  </p:oleObj>
                </mc:Choice>
                <mc:Fallback>
                  <p:oleObj name="CorelDRAW" r:id="rId13" imgW="9525" imgH="9525" progId="CorelDraw.Graphic.15">
                    <p:embed/>
                    <p:pic>
                      <p:nvPicPr>
                        <p:cNvPr id="33" name="对象 3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037540" y="4037404"/>
                          <a:ext cx="404898" cy="4048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矩形 13"/>
          <p:cNvSpPr/>
          <p:nvPr/>
        </p:nvSpPr>
        <p:spPr>
          <a:xfrm>
            <a:off x="1031319" y="3194636"/>
            <a:ext cx="181248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1634" y="3238102"/>
            <a:ext cx="181248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52477" y="3238101"/>
            <a:ext cx="1812489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76312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Temp\400页超强PPT模板\初夏\花PNG\1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98" b="82490"/>
          <a:stretch/>
        </p:blipFill>
        <p:spPr bwMode="auto">
          <a:xfrm>
            <a:off x="7002382" y="2593840"/>
            <a:ext cx="635619" cy="72256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Temp\400页超强PPT模板\初夏\花PNG\1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98" b="82490"/>
          <a:stretch/>
        </p:blipFill>
        <p:spPr bwMode="auto">
          <a:xfrm>
            <a:off x="5532148" y="1460583"/>
            <a:ext cx="996888" cy="113325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流程图: 可选过程 3"/>
          <p:cNvSpPr/>
          <p:nvPr/>
        </p:nvSpPr>
        <p:spPr>
          <a:xfrm rot="2706701">
            <a:off x="4988774" y="2412459"/>
            <a:ext cx="1664683" cy="1664684"/>
          </a:xfrm>
          <a:prstGeom prst="flowChartAlternateProcess">
            <a:avLst/>
          </a:prstGeom>
          <a:solidFill>
            <a:srgbClr val="66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可选过程 4"/>
          <p:cNvSpPr/>
          <p:nvPr/>
        </p:nvSpPr>
        <p:spPr>
          <a:xfrm rot="2706701">
            <a:off x="5302331" y="2726017"/>
            <a:ext cx="1037568" cy="1037569"/>
          </a:xfrm>
          <a:prstGeom prst="flowChartAlternateProcess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 rot="2706701">
            <a:off x="6687548" y="1948831"/>
            <a:ext cx="765365" cy="76536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可选过程 6"/>
          <p:cNvSpPr/>
          <p:nvPr/>
        </p:nvSpPr>
        <p:spPr>
          <a:xfrm rot="2706701">
            <a:off x="7528677" y="2729833"/>
            <a:ext cx="765365" cy="76536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 rot="2706701">
            <a:off x="6839905" y="3484949"/>
            <a:ext cx="765365" cy="765366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F:\Temp\400页超强PPT模板\初夏\花PNG\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98" b="82490"/>
          <a:stretch/>
        </p:blipFill>
        <p:spPr bwMode="auto">
          <a:xfrm>
            <a:off x="6235604" y="3792920"/>
            <a:ext cx="550615" cy="62593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63331" y="2134963"/>
            <a:ext cx="361980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3331" y="3326437"/>
            <a:ext cx="361980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5513098" y="3037277"/>
            <a:ext cx="654883" cy="549010"/>
          </a:xfrm>
          <a:custGeom>
            <a:avLst/>
            <a:gdLst>
              <a:gd name="connsiteX0" fmla="*/ 792454 w 1905000"/>
              <a:gd name="connsiteY0" fmla="*/ 1527341 h 1596356"/>
              <a:gd name="connsiteX1" fmla="*/ 781981 w 1905000"/>
              <a:gd name="connsiteY1" fmla="*/ 1528389 h 1596356"/>
              <a:gd name="connsiteX2" fmla="*/ 777032 w 1905000"/>
              <a:gd name="connsiteY2" fmla="*/ 1539501 h 1596356"/>
              <a:gd name="connsiteX3" fmla="*/ 799520 w 1905000"/>
              <a:gd name="connsiteY3" fmla="*/ 1537217 h 1596356"/>
              <a:gd name="connsiteX4" fmla="*/ 765188 w 1905000"/>
              <a:gd name="connsiteY4" fmla="*/ 1515019 h 1596356"/>
              <a:gd name="connsiteX5" fmla="*/ 753026 w 1905000"/>
              <a:gd name="connsiteY5" fmla="*/ 1516262 h 1596356"/>
              <a:gd name="connsiteX6" fmla="*/ 765904 w 1905000"/>
              <a:gd name="connsiteY6" fmla="*/ 1533927 h 1596356"/>
              <a:gd name="connsiteX7" fmla="*/ 770865 w 1905000"/>
              <a:gd name="connsiteY7" fmla="*/ 1522785 h 1596356"/>
              <a:gd name="connsiteX8" fmla="*/ 818494 w 1905000"/>
              <a:gd name="connsiteY8" fmla="*/ 1509067 h 1596356"/>
              <a:gd name="connsiteX9" fmla="*/ 806498 w 1905000"/>
              <a:gd name="connsiteY9" fmla="*/ 1510019 h 1596356"/>
              <a:gd name="connsiteX10" fmla="*/ 802212 w 1905000"/>
              <a:gd name="connsiteY10" fmla="*/ 1519645 h 1596356"/>
              <a:gd name="connsiteX11" fmla="*/ 809343 w 1905000"/>
              <a:gd name="connsiteY11" fmla="*/ 1529621 h 1596356"/>
              <a:gd name="connsiteX12" fmla="*/ 789516 w 1905000"/>
              <a:gd name="connsiteY12" fmla="*/ 1497403 h 1596356"/>
              <a:gd name="connsiteX13" fmla="*/ 785118 w 1905000"/>
              <a:gd name="connsiteY13" fmla="*/ 1497882 h 1596356"/>
              <a:gd name="connsiteX14" fmla="*/ 778570 w 1905000"/>
              <a:gd name="connsiteY14" fmla="*/ 1498532 h 1596356"/>
              <a:gd name="connsiteX15" fmla="*/ 774096 w 1905000"/>
              <a:gd name="connsiteY15" fmla="*/ 1508581 h 1596356"/>
              <a:gd name="connsiteX16" fmla="*/ 777347 w 1905000"/>
              <a:gd name="connsiteY16" fmla="*/ 1513048 h 1596356"/>
              <a:gd name="connsiteX17" fmla="*/ 780582 w 1905000"/>
              <a:gd name="connsiteY17" fmla="*/ 1517471 h 1596356"/>
              <a:gd name="connsiteX18" fmla="*/ 786094 w 1905000"/>
              <a:gd name="connsiteY18" fmla="*/ 1516942 h 1596356"/>
              <a:gd name="connsiteX19" fmla="*/ 791559 w 1905000"/>
              <a:gd name="connsiteY19" fmla="*/ 1516356 h 1596356"/>
              <a:gd name="connsiteX20" fmla="*/ 796033 w 1905000"/>
              <a:gd name="connsiteY20" fmla="*/ 1506307 h 1596356"/>
              <a:gd name="connsiteX21" fmla="*/ 1564800 w 1905000"/>
              <a:gd name="connsiteY21" fmla="*/ 1490342 h 1596356"/>
              <a:gd name="connsiteX22" fmla="*/ 1557002 w 1905000"/>
              <a:gd name="connsiteY22" fmla="*/ 1491122 h 1596356"/>
              <a:gd name="connsiteX23" fmla="*/ 1553318 w 1905000"/>
              <a:gd name="connsiteY23" fmla="*/ 1499396 h 1596356"/>
              <a:gd name="connsiteX24" fmla="*/ 1570062 w 1905000"/>
              <a:gd name="connsiteY24" fmla="*/ 1497696 h 1596356"/>
              <a:gd name="connsiteX25" fmla="*/ 761286 w 1905000"/>
              <a:gd name="connsiteY25" fmla="*/ 1484143 h 1596356"/>
              <a:gd name="connsiteX26" fmla="*/ 752513 w 1905000"/>
              <a:gd name="connsiteY26" fmla="*/ 1503846 h 1596356"/>
              <a:gd name="connsiteX27" fmla="*/ 764719 w 1905000"/>
              <a:gd name="connsiteY27" fmla="*/ 1502588 h 1596356"/>
              <a:gd name="connsiteX28" fmla="*/ 768693 w 1905000"/>
              <a:gd name="connsiteY28" fmla="*/ 1493662 h 1596356"/>
              <a:gd name="connsiteX29" fmla="*/ 1544498 w 1905000"/>
              <a:gd name="connsiteY29" fmla="*/ 1481167 h 1596356"/>
              <a:gd name="connsiteX30" fmla="*/ 1535441 w 1905000"/>
              <a:gd name="connsiteY30" fmla="*/ 1482092 h 1596356"/>
              <a:gd name="connsiteX31" fmla="*/ 1545030 w 1905000"/>
              <a:gd name="connsiteY31" fmla="*/ 1495245 h 1596356"/>
              <a:gd name="connsiteX32" fmla="*/ 1548725 w 1905000"/>
              <a:gd name="connsiteY32" fmla="*/ 1486950 h 1596356"/>
              <a:gd name="connsiteX33" fmla="*/ 803513 w 1905000"/>
              <a:gd name="connsiteY33" fmla="*/ 1480025 h 1596356"/>
              <a:gd name="connsiteX34" fmla="*/ 798552 w 1905000"/>
              <a:gd name="connsiteY34" fmla="*/ 1491168 h 1596356"/>
              <a:gd name="connsiteX35" fmla="*/ 803406 w 1905000"/>
              <a:gd name="connsiteY35" fmla="*/ 1497839 h 1596356"/>
              <a:gd name="connsiteX36" fmla="*/ 815786 w 1905000"/>
              <a:gd name="connsiteY36" fmla="*/ 1496840 h 1596356"/>
              <a:gd name="connsiteX37" fmla="*/ 1584191 w 1905000"/>
              <a:gd name="connsiteY37" fmla="*/ 1476735 h 1596356"/>
              <a:gd name="connsiteX38" fmla="*/ 1575258 w 1905000"/>
              <a:gd name="connsiteY38" fmla="*/ 1477444 h 1596356"/>
              <a:gd name="connsiteX39" fmla="*/ 1572068 w 1905000"/>
              <a:gd name="connsiteY39" fmla="*/ 1484610 h 1596356"/>
              <a:gd name="connsiteX40" fmla="*/ 1577377 w 1905000"/>
              <a:gd name="connsiteY40" fmla="*/ 1492040 h 1596356"/>
              <a:gd name="connsiteX41" fmla="*/ 791955 w 1905000"/>
              <a:gd name="connsiteY41" fmla="*/ 1475498 h 1596356"/>
              <a:gd name="connsiteX42" fmla="*/ 771898 w 1905000"/>
              <a:gd name="connsiteY42" fmla="*/ 1477553 h 1596356"/>
              <a:gd name="connsiteX43" fmla="*/ 779453 w 1905000"/>
              <a:gd name="connsiteY43" fmla="*/ 1487393 h 1596356"/>
              <a:gd name="connsiteX44" fmla="*/ 785127 w 1905000"/>
              <a:gd name="connsiteY44" fmla="*/ 1486827 h 1596356"/>
              <a:gd name="connsiteX45" fmla="*/ 786994 w 1905000"/>
              <a:gd name="connsiteY45" fmla="*/ 1486640 h 1596356"/>
              <a:gd name="connsiteX46" fmla="*/ 1562613 w 1905000"/>
              <a:gd name="connsiteY46" fmla="*/ 1468050 h 1596356"/>
              <a:gd name="connsiteX47" fmla="*/ 1559338 w 1905000"/>
              <a:gd name="connsiteY47" fmla="*/ 1468405 h 1596356"/>
              <a:gd name="connsiteX48" fmla="*/ 1554462 w 1905000"/>
              <a:gd name="connsiteY48" fmla="*/ 1468889 h 1596356"/>
              <a:gd name="connsiteX49" fmla="*/ 1551130 w 1905000"/>
              <a:gd name="connsiteY49" fmla="*/ 1476373 h 1596356"/>
              <a:gd name="connsiteX50" fmla="*/ 1553551 w 1905000"/>
              <a:gd name="connsiteY50" fmla="*/ 1479699 h 1596356"/>
              <a:gd name="connsiteX51" fmla="*/ 1555960 w 1905000"/>
              <a:gd name="connsiteY51" fmla="*/ 1482993 h 1596356"/>
              <a:gd name="connsiteX52" fmla="*/ 1560064 w 1905000"/>
              <a:gd name="connsiteY52" fmla="*/ 1482598 h 1596356"/>
              <a:gd name="connsiteX53" fmla="*/ 1564133 w 1905000"/>
              <a:gd name="connsiteY53" fmla="*/ 1482162 h 1596356"/>
              <a:gd name="connsiteX54" fmla="*/ 1567465 w 1905000"/>
              <a:gd name="connsiteY54" fmla="*/ 1474678 h 1596356"/>
              <a:gd name="connsiteX55" fmla="*/ 1541592 w 1905000"/>
              <a:gd name="connsiteY55" fmla="*/ 1458175 h 1596356"/>
              <a:gd name="connsiteX56" fmla="*/ 1535060 w 1905000"/>
              <a:gd name="connsiteY56" fmla="*/ 1472847 h 1596356"/>
              <a:gd name="connsiteX57" fmla="*/ 1544148 w 1905000"/>
              <a:gd name="connsiteY57" fmla="*/ 1471909 h 1596356"/>
              <a:gd name="connsiteX58" fmla="*/ 1547107 w 1905000"/>
              <a:gd name="connsiteY58" fmla="*/ 1465263 h 1596356"/>
              <a:gd name="connsiteX59" fmla="*/ 1573035 w 1905000"/>
              <a:gd name="connsiteY59" fmla="*/ 1455109 h 1596356"/>
              <a:gd name="connsiteX60" fmla="*/ 1569342 w 1905000"/>
              <a:gd name="connsiteY60" fmla="*/ 1463406 h 1596356"/>
              <a:gd name="connsiteX61" fmla="*/ 1572955 w 1905000"/>
              <a:gd name="connsiteY61" fmla="*/ 1468374 h 1596356"/>
              <a:gd name="connsiteX62" fmla="*/ 1582175 w 1905000"/>
              <a:gd name="connsiteY62" fmla="*/ 1467630 h 1596356"/>
              <a:gd name="connsiteX63" fmla="*/ 1564429 w 1905000"/>
              <a:gd name="connsiteY63" fmla="*/ 1451738 h 1596356"/>
              <a:gd name="connsiteX64" fmla="*/ 1549494 w 1905000"/>
              <a:gd name="connsiteY64" fmla="*/ 1453269 h 1596356"/>
              <a:gd name="connsiteX65" fmla="*/ 1555120 w 1905000"/>
              <a:gd name="connsiteY65" fmla="*/ 1460596 h 1596356"/>
              <a:gd name="connsiteX66" fmla="*/ 1559345 w 1905000"/>
              <a:gd name="connsiteY66" fmla="*/ 1460175 h 1596356"/>
              <a:gd name="connsiteX67" fmla="*/ 1560735 w 1905000"/>
              <a:gd name="connsiteY67" fmla="*/ 1460035 h 1596356"/>
              <a:gd name="connsiteX68" fmla="*/ 1192703 w 1905000"/>
              <a:gd name="connsiteY68" fmla="*/ 1432887 h 1596356"/>
              <a:gd name="connsiteX69" fmla="*/ 1184903 w 1905000"/>
              <a:gd name="connsiteY69" fmla="*/ 1433667 h 1596356"/>
              <a:gd name="connsiteX70" fmla="*/ 1181219 w 1905000"/>
              <a:gd name="connsiteY70" fmla="*/ 1441941 h 1596356"/>
              <a:gd name="connsiteX71" fmla="*/ 1197964 w 1905000"/>
              <a:gd name="connsiteY71" fmla="*/ 1440241 h 1596356"/>
              <a:gd name="connsiteX72" fmla="*/ 1172400 w 1905000"/>
              <a:gd name="connsiteY72" fmla="*/ 1423712 h 1596356"/>
              <a:gd name="connsiteX73" fmla="*/ 1163344 w 1905000"/>
              <a:gd name="connsiteY73" fmla="*/ 1424637 h 1596356"/>
              <a:gd name="connsiteX74" fmla="*/ 1172933 w 1905000"/>
              <a:gd name="connsiteY74" fmla="*/ 1437791 h 1596356"/>
              <a:gd name="connsiteX75" fmla="*/ 1176627 w 1905000"/>
              <a:gd name="connsiteY75" fmla="*/ 1429495 h 1596356"/>
              <a:gd name="connsiteX76" fmla="*/ 1212092 w 1905000"/>
              <a:gd name="connsiteY76" fmla="*/ 1419280 h 1596356"/>
              <a:gd name="connsiteX77" fmla="*/ 1203160 w 1905000"/>
              <a:gd name="connsiteY77" fmla="*/ 1419989 h 1596356"/>
              <a:gd name="connsiteX78" fmla="*/ 1199969 w 1905000"/>
              <a:gd name="connsiteY78" fmla="*/ 1427156 h 1596356"/>
              <a:gd name="connsiteX79" fmla="*/ 1205278 w 1905000"/>
              <a:gd name="connsiteY79" fmla="*/ 1434584 h 1596356"/>
              <a:gd name="connsiteX80" fmla="*/ 824692 w 1905000"/>
              <a:gd name="connsiteY80" fmla="*/ 1417170 h 1596356"/>
              <a:gd name="connsiteX81" fmla="*/ 827857 w 1905000"/>
              <a:gd name="connsiteY81" fmla="*/ 1425347 h 1596356"/>
              <a:gd name="connsiteX82" fmla="*/ 824154 w 1905000"/>
              <a:gd name="connsiteY82" fmla="*/ 1433664 h 1596356"/>
              <a:gd name="connsiteX83" fmla="*/ 832812 w 1905000"/>
              <a:gd name="connsiteY83" fmla="*/ 1432609 h 1596356"/>
              <a:gd name="connsiteX84" fmla="*/ 827796 w 1905000"/>
              <a:gd name="connsiteY84" fmla="*/ 1443873 h 1596356"/>
              <a:gd name="connsiteX85" fmla="*/ 819030 w 1905000"/>
              <a:gd name="connsiteY85" fmla="*/ 1445171 h 1596356"/>
              <a:gd name="connsiteX86" fmla="*/ 817178 w 1905000"/>
              <a:gd name="connsiteY86" fmla="*/ 1449331 h 1596356"/>
              <a:gd name="connsiteX87" fmla="*/ 832214 w 1905000"/>
              <a:gd name="connsiteY87" fmla="*/ 1447440 h 1596356"/>
              <a:gd name="connsiteX88" fmla="*/ 827198 w 1905000"/>
              <a:gd name="connsiteY88" fmla="*/ 1458702 h 1596356"/>
              <a:gd name="connsiteX89" fmla="*/ 812056 w 1905000"/>
              <a:gd name="connsiteY89" fmla="*/ 1460837 h 1596356"/>
              <a:gd name="connsiteX90" fmla="*/ 808771 w 1905000"/>
              <a:gd name="connsiteY90" fmla="*/ 1468215 h 1596356"/>
              <a:gd name="connsiteX91" fmla="*/ 815415 w 1905000"/>
              <a:gd name="connsiteY91" fmla="*/ 1477322 h 1596356"/>
              <a:gd name="connsiteX92" fmla="*/ 831443 w 1905000"/>
              <a:gd name="connsiteY92" fmla="*/ 1473690 h 1596356"/>
              <a:gd name="connsiteX93" fmla="*/ 822313 w 1905000"/>
              <a:gd name="connsiteY93" fmla="*/ 1486758 h 1596356"/>
              <a:gd name="connsiteX94" fmla="*/ 828941 w 1905000"/>
              <a:gd name="connsiteY94" fmla="*/ 1495821 h 1596356"/>
              <a:gd name="connsiteX95" fmla="*/ 837127 w 1905000"/>
              <a:gd name="connsiteY95" fmla="*/ 1495173 h 1596356"/>
              <a:gd name="connsiteX96" fmla="*/ 843834 w 1905000"/>
              <a:gd name="connsiteY96" fmla="*/ 1481497 h 1596356"/>
              <a:gd name="connsiteX97" fmla="*/ 856171 w 1905000"/>
              <a:gd name="connsiteY97" fmla="*/ 1480187 h 1596356"/>
              <a:gd name="connsiteX98" fmla="*/ 849716 w 1905000"/>
              <a:gd name="connsiteY98" fmla="*/ 1493866 h 1596356"/>
              <a:gd name="connsiteX99" fmla="*/ 854236 w 1905000"/>
              <a:gd name="connsiteY99" fmla="*/ 1493441 h 1596356"/>
              <a:gd name="connsiteX100" fmla="*/ 858153 w 1905000"/>
              <a:gd name="connsiteY100" fmla="*/ 1485544 h 1596356"/>
              <a:gd name="connsiteX101" fmla="*/ 870520 w 1905000"/>
              <a:gd name="connsiteY101" fmla="*/ 1484249 h 1596356"/>
              <a:gd name="connsiteX102" fmla="*/ 866797 w 1905000"/>
              <a:gd name="connsiteY102" fmla="*/ 1492122 h 1596356"/>
              <a:gd name="connsiteX103" fmla="*/ 875907 w 1905000"/>
              <a:gd name="connsiteY103" fmla="*/ 1491194 h 1596356"/>
              <a:gd name="connsiteX104" fmla="*/ 882746 w 1905000"/>
              <a:gd name="connsiteY104" fmla="*/ 1496676 h 1596356"/>
              <a:gd name="connsiteX105" fmla="*/ 877234 w 1905000"/>
              <a:gd name="connsiteY105" fmla="*/ 1503498 h 1596356"/>
              <a:gd name="connsiteX106" fmla="*/ 868137 w 1905000"/>
              <a:gd name="connsiteY106" fmla="*/ 1504396 h 1596356"/>
              <a:gd name="connsiteX107" fmla="*/ 873406 w 1905000"/>
              <a:gd name="connsiteY107" fmla="*/ 1511361 h 1596356"/>
              <a:gd name="connsiteX108" fmla="*/ 861095 w 1905000"/>
              <a:gd name="connsiteY108" fmla="*/ 1512610 h 1596356"/>
              <a:gd name="connsiteX109" fmla="*/ 855533 w 1905000"/>
              <a:gd name="connsiteY109" fmla="*/ 1505732 h 1596356"/>
              <a:gd name="connsiteX110" fmla="*/ 851013 w 1905000"/>
              <a:gd name="connsiteY110" fmla="*/ 1506158 h 1596356"/>
              <a:gd name="connsiteX111" fmla="*/ 860231 w 1905000"/>
              <a:gd name="connsiteY111" fmla="*/ 1518229 h 1596356"/>
              <a:gd name="connsiteX112" fmla="*/ 847908 w 1905000"/>
              <a:gd name="connsiteY112" fmla="*/ 1519508 h 1596356"/>
              <a:gd name="connsiteX113" fmla="*/ 838409 w 1905000"/>
              <a:gd name="connsiteY113" fmla="*/ 1507494 h 1596356"/>
              <a:gd name="connsiteX114" fmla="*/ 831259 w 1905000"/>
              <a:gd name="connsiteY114" fmla="*/ 1508021 h 1596356"/>
              <a:gd name="connsiteX115" fmla="*/ 826313 w 1905000"/>
              <a:gd name="connsiteY115" fmla="*/ 1519134 h 1596356"/>
              <a:gd name="connsiteX116" fmla="*/ 837101 w 1905000"/>
              <a:gd name="connsiteY116" fmla="*/ 1530703 h 1596356"/>
              <a:gd name="connsiteX117" fmla="*/ 821744 w 1905000"/>
              <a:gd name="connsiteY117" fmla="*/ 1529395 h 1596356"/>
              <a:gd name="connsiteX118" fmla="*/ 816932 w 1905000"/>
              <a:gd name="connsiteY118" fmla="*/ 1540204 h 1596356"/>
              <a:gd name="connsiteX119" fmla="*/ 821202 w 1905000"/>
              <a:gd name="connsiteY119" fmla="*/ 1546142 h 1596356"/>
              <a:gd name="connsiteX120" fmla="*/ 836472 w 1905000"/>
              <a:gd name="connsiteY120" fmla="*/ 1545193 h 1596356"/>
              <a:gd name="connsiteX121" fmla="*/ 843767 w 1905000"/>
              <a:gd name="connsiteY121" fmla="*/ 1555207 h 1596356"/>
              <a:gd name="connsiteX122" fmla="*/ 828642 w 1905000"/>
              <a:gd name="connsiteY122" fmla="*/ 1556403 h 1596356"/>
              <a:gd name="connsiteX123" fmla="*/ 831351 w 1905000"/>
              <a:gd name="connsiteY123" fmla="*/ 1560046 h 1596356"/>
              <a:gd name="connsiteX124" fmla="*/ 840184 w 1905000"/>
              <a:gd name="connsiteY124" fmla="*/ 1559577 h 1596356"/>
              <a:gd name="connsiteX125" fmla="*/ 847493 w 1905000"/>
              <a:gd name="connsiteY125" fmla="*/ 1569562 h 1596356"/>
              <a:gd name="connsiteX126" fmla="*/ 838804 w 1905000"/>
              <a:gd name="connsiteY126" fmla="*/ 1570277 h 1596356"/>
              <a:gd name="connsiteX127" fmla="*/ 844181 w 1905000"/>
              <a:gd name="connsiteY127" fmla="*/ 1577655 h 1596356"/>
              <a:gd name="connsiteX128" fmla="*/ 842843 w 1905000"/>
              <a:gd name="connsiteY128" fmla="*/ 1586299 h 1596356"/>
              <a:gd name="connsiteX129" fmla="*/ 834179 w 1905000"/>
              <a:gd name="connsiteY129" fmla="*/ 1584915 h 1596356"/>
              <a:gd name="connsiteX130" fmla="*/ 828773 w 1905000"/>
              <a:gd name="connsiteY130" fmla="*/ 1577525 h 1596356"/>
              <a:gd name="connsiteX131" fmla="*/ 825413 w 1905000"/>
              <a:gd name="connsiteY131" fmla="*/ 1585560 h 1596356"/>
              <a:gd name="connsiteX132" fmla="*/ 818087 w 1905000"/>
              <a:gd name="connsiteY132" fmla="*/ 1575532 h 1596356"/>
              <a:gd name="connsiteX133" fmla="*/ 821305 w 1905000"/>
              <a:gd name="connsiteY133" fmla="*/ 1567324 h 1596356"/>
              <a:gd name="connsiteX134" fmla="*/ 818640 w 1905000"/>
              <a:gd name="connsiteY134" fmla="*/ 1563664 h 1596356"/>
              <a:gd name="connsiteX135" fmla="*/ 812808 w 1905000"/>
              <a:gd name="connsiteY135" fmla="*/ 1577583 h 1596356"/>
              <a:gd name="connsiteX136" fmla="*/ 805512 w 1905000"/>
              <a:gd name="connsiteY136" fmla="*/ 1567568 h 1596356"/>
              <a:gd name="connsiteX137" fmla="*/ 811173 w 1905000"/>
              <a:gd name="connsiteY137" fmla="*/ 1553464 h 1596356"/>
              <a:gd name="connsiteX138" fmla="*/ 807075 w 1905000"/>
              <a:gd name="connsiteY138" fmla="*/ 1547711 h 1596356"/>
              <a:gd name="connsiteX139" fmla="*/ 795018 w 1905000"/>
              <a:gd name="connsiteY139" fmla="*/ 1548963 h 1596356"/>
              <a:gd name="connsiteX140" fmla="*/ 790424 w 1905000"/>
              <a:gd name="connsiteY140" fmla="*/ 1563942 h 1596356"/>
              <a:gd name="connsiteX141" fmla="*/ 783849 w 1905000"/>
              <a:gd name="connsiteY141" fmla="*/ 1550102 h 1596356"/>
              <a:gd name="connsiteX142" fmla="*/ 771761 w 1905000"/>
              <a:gd name="connsiteY142" fmla="*/ 1551341 h 1596356"/>
              <a:gd name="connsiteX143" fmla="*/ 768895 w 1905000"/>
              <a:gd name="connsiteY143" fmla="*/ 1557777 h 1596356"/>
              <a:gd name="connsiteX144" fmla="*/ 777455 w 1905000"/>
              <a:gd name="connsiteY144" fmla="*/ 1570428 h 1596356"/>
              <a:gd name="connsiteX145" fmla="*/ 772413 w 1905000"/>
              <a:gd name="connsiteY145" fmla="*/ 1581753 h 1596356"/>
              <a:gd name="connsiteX146" fmla="*/ 763772 w 1905000"/>
              <a:gd name="connsiteY146" fmla="*/ 1569284 h 1596356"/>
              <a:gd name="connsiteX147" fmla="*/ 761935 w 1905000"/>
              <a:gd name="connsiteY147" fmla="*/ 1573413 h 1596356"/>
              <a:gd name="connsiteX148" fmla="*/ 766834 w 1905000"/>
              <a:gd name="connsiteY148" fmla="*/ 1580797 h 1596356"/>
              <a:gd name="connsiteX149" fmla="*/ 761792 w 1905000"/>
              <a:gd name="connsiteY149" fmla="*/ 1592121 h 1596356"/>
              <a:gd name="connsiteX150" fmla="*/ 756797 w 1905000"/>
              <a:gd name="connsiteY150" fmla="*/ 1584949 h 1596356"/>
              <a:gd name="connsiteX151" fmla="*/ 753093 w 1905000"/>
              <a:gd name="connsiteY151" fmla="*/ 1593268 h 1596356"/>
              <a:gd name="connsiteX152" fmla="*/ 744914 w 1905000"/>
              <a:gd name="connsiteY152" fmla="*/ 1596356 h 1596356"/>
              <a:gd name="connsiteX153" fmla="*/ 741735 w 1905000"/>
              <a:gd name="connsiteY153" fmla="*/ 1588211 h 1596356"/>
              <a:gd name="connsiteX154" fmla="*/ 745439 w 1905000"/>
              <a:gd name="connsiteY154" fmla="*/ 1579892 h 1596356"/>
              <a:gd name="connsiteX155" fmla="*/ 736797 w 1905000"/>
              <a:gd name="connsiteY155" fmla="*/ 1580993 h 1596356"/>
              <a:gd name="connsiteX156" fmla="*/ 741839 w 1905000"/>
              <a:gd name="connsiteY156" fmla="*/ 1569668 h 1596356"/>
              <a:gd name="connsiteX157" fmla="*/ 750575 w 1905000"/>
              <a:gd name="connsiteY157" fmla="*/ 1568356 h 1596356"/>
              <a:gd name="connsiteX158" fmla="*/ 752414 w 1905000"/>
              <a:gd name="connsiteY158" fmla="*/ 1564227 h 1596356"/>
              <a:gd name="connsiteX159" fmla="*/ 737365 w 1905000"/>
              <a:gd name="connsiteY159" fmla="*/ 1566148 h 1596356"/>
              <a:gd name="connsiteX160" fmla="*/ 742408 w 1905000"/>
              <a:gd name="connsiteY160" fmla="*/ 1554824 h 1596356"/>
              <a:gd name="connsiteX161" fmla="*/ 757537 w 1905000"/>
              <a:gd name="connsiteY161" fmla="*/ 1552720 h 1596356"/>
              <a:gd name="connsiteX162" fmla="*/ 760660 w 1905000"/>
              <a:gd name="connsiteY162" fmla="*/ 1545707 h 1596356"/>
              <a:gd name="connsiteX163" fmla="*/ 753955 w 1905000"/>
              <a:gd name="connsiteY163" fmla="*/ 1536574 h 1596356"/>
              <a:gd name="connsiteX164" fmla="*/ 738044 w 1905000"/>
              <a:gd name="connsiteY164" fmla="*/ 1540186 h 1596356"/>
              <a:gd name="connsiteX165" fmla="*/ 747087 w 1905000"/>
              <a:gd name="connsiteY165" fmla="*/ 1527150 h 1596356"/>
              <a:gd name="connsiteX166" fmla="*/ 740126 w 1905000"/>
              <a:gd name="connsiteY166" fmla="*/ 1517612 h 1596356"/>
              <a:gd name="connsiteX167" fmla="*/ 732510 w 1905000"/>
              <a:gd name="connsiteY167" fmla="*/ 1518369 h 1596356"/>
              <a:gd name="connsiteX168" fmla="*/ 725759 w 1905000"/>
              <a:gd name="connsiteY168" fmla="*/ 1532060 h 1596356"/>
              <a:gd name="connsiteX169" fmla="*/ 713435 w 1905000"/>
              <a:gd name="connsiteY169" fmla="*/ 1533339 h 1596356"/>
              <a:gd name="connsiteX170" fmla="*/ 719889 w 1905000"/>
              <a:gd name="connsiteY170" fmla="*/ 1519661 h 1596356"/>
              <a:gd name="connsiteX171" fmla="*/ 715373 w 1905000"/>
              <a:gd name="connsiteY171" fmla="*/ 1520160 h 1596356"/>
              <a:gd name="connsiteX172" fmla="*/ 711426 w 1905000"/>
              <a:gd name="connsiteY172" fmla="*/ 1528044 h 1596356"/>
              <a:gd name="connsiteX173" fmla="*/ 699116 w 1905000"/>
              <a:gd name="connsiteY173" fmla="*/ 1529293 h 1596356"/>
              <a:gd name="connsiteX174" fmla="*/ 702826 w 1905000"/>
              <a:gd name="connsiteY174" fmla="*/ 1521449 h 1596356"/>
              <a:gd name="connsiteX175" fmla="*/ 693729 w 1905000"/>
              <a:gd name="connsiteY175" fmla="*/ 1522347 h 1596356"/>
              <a:gd name="connsiteX176" fmla="*/ 686891 w 1905000"/>
              <a:gd name="connsiteY176" fmla="*/ 1516865 h 1596356"/>
              <a:gd name="connsiteX177" fmla="*/ 692433 w 1905000"/>
              <a:gd name="connsiteY177" fmla="*/ 1510056 h 1596356"/>
              <a:gd name="connsiteX178" fmla="*/ 701469 w 1905000"/>
              <a:gd name="connsiteY178" fmla="*/ 1509131 h 1596356"/>
              <a:gd name="connsiteX179" fmla="*/ 696218 w 1905000"/>
              <a:gd name="connsiteY179" fmla="*/ 1502210 h 1596356"/>
              <a:gd name="connsiteX180" fmla="*/ 708541 w 1905000"/>
              <a:gd name="connsiteY180" fmla="*/ 1500930 h 1596356"/>
              <a:gd name="connsiteX181" fmla="*/ 714059 w 1905000"/>
              <a:gd name="connsiteY181" fmla="*/ 1507826 h 1596356"/>
              <a:gd name="connsiteX182" fmla="*/ 718593 w 1905000"/>
              <a:gd name="connsiteY182" fmla="*/ 1507369 h 1596356"/>
              <a:gd name="connsiteX183" fmla="*/ 709361 w 1905000"/>
              <a:gd name="connsiteY183" fmla="*/ 1495329 h 1596356"/>
              <a:gd name="connsiteX184" fmla="*/ 721729 w 1905000"/>
              <a:gd name="connsiteY184" fmla="*/ 1494033 h 1596356"/>
              <a:gd name="connsiteX185" fmla="*/ 731184 w 1905000"/>
              <a:gd name="connsiteY185" fmla="*/ 1506063 h 1596356"/>
              <a:gd name="connsiteX186" fmla="*/ 739626 w 1905000"/>
              <a:gd name="connsiteY186" fmla="*/ 1505165 h 1596356"/>
              <a:gd name="connsiteX187" fmla="*/ 743910 w 1905000"/>
              <a:gd name="connsiteY187" fmla="*/ 1495542 h 1596356"/>
              <a:gd name="connsiteX188" fmla="*/ 732326 w 1905000"/>
              <a:gd name="connsiteY188" fmla="*/ 1483145 h 1596356"/>
              <a:gd name="connsiteX189" fmla="*/ 748817 w 1905000"/>
              <a:gd name="connsiteY189" fmla="*/ 1484521 h 1596356"/>
              <a:gd name="connsiteX190" fmla="*/ 753508 w 1905000"/>
              <a:gd name="connsiteY190" fmla="*/ 1473986 h 1596356"/>
              <a:gd name="connsiteX191" fmla="*/ 748391 w 1905000"/>
              <a:gd name="connsiteY191" fmla="*/ 1467415 h 1596356"/>
              <a:gd name="connsiteX192" fmla="*/ 733168 w 1905000"/>
              <a:gd name="connsiteY192" fmla="*/ 1468422 h 1596356"/>
              <a:gd name="connsiteX193" fmla="*/ 725811 w 1905000"/>
              <a:gd name="connsiteY193" fmla="*/ 1458381 h 1596356"/>
              <a:gd name="connsiteX194" fmla="*/ 740951 w 1905000"/>
              <a:gd name="connsiteY194" fmla="*/ 1457155 h 1596356"/>
              <a:gd name="connsiteX195" fmla="*/ 738242 w 1905000"/>
              <a:gd name="connsiteY195" fmla="*/ 1453511 h 1596356"/>
              <a:gd name="connsiteX196" fmla="*/ 729440 w 1905000"/>
              <a:gd name="connsiteY196" fmla="*/ 1453993 h 1596356"/>
              <a:gd name="connsiteX197" fmla="*/ 722144 w 1905000"/>
              <a:gd name="connsiteY197" fmla="*/ 1443979 h 1596356"/>
              <a:gd name="connsiteX198" fmla="*/ 730802 w 1905000"/>
              <a:gd name="connsiteY198" fmla="*/ 1443250 h 1596356"/>
              <a:gd name="connsiteX199" fmla="*/ 725456 w 1905000"/>
              <a:gd name="connsiteY199" fmla="*/ 1435886 h 1596356"/>
              <a:gd name="connsiteX200" fmla="*/ 726794 w 1905000"/>
              <a:gd name="connsiteY200" fmla="*/ 1427241 h 1596356"/>
              <a:gd name="connsiteX201" fmla="*/ 735474 w 1905000"/>
              <a:gd name="connsiteY201" fmla="*/ 1428668 h 1596356"/>
              <a:gd name="connsiteX202" fmla="*/ 740864 w 1905000"/>
              <a:gd name="connsiteY202" fmla="*/ 1436017 h 1596356"/>
              <a:gd name="connsiteX203" fmla="*/ 744210 w 1905000"/>
              <a:gd name="connsiteY203" fmla="*/ 1428011 h 1596356"/>
              <a:gd name="connsiteX204" fmla="*/ 751492 w 1905000"/>
              <a:gd name="connsiteY204" fmla="*/ 1438056 h 1596356"/>
              <a:gd name="connsiteX205" fmla="*/ 748287 w 1905000"/>
              <a:gd name="connsiteY205" fmla="*/ 1446234 h 1596356"/>
              <a:gd name="connsiteX206" fmla="*/ 751012 w 1905000"/>
              <a:gd name="connsiteY206" fmla="*/ 1449921 h 1596356"/>
              <a:gd name="connsiteX207" fmla="*/ 756799 w 1905000"/>
              <a:gd name="connsiteY207" fmla="*/ 1435944 h 1596356"/>
              <a:gd name="connsiteX208" fmla="*/ 764081 w 1905000"/>
              <a:gd name="connsiteY208" fmla="*/ 1445989 h 1596356"/>
              <a:gd name="connsiteX209" fmla="*/ 758436 w 1905000"/>
              <a:gd name="connsiteY209" fmla="*/ 1460138 h 1596356"/>
              <a:gd name="connsiteX210" fmla="*/ 763840 w 1905000"/>
              <a:gd name="connsiteY210" fmla="*/ 1467127 h 1596356"/>
              <a:gd name="connsiteX211" fmla="*/ 774074 w 1905000"/>
              <a:gd name="connsiteY211" fmla="*/ 1466045 h 1596356"/>
              <a:gd name="connsiteX212" fmla="*/ 779078 w 1905000"/>
              <a:gd name="connsiteY212" fmla="*/ 1449902 h 1596356"/>
              <a:gd name="connsiteX213" fmla="*/ 786148 w 1905000"/>
              <a:gd name="connsiteY213" fmla="*/ 1464836 h 1596356"/>
              <a:gd name="connsiteX214" fmla="*/ 797213 w 1905000"/>
              <a:gd name="connsiteY214" fmla="*/ 1463687 h 1596356"/>
              <a:gd name="connsiteX215" fmla="*/ 800728 w 1905000"/>
              <a:gd name="connsiteY215" fmla="*/ 1455793 h 1596356"/>
              <a:gd name="connsiteX216" fmla="*/ 792151 w 1905000"/>
              <a:gd name="connsiteY216" fmla="*/ 1443098 h 1596356"/>
              <a:gd name="connsiteX217" fmla="*/ 797165 w 1905000"/>
              <a:gd name="connsiteY217" fmla="*/ 1431835 h 1596356"/>
              <a:gd name="connsiteX218" fmla="*/ 805850 w 1905000"/>
              <a:gd name="connsiteY218" fmla="*/ 1444287 h 1596356"/>
              <a:gd name="connsiteX219" fmla="*/ 807702 w 1905000"/>
              <a:gd name="connsiteY219" fmla="*/ 1440128 h 1596356"/>
              <a:gd name="connsiteX220" fmla="*/ 802802 w 1905000"/>
              <a:gd name="connsiteY220" fmla="*/ 1432743 h 1596356"/>
              <a:gd name="connsiteX221" fmla="*/ 807817 w 1905000"/>
              <a:gd name="connsiteY221" fmla="*/ 1421480 h 1596356"/>
              <a:gd name="connsiteX222" fmla="*/ 812826 w 1905000"/>
              <a:gd name="connsiteY222" fmla="*/ 1428621 h 1596356"/>
              <a:gd name="connsiteX223" fmla="*/ 816529 w 1905000"/>
              <a:gd name="connsiteY223" fmla="*/ 1420303 h 1596356"/>
              <a:gd name="connsiteX224" fmla="*/ 1190516 w 1905000"/>
              <a:gd name="connsiteY224" fmla="*/ 1410595 h 1596356"/>
              <a:gd name="connsiteX225" fmla="*/ 1187241 w 1905000"/>
              <a:gd name="connsiteY225" fmla="*/ 1410951 h 1596356"/>
              <a:gd name="connsiteX226" fmla="*/ 1182364 w 1905000"/>
              <a:gd name="connsiteY226" fmla="*/ 1411434 h 1596356"/>
              <a:gd name="connsiteX227" fmla="*/ 1179032 w 1905000"/>
              <a:gd name="connsiteY227" fmla="*/ 1418918 h 1596356"/>
              <a:gd name="connsiteX228" fmla="*/ 1181454 w 1905000"/>
              <a:gd name="connsiteY228" fmla="*/ 1422244 h 1596356"/>
              <a:gd name="connsiteX229" fmla="*/ 1183863 w 1905000"/>
              <a:gd name="connsiteY229" fmla="*/ 1425538 h 1596356"/>
              <a:gd name="connsiteX230" fmla="*/ 1187967 w 1905000"/>
              <a:gd name="connsiteY230" fmla="*/ 1425143 h 1596356"/>
              <a:gd name="connsiteX231" fmla="*/ 1192036 w 1905000"/>
              <a:gd name="connsiteY231" fmla="*/ 1424707 h 1596356"/>
              <a:gd name="connsiteX232" fmla="*/ 1195367 w 1905000"/>
              <a:gd name="connsiteY232" fmla="*/ 1417224 h 1596356"/>
              <a:gd name="connsiteX233" fmla="*/ 1588805 w 1905000"/>
              <a:gd name="connsiteY233" fmla="*/ 1408306 h 1596356"/>
              <a:gd name="connsiteX234" fmla="*/ 1591163 w 1905000"/>
              <a:gd name="connsiteY234" fmla="*/ 1414394 h 1596356"/>
              <a:gd name="connsiteX235" fmla="*/ 1588405 w 1905000"/>
              <a:gd name="connsiteY235" fmla="*/ 1420588 h 1596356"/>
              <a:gd name="connsiteX236" fmla="*/ 1594853 w 1905000"/>
              <a:gd name="connsiteY236" fmla="*/ 1419801 h 1596356"/>
              <a:gd name="connsiteX237" fmla="*/ 1591117 w 1905000"/>
              <a:gd name="connsiteY237" fmla="*/ 1428188 h 1596356"/>
              <a:gd name="connsiteX238" fmla="*/ 1584590 w 1905000"/>
              <a:gd name="connsiteY238" fmla="*/ 1429156 h 1596356"/>
              <a:gd name="connsiteX239" fmla="*/ 1583212 w 1905000"/>
              <a:gd name="connsiteY239" fmla="*/ 1432253 h 1596356"/>
              <a:gd name="connsiteX240" fmla="*/ 1594406 w 1905000"/>
              <a:gd name="connsiteY240" fmla="*/ 1430845 h 1596356"/>
              <a:gd name="connsiteX241" fmla="*/ 1590672 w 1905000"/>
              <a:gd name="connsiteY241" fmla="*/ 1439232 h 1596356"/>
              <a:gd name="connsiteX242" fmla="*/ 1579397 w 1905000"/>
              <a:gd name="connsiteY242" fmla="*/ 1440821 h 1596356"/>
              <a:gd name="connsiteX243" fmla="*/ 1576951 w 1905000"/>
              <a:gd name="connsiteY243" fmla="*/ 1446315 h 1596356"/>
              <a:gd name="connsiteX244" fmla="*/ 1581899 w 1905000"/>
              <a:gd name="connsiteY244" fmla="*/ 1453096 h 1596356"/>
              <a:gd name="connsiteX245" fmla="*/ 1593833 w 1905000"/>
              <a:gd name="connsiteY245" fmla="*/ 1450392 h 1596356"/>
              <a:gd name="connsiteX246" fmla="*/ 1587035 w 1905000"/>
              <a:gd name="connsiteY246" fmla="*/ 1460123 h 1596356"/>
              <a:gd name="connsiteX247" fmla="*/ 1591969 w 1905000"/>
              <a:gd name="connsiteY247" fmla="*/ 1466871 h 1596356"/>
              <a:gd name="connsiteX248" fmla="*/ 1598065 w 1905000"/>
              <a:gd name="connsiteY248" fmla="*/ 1466389 h 1596356"/>
              <a:gd name="connsiteX249" fmla="*/ 1603058 w 1905000"/>
              <a:gd name="connsiteY249" fmla="*/ 1456205 h 1596356"/>
              <a:gd name="connsiteX250" fmla="*/ 1612246 w 1905000"/>
              <a:gd name="connsiteY250" fmla="*/ 1455230 h 1596356"/>
              <a:gd name="connsiteX251" fmla="*/ 1607440 w 1905000"/>
              <a:gd name="connsiteY251" fmla="*/ 1465416 h 1596356"/>
              <a:gd name="connsiteX252" fmla="*/ 1610806 w 1905000"/>
              <a:gd name="connsiteY252" fmla="*/ 1465099 h 1596356"/>
              <a:gd name="connsiteX253" fmla="*/ 1613721 w 1905000"/>
              <a:gd name="connsiteY253" fmla="*/ 1459219 h 1596356"/>
              <a:gd name="connsiteX254" fmla="*/ 1622931 w 1905000"/>
              <a:gd name="connsiteY254" fmla="*/ 1458254 h 1596356"/>
              <a:gd name="connsiteX255" fmla="*/ 1620158 w 1905000"/>
              <a:gd name="connsiteY255" fmla="*/ 1464116 h 1596356"/>
              <a:gd name="connsiteX256" fmla="*/ 1626942 w 1905000"/>
              <a:gd name="connsiteY256" fmla="*/ 1463426 h 1596356"/>
              <a:gd name="connsiteX257" fmla="*/ 1632034 w 1905000"/>
              <a:gd name="connsiteY257" fmla="*/ 1467508 h 1596356"/>
              <a:gd name="connsiteX258" fmla="*/ 1627930 w 1905000"/>
              <a:gd name="connsiteY258" fmla="*/ 1472588 h 1596356"/>
              <a:gd name="connsiteX259" fmla="*/ 1621156 w 1905000"/>
              <a:gd name="connsiteY259" fmla="*/ 1473256 h 1596356"/>
              <a:gd name="connsiteX260" fmla="*/ 1625079 w 1905000"/>
              <a:gd name="connsiteY260" fmla="*/ 1478443 h 1596356"/>
              <a:gd name="connsiteX261" fmla="*/ 1615913 w 1905000"/>
              <a:gd name="connsiteY261" fmla="*/ 1479373 h 1596356"/>
              <a:gd name="connsiteX262" fmla="*/ 1611771 w 1905000"/>
              <a:gd name="connsiteY262" fmla="*/ 1474251 h 1596356"/>
              <a:gd name="connsiteX263" fmla="*/ 1608405 w 1905000"/>
              <a:gd name="connsiteY263" fmla="*/ 1474567 h 1596356"/>
              <a:gd name="connsiteX264" fmla="*/ 1615269 w 1905000"/>
              <a:gd name="connsiteY264" fmla="*/ 1483557 h 1596356"/>
              <a:gd name="connsiteX265" fmla="*/ 1606093 w 1905000"/>
              <a:gd name="connsiteY265" fmla="*/ 1484508 h 1596356"/>
              <a:gd name="connsiteX266" fmla="*/ 1599020 w 1905000"/>
              <a:gd name="connsiteY266" fmla="*/ 1475563 h 1596356"/>
              <a:gd name="connsiteX267" fmla="*/ 1593697 w 1905000"/>
              <a:gd name="connsiteY267" fmla="*/ 1475956 h 1596356"/>
              <a:gd name="connsiteX268" fmla="*/ 1590013 w 1905000"/>
              <a:gd name="connsiteY268" fmla="*/ 1484230 h 1596356"/>
              <a:gd name="connsiteX269" fmla="*/ 1598045 w 1905000"/>
              <a:gd name="connsiteY269" fmla="*/ 1492845 h 1596356"/>
              <a:gd name="connsiteX270" fmla="*/ 1586610 w 1905000"/>
              <a:gd name="connsiteY270" fmla="*/ 1491872 h 1596356"/>
              <a:gd name="connsiteX271" fmla="*/ 1583027 w 1905000"/>
              <a:gd name="connsiteY271" fmla="*/ 1499919 h 1596356"/>
              <a:gd name="connsiteX272" fmla="*/ 1586207 w 1905000"/>
              <a:gd name="connsiteY272" fmla="*/ 1504342 h 1596356"/>
              <a:gd name="connsiteX273" fmla="*/ 1597577 w 1905000"/>
              <a:gd name="connsiteY273" fmla="*/ 1503634 h 1596356"/>
              <a:gd name="connsiteX274" fmla="*/ 1603010 w 1905000"/>
              <a:gd name="connsiteY274" fmla="*/ 1511092 h 1596356"/>
              <a:gd name="connsiteX275" fmla="*/ 1591747 w 1905000"/>
              <a:gd name="connsiteY275" fmla="*/ 1511982 h 1596356"/>
              <a:gd name="connsiteX276" fmla="*/ 1593764 w 1905000"/>
              <a:gd name="connsiteY276" fmla="*/ 1514696 h 1596356"/>
              <a:gd name="connsiteX277" fmla="*/ 1600342 w 1905000"/>
              <a:gd name="connsiteY277" fmla="*/ 1514346 h 1596356"/>
              <a:gd name="connsiteX278" fmla="*/ 1605784 w 1905000"/>
              <a:gd name="connsiteY278" fmla="*/ 1521780 h 1596356"/>
              <a:gd name="connsiteX279" fmla="*/ 1599314 w 1905000"/>
              <a:gd name="connsiteY279" fmla="*/ 1522314 h 1596356"/>
              <a:gd name="connsiteX280" fmla="*/ 1603318 w 1905000"/>
              <a:gd name="connsiteY280" fmla="*/ 1527807 h 1596356"/>
              <a:gd name="connsiteX281" fmla="*/ 1602322 w 1905000"/>
              <a:gd name="connsiteY281" fmla="*/ 1534243 h 1596356"/>
              <a:gd name="connsiteX282" fmla="*/ 1595870 w 1905000"/>
              <a:gd name="connsiteY282" fmla="*/ 1533213 h 1596356"/>
              <a:gd name="connsiteX283" fmla="*/ 1591844 w 1905000"/>
              <a:gd name="connsiteY283" fmla="*/ 1527710 h 1596356"/>
              <a:gd name="connsiteX284" fmla="*/ 1589343 w 1905000"/>
              <a:gd name="connsiteY284" fmla="*/ 1533693 h 1596356"/>
              <a:gd name="connsiteX285" fmla="*/ 1583888 w 1905000"/>
              <a:gd name="connsiteY285" fmla="*/ 1526226 h 1596356"/>
              <a:gd name="connsiteX286" fmla="*/ 1586284 w 1905000"/>
              <a:gd name="connsiteY286" fmla="*/ 1520115 h 1596356"/>
              <a:gd name="connsiteX287" fmla="*/ 1584300 w 1905000"/>
              <a:gd name="connsiteY287" fmla="*/ 1517389 h 1596356"/>
              <a:gd name="connsiteX288" fmla="*/ 1579956 w 1905000"/>
              <a:gd name="connsiteY288" fmla="*/ 1527753 h 1596356"/>
              <a:gd name="connsiteX289" fmla="*/ 1574524 w 1905000"/>
              <a:gd name="connsiteY289" fmla="*/ 1520296 h 1596356"/>
              <a:gd name="connsiteX290" fmla="*/ 1578739 w 1905000"/>
              <a:gd name="connsiteY290" fmla="*/ 1509794 h 1596356"/>
              <a:gd name="connsiteX291" fmla="*/ 1575688 w 1905000"/>
              <a:gd name="connsiteY291" fmla="*/ 1505509 h 1596356"/>
              <a:gd name="connsiteX292" fmla="*/ 1566710 w 1905000"/>
              <a:gd name="connsiteY292" fmla="*/ 1506442 h 1596356"/>
              <a:gd name="connsiteX293" fmla="*/ 1563288 w 1905000"/>
              <a:gd name="connsiteY293" fmla="*/ 1517596 h 1596356"/>
              <a:gd name="connsiteX294" fmla="*/ 1558393 w 1905000"/>
              <a:gd name="connsiteY294" fmla="*/ 1507290 h 1596356"/>
              <a:gd name="connsiteX295" fmla="*/ 1549392 w 1905000"/>
              <a:gd name="connsiteY295" fmla="*/ 1508213 h 1596356"/>
              <a:gd name="connsiteX296" fmla="*/ 1547259 w 1905000"/>
              <a:gd name="connsiteY296" fmla="*/ 1513005 h 1596356"/>
              <a:gd name="connsiteX297" fmla="*/ 1553632 w 1905000"/>
              <a:gd name="connsiteY297" fmla="*/ 1522426 h 1596356"/>
              <a:gd name="connsiteX298" fmla="*/ 1549878 w 1905000"/>
              <a:gd name="connsiteY298" fmla="*/ 1530858 h 1596356"/>
              <a:gd name="connsiteX299" fmla="*/ 1543444 w 1905000"/>
              <a:gd name="connsiteY299" fmla="*/ 1521573 h 1596356"/>
              <a:gd name="connsiteX300" fmla="*/ 1542075 w 1905000"/>
              <a:gd name="connsiteY300" fmla="*/ 1524648 h 1596356"/>
              <a:gd name="connsiteX301" fmla="*/ 1545724 w 1905000"/>
              <a:gd name="connsiteY301" fmla="*/ 1530147 h 1596356"/>
              <a:gd name="connsiteX302" fmla="*/ 1541970 w 1905000"/>
              <a:gd name="connsiteY302" fmla="*/ 1538579 h 1596356"/>
              <a:gd name="connsiteX303" fmla="*/ 1538250 w 1905000"/>
              <a:gd name="connsiteY303" fmla="*/ 1533239 h 1596356"/>
              <a:gd name="connsiteX304" fmla="*/ 1535492 w 1905000"/>
              <a:gd name="connsiteY304" fmla="*/ 1539433 h 1596356"/>
              <a:gd name="connsiteX305" fmla="*/ 1529401 w 1905000"/>
              <a:gd name="connsiteY305" fmla="*/ 1541732 h 1596356"/>
              <a:gd name="connsiteX306" fmla="*/ 1527034 w 1905000"/>
              <a:gd name="connsiteY306" fmla="*/ 1535667 h 1596356"/>
              <a:gd name="connsiteX307" fmla="*/ 1529792 w 1905000"/>
              <a:gd name="connsiteY307" fmla="*/ 1529472 h 1596356"/>
              <a:gd name="connsiteX308" fmla="*/ 1523357 w 1905000"/>
              <a:gd name="connsiteY308" fmla="*/ 1530292 h 1596356"/>
              <a:gd name="connsiteX309" fmla="*/ 1527112 w 1905000"/>
              <a:gd name="connsiteY309" fmla="*/ 1521860 h 1596356"/>
              <a:gd name="connsiteX310" fmla="*/ 1533617 w 1905000"/>
              <a:gd name="connsiteY310" fmla="*/ 1520883 h 1596356"/>
              <a:gd name="connsiteX311" fmla="*/ 1534986 w 1905000"/>
              <a:gd name="connsiteY311" fmla="*/ 1517808 h 1596356"/>
              <a:gd name="connsiteX312" fmla="*/ 1523780 w 1905000"/>
              <a:gd name="connsiteY312" fmla="*/ 1519239 h 1596356"/>
              <a:gd name="connsiteX313" fmla="*/ 1527535 w 1905000"/>
              <a:gd name="connsiteY313" fmla="*/ 1510807 h 1596356"/>
              <a:gd name="connsiteX314" fmla="*/ 1538800 w 1905000"/>
              <a:gd name="connsiteY314" fmla="*/ 1509240 h 1596356"/>
              <a:gd name="connsiteX315" fmla="*/ 1541125 w 1905000"/>
              <a:gd name="connsiteY315" fmla="*/ 1504017 h 1596356"/>
              <a:gd name="connsiteX316" fmla="*/ 1536132 w 1905000"/>
              <a:gd name="connsiteY316" fmla="*/ 1497217 h 1596356"/>
              <a:gd name="connsiteX317" fmla="*/ 1524285 w 1905000"/>
              <a:gd name="connsiteY317" fmla="*/ 1499906 h 1596356"/>
              <a:gd name="connsiteX318" fmla="*/ 1531020 w 1905000"/>
              <a:gd name="connsiteY318" fmla="*/ 1490199 h 1596356"/>
              <a:gd name="connsiteX319" fmla="*/ 1525835 w 1905000"/>
              <a:gd name="connsiteY319" fmla="*/ 1483097 h 1596356"/>
              <a:gd name="connsiteX320" fmla="*/ 1520165 w 1905000"/>
              <a:gd name="connsiteY320" fmla="*/ 1483660 h 1596356"/>
              <a:gd name="connsiteX321" fmla="*/ 1515137 w 1905000"/>
              <a:gd name="connsiteY321" fmla="*/ 1493856 h 1596356"/>
              <a:gd name="connsiteX322" fmla="*/ 1505961 w 1905000"/>
              <a:gd name="connsiteY322" fmla="*/ 1494809 h 1596356"/>
              <a:gd name="connsiteX323" fmla="*/ 1510767 w 1905000"/>
              <a:gd name="connsiteY323" fmla="*/ 1484623 h 1596356"/>
              <a:gd name="connsiteX324" fmla="*/ 1507404 w 1905000"/>
              <a:gd name="connsiteY324" fmla="*/ 1484995 h 1596356"/>
              <a:gd name="connsiteX325" fmla="*/ 1504465 w 1905000"/>
              <a:gd name="connsiteY325" fmla="*/ 1490864 h 1596356"/>
              <a:gd name="connsiteX326" fmla="*/ 1495299 w 1905000"/>
              <a:gd name="connsiteY326" fmla="*/ 1491794 h 1596356"/>
              <a:gd name="connsiteX327" fmla="*/ 1498061 w 1905000"/>
              <a:gd name="connsiteY327" fmla="*/ 1485955 h 1596356"/>
              <a:gd name="connsiteX328" fmla="*/ 1491287 w 1905000"/>
              <a:gd name="connsiteY328" fmla="*/ 1486623 h 1596356"/>
              <a:gd name="connsiteX329" fmla="*/ 1486195 w 1905000"/>
              <a:gd name="connsiteY329" fmla="*/ 1482541 h 1596356"/>
              <a:gd name="connsiteX330" fmla="*/ 1490322 w 1905000"/>
              <a:gd name="connsiteY330" fmla="*/ 1477471 h 1596356"/>
              <a:gd name="connsiteX331" fmla="*/ 1497051 w 1905000"/>
              <a:gd name="connsiteY331" fmla="*/ 1476782 h 1596356"/>
              <a:gd name="connsiteX332" fmla="*/ 1493140 w 1905000"/>
              <a:gd name="connsiteY332" fmla="*/ 1471628 h 1596356"/>
              <a:gd name="connsiteX333" fmla="*/ 1502317 w 1905000"/>
              <a:gd name="connsiteY333" fmla="*/ 1470676 h 1596356"/>
              <a:gd name="connsiteX334" fmla="*/ 1506426 w 1905000"/>
              <a:gd name="connsiteY334" fmla="*/ 1475809 h 1596356"/>
              <a:gd name="connsiteX335" fmla="*/ 1509802 w 1905000"/>
              <a:gd name="connsiteY335" fmla="*/ 1475471 h 1596356"/>
              <a:gd name="connsiteX336" fmla="*/ 1502927 w 1905000"/>
              <a:gd name="connsiteY336" fmla="*/ 1466505 h 1596356"/>
              <a:gd name="connsiteX337" fmla="*/ 1512137 w 1905000"/>
              <a:gd name="connsiteY337" fmla="*/ 1465540 h 1596356"/>
              <a:gd name="connsiteX338" fmla="*/ 1519177 w 1905000"/>
              <a:gd name="connsiteY338" fmla="*/ 1474498 h 1596356"/>
              <a:gd name="connsiteX339" fmla="*/ 1525463 w 1905000"/>
              <a:gd name="connsiteY339" fmla="*/ 1473830 h 1596356"/>
              <a:gd name="connsiteX340" fmla="*/ 1528654 w 1905000"/>
              <a:gd name="connsiteY340" fmla="*/ 1466663 h 1596356"/>
              <a:gd name="connsiteX341" fmla="*/ 1520028 w 1905000"/>
              <a:gd name="connsiteY341" fmla="*/ 1457433 h 1596356"/>
              <a:gd name="connsiteX342" fmla="*/ 1532308 w 1905000"/>
              <a:gd name="connsiteY342" fmla="*/ 1458457 h 1596356"/>
              <a:gd name="connsiteX343" fmla="*/ 1535800 w 1905000"/>
              <a:gd name="connsiteY343" fmla="*/ 1450612 h 1596356"/>
              <a:gd name="connsiteX344" fmla="*/ 1531990 w 1905000"/>
              <a:gd name="connsiteY344" fmla="*/ 1445720 h 1596356"/>
              <a:gd name="connsiteX345" fmla="*/ 1520655 w 1905000"/>
              <a:gd name="connsiteY345" fmla="*/ 1446469 h 1596356"/>
              <a:gd name="connsiteX346" fmla="*/ 1515177 w 1905000"/>
              <a:gd name="connsiteY346" fmla="*/ 1438992 h 1596356"/>
              <a:gd name="connsiteX347" fmla="*/ 1526450 w 1905000"/>
              <a:gd name="connsiteY347" fmla="*/ 1438079 h 1596356"/>
              <a:gd name="connsiteX348" fmla="*/ 1524433 w 1905000"/>
              <a:gd name="connsiteY348" fmla="*/ 1435366 h 1596356"/>
              <a:gd name="connsiteX349" fmla="*/ 1517878 w 1905000"/>
              <a:gd name="connsiteY349" fmla="*/ 1435726 h 1596356"/>
              <a:gd name="connsiteX350" fmla="*/ 1512445 w 1905000"/>
              <a:gd name="connsiteY350" fmla="*/ 1428268 h 1596356"/>
              <a:gd name="connsiteX351" fmla="*/ 1518893 w 1905000"/>
              <a:gd name="connsiteY351" fmla="*/ 1427725 h 1596356"/>
              <a:gd name="connsiteX352" fmla="*/ 1514912 w 1905000"/>
              <a:gd name="connsiteY352" fmla="*/ 1422242 h 1596356"/>
              <a:gd name="connsiteX353" fmla="*/ 1515908 w 1905000"/>
              <a:gd name="connsiteY353" fmla="*/ 1415805 h 1596356"/>
              <a:gd name="connsiteX354" fmla="*/ 1522371 w 1905000"/>
              <a:gd name="connsiteY354" fmla="*/ 1416868 h 1596356"/>
              <a:gd name="connsiteX355" fmla="*/ 1526385 w 1905000"/>
              <a:gd name="connsiteY355" fmla="*/ 1422339 h 1596356"/>
              <a:gd name="connsiteX356" fmla="*/ 1528876 w 1905000"/>
              <a:gd name="connsiteY356" fmla="*/ 1416378 h 1596356"/>
              <a:gd name="connsiteX357" fmla="*/ 1534299 w 1905000"/>
              <a:gd name="connsiteY357" fmla="*/ 1423858 h 1596356"/>
              <a:gd name="connsiteX358" fmla="*/ 1531913 w 1905000"/>
              <a:gd name="connsiteY358" fmla="*/ 1429947 h 1596356"/>
              <a:gd name="connsiteX359" fmla="*/ 1533942 w 1905000"/>
              <a:gd name="connsiteY359" fmla="*/ 1432693 h 1596356"/>
              <a:gd name="connsiteX360" fmla="*/ 1538251 w 1905000"/>
              <a:gd name="connsiteY360" fmla="*/ 1422285 h 1596356"/>
              <a:gd name="connsiteX361" fmla="*/ 1543673 w 1905000"/>
              <a:gd name="connsiteY361" fmla="*/ 1429765 h 1596356"/>
              <a:gd name="connsiteX362" fmla="*/ 1539470 w 1905000"/>
              <a:gd name="connsiteY362" fmla="*/ 1440300 h 1596356"/>
              <a:gd name="connsiteX363" fmla="*/ 1543494 w 1905000"/>
              <a:gd name="connsiteY363" fmla="*/ 1445505 h 1596356"/>
              <a:gd name="connsiteX364" fmla="*/ 1551114 w 1905000"/>
              <a:gd name="connsiteY364" fmla="*/ 1444699 h 1596356"/>
              <a:gd name="connsiteX365" fmla="*/ 1554841 w 1905000"/>
              <a:gd name="connsiteY365" fmla="*/ 1432678 h 1596356"/>
              <a:gd name="connsiteX366" fmla="*/ 1560106 w 1905000"/>
              <a:gd name="connsiteY366" fmla="*/ 1443799 h 1596356"/>
              <a:gd name="connsiteX367" fmla="*/ 1568344 w 1905000"/>
              <a:gd name="connsiteY367" fmla="*/ 1442944 h 1596356"/>
              <a:gd name="connsiteX368" fmla="*/ 1570961 w 1905000"/>
              <a:gd name="connsiteY368" fmla="*/ 1437065 h 1596356"/>
              <a:gd name="connsiteX369" fmla="*/ 1564575 w 1905000"/>
              <a:gd name="connsiteY369" fmla="*/ 1427613 h 1596356"/>
              <a:gd name="connsiteX370" fmla="*/ 1568309 w 1905000"/>
              <a:gd name="connsiteY370" fmla="*/ 1419225 h 1596356"/>
              <a:gd name="connsiteX371" fmla="*/ 1574776 w 1905000"/>
              <a:gd name="connsiteY371" fmla="*/ 1428498 h 1596356"/>
              <a:gd name="connsiteX372" fmla="*/ 1576155 w 1905000"/>
              <a:gd name="connsiteY372" fmla="*/ 1425400 h 1596356"/>
              <a:gd name="connsiteX373" fmla="*/ 1572506 w 1905000"/>
              <a:gd name="connsiteY373" fmla="*/ 1419902 h 1596356"/>
              <a:gd name="connsiteX374" fmla="*/ 1576240 w 1905000"/>
              <a:gd name="connsiteY374" fmla="*/ 1411516 h 1596356"/>
              <a:gd name="connsiteX375" fmla="*/ 1579970 w 1905000"/>
              <a:gd name="connsiteY375" fmla="*/ 1416832 h 1596356"/>
              <a:gd name="connsiteX376" fmla="*/ 1582727 w 1905000"/>
              <a:gd name="connsiteY376" fmla="*/ 1410638 h 1596356"/>
              <a:gd name="connsiteX377" fmla="*/ 1169493 w 1905000"/>
              <a:gd name="connsiteY377" fmla="*/ 1400721 h 1596356"/>
              <a:gd name="connsiteX378" fmla="*/ 1162961 w 1905000"/>
              <a:gd name="connsiteY378" fmla="*/ 1415391 h 1596356"/>
              <a:gd name="connsiteX379" fmla="*/ 1172050 w 1905000"/>
              <a:gd name="connsiteY379" fmla="*/ 1414454 h 1596356"/>
              <a:gd name="connsiteX380" fmla="*/ 1175009 w 1905000"/>
              <a:gd name="connsiteY380" fmla="*/ 1407808 h 1596356"/>
              <a:gd name="connsiteX381" fmla="*/ 1200937 w 1905000"/>
              <a:gd name="connsiteY381" fmla="*/ 1397654 h 1596356"/>
              <a:gd name="connsiteX382" fmla="*/ 1197243 w 1905000"/>
              <a:gd name="connsiteY382" fmla="*/ 1405951 h 1596356"/>
              <a:gd name="connsiteX383" fmla="*/ 1200857 w 1905000"/>
              <a:gd name="connsiteY383" fmla="*/ 1410919 h 1596356"/>
              <a:gd name="connsiteX384" fmla="*/ 1210077 w 1905000"/>
              <a:gd name="connsiteY384" fmla="*/ 1410175 h 1596356"/>
              <a:gd name="connsiteX385" fmla="*/ 1192331 w 1905000"/>
              <a:gd name="connsiteY385" fmla="*/ 1394283 h 1596356"/>
              <a:gd name="connsiteX386" fmla="*/ 1177396 w 1905000"/>
              <a:gd name="connsiteY386" fmla="*/ 1395814 h 1596356"/>
              <a:gd name="connsiteX387" fmla="*/ 1183022 w 1905000"/>
              <a:gd name="connsiteY387" fmla="*/ 1403140 h 1596356"/>
              <a:gd name="connsiteX388" fmla="*/ 1187247 w 1905000"/>
              <a:gd name="connsiteY388" fmla="*/ 1402720 h 1596356"/>
              <a:gd name="connsiteX389" fmla="*/ 1188636 w 1905000"/>
              <a:gd name="connsiteY389" fmla="*/ 1402579 h 1596356"/>
              <a:gd name="connsiteX390" fmla="*/ 1216708 w 1905000"/>
              <a:gd name="connsiteY390" fmla="*/ 1350851 h 1596356"/>
              <a:gd name="connsiteX391" fmla="*/ 1219065 w 1905000"/>
              <a:gd name="connsiteY391" fmla="*/ 1356939 h 1596356"/>
              <a:gd name="connsiteX392" fmla="*/ 1216306 w 1905000"/>
              <a:gd name="connsiteY392" fmla="*/ 1363134 h 1596356"/>
              <a:gd name="connsiteX393" fmla="*/ 1222754 w 1905000"/>
              <a:gd name="connsiteY393" fmla="*/ 1362347 h 1596356"/>
              <a:gd name="connsiteX394" fmla="*/ 1219020 w 1905000"/>
              <a:gd name="connsiteY394" fmla="*/ 1370733 h 1596356"/>
              <a:gd name="connsiteX395" fmla="*/ 1212492 w 1905000"/>
              <a:gd name="connsiteY395" fmla="*/ 1371701 h 1596356"/>
              <a:gd name="connsiteX396" fmla="*/ 1211113 w 1905000"/>
              <a:gd name="connsiteY396" fmla="*/ 1374798 h 1596356"/>
              <a:gd name="connsiteX397" fmla="*/ 1222308 w 1905000"/>
              <a:gd name="connsiteY397" fmla="*/ 1373389 h 1596356"/>
              <a:gd name="connsiteX398" fmla="*/ 1218575 w 1905000"/>
              <a:gd name="connsiteY398" fmla="*/ 1381777 h 1596356"/>
              <a:gd name="connsiteX399" fmla="*/ 1207298 w 1905000"/>
              <a:gd name="connsiteY399" fmla="*/ 1383366 h 1596356"/>
              <a:gd name="connsiteX400" fmla="*/ 1204852 w 1905000"/>
              <a:gd name="connsiteY400" fmla="*/ 1388860 h 1596356"/>
              <a:gd name="connsiteX401" fmla="*/ 1209800 w 1905000"/>
              <a:gd name="connsiteY401" fmla="*/ 1395641 h 1596356"/>
              <a:gd name="connsiteX402" fmla="*/ 1221735 w 1905000"/>
              <a:gd name="connsiteY402" fmla="*/ 1392936 h 1596356"/>
              <a:gd name="connsiteX403" fmla="*/ 1214936 w 1905000"/>
              <a:gd name="connsiteY403" fmla="*/ 1402668 h 1596356"/>
              <a:gd name="connsiteX404" fmla="*/ 1219872 w 1905000"/>
              <a:gd name="connsiteY404" fmla="*/ 1409416 h 1596356"/>
              <a:gd name="connsiteX405" fmla="*/ 1225967 w 1905000"/>
              <a:gd name="connsiteY405" fmla="*/ 1408934 h 1596356"/>
              <a:gd name="connsiteX406" fmla="*/ 1230961 w 1905000"/>
              <a:gd name="connsiteY406" fmla="*/ 1398750 h 1596356"/>
              <a:gd name="connsiteX407" fmla="*/ 1240147 w 1905000"/>
              <a:gd name="connsiteY407" fmla="*/ 1397776 h 1596356"/>
              <a:gd name="connsiteX408" fmla="*/ 1235341 w 1905000"/>
              <a:gd name="connsiteY408" fmla="*/ 1407960 h 1596356"/>
              <a:gd name="connsiteX409" fmla="*/ 1238707 w 1905000"/>
              <a:gd name="connsiteY409" fmla="*/ 1407644 h 1596356"/>
              <a:gd name="connsiteX410" fmla="*/ 1241623 w 1905000"/>
              <a:gd name="connsiteY410" fmla="*/ 1401764 h 1596356"/>
              <a:gd name="connsiteX411" fmla="*/ 1250832 w 1905000"/>
              <a:gd name="connsiteY411" fmla="*/ 1400799 h 1596356"/>
              <a:gd name="connsiteX412" fmla="*/ 1248059 w 1905000"/>
              <a:gd name="connsiteY412" fmla="*/ 1406661 h 1596356"/>
              <a:gd name="connsiteX413" fmla="*/ 1254844 w 1905000"/>
              <a:gd name="connsiteY413" fmla="*/ 1405971 h 1596356"/>
              <a:gd name="connsiteX414" fmla="*/ 1259937 w 1905000"/>
              <a:gd name="connsiteY414" fmla="*/ 1410053 h 1596356"/>
              <a:gd name="connsiteX415" fmla="*/ 1255832 w 1905000"/>
              <a:gd name="connsiteY415" fmla="*/ 1415133 h 1596356"/>
              <a:gd name="connsiteX416" fmla="*/ 1249058 w 1905000"/>
              <a:gd name="connsiteY416" fmla="*/ 1415801 h 1596356"/>
              <a:gd name="connsiteX417" fmla="*/ 1252981 w 1905000"/>
              <a:gd name="connsiteY417" fmla="*/ 1420987 h 1596356"/>
              <a:gd name="connsiteX418" fmla="*/ 1243814 w 1905000"/>
              <a:gd name="connsiteY418" fmla="*/ 1421918 h 1596356"/>
              <a:gd name="connsiteX419" fmla="*/ 1239673 w 1905000"/>
              <a:gd name="connsiteY419" fmla="*/ 1416796 h 1596356"/>
              <a:gd name="connsiteX420" fmla="*/ 1236307 w 1905000"/>
              <a:gd name="connsiteY420" fmla="*/ 1417113 h 1596356"/>
              <a:gd name="connsiteX421" fmla="*/ 1243171 w 1905000"/>
              <a:gd name="connsiteY421" fmla="*/ 1426101 h 1596356"/>
              <a:gd name="connsiteX422" fmla="*/ 1233995 w 1905000"/>
              <a:gd name="connsiteY422" fmla="*/ 1427053 h 1596356"/>
              <a:gd name="connsiteX423" fmla="*/ 1226922 w 1905000"/>
              <a:gd name="connsiteY423" fmla="*/ 1418108 h 1596356"/>
              <a:gd name="connsiteX424" fmla="*/ 1221598 w 1905000"/>
              <a:gd name="connsiteY424" fmla="*/ 1418501 h 1596356"/>
              <a:gd name="connsiteX425" fmla="*/ 1217915 w 1905000"/>
              <a:gd name="connsiteY425" fmla="*/ 1426775 h 1596356"/>
              <a:gd name="connsiteX426" fmla="*/ 1225948 w 1905000"/>
              <a:gd name="connsiteY426" fmla="*/ 1435390 h 1596356"/>
              <a:gd name="connsiteX427" fmla="*/ 1214512 w 1905000"/>
              <a:gd name="connsiteY427" fmla="*/ 1434417 h 1596356"/>
              <a:gd name="connsiteX428" fmla="*/ 1210929 w 1905000"/>
              <a:gd name="connsiteY428" fmla="*/ 1442464 h 1596356"/>
              <a:gd name="connsiteX429" fmla="*/ 1214109 w 1905000"/>
              <a:gd name="connsiteY429" fmla="*/ 1446887 h 1596356"/>
              <a:gd name="connsiteX430" fmla="*/ 1225479 w 1905000"/>
              <a:gd name="connsiteY430" fmla="*/ 1446179 h 1596356"/>
              <a:gd name="connsiteX431" fmla="*/ 1230911 w 1905000"/>
              <a:gd name="connsiteY431" fmla="*/ 1453636 h 1596356"/>
              <a:gd name="connsiteX432" fmla="*/ 1219649 w 1905000"/>
              <a:gd name="connsiteY432" fmla="*/ 1454528 h 1596356"/>
              <a:gd name="connsiteX433" fmla="*/ 1221666 w 1905000"/>
              <a:gd name="connsiteY433" fmla="*/ 1457241 h 1596356"/>
              <a:gd name="connsiteX434" fmla="*/ 1228244 w 1905000"/>
              <a:gd name="connsiteY434" fmla="*/ 1456891 h 1596356"/>
              <a:gd name="connsiteX435" fmla="*/ 1233686 w 1905000"/>
              <a:gd name="connsiteY435" fmla="*/ 1464325 h 1596356"/>
              <a:gd name="connsiteX436" fmla="*/ 1227216 w 1905000"/>
              <a:gd name="connsiteY436" fmla="*/ 1464859 h 1596356"/>
              <a:gd name="connsiteX437" fmla="*/ 1231220 w 1905000"/>
              <a:gd name="connsiteY437" fmla="*/ 1470352 h 1596356"/>
              <a:gd name="connsiteX438" fmla="*/ 1230224 w 1905000"/>
              <a:gd name="connsiteY438" fmla="*/ 1476788 h 1596356"/>
              <a:gd name="connsiteX439" fmla="*/ 1223772 w 1905000"/>
              <a:gd name="connsiteY439" fmla="*/ 1475758 h 1596356"/>
              <a:gd name="connsiteX440" fmla="*/ 1219747 w 1905000"/>
              <a:gd name="connsiteY440" fmla="*/ 1470255 h 1596356"/>
              <a:gd name="connsiteX441" fmla="*/ 1217245 w 1905000"/>
              <a:gd name="connsiteY441" fmla="*/ 1476238 h 1596356"/>
              <a:gd name="connsiteX442" fmla="*/ 1211791 w 1905000"/>
              <a:gd name="connsiteY442" fmla="*/ 1468771 h 1596356"/>
              <a:gd name="connsiteX443" fmla="*/ 1214185 w 1905000"/>
              <a:gd name="connsiteY443" fmla="*/ 1462659 h 1596356"/>
              <a:gd name="connsiteX444" fmla="*/ 1212201 w 1905000"/>
              <a:gd name="connsiteY444" fmla="*/ 1459934 h 1596356"/>
              <a:gd name="connsiteX445" fmla="*/ 1207858 w 1905000"/>
              <a:gd name="connsiteY445" fmla="*/ 1470298 h 1596356"/>
              <a:gd name="connsiteX446" fmla="*/ 1202426 w 1905000"/>
              <a:gd name="connsiteY446" fmla="*/ 1462841 h 1596356"/>
              <a:gd name="connsiteX447" fmla="*/ 1206641 w 1905000"/>
              <a:gd name="connsiteY447" fmla="*/ 1452339 h 1596356"/>
              <a:gd name="connsiteX448" fmla="*/ 1203590 w 1905000"/>
              <a:gd name="connsiteY448" fmla="*/ 1448054 h 1596356"/>
              <a:gd name="connsiteX449" fmla="*/ 1194612 w 1905000"/>
              <a:gd name="connsiteY449" fmla="*/ 1448987 h 1596356"/>
              <a:gd name="connsiteX450" fmla="*/ 1191190 w 1905000"/>
              <a:gd name="connsiteY450" fmla="*/ 1460142 h 1596356"/>
              <a:gd name="connsiteX451" fmla="*/ 1186294 w 1905000"/>
              <a:gd name="connsiteY451" fmla="*/ 1449834 h 1596356"/>
              <a:gd name="connsiteX452" fmla="*/ 1177295 w 1905000"/>
              <a:gd name="connsiteY452" fmla="*/ 1450758 h 1596356"/>
              <a:gd name="connsiteX453" fmla="*/ 1175160 w 1905000"/>
              <a:gd name="connsiteY453" fmla="*/ 1455550 h 1596356"/>
              <a:gd name="connsiteX454" fmla="*/ 1181534 w 1905000"/>
              <a:gd name="connsiteY454" fmla="*/ 1464971 h 1596356"/>
              <a:gd name="connsiteX455" fmla="*/ 1177780 w 1905000"/>
              <a:gd name="connsiteY455" fmla="*/ 1473403 h 1596356"/>
              <a:gd name="connsiteX456" fmla="*/ 1171345 w 1905000"/>
              <a:gd name="connsiteY456" fmla="*/ 1464118 h 1596356"/>
              <a:gd name="connsiteX457" fmla="*/ 1169976 w 1905000"/>
              <a:gd name="connsiteY457" fmla="*/ 1467193 h 1596356"/>
              <a:gd name="connsiteX458" fmla="*/ 1173625 w 1905000"/>
              <a:gd name="connsiteY458" fmla="*/ 1472691 h 1596356"/>
              <a:gd name="connsiteX459" fmla="*/ 1169871 w 1905000"/>
              <a:gd name="connsiteY459" fmla="*/ 1481123 h 1596356"/>
              <a:gd name="connsiteX460" fmla="*/ 1166151 w 1905000"/>
              <a:gd name="connsiteY460" fmla="*/ 1475784 h 1596356"/>
              <a:gd name="connsiteX461" fmla="*/ 1163394 w 1905000"/>
              <a:gd name="connsiteY461" fmla="*/ 1481978 h 1596356"/>
              <a:gd name="connsiteX462" fmla="*/ 1157303 w 1905000"/>
              <a:gd name="connsiteY462" fmla="*/ 1484277 h 1596356"/>
              <a:gd name="connsiteX463" fmla="*/ 1154936 w 1905000"/>
              <a:gd name="connsiteY463" fmla="*/ 1478212 h 1596356"/>
              <a:gd name="connsiteX464" fmla="*/ 1157694 w 1905000"/>
              <a:gd name="connsiteY464" fmla="*/ 1472018 h 1596356"/>
              <a:gd name="connsiteX465" fmla="*/ 1151259 w 1905000"/>
              <a:gd name="connsiteY465" fmla="*/ 1472837 h 1596356"/>
              <a:gd name="connsiteX466" fmla="*/ 1155014 w 1905000"/>
              <a:gd name="connsiteY466" fmla="*/ 1464405 h 1596356"/>
              <a:gd name="connsiteX467" fmla="*/ 1161519 w 1905000"/>
              <a:gd name="connsiteY467" fmla="*/ 1463427 h 1596356"/>
              <a:gd name="connsiteX468" fmla="*/ 1162888 w 1905000"/>
              <a:gd name="connsiteY468" fmla="*/ 1460352 h 1596356"/>
              <a:gd name="connsiteX469" fmla="*/ 1151682 w 1905000"/>
              <a:gd name="connsiteY469" fmla="*/ 1461783 h 1596356"/>
              <a:gd name="connsiteX470" fmla="*/ 1155437 w 1905000"/>
              <a:gd name="connsiteY470" fmla="*/ 1453352 h 1596356"/>
              <a:gd name="connsiteX471" fmla="*/ 1166702 w 1905000"/>
              <a:gd name="connsiteY471" fmla="*/ 1451785 h 1596356"/>
              <a:gd name="connsiteX472" fmla="*/ 1169027 w 1905000"/>
              <a:gd name="connsiteY472" fmla="*/ 1446562 h 1596356"/>
              <a:gd name="connsiteX473" fmla="*/ 1164034 w 1905000"/>
              <a:gd name="connsiteY473" fmla="*/ 1439761 h 1596356"/>
              <a:gd name="connsiteX474" fmla="*/ 1152188 w 1905000"/>
              <a:gd name="connsiteY474" fmla="*/ 1442451 h 1596356"/>
              <a:gd name="connsiteX475" fmla="*/ 1158921 w 1905000"/>
              <a:gd name="connsiteY475" fmla="*/ 1432744 h 1596356"/>
              <a:gd name="connsiteX476" fmla="*/ 1153738 w 1905000"/>
              <a:gd name="connsiteY476" fmla="*/ 1425642 h 1596356"/>
              <a:gd name="connsiteX477" fmla="*/ 1148066 w 1905000"/>
              <a:gd name="connsiteY477" fmla="*/ 1426205 h 1596356"/>
              <a:gd name="connsiteX478" fmla="*/ 1143040 w 1905000"/>
              <a:gd name="connsiteY478" fmla="*/ 1436401 h 1596356"/>
              <a:gd name="connsiteX479" fmla="*/ 1133863 w 1905000"/>
              <a:gd name="connsiteY479" fmla="*/ 1437354 h 1596356"/>
              <a:gd name="connsiteX480" fmla="*/ 1138669 w 1905000"/>
              <a:gd name="connsiteY480" fmla="*/ 1427168 h 1596356"/>
              <a:gd name="connsiteX481" fmla="*/ 1135306 w 1905000"/>
              <a:gd name="connsiteY481" fmla="*/ 1427540 h 1596356"/>
              <a:gd name="connsiteX482" fmla="*/ 1132367 w 1905000"/>
              <a:gd name="connsiteY482" fmla="*/ 1433410 h 1596356"/>
              <a:gd name="connsiteX483" fmla="*/ 1123201 w 1905000"/>
              <a:gd name="connsiteY483" fmla="*/ 1434340 h 1596356"/>
              <a:gd name="connsiteX484" fmla="*/ 1125963 w 1905000"/>
              <a:gd name="connsiteY484" fmla="*/ 1428500 h 1596356"/>
              <a:gd name="connsiteX485" fmla="*/ 1119190 w 1905000"/>
              <a:gd name="connsiteY485" fmla="*/ 1429168 h 1596356"/>
              <a:gd name="connsiteX486" fmla="*/ 1114097 w 1905000"/>
              <a:gd name="connsiteY486" fmla="*/ 1425085 h 1596356"/>
              <a:gd name="connsiteX487" fmla="*/ 1118224 w 1905000"/>
              <a:gd name="connsiteY487" fmla="*/ 1420016 h 1596356"/>
              <a:gd name="connsiteX488" fmla="*/ 1124953 w 1905000"/>
              <a:gd name="connsiteY488" fmla="*/ 1419327 h 1596356"/>
              <a:gd name="connsiteX489" fmla="*/ 1121043 w 1905000"/>
              <a:gd name="connsiteY489" fmla="*/ 1414173 h 1596356"/>
              <a:gd name="connsiteX490" fmla="*/ 1130219 w 1905000"/>
              <a:gd name="connsiteY490" fmla="*/ 1413221 h 1596356"/>
              <a:gd name="connsiteX491" fmla="*/ 1134328 w 1905000"/>
              <a:gd name="connsiteY491" fmla="*/ 1418355 h 1596356"/>
              <a:gd name="connsiteX492" fmla="*/ 1137703 w 1905000"/>
              <a:gd name="connsiteY492" fmla="*/ 1418016 h 1596356"/>
              <a:gd name="connsiteX493" fmla="*/ 1130829 w 1905000"/>
              <a:gd name="connsiteY493" fmla="*/ 1409049 h 1596356"/>
              <a:gd name="connsiteX494" fmla="*/ 1140038 w 1905000"/>
              <a:gd name="connsiteY494" fmla="*/ 1408085 h 1596356"/>
              <a:gd name="connsiteX495" fmla="*/ 1147079 w 1905000"/>
              <a:gd name="connsiteY495" fmla="*/ 1417043 h 1596356"/>
              <a:gd name="connsiteX496" fmla="*/ 1153365 w 1905000"/>
              <a:gd name="connsiteY496" fmla="*/ 1416375 h 1596356"/>
              <a:gd name="connsiteX497" fmla="*/ 1156556 w 1905000"/>
              <a:gd name="connsiteY497" fmla="*/ 1409208 h 1596356"/>
              <a:gd name="connsiteX498" fmla="*/ 1147929 w 1905000"/>
              <a:gd name="connsiteY498" fmla="*/ 1399977 h 1596356"/>
              <a:gd name="connsiteX499" fmla="*/ 1160209 w 1905000"/>
              <a:gd name="connsiteY499" fmla="*/ 1401002 h 1596356"/>
              <a:gd name="connsiteX500" fmla="*/ 1163702 w 1905000"/>
              <a:gd name="connsiteY500" fmla="*/ 1393157 h 1596356"/>
              <a:gd name="connsiteX501" fmla="*/ 1159892 w 1905000"/>
              <a:gd name="connsiteY501" fmla="*/ 1388265 h 1596356"/>
              <a:gd name="connsiteX502" fmla="*/ 1148557 w 1905000"/>
              <a:gd name="connsiteY502" fmla="*/ 1389014 h 1596356"/>
              <a:gd name="connsiteX503" fmla="*/ 1143079 w 1905000"/>
              <a:gd name="connsiteY503" fmla="*/ 1381538 h 1596356"/>
              <a:gd name="connsiteX504" fmla="*/ 1154351 w 1905000"/>
              <a:gd name="connsiteY504" fmla="*/ 1380623 h 1596356"/>
              <a:gd name="connsiteX505" fmla="*/ 1152335 w 1905000"/>
              <a:gd name="connsiteY505" fmla="*/ 1377910 h 1596356"/>
              <a:gd name="connsiteX506" fmla="*/ 1145779 w 1905000"/>
              <a:gd name="connsiteY506" fmla="*/ 1378270 h 1596356"/>
              <a:gd name="connsiteX507" fmla="*/ 1140348 w 1905000"/>
              <a:gd name="connsiteY507" fmla="*/ 1370813 h 1596356"/>
              <a:gd name="connsiteX508" fmla="*/ 1146795 w 1905000"/>
              <a:gd name="connsiteY508" fmla="*/ 1370271 h 1596356"/>
              <a:gd name="connsiteX509" fmla="*/ 1142813 w 1905000"/>
              <a:gd name="connsiteY509" fmla="*/ 1364786 h 1596356"/>
              <a:gd name="connsiteX510" fmla="*/ 1143809 w 1905000"/>
              <a:gd name="connsiteY510" fmla="*/ 1358350 h 1596356"/>
              <a:gd name="connsiteX511" fmla="*/ 1150274 w 1905000"/>
              <a:gd name="connsiteY511" fmla="*/ 1359413 h 1596356"/>
              <a:gd name="connsiteX512" fmla="*/ 1154287 w 1905000"/>
              <a:gd name="connsiteY512" fmla="*/ 1364883 h 1596356"/>
              <a:gd name="connsiteX513" fmla="*/ 1156778 w 1905000"/>
              <a:gd name="connsiteY513" fmla="*/ 1358923 h 1596356"/>
              <a:gd name="connsiteX514" fmla="*/ 1162201 w 1905000"/>
              <a:gd name="connsiteY514" fmla="*/ 1366403 h 1596356"/>
              <a:gd name="connsiteX515" fmla="*/ 1159815 w 1905000"/>
              <a:gd name="connsiteY515" fmla="*/ 1372492 h 1596356"/>
              <a:gd name="connsiteX516" fmla="*/ 1161844 w 1905000"/>
              <a:gd name="connsiteY516" fmla="*/ 1375237 h 1596356"/>
              <a:gd name="connsiteX517" fmla="*/ 1166152 w 1905000"/>
              <a:gd name="connsiteY517" fmla="*/ 1364830 h 1596356"/>
              <a:gd name="connsiteX518" fmla="*/ 1171575 w 1905000"/>
              <a:gd name="connsiteY518" fmla="*/ 1372310 h 1596356"/>
              <a:gd name="connsiteX519" fmla="*/ 1167372 w 1905000"/>
              <a:gd name="connsiteY519" fmla="*/ 1382846 h 1596356"/>
              <a:gd name="connsiteX520" fmla="*/ 1171395 w 1905000"/>
              <a:gd name="connsiteY520" fmla="*/ 1388050 h 1596356"/>
              <a:gd name="connsiteX521" fmla="*/ 1179016 w 1905000"/>
              <a:gd name="connsiteY521" fmla="*/ 1387244 h 1596356"/>
              <a:gd name="connsiteX522" fmla="*/ 1182742 w 1905000"/>
              <a:gd name="connsiteY522" fmla="*/ 1375223 h 1596356"/>
              <a:gd name="connsiteX523" fmla="*/ 1188007 w 1905000"/>
              <a:gd name="connsiteY523" fmla="*/ 1386344 h 1596356"/>
              <a:gd name="connsiteX524" fmla="*/ 1196246 w 1905000"/>
              <a:gd name="connsiteY524" fmla="*/ 1385489 h 1596356"/>
              <a:gd name="connsiteX525" fmla="*/ 1198864 w 1905000"/>
              <a:gd name="connsiteY525" fmla="*/ 1379611 h 1596356"/>
              <a:gd name="connsiteX526" fmla="*/ 1192476 w 1905000"/>
              <a:gd name="connsiteY526" fmla="*/ 1370157 h 1596356"/>
              <a:gd name="connsiteX527" fmla="*/ 1196212 w 1905000"/>
              <a:gd name="connsiteY527" fmla="*/ 1361771 h 1596356"/>
              <a:gd name="connsiteX528" fmla="*/ 1202677 w 1905000"/>
              <a:gd name="connsiteY528" fmla="*/ 1371043 h 1596356"/>
              <a:gd name="connsiteX529" fmla="*/ 1204057 w 1905000"/>
              <a:gd name="connsiteY529" fmla="*/ 1367946 h 1596356"/>
              <a:gd name="connsiteX530" fmla="*/ 1200408 w 1905000"/>
              <a:gd name="connsiteY530" fmla="*/ 1362448 h 1596356"/>
              <a:gd name="connsiteX531" fmla="*/ 1204142 w 1905000"/>
              <a:gd name="connsiteY531" fmla="*/ 1354061 h 1596356"/>
              <a:gd name="connsiteX532" fmla="*/ 1207872 w 1905000"/>
              <a:gd name="connsiteY532" fmla="*/ 1359378 h 1596356"/>
              <a:gd name="connsiteX533" fmla="*/ 1210630 w 1905000"/>
              <a:gd name="connsiteY533" fmla="*/ 1353184 h 1596356"/>
              <a:gd name="connsiteX534" fmla="*/ 960782 w 1905000"/>
              <a:gd name="connsiteY534" fmla="*/ 1325994 h 1596356"/>
              <a:gd name="connsiteX535" fmla="*/ 949420 w 1905000"/>
              <a:gd name="connsiteY535" fmla="*/ 1327130 h 1596356"/>
              <a:gd name="connsiteX536" fmla="*/ 944053 w 1905000"/>
              <a:gd name="connsiteY536" fmla="*/ 1339184 h 1596356"/>
              <a:gd name="connsiteX537" fmla="*/ 968447 w 1905000"/>
              <a:gd name="connsiteY537" fmla="*/ 1336706 h 1596356"/>
              <a:gd name="connsiteX538" fmla="*/ 931206 w 1905000"/>
              <a:gd name="connsiteY538" fmla="*/ 1312628 h 1596356"/>
              <a:gd name="connsiteX539" fmla="*/ 918013 w 1905000"/>
              <a:gd name="connsiteY539" fmla="*/ 1313975 h 1596356"/>
              <a:gd name="connsiteX540" fmla="*/ 931982 w 1905000"/>
              <a:gd name="connsiteY540" fmla="*/ 1333138 h 1596356"/>
              <a:gd name="connsiteX541" fmla="*/ 937363 w 1905000"/>
              <a:gd name="connsiteY541" fmla="*/ 1321052 h 1596356"/>
              <a:gd name="connsiteX542" fmla="*/ 989029 w 1905000"/>
              <a:gd name="connsiteY542" fmla="*/ 1306172 h 1596356"/>
              <a:gd name="connsiteX543" fmla="*/ 976017 w 1905000"/>
              <a:gd name="connsiteY543" fmla="*/ 1307205 h 1596356"/>
              <a:gd name="connsiteX544" fmla="*/ 971368 w 1905000"/>
              <a:gd name="connsiteY544" fmla="*/ 1317644 h 1596356"/>
              <a:gd name="connsiteX545" fmla="*/ 979102 w 1905000"/>
              <a:gd name="connsiteY545" fmla="*/ 1328468 h 1596356"/>
              <a:gd name="connsiteX546" fmla="*/ 957596 w 1905000"/>
              <a:gd name="connsiteY546" fmla="*/ 1293518 h 1596356"/>
              <a:gd name="connsiteX547" fmla="*/ 952825 w 1905000"/>
              <a:gd name="connsiteY547" fmla="*/ 1294038 h 1596356"/>
              <a:gd name="connsiteX548" fmla="*/ 945721 w 1905000"/>
              <a:gd name="connsiteY548" fmla="*/ 1294743 h 1596356"/>
              <a:gd name="connsiteX549" fmla="*/ 940868 w 1905000"/>
              <a:gd name="connsiteY549" fmla="*/ 1305643 h 1596356"/>
              <a:gd name="connsiteX550" fmla="*/ 944395 w 1905000"/>
              <a:gd name="connsiteY550" fmla="*/ 1310489 h 1596356"/>
              <a:gd name="connsiteX551" fmla="*/ 947904 w 1905000"/>
              <a:gd name="connsiteY551" fmla="*/ 1315287 h 1596356"/>
              <a:gd name="connsiteX552" fmla="*/ 953883 w 1905000"/>
              <a:gd name="connsiteY552" fmla="*/ 1314714 h 1596356"/>
              <a:gd name="connsiteX553" fmla="*/ 959811 w 1905000"/>
              <a:gd name="connsiteY553" fmla="*/ 1314078 h 1596356"/>
              <a:gd name="connsiteX554" fmla="*/ 964664 w 1905000"/>
              <a:gd name="connsiteY554" fmla="*/ 1303177 h 1596356"/>
              <a:gd name="connsiteX555" fmla="*/ 926973 w 1905000"/>
              <a:gd name="connsiteY555" fmla="*/ 1279135 h 1596356"/>
              <a:gd name="connsiteX556" fmla="*/ 917457 w 1905000"/>
              <a:gd name="connsiteY556" fmla="*/ 1300508 h 1596356"/>
              <a:gd name="connsiteX557" fmla="*/ 930696 w 1905000"/>
              <a:gd name="connsiteY557" fmla="*/ 1299142 h 1596356"/>
              <a:gd name="connsiteX558" fmla="*/ 935008 w 1905000"/>
              <a:gd name="connsiteY558" fmla="*/ 1289460 h 1596356"/>
              <a:gd name="connsiteX559" fmla="*/ 972779 w 1905000"/>
              <a:gd name="connsiteY559" fmla="*/ 1274668 h 1596356"/>
              <a:gd name="connsiteX560" fmla="*/ 967398 w 1905000"/>
              <a:gd name="connsiteY560" fmla="*/ 1286754 h 1596356"/>
              <a:gd name="connsiteX561" fmla="*/ 972662 w 1905000"/>
              <a:gd name="connsiteY561" fmla="*/ 1293992 h 1596356"/>
              <a:gd name="connsiteX562" fmla="*/ 986092 w 1905000"/>
              <a:gd name="connsiteY562" fmla="*/ 1292908 h 1596356"/>
              <a:gd name="connsiteX563" fmla="*/ 960240 w 1905000"/>
              <a:gd name="connsiteY563" fmla="*/ 1269756 h 1596356"/>
              <a:gd name="connsiteX564" fmla="*/ 938484 w 1905000"/>
              <a:gd name="connsiteY564" fmla="*/ 1271987 h 1596356"/>
              <a:gd name="connsiteX565" fmla="*/ 946679 w 1905000"/>
              <a:gd name="connsiteY565" fmla="*/ 1282660 h 1596356"/>
              <a:gd name="connsiteX566" fmla="*/ 952835 w 1905000"/>
              <a:gd name="connsiteY566" fmla="*/ 1282047 h 1596356"/>
              <a:gd name="connsiteX567" fmla="*/ 954860 w 1905000"/>
              <a:gd name="connsiteY567" fmla="*/ 1281843 h 1596356"/>
              <a:gd name="connsiteX568" fmla="*/ 662370 w 1905000"/>
              <a:gd name="connsiteY568" fmla="*/ 1247264 h 1596356"/>
              <a:gd name="connsiteX569" fmla="*/ 652453 w 1905000"/>
              <a:gd name="connsiteY569" fmla="*/ 1252924 h 1596356"/>
              <a:gd name="connsiteX570" fmla="*/ 652452 w 1905000"/>
              <a:gd name="connsiteY570" fmla="*/ 1266118 h 1596356"/>
              <a:gd name="connsiteX571" fmla="*/ 673729 w 1905000"/>
              <a:gd name="connsiteY571" fmla="*/ 1253934 h 1596356"/>
              <a:gd name="connsiteX572" fmla="*/ 629914 w 1905000"/>
              <a:gd name="connsiteY572" fmla="*/ 1247084 h 1596356"/>
              <a:gd name="connsiteX573" fmla="*/ 618410 w 1905000"/>
              <a:gd name="connsiteY573" fmla="*/ 1253681 h 1596356"/>
              <a:gd name="connsiteX574" fmla="*/ 638966 w 1905000"/>
              <a:gd name="connsiteY574" fmla="*/ 1265505 h 1596356"/>
              <a:gd name="connsiteX575" fmla="*/ 638966 w 1905000"/>
              <a:gd name="connsiteY575" fmla="*/ 1252275 h 1596356"/>
              <a:gd name="connsiteX576" fmla="*/ 1343130 w 1905000"/>
              <a:gd name="connsiteY576" fmla="*/ 1224504 h 1596356"/>
              <a:gd name="connsiteX577" fmla="*/ 1332696 w 1905000"/>
              <a:gd name="connsiteY577" fmla="*/ 1224535 h 1596356"/>
              <a:gd name="connsiteX578" fmla="*/ 1326033 w 1905000"/>
              <a:gd name="connsiteY578" fmla="*/ 1236000 h 1596356"/>
              <a:gd name="connsiteX579" fmla="*/ 1349746 w 1905000"/>
              <a:gd name="connsiteY579" fmla="*/ 1235963 h 1596356"/>
              <a:gd name="connsiteX580" fmla="*/ 646251 w 1905000"/>
              <a:gd name="connsiteY580" fmla="*/ 1218893 h 1596356"/>
              <a:gd name="connsiteX581" fmla="*/ 642103 w 1905000"/>
              <a:gd name="connsiteY581" fmla="*/ 1221309 h 1596356"/>
              <a:gd name="connsiteX582" fmla="*/ 635900 w 1905000"/>
              <a:gd name="connsiteY582" fmla="*/ 1224841 h 1596356"/>
              <a:gd name="connsiteX583" fmla="*/ 635900 w 1905000"/>
              <a:gd name="connsiteY583" fmla="*/ 1236774 h 1596356"/>
              <a:gd name="connsiteX584" fmla="*/ 641093 w 1905000"/>
              <a:gd name="connsiteY584" fmla="*/ 1239765 h 1596356"/>
              <a:gd name="connsiteX585" fmla="*/ 646250 w 1905000"/>
              <a:gd name="connsiteY585" fmla="*/ 1242722 h 1596356"/>
              <a:gd name="connsiteX586" fmla="*/ 651480 w 1905000"/>
              <a:gd name="connsiteY586" fmla="*/ 1239766 h 1596356"/>
              <a:gd name="connsiteX587" fmla="*/ 656637 w 1905000"/>
              <a:gd name="connsiteY587" fmla="*/ 1236774 h 1596356"/>
              <a:gd name="connsiteX588" fmla="*/ 656636 w 1905000"/>
              <a:gd name="connsiteY588" fmla="*/ 1224841 h 1596356"/>
              <a:gd name="connsiteX589" fmla="*/ 612424 w 1905000"/>
              <a:gd name="connsiteY589" fmla="*/ 1218208 h 1596356"/>
              <a:gd name="connsiteX590" fmla="*/ 612423 w 1905000"/>
              <a:gd name="connsiteY590" fmla="*/ 1241604 h 1596356"/>
              <a:gd name="connsiteX591" fmla="*/ 623964 w 1905000"/>
              <a:gd name="connsiteY591" fmla="*/ 1234971 h 1596356"/>
              <a:gd name="connsiteX592" fmla="*/ 623964 w 1905000"/>
              <a:gd name="connsiteY592" fmla="*/ 1224373 h 1596356"/>
              <a:gd name="connsiteX593" fmla="*/ 680112 w 1905000"/>
              <a:gd name="connsiteY593" fmla="*/ 1217668 h 1596356"/>
              <a:gd name="connsiteX594" fmla="*/ 668644 w 1905000"/>
              <a:gd name="connsiteY594" fmla="*/ 1223904 h 1596356"/>
              <a:gd name="connsiteX595" fmla="*/ 668644 w 1905000"/>
              <a:gd name="connsiteY595" fmla="*/ 1235331 h 1596356"/>
              <a:gd name="connsiteX596" fmla="*/ 680112 w 1905000"/>
              <a:gd name="connsiteY596" fmla="*/ 1242072 h 1596356"/>
              <a:gd name="connsiteX597" fmla="*/ 1360894 w 1905000"/>
              <a:gd name="connsiteY597" fmla="*/ 1208464 h 1596356"/>
              <a:gd name="connsiteX598" fmla="*/ 1355136 w 1905000"/>
              <a:gd name="connsiteY598" fmla="*/ 1218323 h 1596356"/>
              <a:gd name="connsiteX599" fmla="*/ 1361733 w 1905000"/>
              <a:gd name="connsiteY599" fmla="*/ 1229750 h 1596356"/>
              <a:gd name="connsiteX600" fmla="*/ 1374066 w 1905000"/>
              <a:gd name="connsiteY600" fmla="*/ 1208560 h 1596356"/>
              <a:gd name="connsiteX601" fmla="*/ 1316187 w 1905000"/>
              <a:gd name="connsiteY601" fmla="*/ 1207842 h 1596356"/>
              <a:gd name="connsiteX602" fmla="*/ 1303112 w 1905000"/>
              <a:gd name="connsiteY602" fmla="*/ 1208273 h 1596356"/>
              <a:gd name="connsiteX603" fmla="*/ 1314810 w 1905000"/>
              <a:gd name="connsiteY603" fmla="*/ 1228535 h 1596356"/>
              <a:gd name="connsiteX604" fmla="*/ 1321486 w 1905000"/>
              <a:gd name="connsiteY604" fmla="*/ 1217020 h 1596356"/>
              <a:gd name="connsiteX605" fmla="*/ 995753 w 1905000"/>
              <a:gd name="connsiteY605" fmla="*/ 1206486 h 1596356"/>
              <a:gd name="connsiteX606" fmla="*/ 999185 w 1905000"/>
              <a:gd name="connsiteY606" fmla="*/ 1215355 h 1596356"/>
              <a:gd name="connsiteX607" fmla="*/ 995168 w 1905000"/>
              <a:gd name="connsiteY607" fmla="*/ 1224378 h 1596356"/>
              <a:gd name="connsiteX608" fmla="*/ 1004560 w 1905000"/>
              <a:gd name="connsiteY608" fmla="*/ 1223232 h 1596356"/>
              <a:gd name="connsiteX609" fmla="*/ 999120 w 1905000"/>
              <a:gd name="connsiteY609" fmla="*/ 1235451 h 1596356"/>
              <a:gd name="connsiteX610" fmla="*/ 989611 w 1905000"/>
              <a:gd name="connsiteY610" fmla="*/ 1236861 h 1596356"/>
              <a:gd name="connsiteX611" fmla="*/ 987602 w 1905000"/>
              <a:gd name="connsiteY611" fmla="*/ 1241372 h 1596356"/>
              <a:gd name="connsiteX612" fmla="*/ 1003911 w 1905000"/>
              <a:gd name="connsiteY612" fmla="*/ 1239320 h 1596356"/>
              <a:gd name="connsiteX613" fmla="*/ 998471 w 1905000"/>
              <a:gd name="connsiteY613" fmla="*/ 1251539 h 1596356"/>
              <a:gd name="connsiteX614" fmla="*/ 982045 w 1905000"/>
              <a:gd name="connsiteY614" fmla="*/ 1253854 h 1596356"/>
              <a:gd name="connsiteX615" fmla="*/ 978482 w 1905000"/>
              <a:gd name="connsiteY615" fmla="*/ 1261857 h 1596356"/>
              <a:gd name="connsiteX616" fmla="*/ 985690 w 1905000"/>
              <a:gd name="connsiteY616" fmla="*/ 1271735 h 1596356"/>
              <a:gd name="connsiteX617" fmla="*/ 1003075 w 1905000"/>
              <a:gd name="connsiteY617" fmla="*/ 1267795 h 1596356"/>
              <a:gd name="connsiteX618" fmla="*/ 993172 w 1905000"/>
              <a:gd name="connsiteY618" fmla="*/ 1281972 h 1596356"/>
              <a:gd name="connsiteX619" fmla="*/ 1000361 w 1905000"/>
              <a:gd name="connsiteY619" fmla="*/ 1291802 h 1596356"/>
              <a:gd name="connsiteX620" fmla="*/ 1009240 w 1905000"/>
              <a:gd name="connsiteY620" fmla="*/ 1291099 h 1596356"/>
              <a:gd name="connsiteX621" fmla="*/ 1016515 w 1905000"/>
              <a:gd name="connsiteY621" fmla="*/ 1276265 h 1596356"/>
              <a:gd name="connsiteX622" fmla="*/ 1029899 w 1905000"/>
              <a:gd name="connsiteY622" fmla="*/ 1274845 h 1596356"/>
              <a:gd name="connsiteX623" fmla="*/ 1022898 w 1905000"/>
              <a:gd name="connsiteY623" fmla="*/ 1289682 h 1596356"/>
              <a:gd name="connsiteX624" fmla="*/ 1027801 w 1905000"/>
              <a:gd name="connsiteY624" fmla="*/ 1289221 h 1596356"/>
              <a:gd name="connsiteX625" fmla="*/ 1032049 w 1905000"/>
              <a:gd name="connsiteY625" fmla="*/ 1280655 h 1596356"/>
              <a:gd name="connsiteX626" fmla="*/ 1045464 w 1905000"/>
              <a:gd name="connsiteY626" fmla="*/ 1279249 h 1596356"/>
              <a:gd name="connsiteX627" fmla="*/ 1041425 w 1905000"/>
              <a:gd name="connsiteY627" fmla="*/ 1287789 h 1596356"/>
              <a:gd name="connsiteX628" fmla="*/ 1051308 w 1905000"/>
              <a:gd name="connsiteY628" fmla="*/ 1286784 h 1596356"/>
              <a:gd name="connsiteX629" fmla="*/ 1058726 w 1905000"/>
              <a:gd name="connsiteY629" fmla="*/ 1292730 h 1596356"/>
              <a:gd name="connsiteX630" fmla="*/ 1052747 w 1905000"/>
              <a:gd name="connsiteY630" fmla="*/ 1300131 h 1596356"/>
              <a:gd name="connsiteX631" fmla="*/ 1042880 w 1905000"/>
              <a:gd name="connsiteY631" fmla="*/ 1301104 h 1596356"/>
              <a:gd name="connsiteX632" fmla="*/ 1048595 w 1905000"/>
              <a:gd name="connsiteY632" fmla="*/ 1308660 h 1596356"/>
              <a:gd name="connsiteX633" fmla="*/ 1035241 w 1905000"/>
              <a:gd name="connsiteY633" fmla="*/ 1310015 h 1596356"/>
              <a:gd name="connsiteX634" fmla="*/ 1029207 w 1905000"/>
              <a:gd name="connsiteY634" fmla="*/ 1302554 h 1596356"/>
              <a:gd name="connsiteX635" fmla="*/ 1024304 w 1905000"/>
              <a:gd name="connsiteY635" fmla="*/ 1303015 h 1596356"/>
              <a:gd name="connsiteX636" fmla="*/ 1034304 w 1905000"/>
              <a:gd name="connsiteY636" fmla="*/ 1316109 h 1596356"/>
              <a:gd name="connsiteX637" fmla="*/ 1020935 w 1905000"/>
              <a:gd name="connsiteY637" fmla="*/ 1317496 h 1596356"/>
              <a:gd name="connsiteX638" fmla="*/ 1010632 w 1905000"/>
              <a:gd name="connsiteY638" fmla="*/ 1304465 h 1596356"/>
              <a:gd name="connsiteX639" fmla="*/ 1002876 w 1905000"/>
              <a:gd name="connsiteY639" fmla="*/ 1305037 h 1596356"/>
              <a:gd name="connsiteX640" fmla="*/ 997510 w 1905000"/>
              <a:gd name="connsiteY640" fmla="*/ 1317090 h 1596356"/>
              <a:gd name="connsiteX641" fmla="*/ 1009213 w 1905000"/>
              <a:gd name="connsiteY641" fmla="*/ 1329641 h 1596356"/>
              <a:gd name="connsiteX642" fmla="*/ 992554 w 1905000"/>
              <a:gd name="connsiteY642" fmla="*/ 1328222 h 1596356"/>
              <a:gd name="connsiteX643" fmla="*/ 987334 w 1905000"/>
              <a:gd name="connsiteY643" fmla="*/ 1339946 h 1596356"/>
              <a:gd name="connsiteX644" fmla="*/ 991966 w 1905000"/>
              <a:gd name="connsiteY644" fmla="*/ 1346389 h 1596356"/>
              <a:gd name="connsiteX645" fmla="*/ 1008531 w 1905000"/>
              <a:gd name="connsiteY645" fmla="*/ 1345358 h 1596356"/>
              <a:gd name="connsiteX646" fmla="*/ 1016444 w 1905000"/>
              <a:gd name="connsiteY646" fmla="*/ 1356222 h 1596356"/>
              <a:gd name="connsiteX647" fmla="*/ 1000037 w 1905000"/>
              <a:gd name="connsiteY647" fmla="*/ 1357520 h 1596356"/>
              <a:gd name="connsiteX648" fmla="*/ 1002975 w 1905000"/>
              <a:gd name="connsiteY648" fmla="*/ 1361471 h 1596356"/>
              <a:gd name="connsiteX649" fmla="*/ 1012557 w 1905000"/>
              <a:gd name="connsiteY649" fmla="*/ 1360963 h 1596356"/>
              <a:gd name="connsiteX650" fmla="*/ 1020486 w 1905000"/>
              <a:gd name="connsiteY650" fmla="*/ 1371793 h 1596356"/>
              <a:gd name="connsiteX651" fmla="*/ 1011061 w 1905000"/>
              <a:gd name="connsiteY651" fmla="*/ 1372568 h 1596356"/>
              <a:gd name="connsiteX652" fmla="*/ 1016893 w 1905000"/>
              <a:gd name="connsiteY652" fmla="*/ 1380571 h 1596356"/>
              <a:gd name="connsiteX653" fmla="*/ 1015442 w 1905000"/>
              <a:gd name="connsiteY653" fmla="*/ 1389949 h 1596356"/>
              <a:gd name="connsiteX654" fmla="*/ 1006044 w 1905000"/>
              <a:gd name="connsiteY654" fmla="*/ 1388448 h 1596356"/>
              <a:gd name="connsiteX655" fmla="*/ 1000179 w 1905000"/>
              <a:gd name="connsiteY655" fmla="*/ 1380430 h 1596356"/>
              <a:gd name="connsiteX656" fmla="*/ 996535 w 1905000"/>
              <a:gd name="connsiteY656" fmla="*/ 1389146 h 1596356"/>
              <a:gd name="connsiteX657" fmla="*/ 988588 w 1905000"/>
              <a:gd name="connsiteY657" fmla="*/ 1378269 h 1596356"/>
              <a:gd name="connsiteX658" fmla="*/ 992079 w 1905000"/>
              <a:gd name="connsiteY658" fmla="*/ 1369366 h 1596356"/>
              <a:gd name="connsiteX659" fmla="*/ 989188 w 1905000"/>
              <a:gd name="connsiteY659" fmla="*/ 1365395 h 1596356"/>
              <a:gd name="connsiteX660" fmla="*/ 982861 w 1905000"/>
              <a:gd name="connsiteY660" fmla="*/ 1380494 h 1596356"/>
              <a:gd name="connsiteX661" fmla="*/ 974946 w 1905000"/>
              <a:gd name="connsiteY661" fmla="*/ 1369630 h 1596356"/>
              <a:gd name="connsiteX662" fmla="*/ 981088 w 1905000"/>
              <a:gd name="connsiteY662" fmla="*/ 1354331 h 1596356"/>
              <a:gd name="connsiteX663" fmla="*/ 976642 w 1905000"/>
              <a:gd name="connsiteY663" fmla="*/ 1348090 h 1596356"/>
              <a:gd name="connsiteX664" fmla="*/ 963563 w 1905000"/>
              <a:gd name="connsiteY664" fmla="*/ 1349448 h 1596356"/>
              <a:gd name="connsiteX665" fmla="*/ 958579 w 1905000"/>
              <a:gd name="connsiteY665" fmla="*/ 1365697 h 1596356"/>
              <a:gd name="connsiteX666" fmla="*/ 951447 w 1905000"/>
              <a:gd name="connsiteY666" fmla="*/ 1350683 h 1596356"/>
              <a:gd name="connsiteX667" fmla="*/ 938335 w 1905000"/>
              <a:gd name="connsiteY667" fmla="*/ 1352027 h 1596356"/>
              <a:gd name="connsiteX668" fmla="*/ 935227 w 1905000"/>
              <a:gd name="connsiteY668" fmla="*/ 1359010 h 1596356"/>
              <a:gd name="connsiteX669" fmla="*/ 944512 w 1905000"/>
              <a:gd name="connsiteY669" fmla="*/ 1372733 h 1596356"/>
              <a:gd name="connsiteX670" fmla="*/ 939043 w 1905000"/>
              <a:gd name="connsiteY670" fmla="*/ 1385017 h 1596356"/>
              <a:gd name="connsiteX671" fmla="*/ 929670 w 1905000"/>
              <a:gd name="connsiteY671" fmla="*/ 1371492 h 1596356"/>
              <a:gd name="connsiteX672" fmla="*/ 927676 w 1905000"/>
              <a:gd name="connsiteY672" fmla="*/ 1375971 h 1596356"/>
              <a:gd name="connsiteX673" fmla="*/ 932991 w 1905000"/>
              <a:gd name="connsiteY673" fmla="*/ 1383980 h 1596356"/>
              <a:gd name="connsiteX674" fmla="*/ 927522 w 1905000"/>
              <a:gd name="connsiteY674" fmla="*/ 1396264 h 1596356"/>
              <a:gd name="connsiteX675" fmla="*/ 922104 w 1905000"/>
              <a:gd name="connsiteY675" fmla="*/ 1388485 h 1596356"/>
              <a:gd name="connsiteX676" fmla="*/ 918086 w 1905000"/>
              <a:gd name="connsiteY676" fmla="*/ 1397509 h 1596356"/>
              <a:gd name="connsiteX677" fmla="*/ 909213 w 1905000"/>
              <a:gd name="connsiteY677" fmla="*/ 1400858 h 1596356"/>
              <a:gd name="connsiteX678" fmla="*/ 905765 w 1905000"/>
              <a:gd name="connsiteY678" fmla="*/ 1392022 h 1596356"/>
              <a:gd name="connsiteX679" fmla="*/ 909783 w 1905000"/>
              <a:gd name="connsiteY679" fmla="*/ 1382999 h 1596356"/>
              <a:gd name="connsiteX680" fmla="*/ 900408 w 1905000"/>
              <a:gd name="connsiteY680" fmla="*/ 1384192 h 1596356"/>
              <a:gd name="connsiteX681" fmla="*/ 905878 w 1905000"/>
              <a:gd name="connsiteY681" fmla="*/ 1371909 h 1596356"/>
              <a:gd name="connsiteX682" fmla="*/ 915354 w 1905000"/>
              <a:gd name="connsiteY682" fmla="*/ 1370484 h 1596356"/>
              <a:gd name="connsiteX683" fmla="*/ 917349 w 1905000"/>
              <a:gd name="connsiteY683" fmla="*/ 1366005 h 1596356"/>
              <a:gd name="connsiteX684" fmla="*/ 901025 w 1905000"/>
              <a:gd name="connsiteY684" fmla="*/ 1368091 h 1596356"/>
              <a:gd name="connsiteX685" fmla="*/ 906494 w 1905000"/>
              <a:gd name="connsiteY685" fmla="*/ 1355806 h 1596356"/>
              <a:gd name="connsiteX686" fmla="*/ 922905 w 1905000"/>
              <a:gd name="connsiteY686" fmla="*/ 1353524 h 1596356"/>
              <a:gd name="connsiteX687" fmla="*/ 926293 w 1905000"/>
              <a:gd name="connsiteY687" fmla="*/ 1345916 h 1596356"/>
              <a:gd name="connsiteX688" fmla="*/ 919019 w 1905000"/>
              <a:gd name="connsiteY688" fmla="*/ 1336009 h 1596356"/>
              <a:gd name="connsiteX689" fmla="*/ 901761 w 1905000"/>
              <a:gd name="connsiteY689" fmla="*/ 1339927 h 1596356"/>
              <a:gd name="connsiteX690" fmla="*/ 911570 w 1905000"/>
              <a:gd name="connsiteY690" fmla="*/ 1325786 h 1596356"/>
              <a:gd name="connsiteX691" fmla="*/ 904019 w 1905000"/>
              <a:gd name="connsiteY691" fmla="*/ 1315439 h 1596356"/>
              <a:gd name="connsiteX692" fmla="*/ 895759 w 1905000"/>
              <a:gd name="connsiteY692" fmla="*/ 1316261 h 1596356"/>
              <a:gd name="connsiteX693" fmla="*/ 888434 w 1905000"/>
              <a:gd name="connsiteY693" fmla="*/ 1331113 h 1596356"/>
              <a:gd name="connsiteX694" fmla="*/ 875066 w 1905000"/>
              <a:gd name="connsiteY694" fmla="*/ 1332500 h 1596356"/>
              <a:gd name="connsiteX695" fmla="*/ 882068 w 1905000"/>
              <a:gd name="connsiteY695" fmla="*/ 1317662 h 1596356"/>
              <a:gd name="connsiteX696" fmla="*/ 877168 w 1905000"/>
              <a:gd name="connsiteY696" fmla="*/ 1318204 h 1596356"/>
              <a:gd name="connsiteX697" fmla="*/ 872888 w 1905000"/>
              <a:gd name="connsiteY697" fmla="*/ 1326756 h 1596356"/>
              <a:gd name="connsiteX698" fmla="*/ 859534 w 1905000"/>
              <a:gd name="connsiteY698" fmla="*/ 1328111 h 1596356"/>
              <a:gd name="connsiteX699" fmla="*/ 863559 w 1905000"/>
              <a:gd name="connsiteY699" fmla="*/ 1319603 h 1596356"/>
              <a:gd name="connsiteX700" fmla="*/ 853690 w 1905000"/>
              <a:gd name="connsiteY700" fmla="*/ 1320576 h 1596356"/>
              <a:gd name="connsiteX701" fmla="*/ 846273 w 1905000"/>
              <a:gd name="connsiteY701" fmla="*/ 1314630 h 1596356"/>
              <a:gd name="connsiteX702" fmla="*/ 852285 w 1905000"/>
              <a:gd name="connsiteY702" fmla="*/ 1307244 h 1596356"/>
              <a:gd name="connsiteX703" fmla="*/ 862086 w 1905000"/>
              <a:gd name="connsiteY703" fmla="*/ 1306242 h 1596356"/>
              <a:gd name="connsiteX704" fmla="*/ 856390 w 1905000"/>
              <a:gd name="connsiteY704" fmla="*/ 1298733 h 1596356"/>
              <a:gd name="connsiteX705" fmla="*/ 869757 w 1905000"/>
              <a:gd name="connsiteY705" fmla="*/ 1297345 h 1596356"/>
              <a:gd name="connsiteX706" fmla="*/ 875744 w 1905000"/>
              <a:gd name="connsiteY706" fmla="*/ 1304824 h 1596356"/>
              <a:gd name="connsiteX707" fmla="*/ 880661 w 1905000"/>
              <a:gd name="connsiteY707" fmla="*/ 1304330 h 1596356"/>
              <a:gd name="connsiteX708" fmla="*/ 870647 w 1905000"/>
              <a:gd name="connsiteY708" fmla="*/ 1291269 h 1596356"/>
              <a:gd name="connsiteX709" fmla="*/ 884064 w 1905000"/>
              <a:gd name="connsiteY709" fmla="*/ 1289863 h 1596356"/>
              <a:gd name="connsiteX710" fmla="*/ 894319 w 1905000"/>
              <a:gd name="connsiteY710" fmla="*/ 1302913 h 1596356"/>
              <a:gd name="connsiteX711" fmla="*/ 903477 w 1905000"/>
              <a:gd name="connsiteY711" fmla="*/ 1301939 h 1596356"/>
              <a:gd name="connsiteX712" fmla="*/ 908125 w 1905000"/>
              <a:gd name="connsiteY712" fmla="*/ 1291500 h 1596356"/>
              <a:gd name="connsiteX713" fmla="*/ 895559 w 1905000"/>
              <a:gd name="connsiteY713" fmla="*/ 1278052 h 1596356"/>
              <a:gd name="connsiteX714" fmla="*/ 913447 w 1905000"/>
              <a:gd name="connsiteY714" fmla="*/ 1279545 h 1596356"/>
              <a:gd name="connsiteX715" fmla="*/ 918536 w 1905000"/>
              <a:gd name="connsiteY715" fmla="*/ 1268117 h 1596356"/>
              <a:gd name="connsiteX716" fmla="*/ 912985 w 1905000"/>
              <a:gd name="connsiteY716" fmla="*/ 1260990 h 1596356"/>
              <a:gd name="connsiteX717" fmla="*/ 896471 w 1905000"/>
              <a:gd name="connsiteY717" fmla="*/ 1262081 h 1596356"/>
              <a:gd name="connsiteX718" fmla="*/ 888491 w 1905000"/>
              <a:gd name="connsiteY718" fmla="*/ 1251189 h 1596356"/>
              <a:gd name="connsiteX719" fmla="*/ 904914 w 1905000"/>
              <a:gd name="connsiteY719" fmla="*/ 1249859 h 1596356"/>
              <a:gd name="connsiteX720" fmla="*/ 901975 w 1905000"/>
              <a:gd name="connsiteY720" fmla="*/ 1245907 h 1596356"/>
              <a:gd name="connsiteX721" fmla="*/ 892427 w 1905000"/>
              <a:gd name="connsiteY721" fmla="*/ 1246430 h 1596356"/>
              <a:gd name="connsiteX722" fmla="*/ 884512 w 1905000"/>
              <a:gd name="connsiteY722" fmla="*/ 1235567 h 1596356"/>
              <a:gd name="connsiteX723" fmla="*/ 893905 w 1905000"/>
              <a:gd name="connsiteY723" fmla="*/ 1234776 h 1596356"/>
              <a:gd name="connsiteX724" fmla="*/ 888106 w 1905000"/>
              <a:gd name="connsiteY724" fmla="*/ 1226788 h 1596356"/>
              <a:gd name="connsiteX725" fmla="*/ 889557 w 1905000"/>
              <a:gd name="connsiteY725" fmla="*/ 1217411 h 1596356"/>
              <a:gd name="connsiteX726" fmla="*/ 898973 w 1905000"/>
              <a:gd name="connsiteY726" fmla="*/ 1218959 h 1596356"/>
              <a:gd name="connsiteX727" fmla="*/ 904819 w 1905000"/>
              <a:gd name="connsiteY727" fmla="*/ 1226929 h 1596356"/>
              <a:gd name="connsiteX728" fmla="*/ 908449 w 1905000"/>
              <a:gd name="connsiteY728" fmla="*/ 1218245 h 1596356"/>
              <a:gd name="connsiteX729" fmla="*/ 916348 w 1905000"/>
              <a:gd name="connsiteY729" fmla="*/ 1229141 h 1596356"/>
              <a:gd name="connsiteX730" fmla="*/ 912872 w 1905000"/>
              <a:gd name="connsiteY730" fmla="*/ 1238013 h 1596356"/>
              <a:gd name="connsiteX731" fmla="*/ 915828 w 1905000"/>
              <a:gd name="connsiteY731" fmla="*/ 1242012 h 1596356"/>
              <a:gd name="connsiteX732" fmla="*/ 922105 w 1905000"/>
              <a:gd name="connsiteY732" fmla="*/ 1226851 h 1596356"/>
              <a:gd name="connsiteX733" fmla="*/ 930003 w 1905000"/>
              <a:gd name="connsiteY733" fmla="*/ 1237747 h 1596356"/>
              <a:gd name="connsiteX734" fmla="*/ 923881 w 1905000"/>
              <a:gd name="connsiteY734" fmla="*/ 1253095 h 1596356"/>
              <a:gd name="connsiteX735" fmla="*/ 929743 w 1905000"/>
              <a:gd name="connsiteY735" fmla="*/ 1260677 h 1596356"/>
              <a:gd name="connsiteX736" fmla="*/ 940845 w 1905000"/>
              <a:gd name="connsiteY736" fmla="*/ 1259503 h 1596356"/>
              <a:gd name="connsiteX737" fmla="*/ 946273 w 1905000"/>
              <a:gd name="connsiteY737" fmla="*/ 1241992 h 1596356"/>
              <a:gd name="connsiteX738" fmla="*/ 953943 w 1905000"/>
              <a:gd name="connsiteY738" fmla="*/ 1258192 h 1596356"/>
              <a:gd name="connsiteX739" fmla="*/ 965945 w 1905000"/>
              <a:gd name="connsiteY739" fmla="*/ 1256946 h 1596356"/>
              <a:gd name="connsiteX740" fmla="*/ 969756 w 1905000"/>
              <a:gd name="connsiteY740" fmla="*/ 1248383 h 1596356"/>
              <a:gd name="connsiteX741" fmla="*/ 960453 w 1905000"/>
              <a:gd name="connsiteY741" fmla="*/ 1234612 h 1596356"/>
              <a:gd name="connsiteX742" fmla="*/ 965893 w 1905000"/>
              <a:gd name="connsiteY742" fmla="*/ 1222394 h 1596356"/>
              <a:gd name="connsiteX743" fmla="*/ 975315 w 1905000"/>
              <a:gd name="connsiteY743" fmla="*/ 1235902 h 1596356"/>
              <a:gd name="connsiteX744" fmla="*/ 977322 w 1905000"/>
              <a:gd name="connsiteY744" fmla="*/ 1231389 h 1596356"/>
              <a:gd name="connsiteX745" fmla="*/ 972008 w 1905000"/>
              <a:gd name="connsiteY745" fmla="*/ 1223380 h 1596356"/>
              <a:gd name="connsiteX746" fmla="*/ 977448 w 1905000"/>
              <a:gd name="connsiteY746" fmla="*/ 1211161 h 1596356"/>
              <a:gd name="connsiteX747" fmla="*/ 982881 w 1905000"/>
              <a:gd name="connsiteY747" fmla="*/ 1218908 h 1596356"/>
              <a:gd name="connsiteX748" fmla="*/ 986897 w 1905000"/>
              <a:gd name="connsiteY748" fmla="*/ 1209883 h 1596356"/>
              <a:gd name="connsiteX749" fmla="*/ 639002 w 1905000"/>
              <a:gd name="connsiteY749" fmla="*/ 1196110 h 1596356"/>
              <a:gd name="connsiteX750" fmla="*/ 620033 w 1905000"/>
              <a:gd name="connsiteY750" fmla="*/ 1206996 h 1596356"/>
              <a:gd name="connsiteX751" fmla="*/ 631861 w 1905000"/>
              <a:gd name="connsiteY751" fmla="*/ 1213413 h 1596356"/>
              <a:gd name="connsiteX752" fmla="*/ 637235 w 1905000"/>
              <a:gd name="connsiteY752" fmla="*/ 1210349 h 1596356"/>
              <a:gd name="connsiteX753" fmla="*/ 639002 w 1905000"/>
              <a:gd name="connsiteY753" fmla="*/ 1209339 h 1596356"/>
              <a:gd name="connsiteX754" fmla="*/ 652453 w 1905000"/>
              <a:gd name="connsiteY754" fmla="*/ 1195497 h 1596356"/>
              <a:gd name="connsiteX755" fmla="*/ 652452 w 1905000"/>
              <a:gd name="connsiteY755" fmla="*/ 1208727 h 1596356"/>
              <a:gd name="connsiteX756" fmla="*/ 660206 w 1905000"/>
              <a:gd name="connsiteY756" fmla="*/ 1213198 h 1596356"/>
              <a:gd name="connsiteX757" fmla="*/ 672035 w 1905000"/>
              <a:gd name="connsiteY757" fmla="*/ 1206744 h 1596356"/>
              <a:gd name="connsiteX758" fmla="*/ 1344717 w 1905000"/>
              <a:gd name="connsiteY758" fmla="*/ 1191911 h 1596356"/>
              <a:gd name="connsiteX759" fmla="*/ 1332748 w 1905000"/>
              <a:gd name="connsiteY759" fmla="*/ 1191953 h 1596356"/>
              <a:gd name="connsiteX760" fmla="*/ 1330365 w 1905000"/>
              <a:gd name="connsiteY760" fmla="*/ 1196118 h 1596356"/>
              <a:gd name="connsiteX761" fmla="*/ 1326759 w 1905000"/>
              <a:gd name="connsiteY761" fmla="*/ 1202279 h 1596356"/>
              <a:gd name="connsiteX762" fmla="*/ 1332725 w 1905000"/>
              <a:gd name="connsiteY762" fmla="*/ 1212613 h 1596356"/>
              <a:gd name="connsiteX763" fmla="*/ 1338719 w 1905000"/>
              <a:gd name="connsiteY763" fmla="*/ 1212608 h 1596356"/>
              <a:gd name="connsiteX764" fmla="*/ 1344663 w 1905000"/>
              <a:gd name="connsiteY764" fmla="*/ 1212590 h 1596356"/>
              <a:gd name="connsiteX765" fmla="*/ 1347714 w 1905000"/>
              <a:gd name="connsiteY765" fmla="*/ 1207415 h 1596356"/>
              <a:gd name="connsiteX766" fmla="*/ 1350683 w 1905000"/>
              <a:gd name="connsiteY766" fmla="*/ 1202245 h 1596356"/>
              <a:gd name="connsiteX767" fmla="*/ 1315079 w 1905000"/>
              <a:gd name="connsiteY767" fmla="*/ 1175846 h 1596356"/>
              <a:gd name="connsiteX768" fmla="*/ 1304095 w 1905000"/>
              <a:gd name="connsiteY768" fmla="*/ 1194759 h 1596356"/>
              <a:gd name="connsiteX769" fmla="*/ 1317547 w 1905000"/>
              <a:gd name="connsiteY769" fmla="*/ 1194402 h 1596356"/>
              <a:gd name="connsiteX770" fmla="*/ 1320669 w 1905000"/>
              <a:gd name="connsiteY770" fmla="*/ 1189061 h 1596356"/>
              <a:gd name="connsiteX771" fmla="*/ 1321694 w 1905000"/>
              <a:gd name="connsiteY771" fmla="*/ 1187304 h 1596356"/>
              <a:gd name="connsiteX772" fmla="*/ 1361461 w 1905000"/>
              <a:gd name="connsiteY772" fmla="*/ 1173961 h 1596356"/>
              <a:gd name="connsiteX773" fmla="*/ 1354648 w 1905000"/>
              <a:gd name="connsiteY773" fmla="*/ 1185095 h 1596356"/>
              <a:gd name="connsiteX774" fmla="*/ 1360362 w 1905000"/>
              <a:gd name="connsiteY774" fmla="*/ 1194992 h 1596356"/>
              <a:gd name="connsiteX775" fmla="*/ 1373664 w 1905000"/>
              <a:gd name="connsiteY775" fmla="*/ 1195096 h 1596356"/>
              <a:gd name="connsiteX776" fmla="*/ 1349003 w 1905000"/>
              <a:gd name="connsiteY776" fmla="*/ 1168540 h 1596356"/>
              <a:gd name="connsiteX777" fmla="*/ 1326422 w 1905000"/>
              <a:gd name="connsiteY777" fmla="*/ 1168589 h 1596356"/>
              <a:gd name="connsiteX778" fmla="*/ 1333037 w 1905000"/>
              <a:gd name="connsiteY778" fmla="*/ 1180048 h 1596356"/>
              <a:gd name="connsiteX779" fmla="*/ 1341987 w 1905000"/>
              <a:gd name="connsiteY779" fmla="*/ 1180042 h 1596356"/>
              <a:gd name="connsiteX780" fmla="*/ 645709 w 1905000"/>
              <a:gd name="connsiteY780" fmla="*/ 1123866 h 1596356"/>
              <a:gd name="connsiteX781" fmla="*/ 652453 w 1905000"/>
              <a:gd name="connsiteY781" fmla="*/ 1130570 h 1596356"/>
              <a:gd name="connsiteX782" fmla="*/ 652453 w 1905000"/>
              <a:gd name="connsiteY782" fmla="*/ 1140449 h 1596356"/>
              <a:gd name="connsiteX783" fmla="*/ 660567 w 1905000"/>
              <a:gd name="connsiteY783" fmla="*/ 1135582 h 1596356"/>
              <a:gd name="connsiteX784" fmla="*/ 660567 w 1905000"/>
              <a:gd name="connsiteY784" fmla="*/ 1148956 h 1596356"/>
              <a:gd name="connsiteX785" fmla="*/ 652453 w 1905000"/>
              <a:gd name="connsiteY785" fmla="*/ 1154112 h 1596356"/>
              <a:gd name="connsiteX786" fmla="*/ 652453 w 1905000"/>
              <a:gd name="connsiteY786" fmla="*/ 1159051 h 1596356"/>
              <a:gd name="connsiteX787" fmla="*/ 666517 w 1905000"/>
              <a:gd name="connsiteY787" fmla="*/ 1150543 h 1596356"/>
              <a:gd name="connsiteX788" fmla="*/ 666517 w 1905000"/>
              <a:gd name="connsiteY788" fmla="*/ 1163917 h 1596356"/>
              <a:gd name="connsiteX789" fmla="*/ 652453 w 1905000"/>
              <a:gd name="connsiteY789" fmla="*/ 1172713 h 1596356"/>
              <a:gd name="connsiteX790" fmla="*/ 652453 w 1905000"/>
              <a:gd name="connsiteY790" fmla="*/ 1181473 h 1596356"/>
              <a:gd name="connsiteX791" fmla="*/ 663055 w 1905000"/>
              <a:gd name="connsiteY791" fmla="*/ 1187565 h 1596356"/>
              <a:gd name="connsiteX792" fmla="*/ 677336 w 1905000"/>
              <a:gd name="connsiteY792" fmla="*/ 1176895 h 1596356"/>
              <a:gd name="connsiteX793" fmla="*/ 674054 w 1905000"/>
              <a:gd name="connsiteY793" fmla="*/ 1193874 h 1596356"/>
              <a:gd name="connsiteX794" fmla="*/ 684620 w 1905000"/>
              <a:gd name="connsiteY794" fmla="*/ 1199931 h 1596356"/>
              <a:gd name="connsiteX795" fmla="*/ 692446 w 1905000"/>
              <a:gd name="connsiteY795" fmla="*/ 1195677 h 1596356"/>
              <a:gd name="connsiteX796" fmla="*/ 693059 w 1905000"/>
              <a:gd name="connsiteY796" fmla="*/ 1179166 h 1596356"/>
              <a:gd name="connsiteX797" fmla="*/ 704707 w 1905000"/>
              <a:gd name="connsiteY797" fmla="*/ 1172425 h 1596356"/>
              <a:gd name="connsiteX798" fmla="*/ 704346 w 1905000"/>
              <a:gd name="connsiteY798" fmla="*/ 1188827 h 1596356"/>
              <a:gd name="connsiteX799" fmla="*/ 708637 w 1905000"/>
              <a:gd name="connsiteY799" fmla="*/ 1186412 h 1596356"/>
              <a:gd name="connsiteX800" fmla="*/ 709034 w 1905000"/>
              <a:gd name="connsiteY800" fmla="*/ 1176859 h 1596356"/>
              <a:gd name="connsiteX801" fmla="*/ 720718 w 1905000"/>
              <a:gd name="connsiteY801" fmla="*/ 1170118 h 1596356"/>
              <a:gd name="connsiteX802" fmla="*/ 720502 w 1905000"/>
              <a:gd name="connsiteY802" fmla="*/ 1179562 h 1596356"/>
              <a:gd name="connsiteX803" fmla="*/ 729121 w 1905000"/>
              <a:gd name="connsiteY803" fmla="*/ 1174624 h 1596356"/>
              <a:gd name="connsiteX804" fmla="*/ 738317 w 1905000"/>
              <a:gd name="connsiteY804" fmla="*/ 1177039 h 1596356"/>
              <a:gd name="connsiteX805" fmla="*/ 735864 w 1905000"/>
              <a:gd name="connsiteY805" fmla="*/ 1186232 h 1596356"/>
              <a:gd name="connsiteX806" fmla="*/ 727246 w 1905000"/>
              <a:gd name="connsiteY806" fmla="*/ 1191135 h 1596356"/>
              <a:gd name="connsiteX807" fmla="*/ 735540 w 1905000"/>
              <a:gd name="connsiteY807" fmla="*/ 1195713 h 1596356"/>
              <a:gd name="connsiteX808" fmla="*/ 723892 w 1905000"/>
              <a:gd name="connsiteY808" fmla="*/ 1202382 h 1596356"/>
              <a:gd name="connsiteX809" fmla="*/ 715345 w 1905000"/>
              <a:gd name="connsiteY809" fmla="*/ 1198020 h 1596356"/>
              <a:gd name="connsiteX810" fmla="*/ 711053 w 1905000"/>
              <a:gd name="connsiteY810" fmla="*/ 1200436 h 1596356"/>
              <a:gd name="connsiteX811" fmla="*/ 725515 w 1905000"/>
              <a:gd name="connsiteY811" fmla="*/ 1208330 h 1596356"/>
              <a:gd name="connsiteX812" fmla="*/ 713867 w 1905000"/>
              <a:gd name="connsiteY812" fmla="*/ 1215036 h 1596356"/>
              <a:gd name="connsiteX813" fmla="*/ 699153 w 1905000"/>
              <a:gd name="connsiteY813" fmla="*/ 1207321 h 1596356"/>
              <a:gd name="connsiteX814" fmla="*/ 692301 w 1905000"/>
              <a:gd name="connsiteY814" fmla="*/ 1210998 h 1596356"/>
              <a:gd name="connsiteX815" fmla="*/ 692301 w 1905000"/>
              <a:gd name="connsiteY815" fmla="*/ 1224192 h 1596356"/>
              <a:gd name="connsiteX816" fmla="*/ 708097 w 1905000"/>
              <a:gd name="connsiteY816" fmla="*/ 1230898 h 1596356"/>
              <a:gd name="connsiteX817" fmla="*/ 692301 w 1905000"/>
              <a:gd name="connsiteY817" fmla="*/ 1236377 h 1596356"/>
              <a:gd name="connsiteX818" fmla="*/ 692301 w 1905000"/>
              <a:gd name="connsiteY818" fmla="*/ 1249211 h 1596356"/>
              <a:gd name="connsiteX819" fmla="*/ 699153 w 1905000"/>
              <a:gd name="connsiteY819" fmla="*/ 1253212 h 1596356"/>
              <a:gd name="connsiteX820" fmla="*/ 713866 w 1905000"/>
              <a:gd name="connsiteY820" fmla="*/ 1245534 h 1596356"/>
              <a:gd name="connsiteX821" fmla="*/ 725515 w 1905000"/>
              <a:gd name="connsiteY821" fmla="*/ 1252239 h 1596356"/>
              <a:gd name="connsiteX822" fmla="*/ 711053 w 1905000"/>
              <a:gd name="connsiteY822" fmla="*/ 1260098 h 1596356"/>
              <a:gd name="connsiteX823" fmla="*/ 715345 w 1905000"/>
              <a:gd name="connsiteY823" fmla="*/ 1262513 h 1596356"/>
              <a:gd name="connsiteX824" fmla="*/ 723892 w 1905000"/>
              <a:gd name="connsiteY824" fmla="*/ 1258151 h 1596356"/>
              <a:gd name="connsiteX825" fmla="*/ 735540 w 1905000"/>
              <a:gd name="connsiteY825" fmla="*/ 1264820 h 1596356"/>
              <a:gd name="connsiteX826" fmla="*/ 727246 w 1905000"/>
              <a:gd name="connsiteY826" fmla="*/ 1269363 h 1596356"/>
              <a:gd name="connsiteX827" fmla="*/ 735828 w 1905000"/>
              <a:gd name="connsiteY827" fmla="*/ 1274301 h 1596356"/>
              <a:gd name="connsiteX828" fmla="*/ 738317 w 1905000"/>
              <a:gd name="connsiteY828" fmla="*/ 1283458 h 1596356"/>
              <a:gd name="connsiteX829" fmla="*/ 729121 w 1905000"/>
              <a:gd name="connsiteY829" fmla="*/ 1285910 h 1596356"/>
              <a:gd name="connsiteX830" fmla="*/ 720503 w 1905000"/>
              <a:gd name="connsiteY830" fmla="*/ 1280971 h 1596356"/>
              <a:gd name="connsiteX831" fmla="*/ 720718 w 1905000"/>
              <a:gd name="connsiteY831" fmla="*/ 1290416 h 1596356"/>
              <a:gd name="connsiteX832" fmla="*/ 709035 w 1905000"/>
              <a:gd name="connsiteY832" fmla="*/ 1283711 h 1596356"/>
              <a:gd name="connsiteX833" fmla="*/ 708602 w 1905000"/>
              <a:gd name="connsiteY833" fmla="*/ 1274157 h 1596356"/>
              <a:gd name="connsiteX834" fmla="*/ 704346 w 1905000"/>
              <a:gd name="connsiteY834" fmla="*/ 1271706 h 1596356"/>
              <a:gd name="connsiteX835" fmla="*/ 704706 w 1905000"/>
              <a:gd name="connsiteY835" fmla="*/ 1288073 h 1596356"/>
              <a:gd name="connsiteX836" fmla="*/ 693059 w 1905000"/>
              <a:gd name="connsiteY836" fmla="*/ 1281367 h 1596356"/>
              <a:gd name="connsiteX837" fmla="*/ 692445 w 1905000"/>
              <a:gd name="connsiteY837" fmla="*/ 1264893 h 1596356"/>
              <a:gd name="connsiteX838" fmla="*/ 685847 w 1905000"/>
              <a:gd name="connsiteY838" fmla="*/ 1260999 h 1596356"/>
              <a:gd name="connsiteX839" fmla="*/ 674451 w 1905000"/>
              <a:gd name="connsiteY839" fmla="*/ 1267560 h 1596356"/>
              <a:gd name="connsiteX840" fmla="*/ 676506 w 1905000"/>
              <a:gd name="connsiteY840" fmla="*/ 1284432 h 1596356"/>
              <a:gd name="connsiteX841" fmla="*/ 663885 w 1905000"/>
              <a:gd name="connsiteY841" fmla="*/ 1273616 h 1596356"/>
              <a:gd name="connsiteX842" fmla="*/ 652453 w 1905000"/>
              <a:gd name="connsiteY842" fmla="*/ 1280178 h 1596356"/>
              <a:gd name="connsiteX843" fmla="*/ 652452 w 1905000"/>
              <a:gd name="connsiteY843" fmla="*/ 1287820 h 1596356"/>
              <a:gd name="connsiteX844" fmla="*/ 666517 w 1905000"/>
              <a:gd name="connsiteY844" fmla="*/ 1296580 h 1596356"/>
              <a:gd name="connsiteX845" fmla="*/ 666517 w 1905000"/>
              <a:gd name="connsiteY845" fmla="*/ 1310027 h 1596356"/>
              <a:gd name="connsiteX846" fmla="*/ 652453 w 1905000"/>
              <a:gd name="connsiteY846" fmla="*/ 1301484 h 1596356"/>
              <a:gd name="connsiteX847" fmla="*/ 652453 w 1905000"/>
              <a:gd name="connsiteY847" fmla="*/ 1306386 h 1596356"/>
              <a:gd name="connsiteX848" fmla="*/ 660567 w 1905000"/>
              <a:gd name="connsiteY848" fmla="*/ 1311542 h 1596356"/>
              <a:gd name="connsiteX849" fmla="*/ 660566 w 1905000"/>
              <a:gd name="connsiteY849" fmla="*/ 1324988 h 1596356"/>
              <a:gd name="connsiteX850" fmla="*/ 652452 w 1905000"/>
              <a:gd name="connsiteY850" fmla="*/ 1320085 h 1596356"/>
              <a:gd name="connsiteX851" fmla="*/ 652452 w 1905000"/>
              <a:gd name="connsiteY851" fmla="*/ 1329963 h 1596356"/>
              <a:gd name="connsiteX852" fmla="*/ 645709 w 1905000"/>
              <a:gd name="connsiteY852" fmla="*/ 1336632 h 1596356"/>
              <a:gd name="connsiteX853" fmla="*/ 638965 w 1905000"/>
              <a:gd name="connsiteY853" fmla="*/ 1329963 h 1596356"/>
              <a:gd name="connsiteX854" fmla="*/ 638965 w 1905000"/>
              <a:gd name="connsiteY854" fmla="*/ 1320085 h 1596356"/>
              <a:gd name="connsiteX855" fmla="*/ 630888 w 1905000"/>
              <a:gd name="connsiteY855" fmla="*/ 1324988 h 1596356"/>
              <a:gd name="connsiteX856" fmla="*/ 630888 w 1905000"/>
              <a:gd name="connsiteY856" fmla="*/ 1311541 h 1596356"/>
              <a:gd name="connsiteX857" fmla="*/ 638966 w 1905000"/>
              <a:gd name="connsiteY857" fmla="*/ 1306386 h 1596356"/>
              <a:gd name="connsiteX858" fmla="*/ 638966 w 1905000"/>
              <a:gd name="connsiteY858" fmla="*/ 1301483 h 1596356"/>
              <a:gd name="connsiteX859" fmla="*/ 624901 w 1905000"/>
              <a:gd name="connsiteY859" fmla="*/ 1310027 h 1596356"/>
              <a:gd name="connsiteX860" fmla="*/ 624901 w 1905000"/>
              <a:gd name="connsiteY860" fmla="*/ 1296581 h 1596356"/>
              <a:gd name="connsiteX861" fmla="*/ 638966 w 1905000"/>
              <a:gd name="connsiteY861" fmla="*/ 1287820 h 1596356"/>
              <a:gd name="connsiteX862" fmla="*/ 638965 w 1905000"/>
              <a:gd name="connsiteY862" fmla="*/ 1279493 h 1596356"/>
              <a:gd name="connsiteX863" fmla="*/ 628292 w 1905000"/>
              <a:gd name="connsiteY863" fmla="*/ 1273401 h 1596356"/>
              <a:gd name="connsiteX864" fmla="*/ 614118 w 1905000"/>
              <a:gd name="connsiteY864" fmla="*/ 1283999 h 1596356"/>
              <a:gd name="connsiteX865" fmla="*/ 617328 w 1905000"/>
              <a:gd name="connsiteY865" fmla="*/ 1267092 h 1596356"/>
              <a:gd name="connsiteX866" fmla="*/ 606221 w 1905000"/>
              <a:gd name="connsiteY866" fmla="*/ 1260711 h 1596356"/>
              <a:gd name="connsiteX867" fmla="*/ 599009 w 1905000"/>
              <a:gd name="connsiteY867" fmla="*/ 1264820 h 1596356"/>
              <a:gd name="connsiteX868" fmla="*/ 598359 w 1905000"/>
              <a:gd name="connsiteY868" fmla="*/ 1281368 h 1596356"/>
              <a:gd name="connsiteX869" fmla="*/ 586712 w 1905000"/>
              <a:gd name="connsiteY869" fmla="*/ 1288073 h 1596356"/>
              <a:gd name="connsiteX870" fmla="*/ 587072 w 1905000"/>
              <a:gd name="connsiteY870" fmla="*/ 1271669 h 1596356"/>
              <a:gd name="connsiteX871" fmla="*/ 582816 w 1905000"/>
              <a:gd name="connsiteY871" fmla="*/ 1274157 h 1596356"/>
              <a:gd name="connsiteX872" fmla="*/ 582384 w 1905000"/>
              <a:gd name="connsiteY872" fmla="*/ 1283711 h 1596356"/>
              <a:gd name="connsiteX873" fmla="*/ 570737 w 1905000"/>
              <a:gd name="connsiteY873" fmla="*/ 1290380 h 1596356"/>
              <a:gd name="connsiteX874" fmla="*/ 570952 w 1905000"/>
              <a:gd name="connsiteY874" fmla="*/ 1280971 h 1596356"/>
              <a:gd name="connsiteX875" fmla="*/ 562334 w 1905000"/>
              <a:gd name="connsiteY875" fmla="*/ 1285874 h 1596356"/>
              <a:gd name="connsiteX876" fmla="*/ 553137 w 1905000"/>
              <a:gd name="connsiteY876" fmla="*/ 1283458 h 1596356"/>
              <a:gd name="connsiteX877" fmla="*/ 555626 w 1905000"/>
              <a:gd name="connsiteY877" fmla="*/ 1274266 h 1596356"/>
              <a:gd name="connsiteX878" fmla="*/ 564172 w 1905000"/>
              <a:gd name="connsiteY878" fmla="*/ 1269363 h 1596356"/>
              <a:gd name="connsiteX879" fmla="*/ 555915 w 1905000"/>
              <a:gd name="connsiteY879" fmla="*/ 1264821 h 1596356"/>
              <a:gd name="connsiteX880" fmla="*/ 567562 w 1905000"/>
              <a:gd name="connsiteY880" fmla="*/ 1258115 h 1596356"/>
              <a:gd name="connsiteX881" fmla="*/ 576073 w 1905000"/>
              <a:gd name="connsiteY881" fmla="*/ 1262513 h 1596356"/>
              <a:gd name="connsiteX882" fmla="*/ 580364 w 1905000"/>
              <a:gd name="connsiteY882" fmla="*/ 1260062 h 1596356"/>
              <a:gd name="connsiteX883" fmla="*/ 565904 w 1905000"/>
              <a:gd name="connsiteY883" fmla="*/ 1252203 h 1596356"/>
              <a:gd name="connsiteX884" fmla="*/ 577588 w 1905000"/>
              <a:gd name="connsiteY884" fmla="*/ 1245462 h 1596356"/>
              <a:gd name="connsiteX885" fmla="*/ 592265 w 1905000"/>
              <a:gd name="connsiteY885" fmla="*/ 1253213 h 1596356"/>
              <a:gd name="connsiteX886" fmla="*/ 600235 w 1905000"/>
              <a:gd name="connsiteY886" fmla="*/ 1248598 h 1596356"/>
              <a:gd name="connsiteX887" fmla="*/ 600235 w 1905000"/>
              <a:gd name="connsiteY887" fmla="*/ 1237171 h 1596356"/>
              <a:gd name="connsiteX888" fmla="*/ 583286 w 1905000"/>
              <a:gd name="connsiteY888" fmla="*/ 1229996 h 1596356"/>
              <a:gd name="connsiteX889" fmla="*/ 600235 w 1905000"/>
              <a:gd name="connsiteY889" fmla="*/ 1224084 h 1596356"/>
              <a:gd name="connsiteX890" fmla="*/ 600235 w 1905000"/>
              <a:gd name="connsiteY890" fmla="*/ 1211575 h 1596356"/>
              <a:gd name="connsiteX891" fmla="*/ 592265 w 1905000"/>
              <a:gd name="connsiteY891" fmla="*/ 1207321 h 1596356"/>
              <a:gd name="connsiteX892" fmla="*/ 577623 w 1905000"/>
              <a:gd name="connsiteY892" fmla="*/ 1215036 h 1596356"/>
              <a:gd name="connsiteX893" fmla="*/ 565903 w 1905000"/>
              <a:gd name="connsiteY893" fmla="*/ 1208330 h 1596356"/>
              <a:gd name="connsiteX894" fmla="*/ 580365 w 1905000"/>
              <a:gd name="connsiteY894" fmla="*/ 1200436 h 1596356"/>
              <a:gd name="connsiteX895" fmla="*/ 576073 w 1905000"/>
              <a:gd name="connsiteY895" fmla="*/ 1198020 h 1596356"/>
              <a:gd name="connsiteX896" fmla="*/ 567563 w 1905000"/>
              <a:gd name="connsiteY896" fmla="*/ 1202382 h 1596356"/>
              <a:gd name="connsiteX897" fmla="*/ 555914 w 1905000"/>
              <a:gd name="connsiteY897" fmla="*/ 1195677 h 1596356"/>
              <a:gd name="connsiteX898" fmla="*/ 564173 w 1905000"/>
              <a:gd name="connsiteY898" fmla="*/ 1191135 h 1596356"/>
              <a:gd name="connsiteX899" fmla="*/ 555627 w 1905000"/>
              <a:gd name="connsiteY899" fmla="*/ 1186196 h 1596356"/>
              <a:gd name="connsiteX900" fmla="*/ 553138 w 1905000"/>
              <a:gd name="connsiteY900" fmla="*/ 1177039 h 1596356"/>
              <a:gd name="connsiteX901" fmla="*/ 562369 w 1905000"/>
              <a:gd name="connsiteY901" fmla="*/ 1174624 h 1596356"/>
              <a:gd name="connsiteX902" fmla="*/ 570952 w 1905000"/>
              <a:gd name="connsiteY902" fmla="*/ 1179527 h 1596356"/>
              <a:gd name="connsiteX903" fmla="*/ 570737 w 1905000"/>
              <a:gd name="connsiteY903" fmla="*/ 1170118 h 1596356"/>
              <a:gd name="connsiteX904" fmla="*/ 582385 w 1905000"/>
              <a:gd name="connsiteY904" fmla="*/ 1176859 h 1596356"/>
              <a:gd name="connsiteX905" fmla="*/ 582817 w 1905000"/>
              <a:gd name="connsiteY905" fmla="*/ 1186377 h 1596356"/>
              <a:gd name="connsiteX906" fmla="*/ 587144 w 1905000"/>
              <a:gd name="connsiteY906" fmla="*/ 1188828 h 1596356"/>
              <a:gd name="connsiteX907" fmla="*/ 586711 w 1905000"/>
              <a:gd name="connsiteY907" fmla="*/ 1172425 h 1596356"/>
              <a:gd name="connsiteX908" fmla="*/ 598359 w 1905000"/>
              <a:gd name="connsiteY908" fmla="*/ 1179166 h 1596356"/>
              <a:gd name="connsiteX909" fmla="*/ 599009 w 1905000"/>
              <a:gd name="connsiteY909" fmla="*/ 1195677 h 1596356"/>
              <a:gd name="connsiteX910" fmla="*/ 607447 w 1905000"/>
              <a:gd name="connsiteY910" fmla="*/ 1200219 h 1596356"/>
              <a:gd name="connsiteX911" fmla="*/ 617111 w 1905000"/>
              <a:gd name="connsiteY911" fmla="*/ 1194631 h 1596356"/>
              <a:gd name="connsiteX912" fmla="*/ 614948 w 1905000"/>
              <a:gd name="connsiteY912" fmla="*/ 1176426 h 1596356"/>
              <a:gd name="connsiteX913" fmla="*/ 628544 w 1905000"/>
              <a:gd name="connsiteY913" fmla="*/ 1188106 h 1596356"/>
              <a:gd name="connsiteX914" fmla="*/ 639001 w 1905000"/>
              <a:gd name="connsiteY914" fmla="*/ 1182086 h 1596356"/>
              <a:gd name="connsiteX915" fmla="*/ 639002 w 1905000"/>
              <a:gd name="connsiteY915" fmla="*/ 1172713 h 1596356"/>
              <a:gd name="connsiteX916" fmla="*/ 624901 w 1905000"/>
              <a:gd name="connsiteY916" fmla="*/ 1163917 h 1596356"/>
              <a:gd name="connsiteX917" fmla="*/ 624901 w 1905000"/>
              <a:gd name="connsiteY917" fmla="*/ 1150543 h 1596356"/>
              <a:gd name="connsiteX918" fmla="*/ 639002 w 1905000"/>
              <a:gd name="connsiteY918" fmla="*/ 1159051 h 1596356"/>
              <a:gd name="connsiteX919" fmla="*/ 639002 w 1905000"/>
              <a:gd name="connsiteY919" fmla="*/ 1154112 h 1596356"/>
              <a:gd name="connsiteX920" fmla="*/ 630888 w 1905000"/>
              <a:gd name="connsiteY920" fmla="*/ 1148957 h 1596356"/>
              <a:gd name="connsiteX921" fmla="*/ 630888 w 1905000"/>
              <a:gd name="connsiteY921" fmla="*/ 1135582 h 1596356"/>
              <a:gd name="connsiteX922" fmla="*/ 639002 w 1905000"/>
              <a:gd name="connsiteY922" fmla="*/ 1140449 h 1596356"/>
              <a:gd name="connsiteX923" fmla="*/ 639002 w 1905000"/>
              <a:gd name="connsiteY923" fmla="*/ 1130570 h 1596356"/>
              <a:gd name="connsiteX924" fmla="*/ 1391553 w 1905000"/>
              <a:gd name="connsiteY924" fmla="*/ 1109673 h 1596356"/>
              <a:gd name="connsiteX925" fmla="*/ 1394026 w 1905000"/>
              <a:gd name="connsiteY925" fmla="*/ 1118860 h 1596356"/>
              <a:gd name="connsiteX926" fmla="*/ 1389013 w 1905000"/>
              <a:gd name="connsiteY926" fmla="*/ 1127416 h 1596356"/>
              <a:gd name="connsiteX927" fmla="*/ 1398485 w 1905000"/>
              <a:gd name="connsiteY927" fmla="*/ 1127234 h 1596356"/>
              <a:gd name="connsiteX928" fmla="*/ 1391733 w 1905000"/>
              <a:gd name="connsiteY928" fmla="*/ 1138833 h 1596356"/>
              <a:gd name="connsiteX929" fmla="*/ 1382150 w 1905000"/>
              <a:gd name="connsiteY929" fmla="*/ 1139329 h 1596356"/>
              <a:gd name="connsiteX930" fmla="*/ 1379642 w 1905000"/>
              <a:gd name="connsiteY930" fmla="*/ 1143566 h 1596356"/>
              <a:gd name="connsiteX931" fmla="*/ 1396112 w 1905000"/>
              <a:gd name="connsiteY931" fmla="*/ 1143174 h 1596356"/>
              <a:gd name="connsiteX932" fmla="*/ 1389378 w 1905000"/>
              <a:gd name="connsiteY932" fmla="*/ 1154804 h 1596356"/>
              <a:gd name="connsiteX933" fmla="*/ 1372778 w 1905000"/>
              <a:gd name="connsiteY933" fmla="*/ 1155479 h 1596356"/>
              <a:gd name="connsiteX934" fmla="*/ 1368682 w 1905000"/>
              <a:gd name="connsiteY934" fmla="*/ 1162090 h 1596356"/>
              <a:gd name="connsiteX935" fmla="*/ 1375280 w 1905000"/>
              <a:gd name="connsiteY935" fmla="*/ 1173517 h 1596356"/>
              <a:gd name="connsiteX936" fmla="*/ 1392311 w 1905000"/>
              <a:gd name="connsiteY936" fmla="*/ 1171426 h 1596356"/>
              <a:gd name="connsiteX937" fmla="*/ 1381372 w 1905000"/>
              <a:gd name="connsiteY937" fmla="*/ 1184069 h 1596356"/>
              <a:gd name="connsiteX938" fmla="*/ 1387788 w 1905000"/>
              <a:gd name="connsiteY938" fmla="*/ 1195183 h 1596356"/>
              <a:gd name="connsiteX939" fmla="*/ 1395723 w 1905000"/>
              <a:gd name="connsiteY939" fmla="*/ 1195223 h 1596356"/>
              <a:gd name="connsiteX940" fmla="*/ 1404626 w 1905000"/>
              <a:gd name="connsiteY940" fmla="*/ 1181216 h 1596356"/>
              <a:gd name="connsiteX941" fmla="*/ 1418066 w 1905000"/>
              <a:gd name="connsiteY941" fmla="*/ 1181199 h 1596356"/>
              <a:gd name="connsiteX942" fmla="*/ 1409473 w 1905000"/>
              <a:gd name="connsiteY942" fmla="*/ 1195236 h 1596356"/>
              <a:gd name="connsiteX943" fmla="*/ 1414396 w 1905000"/>
              <a:gd name="connsiteY943" fmla="*/ 1195182 h 1596356"/>
              <a:gd name="connsiteX944" fmla="*/ 1419618 w 1905000"/>
              <a:gd name="connsiteY944" fmla="*/ 1187130 h 1596356"/>
              <a:gd name="connsiteX945" fmla="*/ 1433039 w 1905000"/>
              <a:gd name="connsiteY945" fmla="*/ 1187082 h 1596356"/>
              <a:gd name="connsiteX946" fmla="*/ 1428127 w 1905000"/>
              <a:gd name="connsiteY946" fmla="*/ 1195163 h 1596356"/>
              <a:gd name="connsiteX947" fmla="*/ 1438030 w 1905000"/>
              <a:gd name="connsiteY947" fmla="*/ 1195149 h 1596356"/>
              <a:gd name="connsiteX948" fmla="*/ 1444763 w 1905000"/>
              <a:gd name="connsiteY948" fmla="*/ 1201835 h 1596356"/>
              <a:gd name="connsiteX949" fmla="*/ 1438025 w 1905000"/>
              <a:gd name="connsiteY949" fmla="*/ 1208555 h 1596356"/>
              <a:gd name="connsiteX950" fmla="*/ 1428091 w 1905000"/>
              <a:gd name="connsiteY950" fmla="*/ 1208588 h 1596356"/>
              <a:gd name="connsiteX951" fmla="*/ 1433001 w 1905000"/>
              <a:gd name="connsiteY951" fmla="*/ 1216660 h 1596356"/>
              <a:gd name="connsiteX952" fmla="*/ 1419530 w 1905000"/>
              <a:gd name="connsiteY952" fmla="*/ 1216695 h 1596356"/>
              <a:gd name="connsiteX953" fmla="*/ 1414378 w 1905000"/>
              <a:gd name="connsiteY953" fmla="*/ 1208638 h 1596356"/>
              <a:gd name="connsiteX954" fmla="*/ 1409467 w 1905000"/>
              <a:gd name="connsiteY954" fmla="*/ 1208643 h 1596356"/>
              <a:gd name="connsiteX955" fmla="*/ 1417963 w 1905000"/>
              <a:gd name="connsiteY955" fmla="*/ 1222636 h 1596356"/>
              <a:gd name="connsiteX956" fmla="*/ 1404523 w 1905000"/>
              <a:gd name="connsiteY956" fmla="*/ 1222653 h 1596356"/>
              <a:gd name="connsiteX957" fmla="*/ 1395755 w 1905000"/>
              <a:gd name="connsiteY957" fmla="*/ 1208692 h 1596356"/>
              <a:gd name="connsiteX958" fmla="*/ 1388093 w 1905000"/>
              <a:gd name="connsiteY958" fmla="*/ 1208620 h 1596356"/>
              <a:gd name="connsiteX959" fmla="*/ 1381504 w 1905000"/>
              <a:gd name="connsiteY959" fmla="*/ 1220000 h 1596356"/>
              <a:gd name="connsiteX960" fmla="*/ 1391721 w 1905000"/>
              <a:gd name="connsiteY960" fmla="*/ 1233583 h 1596356"/>
              <a:gd name="connsiteX961" fmla="*/ 1375382 w 1905000"/>
              <a:gd name="connsiteY961" fmla="*/ 1230528 h 1596356"/>
              <a:gd name="connsiteX962" fmla="*/ 1368762 w 1905000"/>
              <a:gd name="connsiteY962" fmla="*/ 1241926 h 1596356"/>
              <a:gd name="connsiteX963" fmla="*/ 1372584 w 1905000"/>
              <a:gd name="connsiteY963" fmla="*/ 1248545 h 1596356"/>
              <a:gd name="connsiteX964" fmla="*/ 1389144 w 1905000"/>
              <a:gd name="connsiteY964" fmla="*/ 1249099 h 1596356"/>
              <a:gd name="connsiteX965" fmla="*/ 1395867 w 1905000"/>
              <a:gd name="connsiteY965" fmla="*/ 1260743 h 1596356"/>
              <a:gd name="connsiteX966" fmla="*/ 1379415 w 1905000"/>
              <a:gd name="connsiteY966" fmla="*/ 1260377 h 1596356"/>
              <a:gd name="connsiteX967" fmla="*/ 1381866 w 1905000"/>
              <a:gd name="connsiteY967" fmla="*/ 1264623 h 1596356"/>
              <a:gd name="connsiteX968" fmla="*/ 1391471 w 1905000"/>
              <a:gd name="connsiteY968" fmla="*/ 1265030 h 1596356"/>
              <a:gd name="connsiteX969" fmla="*/ 1398194 w 1905000"/>
              <a:gd name="connsiteY969" fmla="*/ 1276675 h 1596356"/>
              <a:gd name="connsiteX970" fmla="*/ 1388715 w 1905000"/>
              <a:gd name="connsiteY970" fmla="*/ 1276487 h 1596356"/>
              <a:gd name="connsiteX971" fmla="*/ 1393655 w 1905000"/>
              <a:gd name="connsiteY971" fmla="*/ 1285040 h 1596356"/>
              <a:gd name="connsiteX972" fmla="*/ 1391149 w 1905000"/>
              <a:gd name="connsiteY972" fmla="*/ 1294188 h 1596356"/>
              <a:gd name="connsiteX973" fmla="*/ 1381975 w 1905000"/>
              <a:gd name="connsiteY973" fmla="*/ 1291784 h 1596356"/>
              <a:gd name="connsiteX974" fmla="*/ 1377036 w 1905000"/>
              <a:gd name="connsiteY974" fmla="*/ 1283230 h 1596356"/>
              <a:gd name="connsiteX975" fmla="*/ 1372491 w 1905000"/>
              <a:gd name="connsiteY975" fmla="*/ 1291515 h 1596356"/>
              <a:gd name="connsiteX976" fmla="*/ 1365768 w 1905000"/>
              <a:gd name="connsiteY976" fmla="*/ 1279869 h 1596356"/>
              <a:gd name="connsiteX977" fmla="*/ 1370186 w 1905000"/>
              <a:gd name="connsiteY977" fmla="*/ 1271366 h 1596356"/>
              <a:gd name="connsiteX978" fmla="*/ 1367735 w 1905000"/>
              <a:gd name="connsiteY978" fmla="*/ 1267120 h 1596356"/>
              <a:gd name="connsiteX979" fmla="*/ 1359827 w 1905000"/>
              <a:gd name="connsiteY979" fmla="*/ 1281551 h 1596356"/>
              <a:gd name="connsiteX980" fmla="*/ 1353103 w 1905000"/>
              <a:gd name="connsiteY980" fmla="*/ 1269907 h 1596356"/>
              <a:gd name="connsiteX981" fmla="*/ 1360903 w 1905000"/>
              <a:gd name="connsiteY981" fmla="*/ 1255288 h 1596356"/>
              <a:gd name="connsiteX982" fmla="*/ 1356739 w 1905000"/>
              <a:gd name="connsiteY982" fmla="*/ 1248077 h 1596356"/>
              <a:gd name="connsiteX983" fmla="*/ 1344449 w 1905000"/>
              <a:gd name="connsiteY983" fmla="*/ 1248137 h 1596356"/>
              <a:gd name="connsiteX984" fmla="*/ 1337475 w 1905000"/>
              <a:gd name="connsiteY984" fmla="*/ 1264402 h 1596356"/>
              <a:gd name="connsiteX985" fmla="*/ 1331800 w 1905000"/>
              <a:gd name="connsiteY985" fmla="*/ 1248155 h 1596356"/>
              <a:gd name="connsiteX986" fmla="*/ 1318991 w 1905000"/>
              <a:gd name="connsiteY986" fmla="*/ 1248183 h 1596356"/>
              <a:gd name="connsiteX987" fmla="*/ 1314800 w 1905000"/>
              <a:gd name="connsiteY987" fmla="*/ 1255348 h 1596356"/>
              <a:gd name="connsiteX988" fmla="*/ 1322511 w 1905000"/>
              <a:gd name="connsiteY988" fmla="*/ 1270002 h 1596356"/>
              <a:gd name="connsiteX989" fmla="*/ 1315776 w 1905000"/>
              <a:gd name="connsiteY989" fmla="*/ 1281633 h 1596356"/>
              <a:gd name="connsiteX990" fmla="*/ 1307887 w 1905000"/>
              <a:gd name="connsiteY990" fmla="*/ 1267248 h 1596356"/>
              <a:gd name="connsiteX991" fmla="*/ 1305445 w 1905000"/>
              <a:gd name="connsiteY991" fmla="*/ 1271530 h 1596356"/>
              <a:gd name="connsiteX992" fmla="*/ 1309847 w 1905000"/>
              <a:gd name="connsiteY992" fmla="*/ 1280019 h 1596356"/>
              <a:gd name="connsiteX993" fmla="*/ 1303095 w 1905000"/>
              <a:gd name="connsiteY993" fmla="*/ 1291620 h 1596356"/>
              <a:gd name="connsiteX994" fmla="*/ 1298577 w 1905000"/>
              <a:gd name="connsiteY994" fmla="*/ 1283362 h 1596356"/>
              <a:gd name="connsiteX995" fmla="*/ 1293565 w 1905000"/>
              <a:gd name="connsiteY995" fmla="*/ 1291919 h 1596356"/>
              <a:gd name="connsiteX996" fmla="*/ 1284394 w 1905000"/>
              <a:gd name="connsiteY996" fmla="*/ 1294424 h 1596356"/>
              <a:gd name="connsiteX997" fmla="*/ 1281952 w 1905000"/>
              <a:gd name="connsiteY997" fmla="*/ 1285219 h 1596356"/>
              <a:gd name="connsiteX998" fmla="*/ 1286902 w 1905000"/>
              <a:gd name="connsiteY998" fmla="*/ 1276700 h 1596356"/>
              <a:gd name="connsiteX999" fmla="*/ 1277479 w 1905000"/>
              <a:gd name="connsiteY999" fmla="*/ 1276895 h 1596356"/>
              <a:gd name="connsiteX1000" fmla="*/ 1284213 w 1905000"/>
              <a:gd name="connsiteY1000" fmla="*/ 1265265 h 1596356"/>
              <a:gd name="connsiteX1001" fmla="*/ 1293783 w 1905000"/>
              <a:gd name="connsiteY1001" fmla="*/ 1264817 h 1596356"/>
              <a:gd name="connsiteX1002" fmla="*/ 1296274 w 1905000"/>
              <a:gd name="connsiteY1002" fmla="*/ 1260548 h 1596356"/>
              <a:gd name="connsiteX1003" fmla="*/ 1279821 w 1905000"/>
              <a:gd name="connsiteY1003" fmla="*/ 1260973 h 1596356"/>
              <a:gd name="connsiteX1004" fmla="*/ 1286569 w 1905000"/>
              <a:gd name="connsiteY1004" fmla="*/ 1249293 h 1596356"/>
              <a:gd name="connsiteX1005" fmla="*/ 1303156 w 1905000"/>
              <a:gd name="connsiteY1005" fmla="*/ 1248667 h 1596356"/>
              <a:gd name="connsiteX1006" fmla="*/ 1307750 w 1905000"/>
              <a:gd name="connsiteY1006" fmla="*/ 1240686 h 1596356"/>
              <a:gd name="connsiteX1007" fmla="*/ 1302036 w 1905000"/>
              <a:gd name="connsiteY1007" fmla="*/ 1230789 h 1596356"/>
              <a:gd name="connsiteX1008" fmla="*/ 1283772 w 1905000"/>
              <a:gd name="connsiteY1008" fmla="*/ 1233051 h 1596356"/>
              <a:gd name="connsiteX1009" fmla="*/ 1295493 w 1905000"/>
              <a:gd name="connsiteY1009" fmla="*/ 1219456 h 1596356"/>
              <a:gd name="connsiteX1010" fmla="*/ 1289239 w 1905000"/>
              <a:gd name="connsiteY1010" fmla="*/ 1208623 h 1596356"/>
              <a:gd name="connsiteX1011" fmla="*/ 1280210 w 1905000"/>
              <a:gd name="connsiteY1011" fmla="*/ 1208923 h 1596356"/>
              <a:gd name="connsiteX1012" fmla="*/ 1271387 w 1905000"/>
              <a:gd name="connsiteY1012" fmla="*/ 1222925 h 1596356"/>
              <a:gd name="connsiteX1013" fmla="*/ 1257885 w 1905000"/>
              <a:gd name="connsiteY1013" fmla="*/ 1222979 h 1596356"/>
              <a:gd name="connsiteX1014" fmla="*/ 1266461 w 1905000"/>
              <a:gd name="connsiteY1014" fmla="*/ 1208911 h 1596356"/>
              <a:gd name="connsiteX1015" fmla="*/ 1261537 w 1905000"/>
              <a:gd name="connsiteY1015" fmla="*/ 1208965 h 1596356"/>
              <a:gd name="connsiteX1016" fmla="*/ 1256347 w 1905000"/>
              <a:gd name="connsiteY1016" fmla="*/ 1216997 h 1596356"/>
              <a:gd name="connsiteX1017" fmla="*/ 1242907 w 1905000"/>
              <a:gd name="connsiteY1017" fmla="*/ 1217014 h 1596356"/>
              <a:gd name="connsiteX1018" fmla="*/ 1247787 w 1905000"/>
              <a:gd name="connsiteY1018" fmla="*/ 1208952 h 1596356"/>
              <a:gd name="connsiteX1019" fmla="*/ 1237917 w 1905000"/>
              <a:gd name="connsiteY1019" fmla="*/ 1208948 h 1596356"/>
              <a:gd name="connsiteX1020" fmla="*/ 1231184 w 1905000"/>
              <a:gd name="connsiteY1020" fmla="*/ 1202263 h 1596356"/>
              <a:gd name="connsiteX1021" fmla="*/ 1237971 w 1905000"/>
              <a:gd name="connsiteY1021" fmla="*/ 1195554 h 1596356"/>
              <a:gd name="connsiteX1022" fmla="*/ 1247855 w 1905000"/>
              <a:gd name="connsiteY1022" fmla="*/ 1195510 h 1596356"/>
              <a:gd name="connsiteX1023" fmla="*/ 1242963 w 1905000"/>
              <a:gd name="connsiteY1023" fmla="*/ 1187469 h 1596356"/>
              <a:gd name="connsiteX1024" fmla="*/ 1256422 w 1905000"/>
              <a:gd name="connsiteY1024" fmla="*/ 1187483 h 1596356"/>
              <a:gd name="connsiteX1025" fmla="*/ 1261555 w 1905000"/>
              <a:gd name="connsiteY1025" fmla="*/ 1195509 h 1596356"/>
              <a:gd name="connsiteX1026" fmla="*/ 1266528 w 1905000"/>
              <a:gd name="connsiteY1026" fmla="*/ 1195468 h 1596356"/>
              <a:gd name="connsiteX1027" fmla="*/ 1257952 w 1905000"/>
              <a:gd name="connsiteY1027" fmla="*/ 1181480 h 1596356"/>
              <a:gd name="connsiteX1028" fmla="*/ 1271410 w 1905000"/>
              <a:gd name="connsiteY1028" fmla="*/ 1181494 h 1596356"/>
              <a:gd name="connsiteX1029" fmla="*/ 1280227 w 1905000"/>
              <a:gd name="connsiteY1029" fmla="*/ 1195468 h 1596356"/>
              <a:gd name="connsiteX1030" fmla="*/ 1289807 w 1905000"/>
              <a:gd name="connsiteY1030" fmla="*/ 1195183 h 1596356"/>
              <a:gd name="connsiteX1031" fmla="*/ 1295384 w 1905000"/>
              <a:gd name="connsiteY1031" fmla="*/ 1185511 h 1596356"/>
              <a:gd name="connsiteX1032" fmla="*/ 1284406 w 1905000"/>
              <a:gd name="connsiteY1032" fmla="*/ 1170826 h 1596356"/>
              <a:gd name="connsiteX1033" fmla="*/ 1302021 w 1905000"/>
              <a:gd name="connsiteY1033" fmla="*/ 1174144 h 1596356"/>
              <a:gd name="connsiteX1034" fmla="*/ 1308067 w 1905000"/>
              <a:gd name="connsiteY1034" fmla="*/ 1163701 h 1596356"/>
              <a:gd name="connsiteX1035" fmla="*/ 1303380 w 1905000"/>
              <a:gd name="connsiteY1035" fmla="*/ 1155584 h 1596356"/>
              <a:gd name="connsiteX1036" fmla="*/ 1286771 w 1905000"/>
              <a:gd name="connsiteY1036" fmla="*/ 1155017 h 1596356"/>
              <a:gd name="connsiteX1037" fmla="*/ 1280084 w 1905000"/>
              <a:gd name="connsiteY1037" fmla="*/ 1143434 h 1596356"/>
              <a:gd name="connsiteX1038" fmla="*/ 1296549 w 1905000"/>
              <a:gd name="connsiteY1038" fmla="*/ 1143752 h 1596356"/>
              <a:gd name="connsiteX1039" fmla="*/ 1294081 w 1905000"/>
              <a:gd name="connsiteY1039" fmla="*/ 1139475 h 1596356"/>
              <a:gd name="connsiteX1040" fmla="*/ 1284476 w 1905000"/>
              <a:gd name="connsiteY1040" fmla="*/ 1139067 h 1596356"/>
              <a:gd name="connsiteX1041" fmla="*/ 1277788 w 1905000"/>
              <a:gd name="connsiteY1041" fmla="*/ 1127484 h 1596356"/>
              <a:gd name="connsiteX1042" fmla="*/ 1287249 w 1905000"/>
              <a:gd name="connsiteY1042" fmla="*/ 1127642 h 1596356"/>
              <a:gd name="connsiteX1043" fmla="*/ 1282310 w 1905000"/>
              <a:gd name="connsiteY1043" fmla="*/ 1119088 h 1596356"/>
              <a:gd name="connsiteX1044" fmla="*/ 1284766 w 1905000"/>
              <a:gd name="connsiteY1044" fmla="*/ 1109928 h 1596356"/>
              <a:gd name="connsiteX1045" fmla="*/ 1293959 w 1905000"/>
              <a:gd name="connsiteY1045" fmla="*/ 1112362 h 1596356"/>
              <a:gd name="connsiteX1046" fmla="*/ 1298897 w 1905000"/>
              <a:gd name="connsiteY1046" fmla="*/ 1120917 h 1596356"/>
              <a:gd name="connsiteX1047" fmla="*/ 1303491 w 1905000"/>
              <a:gd name="connsiteY1047" fmla="*/ 1112645 h 1596356"/>
              <a:gd name="connsiteX1048" fmla="*/ 1310179 w 1905000"/>
              <a:gd name="connsiteY1048" fmla="*/ 1124227 h 1596356"/>
              <a:gd name="connsiteX1049" fmla="*/ 1305729 w 1905000"/>
              <a:gd name="connsiteY1049" fmla="*/ 1132749 h 1596356"/>
              <a:gd name="connsiteX1050" fmla="*/ 1308199 w 1905000"/>
              <a:gd name="connsiteY1050" fmla="*/ 1137027 h 1596356"/>
              <a:gd name="connsiteX1051" fmla="*/ 1316124 w 1905000"/>
              <a:gd name="connsiteY1051" fmla="*/ 1122626 h 1596356"/>
              <a:gd name="connsiteX1052" fmla="*/ 1322812 w 1905000"/>
              <a:gd name="connsiteY1052" fmla="*/ 1134208 h 1596356"/>
              <a:gd name="connsiteX1053" fmla="*/ 1315030 w 1905000"/>
              <a:gd name="connsiteY1053" fmla="*/ 1148859 h 1596356"/>
              <a:gd name="connsiteX1054" fmla="*/ 1319410 w 1905000"/>
              <a:gd name="connsiteY1054" fmla="*/ 1156445 h 1596356"/>
              <a:gd name="connsiteX1055" fmla="*/ 1331638 w 1905000"/>
              <a:gd name="connsiteY1055" fmla="*/ 1156420 h 1596356"/>
              <a:gd name="connsiteX1056" fmla="*/ 1338670 w 1905000"/>
              <a:gd name="connsiteY1056" fmla="*/ 1140039 h 1596356"/>
              <a:gd name="connsiteX1057" fmla="*/ 1344318 w 1905000"/>
              <a:gd name="connsiteY1057" fmla="*/ 1156384 h 1596356"/>
              <a:gd name="connsiteX1058" fmla="*/ 1356496 w 1905000"/>
              <a:gd name="connsiteY1058" fmla="*/ 1156346 h 1596356"/>
              <a:gd name="connsiteX1059" fmla="*/ 1361146 w 1905000"/>
              <a:gd name="connsiteY1059" fmla="*/ 1148750 h 1596356"/>
              <a:gd name="connsiteX1060" fmla="*/ 1353422 w 1905000"/>
              <a:gd name="connsiteY1060" fmla="*/ 1134144 h 1596356"/>
              <a:gd name="connsiteX1061" fmla="*/ 1360139 w 1905000"/>
              <a:gd name="connsiteY1061" fmla="*/ 1122482 h 1596356"/>
              <a:gd name="connsiteX1062" fmla="*/ 1368028 w 1905000"/>
              <a:gd name="connsiteY1062" fmla="*/ 1136868 h 1596356"/>
              <a:gd name="connsiteX1063" fmla="*/ 1370537 w 1905000"/>
              <a:gd name="connsiteY1063" fmla="*/ 1132630 h 1596356"/>
              <a:gd name="connsiteX1064" fmla="*/ 1366104 w 1905000"/>
              <a:gd name="connsiteY1064" fmla="*/ 1124158 h 1596356"/>
              <a:gd name="connsiteX1065" fmla="*/ 1372851 w 1905000"/>
              <a:gd name="connsiteY1065" fmla="*/ 1112478 h 1596356"/>
              <a:gd name="connsiteX1066" fmla="*/ 1377387 w 1905000"/>
              <a:gd name="connsiteY1066" fmla="*/ 1120766 h 1596356"/>
              <a:gd name="connsiteX1067" fmla="*/ 1382382 w 1905000"/>
              <a:gd name="connsiteY1067" fmla="*/ 1112179 h 1596356"/>
              <a:gd name="connsiteX1068" fmla="*/ 762050 w 1905000"/>
              <a:gd name="connsiteY1068" fmla="*/ 0 h 1596356"/>
              <a:gd name="connsiteX1069" fmla="*/ 903473 w 1905000"/>
              <a:gd name="connsiteY1069" fmla="*/ 30355 h 1596356"/>
              <a:gd name="connsiteX1070" fmla="*/ 585077 w 1905000"/>
              <a:gd name="connsiteY1070" fmla="*/ 404560 h 1596356"/>
              <a:gd name="connsiteX1071" fmla="*/ 492085 w 1905000"/>
              <a:gd name="connsiteY1071" fmla="*/ 385768 h 1596356"/>
              <a:gd name="connsiteX1072" fmla="*/ 451254 w 1905000"/>
              <a:gd name="connsiteY1072" fmla="*/ 393276 h 1596356"/>
              <a:gd name="connsiteX1073" fmla="*/ 335390 w 1905000"/>
              <a:gd name="connsiteY1073" fmla="*/ 537884 h 1596356"/>
              <a:gd name="connsiteX1074" fmla="*/ 126675 w 1905000"/>
              <a:gd name="connsiteY1074" fmla="*/ 789123 h 1596356"/>
              <a:gd name="connsiteX1075" fmla="*/ 303681 w 1905000"/>
              <a:gd name="connsiteY1075" fmla="*/ 1026792 h 1596356"/>
              <a:gd name="connsiteX1076" fmla="*/ 161258 w 1905000"/>
              <a:gd name="connsiteY1076" fmla="*/ 806391 h 1596356"/>
              <a:gd name="connsiteX1077" fmla="*/ 369973 w 1905000"/>
              <a:gd name="connsiteY1077" fmla="*/ 555152 h 1596356"/>
              <a:gd name="connsiteX1078" fmla="*/ 485837 w 1905000"/>
              <a:gd name="connsiteY1078" fmla="*/ 410544 h 1596356"/>
              <a:gd name="connsiteX1079" fmla="*/ 526668 w 1905000"/>
              <a:gd name="connsiteY1079" fmla="*/ 403035 h 1596356"/>
              <a:gd name="connsiteX1080" fmla="*/ 619660 w 1905000"/>
              <a:gd name="connsiteY1080" fmla="*/ 421827 h 1596356"/>
              <a:gd name="connsiteX1081" fmla="*/ 1119019 w 1905000"/>
              <a:gd name="connsiteY1081" fmla="*/ 17268 h 1596356"/>
              <a:gd name="connsiteX1082" fmla="*/ 1620853 w 1905000"/>
              <a:gd name="connsiteY1082" fmla="*/ 465622 h 1596356"/>
              <a:gd name="connsiteX1083" fmla="*/ 1613996 w 1905000"/>
              <a:gd name="connsiteY1083" fmla="*/ 536434 h 1596356"/>
              <a:gd name="connsiteX1084" fmla="*/ 1905000 w 1905000"/>
              <a:gd name="connsiteY1084" fmla="*/ 806391 h 1596356"/>
              <a:gd name="connsiteX1085" fmla="*/ 1676391 w 1905000"/>
              <a:gd name="connsiteY1085" fmla="*/ 1063221 h 1596356"/>
              <a:gd name="connsiteX1086" fmla="*/ 1674918 w 1905000"/>
              <a:gd name="connsiteY1086" fmla="*/ 1063625 h 1596356"/>
              <a:gd name="connsiteX1087" fmla="*/ 391519 w 1905000"/>
              <a:gd name="connsiteY1087" fmla="*/ 1063625 h 1596356"/>
              <a:gd name="connsiteX1088" fmla="*/ 311827 w 1905000"/>
              <a:gd name="connsiteY1088" fmla="*/ 1063625 h 1596356"/>
              <a:gd name="connsiteX1089" fmla="*/ 295528 w 1905000"/>
              <a:gd name="connsiteY1089" fmla="*/ 1061781 h 1596356"/>
              <a:gd name="connsiteX1090" fmla="*/ 277057 w 1905000"/>
              <a:gd name="connsiteY1090" fmla="*/ 1063625 h 1596356"/>
              <a:gd name="connsiteX1091" fmla="*/ 0 w 1905000"/>
              <a:gd name="connsiteY1091" fmla="*/ 789123 h 1596356"/>
              <a:gd name="connsiteX1092" fmla="*/ 166066 w 1905000"/>
              <a:gd name="connsiteY1092" fmla="*/ 537884 h 1596356"/>
              <a:gd name="connsiteX1093" fmla="*/ 258254 w 1905000"/>
              <a:gd name="connsiteY1093" fmla="*/ 393276 h 1596356"/>
              <a:gd name="connsiteX1094" fmla="*/ 290741 w 1905000"/>
              <a:gd name="connsiteY1094" fmla="*/ 385768 h 1596356"/>
              <a:gd name="connsiteX1095" fmla="*/ 364732 w 1905000"/>
              <a:gd name="connsiteY1095" fmla="*/ 404560 h 1596356"/>
              <a:gd name="connsiteX1096" fmla="*/ 762050 w 1905000"/>
              <a:gd name="connsiteY1096" fmla="*/ 0 h 159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</a:cxnLst>
            <a:rect l="l" t="t" r="r" b="b"/>
            <a:pathLst>
              <a:path w="1905000" h="1596356">
                <a:moveTo>
                  <a:pt x="792454" y="1527341"/>
                </a:moveTo>
                <a:lnTo>
                  <a:pt x="781981" y="1528389"/>
                </a:lnTo>
                <a:lnTo>
                  <a:pt x="777032" y="1539501"/>
                </a:lnTo>
                <a:lnTo>
                  <a:pt x="799520" y="1537217"/>
                </a:lnTo>
                <a:close/>
                <a:moveTo>
                  <a:pt x="765188" y="1515019"/>
                </a:moveTo>
                <a:lnTo>
                  <a:pt x="753026" y="1516262"/>
                </a:lnTo>
                <a:lnTo>
                  <a:pt x="765904" y="1533927"/>
                </a:lnTo>
                <a:lnTo>
                  <a:pt x="770865" y="1522785"/>
                </a:lnTo>
                <a:close/>
                <a:moveTo>
                  <a:pt x="818494" y="1509067"/>
                </a:moveTo>
                <a:lnTo>
                  <a:pt x="806498" y="1510019"/>
                </a:lnTo>
                <a:lnTo>
                  <a:pt x="802212" y="1519645"/>
                </a:lnTo>
                <a:lnTo>
                  <a:pt x="809343" y="1529621"/>
                </a:lnTo>
                <a:close/>
                <a:moveTo>
                  <a:pt x="789516" y="1497403"/>
                </a:moveTo>
                <a:lnTo>
                  <a:pt x="785118" y="1497882"/>
                </a:lnTo>
                <a:lnTo>
                  <a:pt x="778570" y="1498532"/>
                </a:lnTo>
                <a:lnTo>
                  <a:pt x="774096" y="1508581"/>
                </a:lnTo>
                <a:lnTo>
                  <a:pt x="777347" y="1513048"/>
                </a:lnTo>
                <a:lnTo>
                  <a:pt x="780582" y="1517471"/>
                </a:lnTo>
                <a:lnTo>
                  <a:pt x="786094" y="1516942"/>
                </a:lnTo>
                <a:lnTo>
                  <a:pt x="791559" y="1516356"/>
                </a:lnTo>
                <a:lnTo>
                  <a:pt x="796033" y="1506307"/>
                </a:lnTo>
                <a:close/>
                <a:moveTo>
                  <a:pt x="1564800" y="1490342"/>
                </a:moveTo>
                <a:lnTo>
                  <a:pt x="1557002" y="1491122"/>
                </a:lnTo>
                <a:lnTo>
                  <a:pt x="1553318" y="1499396"/>
                </a:lnTo>
                <a:lnTo>
                  <a:pt x="1570062" y="1497696"/>
                </a:lnTo>
                <a:close/>
                <a:moveTo>
                  <a:pt x="761286" y="1484143"/>
                </a:moveTo>
                <a:lnTo>
                  <a:pt x="752513" y="1503846"/>
                </a:lnTo>
                <a:lnTo>
                  <a:pt x="764719" y="1502588"/>
                </a:lnTo>
                <a:lnTo>
                  <a:pt x="768693" y="1493662"/>
                </a:lnTo>
                <a:close/>
                <a:moveTo>
                  <a:pt x="1544498" y="1481167"/>
                </a:moveTo>
                <a:lnTo>
                  <a:pt x="1535441" y="1482092"/>
                </a:lnTo>
                <a:lnTo>
                  <a:pt x="1545030" y="1495245"/>
                </a:lnTo>
                <a:lnTo>
                  <a:pt x="1548725" y="1486950"/>
                </a:lnTo>
                <a:close/>
                <a:moveTo>
                  <a:pt x="803513" y="1480025"/>
                </a:moveTo>
                <a:lnTo>
                  <a:pt x="798552" y="1491168"/>
                </a:lnTo>
                <a:lnTo>
                  <a:pt x="803406" y="1497839"/>
                </a:lnTo>
                <a:lnTo>
                  <a:pt x="815786" y="1496840"/>
                </a:lnTo>
                <a:close/>
                <a:moveTo>
                  <a:pt x="1584191" y="1476735"/>
                </a:moveTo>
                <a:lnTo>
                  <a:pt x="1575258" y="1477444"/>
                </a:lnTo>
                <a:lnTo>
                  <a:pt x="1572068" y="1484610"/>
                </a:lnTo>
                <a:lnTo>
                  <a:pt x="1577377" y="1492040"/>
                </a:lnTo>
                <a:close/>
                <a:moveTo>
                  <a:pt x="791955" y="1475498"/>
                </a:moveTo>
                <a:lnTo>
                  <a:pt x="771898" y="1477553"/>
                </a:lnTo>
                <a:lnTo>
                  <a:pt x="779453" y="1487393"/>
                </a:lnTo>
                <a:lnTo>
                  <a:pt x="785127" y="1486827"/>
                </a:lnTo>
                <a:lnTo>
                  <a:pt x="786994" y="1486640"/>
                </a:lnTo>
                <a:close/>
                <a:moveTo>
                  <a:pt x="1562613" y="1468050"/>
                </a:moveTo>
                <a:lnTo>
                  <a:pt x="1559338" y="1468405"/>
                </a:lnTo>
                <a:lnTo>
                  <a:pt x="1554462" y="1468889"/>
                </a:lnTo>
                <a:lnTo>
                  <a:pt x="1551130" y="1476373"/>
                </a:lnTo>
                <a:lnTo>
                  <a:pt x="1553551" y="1479699"/>
                </a:lnTo>
                <a:lnTo>
                  <a:pt x="1555960" y="1482993"/>
                </a:lnTo>
                <a:lnTo>
                  <a:pt x="1560064" y="1482598"/>
                </a:lnTo>
                <a:lnTo>
                  <a:pt x="1564133" y="1482162"/>
                </a:lnTo>
                <a:lnTo>
                  <a:pt x="1567465" y="1474678"/>
                </a:lnTo>
                <a:close/>
                <a:moveTo>
                  <a:pt x="1541592" y="1458175"/>
                </a:moveTo>
                <a:lnTo>
                  <a:pt x="1535060" y="1472847"/>
                </a:lnTo>
                <a:lnTo>
                  <a:pt x="1544148" y="1471909"/>
                </a:lnTo>
                <a:lnTo>
                  <a:pt x="1547107" y="1465263"/>
                </a:lnTo>
                <a:close/>
                <a:moveTo>
                  <a:pt x="1573035" y="1455109"/>
                </a:moveTo>
                <a:lnTo>
                  <a:pt x="1569342" y="1463406"/>
                </a:lnTo>
                <a:lnTo>
                  <a:pt x="1572955" y="1468374"/>
                </a:lnTo>
                <a:lnTo>
                  <a:pt x="1582175" y="1467630"/>
                </a:lnTo>
                <a:close/>
                <a:moveTo>
                  <a:pt x="1564429" y="1451738"/>
                </a:moveTo>
                <a:lnTo>
                  <a:pt x="1549494" y="1453269"/>
                </a:lnTo>
                <a:lnTo>
                  <a:pt x="1555120" y="1460596"/>
                </a:lnTo>
                <a:lnTo>
                  <a:pt x="1559345" y="1460175"/>
                </a:lnTo>
                <a:lnTo>
                  <a:pt x="1560735" y="1460035"/>
                </a:lnTo>
                <a:close/>
                <a:moveTo>
                  <a:pt x="1192703" y="1432887"/>
                </a:moveTo>
                <a:lnTo>
                  <a:pt x="1184903" y="1433667"/>
                </a:lnTo>
                <a:lnTo>
                  <a:pt x="1181219" y="1441941"/>
                </a:lnTo>
                <a:lnTo>
                  <a:pt x="1197964" y="1440241"/>
                </a:lnTo>
                <a:close/>
                <a:moveTo>
                  <a:pt x="1172400" y="1423712"/>
                </a:moveTo>
                <a:lnTo>
                  <a:pt x="1163344" y="1424637"/>
                </a:lnTo>
                <a:lnTo>
                  <a:pt x="1172933" y="1437791"/>
                </a:lnTo>
                <a:lnTo>
                  <a:pt x="1176627" y="1429495"/>
                </a:lnTo>
                <a:close/>
                <a:moveTo>
                  <a:pt x="1212092" y="1419280"/>
                </a:moveTo>
                <a:lnTo>
                  <a:pt x="1203160" y="1419989"/>
                </a:lnTo>
                <a:lnTo>
                  <a:pt x="1199969" y="1427156"/>
                </a:lnTo>
                <a:lnTo>
                  <a:pt x="1205278" y="1434584"/>
                </a:lnTo>
                <a:close/>
                <a:moveTo>
                  <a:pt x="824692" y="1417170"/>
                </a:moveTo>
                <a:lnTo>
                  <a:pt x="827857" y="1425347"/>
                </a:lnTo>
                <a:lnTo>
                  <a:pt x="824154" y="1433664"/>
                </a:lnTo>
                <a:lnTo>
                  <a:pt x="832812" y="1432609"/>
                </a:lnTo>
                <a:lnTo>
                  <a:pt x="827796" y="1443873"/>
                </a:lnTo>
                <a:lnTo>
                  <a:pt x="819030" y="1445171"/>
                </a:lnTo>
                <a:lnTo>
                  <a:pt x="817178" y="1449331"/>
                </a:lnTo>
                <a:lnTo>
                  <a:pt x="832214" y="1447440"/>
                </a:lnTo>
                <a:lnTo>
                  <a:pt x="827198" y="1458702"/>
                </a:lnTo>
                <a:lnTo>
                  <a:pt x="812056" y="1460837"/>
                </a:lnTo>
                <a:lnTo>
                  <a:pt x="808771" y="1468215"/>
                </a:lnTo>
                <a:lnTo>
                  <a:pt x="815415" y="1477322"/>
                </a:lnTo>
                <a:lnTo>
                  <a:pt x="831443" y="1473690"/>
                </a:lnTo>
                <a:lnTo>
                  <a:pt x="822313" y="1486758"/>
                </a:lnTo>
                <a:lnTo>
                  <a:pt x="828941" y="1495821"/>
                </a:lnTo>
                <a:lnTo>
                  <a:pt x="837127" y="1495173"/>
                </a:lnTo>
                <a:lnTo>
                  <a:pt x="843834" y="1481497"/>
                </a:lnTo>
                <a:lnTo>
                  <a:pt x="856171" y="1480187"/>
                </a:lnTo>
                <a:lnTo>
                  <a:pt x="849716" y="1493866"/>
                </a:lnTo>
                <a:lnTo>
                  <a:pt x="854236" y="1493441"/>
                </a:lnTo>
                <a:lnTo>
                  <a:pt x="858153" y="1485544"/>
                </a:lnTo>
                <a:lnTo>
                  <a:pt x="870520" y="1484249"/>
                </a:lnTo>
                <a:lnTo>
                  <a:pt x="866797" y="1492122"/>
                </a:lnTo>
                <a:lnTo>
                  <a:pt x="875907" y="1491194"/>
                </a:lnTo>
                <a:lnTo>
                  <a:pt x="882746" y="1496676"/>
                </a:lnTo>
                <a:lnTo>
                  <a:pt x="877234" y="1503498"/>
                </a:lnTo>
                <a:lnTo>
                  <a:pt x="868137" y="1504396"/>
                </a:lnTo>
                <a:lnTo>
                  <a:pt x="873406" y="1511361"/>
                </a:lnTo>
                <a:lnTo>
                  <a:pt x="861095" y="1512610"/>
                </a:lnTo>
                <a:lnTo>
                  <a:pt x="855533" y="1505732"/>
                </a:lnTo>
                <a:lnTo>
                  <a:pt x="851013" y="1506158"/>
                </a:lnTo>
                <a:lnTo>
                  <a:pt x="860231" y="1518229"/>
                </a:lnTo>
                <a:lnTo>
                  <a:pt x="847908" y="1519508"/>
                </a:lnTo>
                <a:lnTo>
                  <a:pt x="838409" y="1507494"/>
                </a:lnTo>
                <a:lnTo>
                  <a:pt x="831259" y="1508021"/>
                </a:lnTo>
                <a:lnTo>
                  <a:pt x="826313" y="1519134"/>
                </a:lnTo>
                <a:lnTo>
                  <a:pt x="837101" y="1530703"/>
                </a:lnTo>
                <a:lnTo>
                  <a:pt x="821744" y="1529395"/>
                </a:lnTo>
                <a:lnTo>
                  <a:pt x="816932" y="1540204"/>
                </a:lnTo>
                <a:lnTo>
                  <a:pt x="821202" y="1546142"/>
                </a:lnTo>
                <a:lnTo>
                  <a:pt x="836472" y="1545193"/>
                </a:lnTo>
                <a:lnTo>
                  <a:pt x="843767" y="1555207"/>
                </a:lnTo>
                <a:lnTo>
                  <a:pt x="828642" y="1556403"/>
                </a:lnTo>
                <a:lnTo>
                  <a:pt x="831351" y="1560046"/>
                </a:lnTo>
                <a:lnTo>
                  <a:pt x="840184" y="1559577"/>
                </a:lnTo>
                <a:lnTo>
                  <a:pt x="847493" y="1569562"/>
                </a:lnTo>
                <a:lnTo>
                  <a:pt x="838804" y="1570277"/>
                </a:lnTo>
                <a:lnTo>
                  <a:pt x="844181" y="1577655"/>
                </a:lnTo>
                <a:lnTo>
                  <a:pt x="842843" y="1586299"/>
                </a:lnTo>
                <a:lnTo>
                  <a:pt x="834179" y="1584915"/>
                </a:lnTo>
                <a:lnTo>
                  <a:pt x="828773" y="1577525"/>
                </a:lnTo>
                <a:lnTo>
                  <a:pt x="825413" y="1585560"/>
                </a:lnTo>
                <a:lnTo>
                  <a:pt x="818087" y="1575532"/>
                </a:lnTo>
                <a:lnTo>
                  <a:pt x="821305" y="1567324"/>
                </a:lnTo>
                <a:lnTo>
                  <a:pt x="818640" y="1563664"/>
                </a:lnTo>
                <a:lnTo>
                  <a:pt x="812808" y="1577583"/>
                </a:lnTo>
                <a:lnTo>
                  <a:pt x="805512" y="1567568"/>
                </a:lnTo>
                <a:lnTo>
                  <a:pt x="811173" y="1553464"/>
                </a:lnTo>
                <a:lnTo>
                  <a:pt x="807075" y="1547711"/>
                </a:lnTo>
                <a:lnTo>
                  <a:pt x="795018" y="1548963"/>
                </a:lnTo>
                <a:lnTo>
                  <a:pt x="790424" y="1563942"/>
                </a:lnTo>
                <a:lnTo>
                  <a:pt x="783849" y="1550102"/>
                </a:lnTo>
                <a:lnTo>
                  <a:pt x="771761" y="1551341"/>
                </a:lnTo>
                <a:lnTo>
                  <a:pt x="768895" y="1557777"/>
                </a:lnTo>
                <a:lnTo>
                  <a:pt x="777455" y="1570428"/>
                </a:lnTo>
                <a:lnTo>
                  <a:pt x="772413" y="1581753"/>
                </a:lnTo>
                <a:lnTo>
                  <a:pt x="763772" y="1569284"/>
                </a:lnTo>
                <a:lnTo>
                  <a:pt x="761935" y="1573413"/>
                </a:lnTo>
                <a:lnTo>
                  <a:pt x="766834" y="1580797"/>
                </a:lnTo>
                <a:lnTo>
                  <a:pt x="761792" y="1592121"/>
                </a:lnTo>
                <a:lnTo>
                  <a:pt x="756797" y="1584949"/>
                </a:lnTo>
                <a:lnTo>
                  <a:pt x="753093" y="1593268"/>
                </a:lnTo>
                <a:lnTo>
                  <a:pt x="744914" y="1596356"/>
                </a:lnTo>
                <a:lnTo>
                  <a:pt x="741735" y="1588211"/>
                </a:lnTo>
                <a:lnTo>
                  <a:pt x="745439" y="1579892"/>
                </a:lnTo>
                <a:lnTo>
                  <a:pt x="736797" y="1580993"/>
                </a:lnTo>
                <a:lnTo>
                  <a:pt x="741839" y="1569668"/>
                </a:lnTo>
                <a:lnTo>
                  <a:pt x="750575" y="1568356"/>
                </a:lnTo>
                <a:lnTo>
                  <a:pt x="752414" y="1564227"/>
                </a:lnTo>
                <a:lnTo>
                  <a:pt x="737365" y="1566148"/>
                </a:lnTo>
                <a:lnTo>
                  <a:pt x="742408" y="1554824"/>
                </a:lnTo>
                <a:lnTo>
                  <a:pt x="757537" y="1552720"/>
                </a:lnTo>
                <a:lnTo>
                  <a:pt x="760660" y="1545707"/>
                </a:lnTo>
                <a:lnTo>
                  <a:pt x="753955" y="1536574"/>
                </a:lnTo>
                <a:lnTo>
                  <a:pt x="738044" y="1540186"/>
                </a:lnTo>
                <a:lnTo>
                  <a:pt x="747087" y="1527150"/>
                </a:lnTo>
                <a:lnTo>
                  <a:pt x="740126" y="1517612"/>
                </a:lnTo>
                <a:lnTo>
                  <a:pt x="732510" y="1518369"/>
                </a:lnTo>
                <a:lnTo>
                  <a:pt x="725759" y="1532060"/>
                </a:lnTo>
                <a:lnTo>
                  <a:pt x="713435" y="1533339"/>
                </a:lnTo>
                <a:lnTo>
                  <a:pt x="719889" y="1519661"/>
                </a:lnTo>
                <a:lnTo>
                  <a:pt x="715373" y="1520160"/>
                </a:lnTo>
                <a:lnTo>
                  <a:pt x="711426" y="1528044"/>
                </a:lnTo>
                <a:lnTo>
                  <a:pt x="699116" y="1529293"/>
                </a:lnTo>
                <a:lnTo>
                  <a:pt x="702826" y="1521449"/>
                </a:lnTo>
                <a:lnTo>
                  <a:pt x="693729" y="1522347"/>
                </a:lnTo>
                <a:lnTo>
                  <a:pt x="686891" y="1516865"/>
                </a:lnTo>
                <a:lnTo>
                  <a:pt x="692433" y="1510056"/>
                </a:lnTo>
                <a:lnTo>
                  <a:pt x="701469" y="1509131"/>
                </a:lnTo>
                <a:lnTo>
                  <a:pt x="696218" y="1502210"/>
                </a:lnTo>
                <a:lnTo>
                  <a:pt x="708541" y="1500930"/>
                </a:lnTo>
                <a:lnTo>
                  <a:pt x="714059" y="1507826"/>
                </a:lnTo>
                <a:lnTo>
                  <a:pt x="718593" y="1507369"/>
                </a:lnTo>
                <a:lnTo>
                  <a:pt x="709361" y="1495329"/>
                </a:lnTo>
                <a:lnTo>
                  <a:pt x="721729" y="1494033"/>
                </a:lnTo>
                <a:lnTo>
                  <a:pt x="731184" y="1506063"/>
                </a:lnTo>
                <a:lnTo>
                  <a:pt x="739626" y="1505165"/>
                </a:lnTo>
                <a:lnTo>
                  <a:pt x="743910" y="1495542"/>
                </a:lnTo>
                <a:lnTo>
                  <a:pt x="732326" y="1483145"/>
                </a:lnTo>
                <a:lnTo>
                  <a:pt x="748817" y="1484521"/>
                </a:lnTo>
                <a:lnTo>
                  <a:pt x="753508" y="1473986"/>
                </a:lnTo>
                <a:lnTo>
                  <a:pt x="748391" y="1467415"/>
                </a:lnTo>
                <a:lnTo>
                  <a:pt x="733168" y="1468422"/>
                </a:lnTo>
                <a:lnTo>
                  <a:pt x="725811" y="1458381"/>
                </a:lnTo>
                <a:lnTo>
                  <a:pt x="740951" y="1457155"/>
                </a:lnTo>
                <a:lnTo>
                  <a:pt x="738242" y="1453511"/>
                </a:lnTo>
                <a:lnTo>
                  <a:pt x="729440" y="1453993"/>
                </a:lnTo>
                <a:lnTo>
                  <a:pt x="722144" y="1443979"/>
                </a:lnTo>
                <a:lnTo>
                  <a:pt x="730802" y="1443250"/>
                </a:lnTo>
                <a:lnTo>
                  <a:pt x="725456" y="1435886"/>
                </a:lnTo>
                <a:lnTo>
                  <a:pt x="726794" y="1427241"/>
                </a:lnTo>
                <a:lnTo>
                  <a:pt x="735474" y="1428668"/>
                </a:lnTo>
                <a:lnTo>
                  <a:pt x="740864" y="1436017"/>
                </a:lnTo>
                <a:lnTo>
                  <a:pt x="744210" y="1428011"/>
                </a:lnTo>
                <a:lnTo>
                  <a:pt x="751492" y="1438056"/>
                </a:lnTo>
                <a:lnTo>
                  <a:pt x="748287" y="1446234"/>
                </a:lnTo>
                <a:lnTo>
                  <a:pt x="751012" y="1449921"/>
                </a:lnTo>
                <a:lnTo>
                  <a:pt x="756799" y="1435944"/>
                </a:lnTo>
                <a:lnTo>
                  <a:pt x="764081" y="1445989"/>
                </a:lnTo>
                <a:lnTo>
                  <a:pt x="758436" y="1460138"/>
                </a:lnTo>
                <a:lnTo>
                  <a:pt x="763840" y="1467127"/>
                </a:lnTo>
                <a:lnTo>
                  <a:pt x="774074" y="1466045"/>
                </a:lnTo>
                <a:lnTo>
                  <a:pt x="779078" y="1449902"/>
                </a:lnTo>
                <a:lnTo>
                  <a:pt x="786148" y="1464836"/>
                </a:lnTo>
                <a:lnTo>
                  <a:pt x="797213" y="1463687"/>
                </a:lnTo>
                <a:lnTo>
                  <a:pt x="800728" y="1455793"/>
                </a:lnTo>
                <a:lnTo>
                  <a:pt x="792151" y="1443098"/>
                </a:lnTo>
                <a:lnTo>
                  <a:pt x="797165" y="1431835"/>
                </a:lnTo>
                <a:lnTo>
                  <a:pt x="805850" y="1444287"/>
                </a:lnTo>
                <a:lnTo>
                  <a:pt x="807702" y="1440128"/>
                </a:lnTo>
                <a:lnTo>
                  <a:pt x="802802" y="1432743"/>
                </a:lnTo>
                <a:lnTo>
                  <a:pt x="807817" y="1421480"/>
                </a:lnTo>
                <a:lnTo>
                  <a:pt x="812826" y="1428621"/>
                </a:lnTo>
                <a:lnTo>
                  <a:pt x="816529" y="1420303"/>
                </a:lnTo>
                <a:close/>
                <a:moveTo>
                  <a:pt x="1190516" y="1410595"/>
                </a:moveTo>
                <a:lnTo>
                  <a:pt x="1187241" y="1410951"/>
                </a:lnTo>
                <a:lnTo>
                  <a:pt x="1182364" y="1411434"/>
                </a:lnTo>
                <a:lnTo>
                  <a:pt x="1179032" y="1418918"/>
                </a:lnTo>
                <a:lnTo>
                  <a:pt x="1181454" y="1422244"/>
                </a:lnTo>
                <a:lnTo>
                  <a:pt x="1183863" y="1425538"/>
                </a:lnTo>
                <a:lnTo>
                  <a:pt x="1187967" y="1425143"/>
                </a:lnTo>
                <a:lnTo>
                  <a:pt x="1192036" y="1424707"/>
                </a:lnTo>
                <a:lnTo>
                  <a:pt x="1195367" y="1417224"/>
                </a:lnTo>
                <a:close/>
                <a:moveTo>
                  <a:pt x="1588805" y="1408306"/>
                </a:moveTo>
                <a:lnTo>
                  <a:pt x="1591163" y="1414394"/>
                </a:lnTo>
                <a:lnTo>
                  <a:pt x="1588405" y="1420588"/>
                </a:lnTo>
                <a:lnTo>
                  <a:pt x="1594853" y="1419801"/>
                </a:lnTo>
                <a:lnTo>
                  <a:pt x="1591117" y="1428188"/>
                </a:lnTo>
                <a:lnTo>
                  <a:pt x="1584590" y="1429156"/>
                </a:lnTo>
                <a:lnTo>
                  <a:pt x="1583212" y="1432253"/>
                </a:lnTo>
                <a:lnTo>
                  <a:pt x="1594406" y="1430845"/>
                </a:lnTo>
                <a:lnTo>
                  <a:pt x="1590672" y="1439232"/>
                </a:lnTo>
                <a:lnTo>
                  <a:pt x="1579397" y="1440821"/>
                </a:lnTo>
                <a:lnTo>
                  <a:pt x="1576951" y="1446315"/>
                </a:lnTo>
                <a:lnTo>
                  <a:pt x="1581899" y="1453096"/>
                </a:lnTo>
                <a:lnTo>
                  <a:pt x="1593833" y="1450392"/>
                </a:lnTo>
                <a:lnTo>
                  <a:pt x="1587035" y="1460123"/>
                </a:lnTo>
                <a:lnTo>
                  <a:pt x="1591969" y="1466871"/>
                </a:lnTo>
                <a:lnTo>
                  <a:pt x="1598065" y="1466389"/>
                </a:lnTo>
                <a:lnTo>
                  <a:pt x="1603058" y="1456205"/>
                </a:lnTo>
                <a:lnTo>
                  <a:pt x="1612246" y="1455230"/>
                </a:lnTo>
                <a:lnTo>
                  <a:pt x="1607440" y="1465416"/>
                </a:lnTo>
                <a:lnTo>
                  <a:pt x="1610806" y="1465099"/>
                </a:lnTo>
                <a:lnTo>
                  <a:pt x="1613721" y="1459219"/>
                </a:lnTo>
                <a:lnTo>
                  <a:pt x="1622931" y="1458254"/>
                </a:lnTo>
                <a:lnTo>
                  <a:pt x="1620158" y="1464116"/>
                </a:lnTo>
                <a:lnTo>
                  <a:pt x="1626942" y="1463426"/>
                </a:lnTo>
                <a:lnTo>
                  <a:pt x="1632034" y="1467508"/>
                </a:lnTo>
                <a:lnTo>
                  <a:pt x="1627930" y="1472588"/>
                </a:lnTo>
                <a:lnTo>
                  <a:pt x="1621156" y="1473256"/>
                </a:lnTo>
                <a:lnTo>
                  <a:pt x="1625079" y="1478443"/>
                </a:lnTo>
                <a:lnTo>
                  <a:pt x="1615913" y="1479373"/>
                </a:lnTo>
                <a:lnTo>
                  <a:pt x="1611771" y="1474251"/>
                </a:lnTo>
                <a:lnTo>
                  <a:pt x="1608405" y="1474567"/>
                </a:lnTo>
                <a:lnTo>
                  <a:pt x="1615269" y="1483557"/>
                </a:lnTo>
                <a:lnTo>
                  <a:pt x="1606093" y="1484508"/>
                </a:lnTo>
                <a:lnTo>
                  <a:pt x="1599020" y="1475563"/>
                </a:lnTo>
                <a:lnTo>
                  <a:pt x="1593697" y="1475956"/>
                </a:lnTo>
                <a:lnTo>
                  <a:pt x="1590013" y="1484230"/>
                </a:lnTo>
                <a:lnTo>
                  <a:pt x="1598045" y="1492845"/>
                </a:lnTo>
                <a:lnTo>
                  <a:pt x="1586610" y="1491872"/>
                </a:lnTo>
                <a:lnTo>
                  <a:pt x="1583027" y="1499919"/>
                </a:lnTo>
                <a:lnTo>
                  <a:pt x="1586207" y="1504342"/>
                </a:lnTo>
                <a:lnTo>
                  <a:pt x="1597577" y="1503634"/>
                </a:lnTo>
                <a:lnTo>
                  <a:pt x="1603010" y="1511092"/>
                </a:lnTo>
                <a:lnTo>
                  <a:pt x="1591747" y="1511982"/>
                </a:lnTo>
                <a:lnTo>
                  <a:pt x="1593764" y="1514696"/>
                </a:lnTo>
                <a:lnTo>
                  <a:pt x="1600342" y="1514346"/>
                </a:lnTo>
                <a:lnTo>
                  <a:pt x="1605784" y="1521780"/>
                </a:lnTo>
                <a:lnTo>
                  <a:pt x="1599314" y="1522314"/>
                </a:lnTo>
                <a:lnTo>
                  <a:pt x="1603318" y="1527807"/>
                </a:lnTo>
                <a:lnTo>
                  <a:pt x="1602322" y="1534243"/>
                </a:lnTo>
                <a:lnTo>
                  <a:pt x="1595870" y="1533213"/>
                </a:lnTo>
                <a:lnTo>
                  <a:pt x="1591844" y="1527710"/>
                </a:lnTo>
                <a:lnTo>
                  <a:pt x="1589343" y="1533693"/>
                </a:lnTo>
                <a:lnTo>
                  <a:pt x="1583888" y="1526226"/>
                </a:lnTo>
                <a:lnTo>
                  <a:pt x="1586284" y="1520115"/>
                </a:lnTo>
                <a:lnTo>
                  <a:pt x="1584300" y="1517389"/>
                </a:lnTo>
                <a:lnTo>
                  <a:pt x="1579956" y="1527753"/>
                </a:lnTo>
                <a:lnTo>
                  <a:pt x="1574524" y="1520296"/>
                </a:lnTo>
                <a:lnTo>
                  <a:pt x="1578739" y="1509794"/>
                </a:lnTo>
                <a:lnTo>
                  <a:pt x="1575688" y="1505509"/>
                </a:lnTo>
                <a:lnTo>
                  <a:pt x="1566710" y="1506442"/>
                </a:lnTo>
                <a:lnTo>
                  <a:pt x="1563288" y="1517596"/>
                </a:lnTo>
                <a:lnTo>
                  <a:pt x="1558393" y="1507290"/>
                </a:lnTo>
                <a:lnTo>
                  <a:pt x="1549392" y="1508213"/>
                </a:lnTo>
                <a:lnTo>
                  <a:pt x="1547259" y="1513005"/>
                </a:lnTo>
                <a:lnTo>
                  <a:pt x="1553632" y="1522426"/>
                </a:lnTo>
                <a:lnTo>
                  <a:pt x="1549878" y="1530858"/>
                </a:lnTo>
                <a:lnTo>
                  <a:pt x="1543444" y="1521573"/>
                </a:lnTo>
                <a:lnTo>
                  <a:pt x="1542075" y="1524648"/>
                </a:lnTo>
                <a:lnTo>
                  <a:pt x="1545724" y="1530147"/>
                </a:lnTo>
                <a:lnTo>
                  <a:pt x="1541970" y="1538579"/>
                </a:lnTo>
                <a:lnTo>
                  <a:pt x="1538250" y="1533239"/>
                </a:lnTo>
                <a:lnTo>
                  <a:pt x="1535492" y="1539433"/>
                </a:lnTo>
                <a:lnTo>
                  <a:pt x="1529401" y="1541732"/>
                </a:lnTo>
                <a:lnTo>
                  <a:pt x="1527034" y="1535667"/>
                </a:lnTo>
                <a:lnTo>
                  <a:pt x="1529792" y="1529472"/>
                </a:lnTo>
                <a:lnTo>
                  <a:pt x="1523357" y="1530292"/>
                </a:lnTo>
                <a:lnTo>
                  <a:pt x="1527112" y="1521860"/>
                </a:lnTo>
                <a:lnTo>
                  <a:pt x="1533617" y="1520883"/>
                </a:lnTo>
                <a:lnTo>
                  <a:pt x="1534986" y="1517808"/>
                </a:lnTo>
                <a:lnTo>
                  <a:pt x="1523780" y="1519239"/>
                </a:lnTo>
                <a:lnTo>
                  <a:pt x="1527535" y="1510807"/>
                </a:lnTo>
                <a:lnTo>
                  <a:pt x="1538800" y="1509240"/>
                </a:lnTo>
                <a:lnTo>
                  <a:pt x="1541125" y="1504017"/>
                </a:lnTo>
                <a:lnTo>
                  <a:pt x="1536132" y="1497217"/>
                </a:lnTo>
                <a:lnTo>
                  <a:pt x="1524285" y="1499906"/>
                </a:lnTo>
                <a:lnTo>
                  <a:pt x="1531020" y="1490199"/>
                </a:lnTo>
                <a:lnTo>
                  <a:pt x="1525835" y="1483097"/>
                </a:lnTo>
                <a:lnTo>
                  <a:pt x="1520165" y="1483660"/>
                </a:lnTo>
                <a:lnTo>
                  <a:pt x="1515137" y="1493856"/>
                </a:lnTo>
                <a:lnTo>
                  <a:pt x="1505961" y="1494809"/>
                </a:lnTo>
                <a:lnTo>
                  <a:pt x="1510767" y="1484623"/>
                </a:lnTo>
                <a:lnTo>
                  <a:pt x="1507404" y="1484995"/>
                </a:lnTo>
                <a:lnTo>
                  <a:pt x="1504465" y="1490864"/>
                </a:lnTo>
                <a:lnTo>
                  <a:pt x="1495299" y="1491794"/>
                </a:lnTo>
                <a:lnTo>
                  <a:pt x="1498061" y="1485955"/>
                </a:lnTo>
                <a:lnTo>
                  <a:pt x="1491287" y="1486623"/>
                </a:lnTo>
                <a:lnTo>
                  <a:pt x="1486195" y="1482541"/>
                </a:lnTo>
                <a:lnTo>
                  <a:pt x="1490322" y="1477471"/>
                </a:lnTo>
                <a:lnTo>
                  <a:pt x="1497051" y="1476782"/>
                </a:lnTo>
                <a:lnTo>
                  <a:pt x="1493140" y="1471628"/>
                </a:lnTo>
                <a:lnTo>
                  <a:pt x="1502317" y="1470676"/>
                </a:lnTo>
                <a:lnTo>
                  <a:pt x="1506426" y="1475809"/>
                </a:lnTo>
                <a:lnTo>
                  <a:pt x="1509802" y="1475471"/>
                </a:lnTo>
                <a:lnTo>
                  <a:pt x="1502927" y="1466505"/>
                </a:lnTo>
                <a:lnTo>
                  <a:pt x="1512137" y="1465540"/>
                </a:lnTo>
                <a:lnTo>
                  <a:pt x="1519177" y="1474498"/>
                </a:lnTo>
                <a:lnTo>
                  <a:pt x="1525463" y="1473830"/>
                </a:lnTo>
                <a:lnTo>
                  <a:pt x="1528654" y="1466663"/>
                </a:lnTo>
                <a:lnTo>
                  <a:pt x="1520028" y="1457433"/>
                </a:lnTo>
                <a:lnTo>
                  <a:pt x="1532308" y="1458457"/>
                </a:lnTo>
                <a:lnTo>
                  <a:pt x="1535800" y="1450612"/>
                </a:lnTo>
                <a:lnTo>
                  <a:pt x="1531990" y="1445720"/>
                </a:lnTo>
                <a:lnTo>
                  <a:pt x="1520655" y="1446469"/>
                </a:lnTo>
                <a:lnTo>
                  <a:pt x="1515177" y="1438992"/>
                </a:lnTo>
                <a:lnTo>
                  <a:pt x="1526450" y="1438079"/>
                </a:lnTo>
                <a:lnTo>
                  <a:pt x="1524433" y="1435366"/>
                </a:lnTo>
                <a:lnTo>
                  <a:pt x="1517878" y="1435726"/>
                </a:lnTo>
                <a:lnTo>
                  <a:pt x="1512445" y="1428268"/>
                </a:lnTo>
                <a:lnTo>
                  <a:pt x="1518893" y="1427725"/>
                </a:lnTo>
                <a:lnTo>
                  <a:pt x="1514912" y="1422242"/>
                </a:lnTo>
                <a:lnTo>
                  <a:pt x="1515908" y="1415805"/>
                </a:lnTo>
                <a:lnTo>
                  <a:pt x="1522371" y="1416868"/>
                </a:lnTo>
                <a:lnTo>
                  <a:pt x="1526385" y="1422339"/>
                </a:lnTo>
                <a:lnTo>
                  <a:pt x="1528876" y="1416378"/>
                </a:lnTo>
                <a:lnTo>
                  <a:pt x="1534299" y="1423858"/>
                </a:lnTo>
                <a:lnTo>
                  <a:pt x="1531913" y="1429947"/>
                </a:lnTo>
                <a:lnTo>
                  <a:pt x="1533942" y="1432693"/>
                </a:lnTo>
                <a:lnTo>
                  <a:pt x="1538251" y="1422285"/>
                </a:lnTo>
                <a:lnTo>
                  <a:pt x="1543673" y="1429765"/>
                </a:lnTo>
                <a:lnTo>
                  <a:pt x="1539470" y="1440300"/>
                </a:lnTo>
                <a:lnTo>
                  <a:pt x="1543494" y="1445505"/>
                </a:lnTo>
                <a:lnTo>
                  <a:pt x="1551114" y="1444699"/>
                </a:lnTo>
                <a:lnTo>
                  <a:pt x="1554841" y="1432678"/>
                </a:lnTo>
                <a:lnTo>
                  <a:pt x="1560106" y="1443799"/>
                </a:lnTo>
                <a:lnTo>
                  <a:pt x="1568344" y="1442944"/>
                </a:lnTo>
                <a:lnTo>
                  <a:pt x="1570961" y="1437065"/>
                </a:lnTo>
                <a:lnTo>
                  <a:pt x="1564575" y="1427613"/>
                </a:lnTo>
                <a:lnTo>
                  <a:pt x="1568309" y="1419225"/>
                </a:lnTo>
                <a:lnTo>
                  <a:pt x="1574776" y="1428498"/>
                </a:lnTo>
                <a:lnTo>
                  <a:pt x="1576155" y="1425400"/>
                </a:lnTo>
                <a:lnTo>
                  <a:pt x="1572506" y="1419902"/>
                </a:lnTo>
                <a:lnTo>
                  <a:pt x="1576240" y="1411516"/>
                </a:lnTo>
                <a:lnTo>
                  <a:pt x="1579970" y="1416832"/>
                </a:lnTo>
                <a:lnTo>
                  <a:pt x="1582727" y="1410638"/>
                </a:lnTo>
                <a:close/>
                <a:moveTo>
                  <a:pt x="1169493" y="1400721"/>
                </a:moveTo>
                <a:lnTo>
                  <a:pt x="1162961" y="1415391"/>
                </a:lnTo>
                <a:lnTo>
                  <a:pt x="1172050" y="1414454"/>
                </a:lnTo>
                <a:lnTo>
                  <a:pt x="1175009" y="1407808"/>
                </a:lnTo>
                <a:close/>
                <a:moveTo>
                  <a:pt x="1200937" y="1397654"/>
                </a:moveTo>
                <a:lnTo>
                  <a:pt x="1197243" y="1405951"/>
                </a:lnTo>
                <a:lnTo>
                  <a:pt x="1200857" y="1410919"/>
                </a:lnTo>
                <a:lnTo>
                  <a:pt x="1210077" y="1410175"/>
                </a:lnTo>
                <a:close/>
                <a:moveTo>
                  <a:pt x="1192331" y="1394283"/>
                </a:moveTo>
                <a:lnTo>
                  <a:pt x="1177396" y="1395814"/>
                </a:lnTo>
                <a:lnTo>
                  <a:pt x="1183022" y="1403140"/>
                </a:lnTo>
                <a:lnTo>
                  <a:pt x="1187247" y="1402720"/>
                </a:lnTo>
                <a:lnTo>
                  <a:pt x="1188636" y="1402579"/>
                </a:lnTo>
                <a:close/>
                <a:moveTo>
                  <a:pt x="1216708" y="1350851"/>
                </a:moveTo>
                <a:lnTo>
                  <a:pt x="1219065" y="1356939"/>
                </a:lnTo>
                <a:lnTo>
                  <a:pt x="1216306" y="1363134"/>
                </a:lnTo>
                <a:lnTo>
                  <a:pt x="1222754" y="1362347"/>
                </a:lnTo>
                <a:lnTo>
                  <a:pt x="1219020" y="1370733"/>
                </a:lnTo>
                <a:lnTo>
                  <a:pt x="1212492" y="1371701"/>
                </a:lnTo>
                <a:lnTo>
                  <a:pt x="1211113" y="1374798"/>
                </a:lnTo>
                <a:lnTo>
                  <a:pt x="1222308" y="1373389"/>
                </a:lnTo>
                <a:lnTo>
                  <a:pt x="1218575" y="1381777"/>
                </a:lnTo>
                <a:lnTo>
                  <a:pt x="1207298" y="1383366"/>
                </a:lnTo>
                <a:lnTo>
                  <a:pt x="1204852" y="1388860"/>
                </a:lnTo>
                <a:lnTo>
                  <a:pt x="1209800" y="1395641"/>
                </a:lnTo>
                <a:lnTo>
                  <a:pt x="1221735" y="1392936"/>
                </a:lnTo>
                <a:lnTo>
                  <a:pt x="1214936" y="1402668"/>
                </a:lnTo>
                <a:lnTo>
                  <a:pt x="1219872" y="1409416"/>
                </a:lnTo>
                <a:lnTo>
                  <a:pt x="1225967" y="1408934"/>
                </a:lnTo>
                <a:lnTo>
                  <a:pt x="1230961" y="1398750"/>
                </a:lnTo>
                <a:lnTo>
                  <a:pt x="1240147" y="1397776"/>
                </a:lnTo>
                <a:lnTo>
                  <a:pt x="1235341" y="1407960"/>
                </a:lnTo>
                <a:lnTo>
                  <a:pt x="1238707" y="1407644"/>
                </a:lnTo>
                <a:lnTo>
                  <a:pt x="1241623" y="1401764"/>
                </a:lnTo>
                <a:lnTo>
                  <a:pt x="1250832" y="1400799"/>
                </a:lnTo>
                <a:lnTo>
                  <a:pt x="1248059" y="1406661"/>
                </a:lnTo>
                <a:lnTo>
                  <a:pt x="1254844" y="1405971"/>
                </a:lnTo>
                <a:lnTo>
                  <a:pt x="1259937" y="1410053"/>
                </a:lnTo>
                <a:lnTo>
                  <a:pt x="1255832" y="1415133"/>
                </a:lnTo>
                <a:lnTo>
                  <a:pt x="1249058" y="1415801"/>
                </a:lnTo>
                <a:lnTo>
                  <a:pt x="1252981" y="1420987"/>
                </a:lnTo>
                <a:lnTo>
                  <a:pt x="1243814" y="1421918"/>
                </a:lnTo>
                <a:lnTo>
                  <a:pt x="1239673" y="1416796"/>
                </a:lnTo>
                <a:lnTo>
                  <a:pt x="1236307" y="1417113"/>
                </a:lnTo>
                <a:lnTo>
                  <a:pt x="1243171" y="1426101"/>
                </a:lnTo>
                <a:lnTo>
                  <a:pt x="1233995" y="1427053"/>
                </a:lnTo>
                <a:lnTo>
                  <a:pt x="1226922" y="1418108"/>
                </a:lnTo>
                <a:lnTo>
                  <a:pt x="1221598" y="1418501"/>
                </a:lnTo>
                <a:lnTo>
                  <a:pt x="1217915" y="1426775"/>
                </a:lnTo>
                <a:lnTo>
                  <a:pt x="1225948" y="1435390"/>
                </a:lnTo>
                <a:lnTo>
                  <a:pt x="1214512" y="1434417"/>
                </a:lnTo>
                <a:lnTo>
                  <a:pt x="1210929" y="1442464"/>
                </a:lnTo>
                <a:lnTo>
                  <a:pt x="1214109" y="1446887"/>
                </a:lnTo>
                <a:lnTo>
                  <a:pt x="1225479" y="1446179"/>
                </a:lnTo>
                <a:lnTo>
                  <a:pt x="1230911" y="1453636"/>
                </a:lnTo>
                <a:lnTo>
                  <a:pt x="1219649" y="1454528"/>
                </a:lnTo>
                <a:lnTo>
                  <a:pt x="1221666" y="1457241"/>
                </a:lnTo>
                <a:lnTo>
                  <a:pt x="1228244" y="1456891"/>
                </a:lnTo>
                <a:lnTo>
                  <a:pt x="1233686" y="1464325"/>
                </a:lnTo>
                <a:lnTo>
                  <a:pt x="1227216" y="1464859"/>
                </a:lnTo>
                <a:lnTo>
                  <a:pt x="1231220" y="1470352"/>
                </a:lnTo>
                <a:lnTo>
                  <a:pt x="1230224" y="1476788"/>
                </a:lnTo>
                <a:lnTo>
                  <a:pt x="1223772" y="1475758"/>
                </a:lnTo>
                <a:lnTo>
                  <a:pt x="1219747" y="1470255"/>
                </a:lnTo>
                <a:lnTo>
                  <a:pt x="1217245" y="1476238"/>
                </a:lnTo>
                <a:lnTo>
                  <a:pt x="1211791" y="1468771"/>
                </a:lnTo>
                <a:lnTo>
                  <a:pt x="1214185" y="1462659"/>
                </a:lnTo>
                <a:lnTo>
                  <a:pt x="1212201" y="1459934"/>
                </a:lnTo>
                <a:lnTo>
                  <a:pt x="1207858" y="1470298"/>
                </a:lnTo>
                <a:lnTo>
                  <a:pt x="1202426" y="1462841"/>
                </a:lnTo>
                <a:lnTo>
                  <a:pt x="1206641" y="1452339"/>
                </a:lnTo>
                <a:lnTo>
                  <a:pt x="1203590" y="1448054"/>
                </a:lnTo>
                <a:lnTo>
                  <a:pt x="1194612" y="1448987"/>
                </a:lnTo>
                <a:lnTo>
                  <a:pt x="1191190" y="1460142"/>
                </a:lnTo>
                <a:lnTo>
                  <a:pt x="1186294" y="1449834"/>
                </a:lnTo>
                <a:lnTo>
                  <a:pt x="1177295" y="1450758"/>
                </a:lnTo>
                <a:lnTo>
                  <a:pt x="1175160" y="1455550"/>
                </a:lnTo>
                <a:lnTo>
                  <a:pt x="1181534" y="1464971"/>
                </a:lnTo>
                <a:lnTo>
                  <a:pt x="1177780" y="1473403"/>
                </a:lnTo>
                <a:lnTo>
                  <a:pt x="1171345" y="1464118"/>
                </a:lnTo>
                <a:lnTo>
                  <a:pt x="1169976" y="1467193"/>
                </a:lnTo>
                <a:lnTo>
                  <a:pt x="1173625" y="1472691"/>
                </a:lnTo>
                <a:lnTo>
                  <a:pt x="1169871" y="1481123"/>
                </a:lnTo>
                <a:lnTo>
                  <a:pt x="1166151" y="1475784"/>
                </a:lnTo>
                <a:lnTo>
                  <a:pt x="1163394" y="1481978"/>
                </a:lnTo>
                <a:lnTo>
                  <a:pt x="1157303" y="1484277"/>
                </a:lnTo>
                <a:lnTo>
                  <a:pt x="1154936" y="1478212"/>
                </a:lnTo>
                <a:lnTo>
                  <a:pt x="1157694" y="1472018"/>
                </a:lnTo>
                <a:lnTo>
                  <a:pt x="1151259" y="1472837"/>
                </a:lnTo>
                <a:lnTo>
                  <a:pt x="1155014" y="1464405"/>
                </a:lnTo>
                <a:lnTo>
                  <a:pt x="1161519" y="1463427"/>
                </a:lnTo>
                <a:lnTo>
                  <a:pt x="1162888" y="1460352"/>
                </a:lnTo>
                <a:lnTo>
                  <a:pt x="1151682" y="1461783"/>
                </a:lnTo>
                <a:lnTo>
                  <a:pt x="1155437" y="1453352"/>
                </a:lnTo>
                <a:lnTo>
                  <a:pt x="1166702" y="1451785"/>
                </a:lnTo>
                <a:lnTo>
                  <a:pt x="1169027" y="1446562"/>
                </a:lnTo>
                <a:lnTo>
                  <a:pt x="1164034" y="1439761"/>
                </a:lnTo>
                <a:lnTo>
                  <a:pt x="1152188" y="1442451"/>
                </a:lnTo>
                <a:lnTo>
                  <a:pt x="1158921" y="1432744"/>
                </a:lnTo>
                <a:lnTo>
                  <a:pt x="1153738" y="1425642"/>
                </a:lnTo>
                <a:lnTo>
                  <a:pt x="1148066" y="1426205"/>
                </a:lnTo>
                <a:lnTo>
                  <a:pt x="1143040" y="1436401"/>
                </a:lnTo>
                <a:lnTo>
                  <a:pt x="1133863" y="1437354"/>
                </a:lnTo>
                <a:lnTo>
                  <a:pt x="1138669" y="1427168"/>
                </a:lnTo>
                <a:lnTo>
                  <a:pt x="1135306" y="1427540"/>
                </a:lnTo>
                <a:lnTo>
                  <a:pt x="1132367" y="1433410"/>
                </a:lnTo>
                <a:lnTo>
                  <a:pt x="1123201" y="1434340"/>
                </a:lnTo>
                <a:lnTo>
                  <a:pt x="1125963" y="1428500"/>
                </a:lnTo>
                <a:lnTo>
                  <a:pt x="1119190" y="1429168"/>
                </a:lnTo>
                <a:lnTo>
                  <a:pt x="1114097" y="1425085"/>
                </a:lnTo>
                <a:lnTo>
                  <a:pt x="1118224" y="1420016"/>
                </a:lnTo>
                <a:lnTo>
                  <a:pt x="1124953" y="1419327"/>
                </a:lnTo>
                <a:lnTo>
                  <a:pt x="1121043" y="1414173"/>
                </a:lnTo>
                <a:lnTo>
                  <a:pt x="1130219" y="1413221"/>
                </a:lnTo>
                <a:lnTo>
                  <a:pt x="1134328" y="1418355"/>
                </a:lnTo>
                <a:lnTo>
                  <a:pt x="1137703" y="1418016"/>
                </a:lnTo>
                <a:lnTo>
                  <a:pt x="1130829" y="1409049"/>
                </a:lnTo>
                <a:lnTo>
                  <a:pt x="1140038" y="1408085"/>
                </a:lnTo>
                <a:lnTo>
                  <a:pt x="1147079" y="1417043"/>
                </a:lnTo>
                <a:lnTo>
                  <a:pt x="1153365" y="1416375"/>
                </a:lnTo>
                <a:lnTo>
                  <a:pt x="1156556" y="1409208"/>
                </a:lnTo>
                <a:lnTo>
                  <a:pt x="1147929" y="1399977"/>
                </a:lnTo>
                <a:lnTo>
                  <a:pt x="1160209" y="1401002"/>
                </a:lnTo>
                <a:lnTo>
                  <a:pt x="1163702" y="1393157"/>
                </a:lnTo>
                <a:lnTo>
                  <a:pt x="1159892" y="1388265"/>
                </a:lnTo>
                <a:lnTo>
                  <a:pt x="1148557" y="1389014"/>
                </a:lnTo>
                <a:lnTo>
                  <a:pt x="1143079" y="1381538"/>
                </a:lnTo>
                <a:lnTo>
                  <a:pt x="1154351" y="1380623"/>
                </a:lnTo>
                <a:lnTo>
                  <a:pt x="1152335" y="1377910"/>
                </a:lnTo>
                <a:lnTo>
                  <a:pt x="1145779" y="1378270"/>
                </a:lnTo>
                <a:lnTo>
                  <a:pt x="1140348" y="1370813"/>
                </a:lnTo>
                <a:lnTo>
                  <a:pt x="1146795" y="1370271"/>
                </a:lnTo>
                <a:lnTo>
                  <a:pt x="1142813" y="1364786"/>
                </a:lnTo>
                <a:lnTo>
                  <a:pt x="1143809" y="1358350"/>
                </a:lnTo>
                <a:lnTo>
                  <a:pt x="1150274" y="1359413"/>
                </a:lnTo>
                <a:lnTo>
                  <a:pt x="1154287" y="1364883"/>
                </a:lnTo>
                <a:lnTo>
                  <a:pt x="1156778" y="1358923"/>
                </a:lnTo>
                <a:lnTo>
                  <a:pt x="1162201" y="1366403"/>
                </a:lnTo>
                <a:lnTo>
                  <a:pt x="1159815" y="1372492"/>
                </a:lnTo>
                <a:lnTo>
                  <a:pt x="1161844" y="1375237"/>
                </a:lnTo>
                <a:lnTo>
                  <a:pt x="1166152" y="1364830"/>
                </a:lnTo>
                <a:lnTo>
                  <a:pt x="1171575" y="1372310"/>
                </a:lnTo>
                <a:lnTo>
                  <a:pt x="1167372" y="1382846"/>
                </a:lnTo>
                <a:lnTo>
                  <a:pt x="1171395" y="1388050"/>
                </a:lnTo>
                <a:lnTo>
                  <a:pt x="1179016" y="1387244"/>
                </a:lnTo>
                <a:lnTo>
                  <a:pt x="1182742" y="1375223"/>
                </a:lnTo>
                <a:lnTo>
                  <a:pt x="1188007" y="1386344"/>
                </a:lnTo>
                <a:lnTo>
                  <a:pt x="1196246" y="1385489"/>
                </a:lnTo>
                <a:lnTo>
                  <a:pt x="1198864" y="1379611"/>
                </a:lnTo>
                <a:lnTo>
                  <a:pt x="1192476" y="1370157"/>
                </a:lnTo>
                <a:lnTo>
                  <a:pt x="1196212" y="1361771"/>
                </a:lnTo>
                <a:lnTo>
                  <a:pt x="1202677" y="1371043"/>
                </a:lnTo>
                <a:lnTo>
                  <a:pt x="1204057" y="1367946"/>
                </a:lnTo>
                <a:lnTo>
                  <a:pt x="1200408" y="1362448"/>
                </a:lnTo>
                <a:lnTo>
                  <a:pt x="1204142" y="1354061"/>
                </a:lnTo>
                <a:lnTo>
                  <a:pt x="1207872" y="1359378"/>
                </a:lnTo>
                <a:lnTo>
                  <a:pt x="1210630" y="1353184"/>
                </a:lnTo>
                <a:close/>
                <a:moveTo>
                  <a:pt x="960782" y="1325994"/>
                </a:moveTo>
                <a:lnTo>
                  <a:pt x="949420" y="1327130"/>
                </a:lnTo>
                <a:lnTo>
                  <a:pt x="944053" y="1339184"/>
                </a:lnTo>
                <a:lnTo>
                  <a:pt x="968447" y="1336706"/>
                </a:lnTo>
                <a:close/>
                <a:moveTo>
                  <a:pt x="931206" y="1312628"/>
                </a:moveTo>
                <a:lnTo>
                  <a:pt x="918013" y="1313975"/>
                </a:lnTo>
                <a:lnTo>
                  <a:pt x="931982" y="1333138"/>
                </a:lnTo>
                <a:lnTo>
                  <a:pt x="937363" y="1321052"/>
                </a:lnTo>
                <a:close/>
                <a:moveTo>
                  <a:pt x="989029" y="1306172"/>
                </a:moveTo>
                <a:lnTo>
                  <a:pt x="976017" y="1307205"/>
                </a:lnTo>
                <a:lnTo>
                  <a:pt x="971368" y="1317644"/>
                </a:lnTo>
                <a:lnTo>
                  <a:pt x="979102" y="1328468"/>
                </a:lnTo>
                <a:close/>
                <a:moveTo>
                  <a:pt x="957596" y="1293518"/>
                </a:moveTo>
                <a:lnTo>
                  <a:pt x="952825" y="1294038"/>
                </a:lnTo>
                <a:lnTo>
                  <a:pt x="945721" y="1294743"/>
                </a:lnTo>
                <a:lnTo>
                  <a:pt x="940868" y="1305643"/>
                </a:lnTo>
                <a:lnTo>
                  <a:pt x="944395" y="1310489"/>
                </a:lnTo>
                <a:lnTo>
                  <a:pt x="947904" y="1315287"/>
                </a:lnTo>
                <a:lnTo>
                  <a:pt x="953883" y="1314714"/>
                </a:lnTo>
                <a:lnTo>
                  <a:pt x="959811" y="1314078"/>
                </a:lnTo>
                <a:lnTo>
                  <a:pt x="964664" y="1303177"/>
                </a:lnTo>
                <a:close/>
                <a:moveTo>
                  <a:pt x="926973" y="1279135"/>
                </a:moveTo>
                <a:lnTo>
                  <a:pt x="917457" y="1300508"/>
                </a:lnTo>
                <a:lnTo>
                  <a:pt x="930696" y="1299142"/>
                </a:lnTo>
                <a:lnTo>
                  <a:pt x="935008" y="1289460"/>
                </a:lnTo>
                <a:close/>
                <a:moveTo>
                  <a:pt x="972779" y="1274668"/>
                </a:moveTo>
                <a:lnTo>
                  <a:pt x="967398" y="1286754"/>
                </a:lnTo>
                <a:lnTo>
                  <a:pt x="972662" y="1293992"/>
                </a:lnTo>
                <a:lnTo>
                  <a:pt x="986092" y="1292908"/>
                </a:lnTo>
                <a:close/>
                <a:moveTo>
                  <a:pt x="960240" y="1269756"/>
                </a:moveTo>
                <a:lnTo>
                  <a:pt x="938484" y="1271987"/>
                </a:lnTo>
                <a:lnTo>
                  <a:pt x="946679" y="1282660"/>
                </a:lnTo>
                <a:lnTo>
                  <a:pt x="952835" y="1282047"/>
                </a:lnTo>
                <a:lnTo>
                  <a:pt x="954860" y="1281843"/>
                </a:lnTo>
                <a:close/>
                <a:moveTo>
                  <a:pt x="662370" y="1247264"/>
                </a:moveTo>
                <a:lnTo>
                  <a:pt x="652453" y="1252924"/>
                </a:lnTo>
                <a:lnTo>
                  <a:pt x="652452" y="1266118"/>
                </a:lnTo>
                <a:lnTo>
                  <a:pt x="673729" y="1253934"/>
                </a:lnTo>
                <a:close/>
                <a:moveTo>
                  <a:pt x="629914" y="1247084"/>
                </a:moveTo>
                <a:lnTo>
                  <a:pt x="618410" y="1253681"/>
                </a:lnTo>
                <a:lnTo>
                  <a:pt x="638966" y="1265505"/>
                </a:lnTo>
                <a:lnTo>
                  <a:pt x="638966" y="1252275"/>
                </a:lnTo>
                <a:close/>
                <a:moveTo>
                  <a:pt x="1343130" y="1224504"/>
                </a:moveTo>
                <a:lnTo>
                  <a:pt x="1332696" y="1224535"/>
                </a:lnTo>
                <a:lnTo>
                  <a:pt x="1326033" y="1236000"/>
                </a:lnTo>
                <a:lnTo>
                  <a:pt x="1349746" y="1235963"/>
                </a:lnTo>
                <a:close/>
                <a:moveTo>
                  <a:pt x="646251" y="1218893"/>
                </a:moveTo>
                <a:lnTo>
                  <a:pt x="642103" y="1221309"/>
                </a:lnTo>
                <a:lnTo>
                  <a:pt x="635900" y="1224841"/>
                </a:lnTo>
                <a:lnTo>
                  <a:pt x="635900" y="1236774"/>
                </a:lnTo>
                <a:lnTo>
                  <a:pt x="641093" y="1239765"/>
                </a:lnTo>
                <a:lnTo>
                  <a:pt x="646250" y="1242722"/>
                </a:lnTo>
                <a:lnTo>
                  <a:pt x="651480" y="1239766"/>
                </a:lnTo>
                <a:lnTo>
                  <a:pt x="656637" y="1236774"/>
                </a:lnTo>
                <a:lnTo>
                  <a:pt x="656636" y="1224841"/>
                </a:lnTo>
                <a:close/>
                <a:moveTo>
                  <a:pt x="612424" y="1218208"/>
                </a:moveTo>
                <a:lnTo>
                  <a:pt x="612423" y="1241604"/>
                </a:lnTo>
                <a:lnTo>
                  <a:pt x="623964" y="1234971"/>
                </a:lnTo>
                <a:lnTo>
                  <a:pt x="623964" y="1224373"/>
                </a:lnTo>
                <a:close/>
                <a:moveTo>
                  <a:pt x="680112" y="1217668"/>
                </a:moveTo>
                <a:lnTo>
                  <a:pt x="668644" y="1223904"/>
                </a:lnTo>
                <a:lnTo>
                  <a:pt x="668644" y="1235331"/>
                </a:lnTo>
                <a:lnTo>
                  <a:pt x="680112" y="1242072"/>
                </a:lnTo>
                <a:close/>
                <a:moveTo>
                  <a:pt x="1360894" y="1208464"/>
                </a:moveTo>
                <a:lnTo>
                  <a:pt x="1355136" y="1218323"/>
                </a:lnTo>
                <a:lnTo>
                  <a:pt x="1361733" y="1229750"/>
                </a:lnTo>
                <a:lnTo>
                  <a:pt x="1374066" y="1208560"/>
                </a:lnTo>
                <a:close/>
                <a:moveTo>
                  <a:pt x="1316187" y="1207842"/>
                </a:moveTo>
                <a:lnTo>
                  <a:pt x="1303112" y="1208273"/>
                </a:lnTo>
                <a:lnTo>
                  <a:pt x="1314810" y="1228535"/>
                </a:lnTo>
                <a:lnTo>
                  <a:pt x="1321486" y="1217020"/>
                </a:lnTo>
                <a:close/>
                <a:moveTo>
                  <a:pt x="995753" y="1206486"/>
                </a:moveTo>
                <a:lnTo>
                  <a:pt x="999185" y="1215355"/>
                </a:lnTo>
                <a:lnTo>
                  <a:pt x="995168" y="1224378"/>
                </a:lnTo>
                <a:lnTo>
                  <a:pt x="1004560" y="1223232"/>
                </a:lnTo>
                <a:lnTo>
                  <a:pt x="999120" y="1235451"/>
                </a:lnTo>
                <a:lnTo>
                  <a:pt x="989611" y="1236861"/>
                </a:lnTo>
                <a:lnTo>
                  <a:pt x="987602" y="1241372"/>
                </a:lnTo>
                <a:lnTo>
                  <a:pt x="1003911" y="1239320"/>
                </a:lnTo>
                <a:lnTo>
                  <a:pt x="998471" y="1251539"/>
                </a:lnTo>
                <a:lnTo>
                  <a:pt x="982045" y="1253854"/>
                </a:lnTo>
                <a:lnTo>
                  <a:pt x="978482" y="1261857"/>
                </a:lnTo>
                <a:lnTo>
                  <a:pt x="985690" y="1271735"/>
                </a:lnTo>
                <a:lnTo>
                  <a:pt x="1003075" y="1267795"/>
                </a:lnTo>
                <a:lnTo>
                  <a:pt x="993172" y="1281972"/>
                </a:lnTo>
                <a:lnTo>
                  <a:pt x="1000361" y="1291802"/>
                </a:lnTo>
                <a:lnTo>
                  <a:pt x="1009240" y="1291099"/>
                </a:lnTo>
                <a:lnTo>
                  <a:pt x="1016515" y="1276265"/>
                </a:lnTo>
                <a:lnTo>
                  <a:pt x="1029899" y="1274845"/>
                </a:lnTo>
                <a:lnTo>
                  <a:pt x="1022898" y="1289682"/>
                </a:lnTo>
                <a:lnTo>
                  <a:pt x="1027801" y="1289221"/>
                </a:lnTo>
                <a:lnTo>
                  <a:pt x="1032049" y="1280655"/>
                </a:lnTo>
                <a:lnTo>
                  <a:pt x="1045464" y="1279249"/>
                </a:lnTo>
                <a:lnTo>
                  <a:pt x="1041425" y="1287789"/>
                </a:lnTo>
                <a:lnTo>
                  <a:pt x="1051308" y="1286784"/>
                </a:lnTo>
                <a:lnTo>
                  <a:pt x="1058726" y="1292730"/>
                </a:lnTo>
                <a:lnTo>
                  <a:pt x="1052747" y="1300131"/>
                </a:lnTo>
                <a:lnTo>
                  <a:pt x="1042880" y="1301104"/>
                </a:lnTo>
                <a:lnTo>
                  <a:pt x="1048595" y="1308660"/>
                </a:lnTo>
                <a:lnTo>
                  <a:pt x="1035241" y="1310015"/>
                </a:lnTo>
                <a:lnTo>
                  <a:pt x="1029207" y="1302554"/>
                </a:lnTo>
                <a:lnTo>
                  <a:pt x="1024304" y="1303015"/>
                </a:lnTo>
                <a:lnTo>
                  <a:pt x="1034304" y="1316109"/>
                </a:lnTo>
                <a:lnTo>
                  <a:pt x="1020935" y="1317496"/>
                </a:lnTo>
                <a:lnTo>
                  <a:pt x="1010632" y="1304465"/>
                </a:lnTo>
                <a:lnTo>
                  <a:pt x="1002876" y="1305037"/>
                </a:lnTo>
                <a:lnTo>
                  <a:pt x="997510" y="1317090"/>
                </a:lnTo>
                <a:lnTo>
                  <a:pt x="1009213" y="1329641"/>
                </a:lnTo>
                <a:lnTo>
                  <a:pt x="992554" y="1328222"/>
                </a:lnTo>
                <a:lnTo>
                  <a:pt x="987334" y="1339946"/>
                </a:lnTo>
                <a:lnTo>
                  <a:pt x="991966" y="1346389"/>
                </a:lnTo>
                <a:lnTo>
                  <a:pt x="1008531" y="1345358"/>
                </a:lnTo>
                <a:lnTo>
                  <a:pt x="1016444" y="1356222"/>
                </a:lnTo>
                <a:lnTo>
                  <a:pt x="1000037" y="1357520"/>
                </a:lnTo>
                <a:lnTo>
                  <a:pt x="1002975" y="1361471"/>
                </a:lnTo>
                <a:lnTo>
                  <a:pt x="1012557" y="1360963"/>
                </a:lnTo>
                <a:lnTo>
                  <a:pt x="1020486" y="1371793"/>
                </a:lnTo>
                <a:lnTo>
                  <a:pt x="1011061" y="1372568"/>
                </a:lnTo>
                <a:lnTo>
                  <a:pt x="1016893" y="1380571"/>
                </a:lnTo>
                <a:lnTo>
                  <a:pt x="1015442" y="1389949"/>
                </a:lnTo>
                <a:lnTo>
                  <a:pt x="1006044" y="1388448"/>
                </a:lnTo>
                <a:lnTo>
                  <a:pt x="1000179" y="1380430"/>
                </a:lnTo>
                <a:lnTo>
                  <a:pt x="996535" y="1389146"/>
                </a:lnTo>
                <a:lnTo>
                  <a:pt x="988588" y="1378269"/>
                </a:lnTo>
                <a:lnTo>
                  <a:pt x="992079" y="1369366"/>
                </a:lnTo>
                <a:lnTo>
                  <a:pt x="989188" y="1365395"/>
                </a:lnTo>
                <a:lnTo>
                  <a:pt x="982861" y="1380494"/>
                </a:lnTo>
                <a:lnTo>
                  <a:pt x="974946" y="1369630"/>
                </a:lnTo>
                <a:lnTo>
                  <a:pt x="981088" y="1354331"/>
                </a:lnTo>
                <a:lnTo>
                  <a:pt x="976642" y="1348090"/>
                </a:lnTo>
                <a:lnTo>
                  <a:pt x="963563" y="1349448"/>
                </a:lnTo>
                <a:lnTo>
                  <a:pt x="958579" y="1365697"/>
                </a:lnTo>
                <a:lnTo>
                  <a:pt x="951447" y="1350683"/>
                </a:lnTo>
                <a:lnTo>
                  <a:pt x="938335" y="1352027"/>
                </a:lnTo>
                <a:lnTo>
                  <a:pt x="935227" y="1359010"/>
                </a:lnTo>
                <a:lnTo>
                  <a:pt x="944512" y="1372733"/>
                </a:lnTo>
                <a:lnTo>
                  <a:pt x="939043" y="1385017"/>
                </a:lnTo>
                <a:lnTo>
                  <a:pt x="929670" y="1371492"/>
                </a:lnTo>
                <a:lnTo>
                  <a:pt x="927676" y="1375971"/>
                </a:lnTo>
                <a:lnTo>
                  <a:pt x="932991" y="1383980"/>
                </a:lnTo>
                <a:lnTo>
                  <a:pt x="927522" y="1396264"/>
                </a:lnTo>
                <a:lnTo>
                  <a:pt x="922104" y="1388485"/>
                </a:lnTo>
                <a:lnTo>
                  <a:pt x="918086" y="1397509"/>
                </a:lnTo>
                <a:lnTo>
                  <a:pt x="909213" y="1400858"/>
                </a:lnTo>
                <a:lnTo>
                  <a:pt x="905765" y="1392022"/>
                </a:lnTo>
                <a:lnTo>
                  <a:pt x="909783" y="1382999"/>
                </a:lnTo>
                <a:lnTo>
                  <a:pt x="900408" y="1384192"/>
                </a:lnTo>
                <a:lnTo>
                  <a:pt x="905878" y="1371909"/>
                </a:lnTo>
                <a:lnTo>
                  <a:pt x="915354" y="1370484"/>
                </a:lnTo>
                <a:lnTo>
                  <a:pt x="917349" y="1366005"/>
                </a:lnTo>
                <a:lnTo>
                  <a:pt x="901025" y="1368091"/>
                </a:lnTo>
                <a:lnTo>
                  <a:pt x="906494" y="1355806"/>
                </a:lnTo>
                <a:lnTo>
                  <a:pt x="922905" y="1353524"/>
                </a:lnTo>
                <a:lnTo>
                  <a:pt x="926293" y="1345916"/>
                </a:lnTo>
                <a:lnTo>
                  <a:pt x="919019" y="1336009"/>
                </a:lnTo>
                <a:lnTo>
                  <a:pt x="901761" y="1339927"/>
                </a:lnTo>
                <a:lnTo>
                  <a:pt x="911570" y="1325786"/>
                </a:lnTo>
                <a:lnTo>
                  <a:pt x="904019" y="1315439"/>
                </a:lnTo>
                <a:lnTo>
                  <a:pt x="895759" y="1316261"/>
                </a:lnTo>
                <a:lnTo>
                  <a:pt x="888434" y="1331113"/>
                </a:lnTo>
                <a:lnTo>
                  <a:pt x="875066" y="1332500"/>
                </a:lnTo>
                <a:lnTo>
                  <a:pt x="882068" y="1317662"/>
                </a:lnTo>
                <a:lnTo>
                  <a:pt x="877168" y="1318204"/>
                </a:lnTo>
                <a:lnTo>
                  <a:pt x="872888" y="1326756"/>
                </a:lnTo>
                <a:lnTo>
                  <a:pt x="859534" y="1328111"/>
                </a:lnTo>
                <a:lnTo>
                  <a:pt x="863559" y="1319603"/>
                </a:lnTo>
                <a:lnTo>
                  <a:pt x="853690" y="1320576"/>
                </a:lnTo>
                <a:lnTo>
                  <a:pt x="846273" y="1314630"/>
                </a:lnTo>
                <a:lnTo>
                  <a:pt x="852285" y="1307244"/>
                </a:lnTo>
                <a:lnTo>
                  <a:pt x="862086" y="1306242"/>
                </a:lnTo>
                <a:lnTo>
                  <a:pt x="856390" y="1298733"/>
                </a:lnTo>
                <a:lnTo>
                  <a:pt x="869757" y="1297345"/>
                </a:lnTo>
                <a:lnTo>
                  <a:pt x="875744" y="1304824"/>
                </a:lnTo>
                <a:lnTo>
                  <a:pt x="880661" y="1304330"/>
                </a:lnTo>
                <a:lnTo>
                  <a:pt x="870647" y="1291269"/>
                </a:lnTo>
                <a:lnTo>
                  <a:pt x="884064" y="1289863"/>
                </a:lnTo>
                <a:lnTo>
                  <a:pt x="894319" y="1302913"/>
                </a:lnTo>
                <a:lnTo>
                  <a:pt x="903477" y="1301939"/>
                </a:lnTo>
                <a:lnTo>
                  <a:pt x="908125" y="1291500"/>
                </a:lnTo>
                <a:lnTo>
                  <a:pt x="895559" y="1278052"/>
                </a:lnTo>
                <a:lnTo>
                  <a:pt x="913447" y="1279545"/>
                </a:lnTo>
                <a:lnTo>
                  <a:pt x="918536" y="1268117"/>
                </a:lnTo>
                <a:lnTo>
                  <a:pt x="912985" y="1260990"/>
                </a:lnTo>
                <a:lnTo>
                  <a:pt x="896471" y="1262081"/>
                </a:lnTo>
                <a:lnTo>
                  <a:pt x="888491" y="1251189"/>
                </a:lnTo>
                <a:lnTo>
                  <a:pt x="904914" y="1249859"/>
                </a:lnTo>
                <a:lnTo>
                  <a:pt x="901975" y="1245907"/>
                </a:lnTo>
                <a:lnTo>
                  <a:pt x="892427" y="1246430"/>
                </a:lnTo>
                <a:lnTo>
                  <a:pt x="884512" y="1235567"/>
                </a:lnTo>
                <a:lnTo>
                  <a:pt x="893905" y="1234776"/>
                </a:lnTo>
                <a:lnTo>
                  <a:pt x="888106" y="1226788"/>
                </a:lnTo>
                <a:lnTo>
                  <a:pt x="889557" y="1217411"/>
                </a:lnTo>
                <a:lnTo>
                  <a:pt x="898973" y="1218959"/>
                </a:lnTo>
                <a:lnTo>
                  <a:pt x="904819" y="1226929"/>
                </a:lnTo>
                <a:lnTo>
                  <a:pt x="908449" y="1218245"/>
                </a:lnTo>
                <a:lnTo>
                  <a:pt x="916348" y="1229141"/>
                </a:lnTo>
                <a:lnTo>
                  <a:pt x="912872" y="1238013"/>
                </a:lnTo>
                <a:lnTo>
                  <a:pt x="915828" y="1242012"/>
                </a:lnTo>
                <a:lnTo>
                  <a:pt x="922105" y="1226851"/>
                </a:lnTo>
                <a:lnTo>
                  <a:pt x="930003" y="1237747"/>
                </a:lnTo>
                <a:lnTo>
                  <a:pt x="923881" y="1253095"/>
                </a:lnTo>
                <a:lnTo>
                  <a:pt x="929743" y="1260677"/>
                </a:lnTo>
                <a:lnTo>
                  <a:pt x="940845" y="1259503"/>
                </a:lnTo>
                <a:lnTo>
                  <a:pt x="946273" y="1241992"/>
                </a:lnTo>
                <a:lnTo>
                  <a:pt x="953943" y="1258192"/>
                </a:lnTo>
                <a:lnTo>
                  <a:pt x="965945" y="1256946"/>
                </a:lnTo>
                <a:lnTo>
                  <a:pt x="969756" y="1248383"/>
                </a:lnTo>
                <a:lnTo>
                  <a:pt x="960453" y="1234612"/>
                </a:lnTo>
                <a:lnTo>
                  <a:pt x="965893" y="1222394"/>
                </a:lnTo>
                <a:lnTo>
                  <a:pt x="975315" y="1235902"/>
                </a:lnTo>
                <a:lnTo>
                  <a:pt x="977322" y="1231389"/>
                </a:lnTo>
                <a:lnTo>
                  <a:pt x="972008" y="1223380"/>
                </a:lnTo>
                <a:lnTo>
                  <a:pt x="977448" y="1211161"/>
                </a:lnTo>
                <a:lnTo>
                  <a:pt x="982881" y="1218908"/>
                </a:lnTo>
                <a:lnTo>
                  <a:pt x="986897" y="1209883"/>
                </a:lnTo>
                <a:close/>
                <a:moveTo>
                  <a:pt x="639002" y="1196110"/>
                </a:moveTo>
                <a:lnTo>
                  <a:pt x="620033" y="1206996"/>
                </a:lnTo>
                <a:lnTo>
                  <a:pt x="631861" y="1213413"/>
                </a:lnTo>
                <a:lnTo>
                  <a:pt x="637235" y="1210349"/>
                </a:lnTo>
                <a:lnTo>
                  <a:pt x="639002" y="1209339"/>
                </a:lnTo>
                <a:close/>
                <a:moveTo>
                  <a:pt x="652453" y="1195497"/>
                </a:moveTo>
                <a:lnTo>
                  <a:pt x="652452" y="1208727"/>
                </a:lnTo>
                <a:lnTo>
                  <a:pt x="660206" y="1213198"/>
                </a:lnTo>
                <a:lnTo>
                  <a:pt x="672035" y="1206744"/>
                </a:lnTo>
                <a:close/>
                <a:moveTo>
                  <a:pt x="1344717" y="1191911"/>
                </a:moveTo>
                <a:lnTo>
                  <a:pt x="1332748" y="1191953"/>
                </a:lnTo>
                <a:lnTo>
                  <a:pt x="1330365" y="1196118"/>
                </a:lnTo>
                <a:lnTo>
                  <a:pt x="1326759" y="1202279"/>
                </a:lnTo>
                <a:lnTo>
                  <a:pt x="1332725" y="1212613"/>
                </a:lnTo>
                <a:lnTo>
                  <a:pt x="1338719" y="1212608"/>
                </a:lnTo>
                <a:lnTo>
                  <a:pt x="1344663" y="1212590"/>
                </a:lnTo>
                <a:lnTo>
                  <a:pt x="1347714" y="1207415"/>
                </a:lnTo>
                <a:lnTo>
                  <a:pt x="1350683" y="1202245"/>
                </a:lnTo>
                <a:close/>
                <a:moveTo>
                  <a:pt x="1315079" y="1175846"/>
                </a:moveTo>
                <a:lnTo>
                  <a:pt x="1304095" y="1194759"/>
                </a:lnTo>
                <a:lnTo>
                  <a:pt x="1317547" y="1194402"/>
                </a:lnTo>
                <a:lnTo>
                  <a:pt x="1320669" y="1189061"/>
                </a:lnTo>
                <a:lnTo>
                  <a:pt x="1321694" y="1187304"/>
                </a:lnTo>
                <a:close/>
                <a:moveTo>
                  <a:pt x="1361461" y="1173961"/>
                </a:moveTo>
                <a:lnTo>
                  <a:pt x="1354648" y="1185095"/>
                </a:lnTo>
                <a:lnTo>
                  <a:pt x="1360362" y="1194992"/>
                </a:lnTo>
                <a:lnTo>
                  <a:pt x="1373664" y="1195096"/>
                </a:lnTo>
                <a:close/>
                <a:moveTo>
                  <a:pt x="1349003" y="1168540"/>
                </a:moveTo>
                <a:lnTo>
                  <a:pt x="1326422" y="1168589"/>
                </a:lnTo>
                <a:lnTo>
                  <a:pt x="1333037" y="1180048"/>
                </a:lnTo>
                <a:lnTo>
                  <a:pt x="1341987" y="1180042"/>
                </a:lnTo>
                <a:close/>
                <a:moveTo>
                  <a:pt x="645709" y="1123866"/>
                </a:moveTo>
                <a:lnTo>
                  <a:pt x="652453" y="1130570"/>
                </a:lnTo>
                <a:lnTo>
                  <a:pt x="652453" y="1140449"/>
                </a:lnTo>
                <a:lnTo>
                  <a:pt x="660567" y="1135582"/>
                </a:lnTo>
                <a:lnTo>
                  <a:pt x="660567" y="1148956"/>
                </a:lnTo>
                <a:lnTo>
                  <a:pt x="652453" y="1154112"/>
                </a:lnTo>
                <a:lnTo>
                  <a:pt x="652453" y="1159051"/>
                </a:lnTo>
                <a:lnTo>
                  <a:pt x="666517" y="1150543"/>
                </a:lnTo>
                <a:lnTo>
                  <a:pt x="666517" y="1163917"/>
                </a:lnTo>
                <a:lnTo>
                  <a:pt x="652453" y="1172713"/>
                </a:lnTo>
                <a:lnTo>
                  <a:pt x="652453" y="1181473"/>
                </a:lnTo>
                <a:lnTo>
                  <a:pt x="663055" y="1187565"/>
                </a:lnTo>
                <a:lnTo>
                  <a:pt x="677336" y="1176895"/>
                </a:lnTo>
                <a:lnTo>
                  <a:pt x="674054" y="1193874"/>
                </a:lnTo>
                <a:lnTo>
                  <a:pt x="684620" y="1199931"/>
                </a:lnTo>
                <a:lnTo>
                  <a:pt x="692446" y="1195677"/>
                </a:lnTo>
                <a:lnTo>
                  <a:pt x="693059" y="1179166"/>
                </a:lnTo>
                <a:lnTo>
                  <a:pt x="704707" y="1172425"/>
                </a:lnTo>
                <a:lnTo>
                  <a:pt x="704346" y="1188827"/>
                </a:lnTo>
                <a:lnTo>
                  <a:pt x="708637" y="1186412"/>
                </a:lnTo>
                <a:lnTo>
                  <a:pt x="709034" y="1176859"/>
                </a:lnTo>
                <a:lnTo>
                  <a:pt x="720718" y="1170118"/>
                </a:lnTo>
                <a:lnTo>
                  <a:pt x="720502" y="1179562"/>
                </a:lnTo>
                <a:lnTo>
                  <a:pt x="729121" y="1174624"/>
                </a:lnTo>
                <a:lnTo>
                  <a:pt x="738317" y="1177039"/>
                </a:lnTo>
                <a:lnTo>
                  <a:pt x="735864" y="1186232"/>
                </a:lnTo>
                <a:lnTo>
                  <a:pt x="727246" y="1191135"/>
                </a:lnTo>
                <a:lnTo>
                  <a:pt x="735540" y="1195713"/>
                </a:lnTo>
                <a:lnTo>
                  <a:pt x="723892" y="1202382"/>
                </a:lnTo>
                <a:lnTo>
                  <a:pt x="715345" y="1198020"/>
                </a:lnTo>
                <a:lnTo>
                  <a:pt x="711053" y="1200436"/>
                </a:lnTo>
                <a:lnTo>
                  <a:pt x="725515" y="1208330"/>
                </a:lnTo>
                <a:lnTo>
                  <a:pt x="713867" y="1215036"/>
                </a:lnTo>
                <a:lnTo>
                  <a:pt x="699153" y="1207321"/>
                </a:lnTo>
                <a:lnTo>
                  <a:pt x="692301" y="1210998"/>
                </a:lnTo>
                <a:lnTo>
                  <a:pt x="692301" y="1224192"/>
                </a:lnTo>
                <a:lnTo>
                  <a:pt x="708097" y="1230898"/>
                </a:lnTo>
                <a:lnTo>
                  <a:pt x="692301" y="1236377"/>
                </a:lnTo>
                <a:lnTo>
                  <a:pt x="692301" y="1249211"/>
                </a:lnTo>
                <a:lnTo>
                  <a:pt x="699153" y="1253212"/>
                </a:lnTo>
                <a:lnTo>
                  <a:pt x="713866" y="1245534"/>
                </a:lnTo>
                <a:lnTo>
                  <a:pt x="725515" y="1252239"/>
                </a:lnTo>
                <a:lnTo>
                  <a:pt x="711053" y="1260098"/>
                </a:lnTo>
                <a:lnTo>
                  <a:pt x="715345" y="1262513"/>
                </a:lnTo>
                <a:lnTo>
                  <a:pt x="723892" y="1258151"/>
                </a:lnTo>
                <a:lnTo>
                  <a:pt x="735540" y="1264820"/>
                </a:lnTo>
                <a:lnTo>
                  <a:pt x="727246" y="1269363"/>
                </a:lnTo>
                <a:lnTo>
                  <a:pt x="735828" y="1274301"/>
                </a:lnTo>
                <a:lnTo>
                  <a:pt x="738317" y="1283458"/>
                </a:lnTo>
                <a:lnTo>
                  <a:pt x="729121" y="1285910"/>
                </a:lnTo>
                <a:lnTo>
                  <a:pt x="720503" y="1280971"/>
                </a:lnTo>
                <a:lnTo>
                  <a:pt x="720718" y="1290416"/>
                </a:lnTo>
                <a:lnTo>
                  <a:pt x="709035" y="1283711"/>
                </a:lnTo>
                <a:lnTo>
                  <a:pt x="708602" y="1274157"/>
                </a:lnTo>
                <a:lnTo>
                  <a:pt x="704346" y="1271706"/>
                </a:lnTo>
                <a:lnTo>
                  <a:pt x="704706" y="1288073"/>
                </a:lnTo>
                <a:lnTo>
                  <a:pt x="693059" y="1281367"/>
                </a:lnTo>
                <a:lnTo>
                  <a:pt x="692445" y="1264893"/>
                </a:lnTo>
                <a:lnTo>
                  <a:pt x="685847" y="1260999"/>
                </a:lnTo>
                <a:lnTo>
                  <a:pt x="674451" y="1267560"/>
                </a:lnTo>
                <a:lnTo>
                  <a:pt x="676506" y="1284432"/>
                </a:lnTo>
                <a:lnTo>
                  <a:pt x="663885" y="1273616"/>
                </a:lnTo>
                <a:lnTo>
                  <a:pt x="652453" y="1280178"/>
                </a:lnTo>
                <a:lnTo>
                  <a:pt x="652452" y="1287820"/>
                </a:lnTo>
                <a:lnTo>
                  <a:pt x="666517" y="1296580"/>
                </a:lnTo>
                <a:lnTo>
                  <a:pt x="666517" y="1310027"/>
                </a:lnTo>
                <a:lnTo>
                  <a:pt x="652453" y="1301484"/>
                </a:lnTo>
                <a:lnTo>
                  <a:pt x="652453" y="1306386"/>
                </a:lnTo>
                <a:lnTo>
                  <a:pt x="660567" y="1311542"/>
                </a:lnTo>
                <a:lnTo>
                  <a:pt x="660566" y="1324988"/>
                </a:lnTo>
                <a:lnTo>
                  <a:pt x="652452" y="1320085"/>
                </a:lnTo>
                <a:lnTo>
                  <a:pt x="652452" y="1329963"/>
                </a:lnTo>
                <a:lnTo>
                  <a:pt x="645709" y="1336632"/>
                </a:lnTo>
                <a:lnTo>
                  <a:pt x="638965" y="1329963"/>
                </a:lnTo>
                <a:lnTo>
                  <a:pt x="638965" y="1320085"/>
                </a:lnTo>
                <a:lnTo>
                  <a:pt x="630888" y="1324988"/>
                </a:lnTo>
                <a:lnTo>
                  <a:pt x="630888" y="1311541"/>
                </a:lnTo>
                <a:lnTo>
                  <a:pt x="638966" y="1306386"/>
                </a:lnTo>
                <a:lnTo>
                  <a:pt x="638966" y="1301483"/>
                </a:lnTo>
                <a:lnTo>
                  <a:pt x="624901" y="1310027"/>
                </a:lnTo>
                <a:lnTo>
                  <a:pt x="624901" y="1296581"/>
                </a:lnTo>
                <a:lnTo>
                  <a:pt x="638966" y="1287820"/>
                </a:lnTo>
                <a:lnTo>
                  <a:pt x="638965" y="1279493"/>
                </a:lnTo>
                <a:lnTo>
                  <a:pt x="628292" y="1273401"/>
                </a:lnTo>
                <a:lnTo>
                  <a:pt x="614118" y="1283999"/>
                </a:lnTo>
                <a:lnTo>
                  <a:pt x="617328" y="1267092"/>
                </a:lnTo>
                <a:lnTo>
                  <a:pt x="606221" y="1260711"/>
                </a:lnTo>
                <a:lnTo>
                  <a:pt x="599009" y="1264820"/>
                </a:lnTo>
                <a:lnTo>
                  <a:pt x="598359" y="1281368"/>
                </a:lnTo>
                <a:lnTo>
                  <a:pt x="586712" y="1288073"/>
                </a:lnTo>
                <a:lnTo>
                  <a:pt x="587072" y="1271669"/>
                </a:lnTo>
                <a:lnTo>
                  <a:pt x="582816" y="1274157"/>
                </a:lnTo>
                <a:lnTo>
                  <a:pt x="582384" y="1283711"/>
                </a:lnTo>
                <a:lnTo>
                  <a:pt x="570737" y="1290380"/>
                </a:lnTo>
                <a:lnTo>
                  <a:pt x="570952" y="1280971"/>
                </a:lnTo>
                <a:lnTo>
                  <a:pt x="562334" y="1285874"/>
                </a:lnTo>
                <a:lnTo>
                  <a:pt x="553137" y="1283458"/>
                </a:lnTo>
                <a:lnTo>
                  <a:pt x="555626" y="1274266"/>
                </a:lnTo>
                <a:lnTo>
                  <a:pt x="564172" y="1269363"/>
                </a:lnTo>
                <a:lnTo>
                  <a:pt x="555915" y="1264821"/>
                </a:lnTo>
                <a:lnTo>
                  <a:pt x="567562" y="1258115"/>
                </a:lnTo>
                <a:lnTo>
                  <a:pt x="576073" y="1262513"/>
                </a:lnTo>
                <a:lnTo>
                  <a:pt x="580364" y="1260062"/>
                </a:lnTo>
                <a:lnTo>
                  <a:pt x="565904" y="1252203"/>
                </a:lnTo>
                <a:lnTo>
                  <a:pt x="577588" y="1245462"/>
                </a:lnTo>
                <a:lnTo>
                  <a:pt x="592265" y="1253213"/>
                </a:lnTo>
                <a:lnTo>
                  <a:pt x="600235" y="1248598"/>
                </a:lnTo>
                <a:lnTo>
                  <a:pt x="600235" y="1237171"/>
                </a:lnTo>
                <a:lnTo>
                  <a:pt x="583286" y="1229996"/>
                </a:lnTo>
                <a:lnTo>
                  <a:pt x="600235" y="1224084"/>
                </a:lnTo>
                <a:lnTo>
                  <a:pt x="600235" y="1211575"/>
                </a:lnTo>
                <a:lnTo>
                  <a:pt x="592265" y="1207321"/>
                </a:lnTo>
                <a:lnTo>
                  <a:pt x="577623" y="1215036"/>
                </a:lnTo>
                <a:lnTo>
                  <a:pt x="565903" y="1208330"/>
                </a:lnTo>
                <a:lnTo>
                  <a:pt x="580365" y="1200436"/>
                </a:lnTo>
                <a:lnTo>
                  <a:pt x="576073" y="1198020"/>
                </a:lnTo>
                <a:lnTo>
                  <a:pt x="567563" y="1202382"/>
                </a:lnTo>
                <a:lnTo>
                  <a:pt x="555914" y="1195677"/>
                </a:lnTo>
                <a:lnTo>
                  <a:pt x="564173" y="1191135"/>
                </a:lnTo>
                <a:lnTo>
                  <a:pt x="555627" y="1186196"/>
                </a:lnTo>
                <a:lnTo>
                  <a:pt x="553138" y="1177039"/>
                </a:lnTo>
                <a:lnTo>
                  <a:pt x="562369" y="1174624"/>
                </a:lnTo>
                <a:lnTo>
                  <a:pt x="570952" y="1179527"/>
                </a:lnTo>
                <a:lnTo>
                  <a:pt x="570737" y="1170118"/>
                </a:lnTo>
                <a:lnTo>
                  <a:pt x="582385" y="1176859"/>
                </a:lnTo>
                <a:lnTo>
                  <a:pt x="582817" y="1186377"/>
                </a:lnTo>
                <a:lnTo>
                  <a:pt x="587144" y="1188828"/>
                </a:lnTo>
                <a:lnTo>
                  <a:pt x="586711" y="1172425"/>
                </a:lnTo>
                <a:lnTo>
                  <a:pt x="598359" y="1179166"/>
                </a:lnTo>
                <a:lnTo>
                  <a:pt x="599009" y="1195677"/>
                </a:lnTo>
                <a:lnTo>
                  <a:pt x="607447" y="1200219"/>
                </a:lnTo>
                <a:lnTo>
                  <a:pt x="617111" y="1194631"/>
                </a:lnTo>
                <a:lnTo>
                  <a:pt x="614948" y="1176426"/>
                </a:lnTo>
                <a:lnTo>
                  <a:pt x="628544" y="1188106"/>
                </a:lnTo>
                <a:lnTo>
                  <a:pt x="639001" y="1182086"/>
                </a:lnTo>
                <a:lnTo>
                  <a:pt x="639002" y="1172713"/>
                </a:lnTo>
                <a:lnTo>
                  <a:pt x="624901" y="1163917"/>
                </a:lnTo>
                <a:lnTo>
                  <a:pt x="624901" y="1150543"/>
                </a:lnTo>
                <a:lnTo>
                  <a:pt x="639002" y="1159051"/>
                </a:lnTo>
                <a:lnTo>
                  <a:pt x="639002" y="1154112"/>
                </a:lnTo>
                <a:lnTo>
                  <a:pt x="630888" y="1148957"/>
                </a:lnTo>
                <a:lnTo>
                  <a:pt x="630888" y="1135582"/>
                </a:lnTo>
                <a:lnTo>
                  <a:pt x="639002" y="1140449"/>
                </a:lnTo>
                <a:lnTo>
                  <a:pt x="639002" y="1130570"/>
                </a:lnTo>
                <a:close/>
                <a:moveTo>
                  <a:pt x="1391553" y="1109673"/>
                </a:moveTo>
                <a:lnTo>
                  <a:pt x="1394026" y="1118860"/>
                </a:lnTo>
                <a:lnTo>
                  <a:pt x="1389013" y="1127416"/>
                </a:lnTo>
                <a:lnTo>
                  <a:pt x="1398485" y="1127234"/>
                </a:lnTo>
                <a:lnTo>
                  <a:pt x="1391733" y="1138833"/>
                </a:lnTo>
                <a:lnTo>
                  <a:pt x="1382150" y="1139329"/>
                </a:lnTo>
                <a:lnTo>
                  <a:pt x="1379642" y="1143566"/>
                </a:lnTo>
                <a:lnTo>
                  <a:pt x="1396112" y="1143174"/>
                </a:lnTo>
                <a:lnTo>
                  <a:pt x="1389378" y="1154804"/>
                </a:lnTo>
                <a:lnTo>
                  <a:pt x="1372778" y="1155479"/>
                </a:lnTo>
                <a:lnTo>
                  <a:pt x="1368682" y="1162090"/>
                </a:lnTo>
                <a:lnTo>
                  <a:pt x="1375280" y="1173517"/>
                </a:lnTo>
                <a:lnTo>
                  <a:pt x="1392311" y="1171426"/>
                </a:lnTo>
                <a:lnTo>
                  <a:pt x="1381372" y="1184069"/>
                </a:lnTo>
                <a:lnTo>
                  <a:pt x="1387788" y="1195183"/>
                </a:lnTo>
                <a:lnTo>
                  <a:pt x="1395723" y="1195223"/>
                </a:lnTo>
                <a:lnTo>
                  <a:pt x="1404626" y="1181216"/>
                </a:lnTo>
                <a:lnTo>
                  <a:pt x="1418066" y="1181199"/>
                </a:lnTo>
                <a:lnTo>
                  <a:pt x="1409473" y="1195236"/>
                </a:lnTo>
                <a:lnTo>
                  <a:pt x="1414396" y="1195182"/>
                </a:lnTo>
                <a:lnTo>
                  <a:pt x="1419618" y="1187130"/>
                </a:lnTo>
                <a:lnTo>
                  <a:pt x="1433039" y="1187082"/>
                </a:lnTo>
                <a:lnTo>
                  <a:pt x="1428127" y="1195163"/>
                </a:lnTo>
                <a:lnTo>
                  <a:pt x="1438030" y="1195149"/>
                </a:lnTo>
                <a:lnTo>
                  <a:pt x="1444763" y="1201835"/>
                </a:lnTo>
                <a:lnTo>
                  <a:pt x="1438025" y="1208555"/>
                </a:lnTo>
                <a:lnTo>
                  <a:pt x="1428091" y="1208588"/>
                </a:lnTo>
                <a:lnTo>
                  <a:pt x="1433001" y="1216660"/>
                </a:lnTo>
                <a:lnTo>
                  <a:pt x="1419530" y="1216695"/>
                </a:lnTo>
                <a:lnTo>
                  <a:pt x="1414378" y="1208638"/>
                </a:lnTo>
                <a:lnTo>
                  <a:pt x="1409467" y="1208643"/>
                </a:lnTo>
                <a:lnTo>
                  <a:pt x="1417963" y="1222636"/>
                </a:lnTo>
                <a:lnTo>
                  <a:pt x="1404523" y="1222653"/>
                </a:lnTo>
                <a:lnTo>
                  <a:pt x="1395755" y="1208692"/>
                </a:lnTo>
                <a:lnTo>
                  <a:pt x="1388093" y="1208620"/>
                </a:lnTo>
                <a:lnTo>
                  <a:pt x="1381504" y="1220000"/>
                </a:lnTo>
                <a:lnTo>
                  <a:pt x="1391721" y="1233583"/>
                </a:lnTo>
                <a:lnTo>
                  <a:pt x="1375382" y="1230528"/>
                </a:lnTo>
                <a:lnTo>
                  <a:pt x="1368762" y="1241926"/>
                </a:lnTo>
                <a:lnTo>
                  <a:pt x="1372584" y="1248545"/>
                </a:lnTo>
                <a:lnTo>
                  <a:pt x="1389144" y="1249099"/>
                </a:lnTo>
                <a:lnTo>
                  <a:pt x="1395867" y="1260743"/>
                </a:lnTo>
                <a:lnTo>
                  <a:pt x="1379415" y="1260377"/>
                </a:lnTo>
                <a:lnTo>
                  <a:pt x="1381866" y="1264623"/>
                </a:lnTo>
                <a:lnTo>
                  <a:pt x="1391471" y="1265030"/>
                </a:lnTo>
                <a:lnTo>
                  <a:pt x="1398194" y="1276675"/>
                </a:lnTo>
                <a:lnTo>
                  <a:pt x="1388715" y="1276487"/>
                </a:lnTo>
                <a:lnTo>
                  <a:pt x="1393655" y="1285040"/>
                </a:lnTo>
                <a:lnTo>
                  <a:pt x="1391149" y="1294188"/>
                </a:lnTo>
                <a:lnTo>
                  <a:pt x="1381975" y="1291784"/>
                </a:lnTo>
                <a:lnTo>
                  <a:pt x="1377036" y="1283230"/>
                </a:lnTo>
                <a:lnTo>
                  <a:pt x="1372491" y="1291515"/>
                </a:lnTo>
                <a:lnTo>
                  <a:pt x="1365768" y="1279869"/>
                </a:lnTo>
                <a:lnTo>
                  <a:pt x="1370186" y="1271366"/>
                </a:lnTo>
                <a:lnTo>
                  <a:pt x="1367735" y="1267120"/>
                </a:lnTo>
                <a:lnTo>
                  <a:pt x="1359827" y="1281551"/>
                </a:lnTo>
                <a:lnTo>
                  <a:pt x="1353103" y="1269907"/>
                </a:lnTo>
                <a:lnTo>
                  <a:pt x="1360903" y="1255288"/>
                </a:lnTo>
                <a:lnTo>
                  <a:pt x="1356739" y="1248077"/>
                </a:lnTo>
                <a:lnTo>
                  <a:pt x="1344449" y="1248137"/>
                </a:lnTo>
                <a:lnTo>
                  <a:pt x="1337475" y="1264402"/>
                </a:lnTo>
                <a:lnTo>
                  <a:pt x="1331800" y="1248155"/>
                </a:lnTo>
                <a:lnTo>
                  <a:pt x="1318991" y="1248183"/>
                </a:lnTo>
                <a:lnTo>
                  <a:pt x="1314800" y="1255348"/>
                </a:lnTo>
                <a:lnTo>
                  <a:pt x="1322511" y="1270002"/>
                </a:lnTo>
                <a:lnTo>
                  <a:pt x="1315776" y="1281633"/>
                </a:lnTo>
                <a:lnTo>
                  <a:pt x="1307887" y="1267248"/>
                </a:lnTo>
                <a:lnTo>
                  <a:pt x="1305445" y="1271530"/>
                </a:lnTo>
                <a:lnTo>
                  <a:pt x="1309847" y="1280019"/>
                </a:lnTo>
                <a:lnTo>
                  <a:pt x="1303095" y="1291620"/>
                </a:lnTo>
                <a:lnTo>
                  <a:pt x="1298577" y="1283362"/>
                </a:lnTo>
                <a:lnTo>
                  <a:pt x="1293565" y="1291919"/>
                </a:lnTo>
                <a:lnTo>
                  <a:pt x="1284394" y="1294424"/>
                </a:lnTo>
                <a:lnTo>
                  <a:pt x="1281952" y="1285219"/>
                </a:lnTo>
                <a:lnTo>
                  <a:pt x="1286902" y="1276700"/>
                </a:lnTo>
                <a:lnTo>
                  <a:pt x="1277479" y="1276895"/>
                </a:lnTo>
                <a:lnTo>
                  <a:pt x="1284213" y="1265265"/>
                </a:lnTo>
                <a:lnTo>
                  <a:pt x="1293783" y="1264817"/>
                </a:lnTo>
                <a:lnTo>
                  <a:pt x="1296274" y="1260548"/>
                </a:lnTo>
                <a:lnTo>
                  <a:pt x="1279821" y="1260973"/>
                </a:lnTo>
                <a:lnTo>
                  <a:pt x="1286569" y="1249293"/>
                </a:lnTo>
                <a:lnTo>
                  <a:pt x="1303156" y="1248667"/>
                </a:lnTo>
                <a:lnTo>
                  <a:pt x="1307750" y="1240686"/>
                </a:lnTo>
                <a:lnTo>
                  <a:pt x="1302036" y="1230789"/>
                </a:lnTo>
                <a:lnTo>
                  <a:pt x="1283772" y="1233051"/>
                </a:lnTo>
                <a:lnTo>
                  <a:pt x="1295493" y="1219456"/>
                </a:lnTo>
                <a:lnTo>
                  <a:pt x="1289239" y="1208623"/>
                </a:lnTo>
                <a:lnTo>
                  <a:pt x="1280210" y="1208923"/>
                </a:lnTo>
                <a:lnTo>
                  <a:pt x="1271387" y="1222925"/>
                </a:lnTo>
                <a:lnTo>
                  <a:pt x="1257885" y="1222979"/>
                </a:lnTo>
                <a:lnTo>
                  <a:pt x="1266461" y="1208911"/>
                </a:lnTo>
                <a:lnTo>
                  <a:pt x="1261537" y="1208965"/>
                </a:lnTo>
                <a:lnTo>
                  <a:pt x="1256347" y="1216997"/>
                </a:lnTo>
                <a:lnTo>
                  <a:pt x="1242907" y="1217014"/>
                </a:lnTo>
                <a:lnTo>
                  <a:pt x="1247787" y="1208952"/>
                </a:lnTo>
                <a:lnTo>
                  <a:pt x="1237917" y="1208948"/>
                </a:lnTo>
                <a:lnTo>
                  <a:pt x="1231184" y="1202263"/>
                </a:lnTo>
                <a:lnTo>
                  <a:pt x="1237971" y="1195554"/>
                </a:lnTo>
                <a:lnTo>
                  <a:pt x="1247855" y="1195510"/>
                </a:lnTo>
                <a:lnTo>
                  <a:pt x="1242963" y="1187469"/>
                </a:lnTo>
                <a:lnTo>
                  <a:pt x="1256422" y="1187483"/>
                </a:lnTo>
                <a:lnTo>
                  <a:pt x="1261555" y="1195509"/>
                </a:lnTo>
                <a:lnTo>
                  <a:pt x="1266528" y="1195468"/>
                </a:lnTo>
                <a:lnTo>
                  <a:pt x="1257952" y="1181480"/>
                </a:lnTo>
                <a:lnTo>
                  <a:pt x="1271410" y="1181494"/>
                </a:lnTo>
                <a:lnTo>
                  <a:pt x="1280227" y="1195468"/>
                </a:lnTo>
                <a:lnTo>
                  <a:pt x="1289807" y="1195183"/>
                </a:lnTo>
                <a:lnTo>
                  <a:pt x="1295384" y="1185511"/>
                </a:lnTo>
                <a:lnTo>
                  <a:pt x="1284406" y="1170826"/>
                </a:lnTo>
                <a:lnTo>
                  <a:pt x="1302021" y="1174144"/>
                </a:lnTo>
                <a:lnTo>
                  <a:pt x="1308067" y="1163701"/>
                </a:lnTo>
                <a:lnTo>
                  <a:pt x="1303380" y="1155584"/>
                </a:lnTo>
                <a:lnTo>
                  <a:pt x="1286771" y="1155017"/>
                </a:lnTo>
                <a:lnTo>
                  <a:pt x="1280084" y="1143434"/>
                </a:lnTo>
                <a:lnTo>
                  <a:pt x="1296549" y="1143752"/>
                </a:lnTo>
                <a:lnTo>
                  <a:pt x="1294081" y="1139475"/>
                </a:lnTo>
                <a:lnTo>
                  <a:pt x="1284476" y="1139067"/>
                </a:lnTo>
                <a:lnTo>
                  <a:pt x="1277788" y="1127484"/>
                </a:lnTo>
                <a:lnTo>
                  <a:pt x="1287249" y="1127642"/>
                </a:lnTo>
                <a:lnTo>
                  <a:pt x="1282310" y="1119088"/>
                </a:lnTo>
                <a:lnTo>
                  <a:pt x="1284766" y="1109928"/>
                </a:lnTo>
                <a:lnTo>
                  <a:pt x="1293959" y="1112362"/>
                </a:lnTo>
                <a:lnTo>
                  <a:pt x="1298897" y="1120917"/>
                </a:lnTo>
                <a:lnTo>
                  <a:pt x="1303491" y="1112645"/>
                </a:lnTo>
                <a:lnTo>
                  <a:pt x="1310179" y="1124227"/>
                </a:lnTo>
                <a:lnTo>
                  <a:pt x="1305729" y="1132749"/>
                </a:lnTo>
                <a:lnTo>
                  <a:pt x="1308199" y="1137027"/>
                </a:lnTo>
                <a:lnTo>
                  <a:pt x="1316124" y="1122626"/>
                </a:lnTo>
                <a:lnTo>
                  <a:pt x="1322812" y="1134208"/>
                </a:lnTo>
                <a:lnTo>
                  <a:pt x="1315030" y="1148859"/>
                </a:lnTo>
                <a:lnTo>
                  <a:pt x="1319410" y="1156445"/>
                </a:lnTo>
                <a:lnTo>
                  <a:pt x="1331638" y="1156420"/>
                </a:lnTo>
                <a:lnTo>
                  <a:pt x="1338670" y="1140039"/>
                </a:lnTo>
                <a:lnTo>
                  <a:pt x="1344318" y="1156384"/>
                </a:lnTo>
                <a:lnTo>
                  <a:pt x="1356496" y="1156346"/>
                </a:lnTo>
                <a:lnTo>
                  <a:pt x="1361146" y="1148750"/>
                </a:lnTo>
                <a:lnTo>
                  <a:pt x="1353422" y="1134144"/>
                </a:lnTo>
                <a:lnTo>
                  <a:pt x="1360139" y="1122482"/>
                </a:lnTo>
                <a:lnTo>
                  <a:pt x="1368028" y="1136868"/>
                </a:lnTo>
                <a:lnTo>
                  <a:pt x="1370537" y="1132630"/>
                </a:lnTo>
                <a:lnTo>
                  <a:pt x="1366104" y="1124158"/>
                </a:lnTo>
                <a:lnTo>
                  <a:pt x="1372851" y="1112478"/>
                </a:lnTo>
                <a:lnTo>
                  <a:pt x="1377387" y="1120766"/>
                </a:lnTo>
                <a:lnTo>
                  <a:pt x="1382382" y="1112179"/>
                </a:lnTo>
                <a:close/>
                <a:moveTo>
                  <a:pt x="762050" y="0"/>
                </a:moveTo>
                <a:cubicBezTo>
                  <a:pt x="812040" y="0"/>
                  <a:pt x="859885" y="10315"/>
                  <a:pt x="903473" y="30355"/>
                </a:cubicBezTo>
                <a:cubicBezTo>
                  <a:pt x="730258" y="89931"/>
                  <a:pt x="603600" y="233112"/>
                  <a:pt x="585077" y="404560"/>
                </a:cubicBezTo>
                <a:cubicBezTo>
                  <a:pt x="555015" y="390417"/>
                  <a:pt x="523161" y="383933"/>
                  <a:pt x="492085" y="385768"/>
                </a:cubicBezTo>
                <a:cubicBezTo>
                  <a:pt x="478256" y="386584"/>
                  <a:pt x="464582" y="389047"/>
                  <a:pt x="451254" y="393276"/>
                </a:cubicBezTo>
                <a:cubicBezTo>
                  <a:pt x="388014" y="413342"/>
                  <a:pt x="346782" y="468652"/>
                  <a:pt x="335390" y="537884"/>
                </a:cubicBezTo>
                <a:cubicBezTo>
                  <a:pt x="212461" y="580000"/>
                  <a:pt x="126675" y="676664"/>
                  <a:pt x="126675" y="789123"/>
                </a:cubicBezTo>
                <a:cubicBezTo>
                  <a:pt x="126675" y="891496"/>
                  <a:pt x="197764" y="980781"/>
                  <a:pt x="303681" y="1026792"/>
                </a:cubicBezTo>
                <a:cubicBezTo>
                  <a:pt x="217122" y="977608"/>
                  <a:pt x="161258" y="897142"/>
                  <a:pt x="161258" y="806391"/>
                </a:cubicBezTo>
                <a:cubicBezTo>
                  <a:pt x="161258" y="693931"/>
                  <a:pt x="247044" y="597268"/>
                  <a:pt x="369973" y="555152"/>
                </a:cubicBezTo>
                <a:cubicBezTo>
                  <a:pt x="381365" y="485919"/>
                  <a:pt x="422596" y="430610"/>
                  <a:pt x="485837" y="410544"/>
                </a:cubicBezTo>
                <a:cubicBezTo>
                  <a:pt x="499165" y="406314"/>
                  <a:pt x="512839" y="403851"/>
                  <a:pt x="526668" y="403035"/>
                </a:cubicBezTo>
                <a:cubicBezTo>
                  <a:pt x="557744" y="401201"/>
                  <a:pt x="589597" y="407685"/>
                  <a:pt x="619660" y="421827"/>
                </a:cubicBezTo>
                <a:cubicBezTo>
                  <a:pt x="644193" y="194755"/>
                  <a:pt x="858407" y="17268"/>
                  <a:pt x="1119019" y="17268"/>
                </a:cubicBezTo>
                <a:cubicBezTo>
                  <a:pt x="1396174" y="17268"/>
                  <a:pt x="1620853" y="218003"/>
                  <a:pt x="1620853" y="465622"/>
                </a:cubicBezTo>
                <a:cubicBezTo>
                  <a:pt x="1620853" y="489748"/>
                  <a:pt x="1618720" y="513428"/>
                  <a:pt x="1613996" y="536434"/>
                </a:cubicBezTo>
                <a:cubicBezTo>
                  <a:pt x="1779161" y="557148"/>
                  <a:pt x="1905000" y="670184"/>
                  <a:pt x="1905000" y="806391"/>
                </a:cubicBezTo>
                <a:cubicBezTo>
                  <a:pt x="1905000" y="924766"/>
                  <a:pt x="1809952" y="1025640"/>
                  <a:pt x="1676391" y="1063221"/>
                </a:cubicBezTo>
                <a:lnTo>
                  <a:pt x="1674918" y="1063625"/>
                </a:lnTo>
                <a:lnTo>
                  <a:pt x="391519" y="1063625"/>
                </a:lnTo>
                <a:lnTo>
                  <a:pt x="311827" y="1063625"/>
                </a:lnTo>
                <a:lnTo>
                  <a:pt x="295528" y="1061781"/>
                </a:lnTo>
                <a:cubicBezTo>
                  <a:pt x="289467" y="1063422"/>
                  <a:pt x="283286" y="1063625"/>
                  <a:pt x="277057" y="1063625"/>
                </a:cubicBezTo>
                <a:cubicBezTo>
                  <a:pt x="124043" y="1063625"/>
                  <a:pt x="0" y="940726"/>
                  <a:pt x="0" y="789123"/>
                </a:cubicBezTo>
                <a:cubicBezTo>
                  <a:pt x="0" y="676664"/>
                  <a:pt x="68256" y="580000"/>
                  <a:pt x="166066" y="537884"/>
                </a:cubicBezTo>
                <a:cubicBezTo>
                  <a:pt x="175130" y="468652"/>
                  <a:pt x="207937" y="413342"/>
                  <a:pt x="258254" y="393276"/>
                </a:cubicBezTo>
                <a:cubicBezTo>
                  <a:pt x="268858" y="389047"/>
                  <a:pt x="279738" y="386584"/>
                  <a:pt x="290741" y="385768"/>
                </a:cubicBezTo>
                <a:cubicBezTo>
                  <a:pt x="315468" y="383933"/>
                  <a:pt x="340812" y="390417"/>
                  <a:pt x="364732" y="404560"/>
                </a:cubicBezTo>
                <a:cubicBezTo>
                  <a:pt x="384251" y="177488"/>
                  <a:pt x="554691" y="0"/>
                  <a:pt x="762050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6832862" y="2067604"/>
            <a:ext cx="526236" cy="526236"/>
          </a:xfrm>
          <a:prstGeom prst="sun">
            <a:avLst/>
          </a:prstGeom>
          <a:solidFill>
            <a:srgbClr val="7F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7722871" y="2924028"/>
            <a:ext cx="376975" cy="376975"/>
          </a:xfrm>
          <a:custGeom>
            <a:avLst/>
            <a:gdLst>
              <a:gd name="connsiteX0" fmla="*/ 1522567 w 3063960"/>
              <a:gd name="connsiteY0" fmla="*/ 0 h 3063961"/>
              <a:gd name="connsiteX1" fmla="*/ 1643104 w 3063960"/>
              <a:gd name="connsiteY1" fmla="*/ 120538 h 3063961"/>
              <a:gd name="connsiteX2" fmla="*/ 1643104 w 3063960"/>
              <a:gd name="connsiteY2" fmla="*/ 828755 h 3063961"/>
              <a:gd name="connsiteX3" fmla="*/ 2178871 w 3063960"/>
              <a:gd name="connsiteY3" fmla="*/ 292988 h 3063961"/>
              <a:gd name="connsiteX4" fmla="*/ 2264104 w 3063960"/>
              <a:gd name="connsiteY4" fmla="*/ 257684 h 3063961"/>
              <a:gd name="connsiteX5" fmla="*/ 2349337 w 3063960"/>
              <a:gd name="connsiteY5" fmla="*/ 292988 h 3063961"/>
              <a:gd name="connsiteX6" fmla="*/ 2349337 w 3063960"/>
              <a:gd name="connsiteY6" fmla="*/ 463454 h 3063961"/>
              <a:gd name="connsiteX7" fmla="*/ 1643104 w 3063960"/>
              <a:gd name="connsiteY7" fmla="*/ 1169686 h 3063961"/>
              <a:gd name="connsiteX8" fmla="*/ 1643104 w 3063960"/>
              <a:gd name="connsiteY8" fmla="*/ 1405779 h 3063961"/>
              <a:gd name="connsiteX9" fmla="*/ 1910197 w 3063960"/>
              <a:gd name="connsiteY9" fmla="*/ 1405779 h 3063961"/>
              <a:gd name="connsiteX10" fmla="*/ 2581630 w 3063960"/>
              <a:gd name="connsiteY10" fmla="*/ 734346 h 3063961"/>
              <a:gd name="connsiteX11" fmla="*/ 2666862 w 3063960"/>
              <a:gd name="connsiteY11" fmla="*/ 699042 h 3063961"/>
              <a:gd name="connsiteX12" fmla="*/ 2752095 w 3063960"/>
              <a:gd name="connsiteY12" fmla="*/ 734347 h 3063961"/>
              <a:gd name="connsiteX13" fmla="*/ 2752095 w 3063960"/>
              <a:gd name="connsiteY13" fmla="*/ 904812 h 3063961"/>
              <a:gd name="connsiteX14" fmla="*/ 2251129 w 3063960"/>
              <a:gd name="connsiteY14" fmla="*/ 1405779 h 3063961"/>
              <a:gd name="connsiteX15" fmla="*/ 2943423 w 3063960"/>
              <a:gd name="connsiteY15" fmla="*/ 1405778 h 3063961"/>
              <a:gd name="connsiteX16" fmla="*/ 3063960 w 3063960"/>
              <a:gd name="connsiteY16" fmla="*/ 1526316 h 3063961"/>
              <a:gd name="connsiteX17" fmla="*/ 2943423 w 3063960"/>
              <a:gd name="connsiteY17" fmla="*/ 1646854 h 3063961"/>
              <a:gd name="connsiteX18" fmla="*/ 2251130 w 3063960"/>
              <a:gd name="connsiteY18" fmla="*/ 1646854 h 3063961"/>
              <a:gd name="connsiteX19" fmla="*/ 2752095 w 3063960"/>
              <a:gd name="connsiteY19" fmla="*/ 2147819 h 3063961"/>
              <a:gd name="connsiteX20" fmla="*/ 2752095 w 3063960"/>
              <a:gd name="connsiteY20" fmla="*/ 2318285 h 3063961"/>
              <a:gd name="connsiteX21" fmla="*/ 2666862 w 3063960"/>
              <a:gd name="connsiteY21" fmla="*/ 2353589 h 3063961"/>
              <a:gd name="connsiteX22" fmla="*/ 2581630 w 3063960"/>
              <a:gd name="connsiteY22" fmla="*/ 2318284 h 3063961"/>
              <a:gd name="connsiteX23" fmla="*/ 1910199 w 3063960"/>
              <a:gd name="connsiteY23" fmla="*/ 1646853 h 3063961"/>
              <a:gd name="connsiteX24" fmla="*/ 1643104 w 3063960"/>
              <a:gd name="connsiteY24" fmla="*/ 1646853 h 3063961"/>
              <a:gd name="connsiteX25" fmla="*/ 1643104 w 3063960"/>
              <a:gd name="connsiteY25" fmla="*/ 1888845 h 3063961"/>
              <a:gd name="connsiteX26" fmla="*/ 2349337 w 3063960"/>
              <a:gd name="connsiteY26" fmla="*/ 2595078 h 3063961"/>
              <a:gd name="connsiteX27" fmla="*/ 2349337 w 3063960"/>
              <a:gd name="connsiteY27" fmla="*/ 2765543 h 3063961"/>
              <a:gd name="connsiteX28" fmla="*/ 2264103 w 3063960"/>
              <a:gd name="connsiteY28" fmla="*/ 2800847 h 3063961"/>
              <a:gd name="connsiteX29" fmla="*/ 2178871 w 3063960"/>
              <a:gd name="connsiteY29" fmla="*/ 2765543 h 3063961"/>
              <a:gd name="connsiteX30" fmla="*/ 1643104 w 3063960"/>
              <a:gd name="connsiteY30" fmla="*/ 2229776 h 3063961"/>
              <a:gd name="connsiteX31" fmla="*/ 1643104 w 3063960"/>
              <a:gd name="connsiteY31" fmla="*/ 2943423 h 3063961"/>
              <a:gd name="connsiteX32" fmla="*/ 1522566 w 3063960"/>
              <a:gd name="connsiteY32" fmla="*/ 3063961 h 3063961"/>
              <a:gd name="connsiteX33" fmla="*/ 1402029 w 3063960"/>
              <a:gd name="connsiteY33" fmla="*/ 2943424 h 3063961"/>
              <a:gd name="connsiteX34" fmla="*/ 1402029 w 3063960"/>
              <a:gd name="connsiteY34" fmla="*/ 2236093 h 3063961"/>
              <a:gd name="connsiteX35" fmla="*/ 872579 w 3063960"/>
              <a:gd name="connsiteY35" fmla="*/ 2765543 h 3063961"/>
              <a:gd name="connsiteX36" fmla="*/ 787346 w 3063960"/>
              <a:gd name="connsiteY36" fmla="*/ 2800847 h 3063961"/>
              <a:gd name="connsiteX37" fmla="*/ 702113 w 3063960"/>
              <a:gd name="connsiteY37" fmla="*/ 2765543 h 3063961"/>
              <a:gd name="connsiteX38" fmla="*/ 702114 w 3063960"/>
              <a:gd name="connsiteY38" fmla="*/ 2595078 h 3063961"/>
              <a:gd name="connsiteX39" fmla="*/ 1402029 w 3063960"/>
              <a:gd name="connsiteY39" fmla="*/ 1895162 h 3063961"/>
              <a:gd name="connsiteX40" fmla="*/ 1402029 w 3063960"/>
              <a:gd name="connsiteY40" fmla="*/ 1646853 h 3063961"/>
              <a:gd name="connsiteX41" fmla="*/ 1134935 w 3063960"/>
              <a:gd name="connsiteY41" fmla="*/ 1646853 h 3063961"/>
              <a:gd name="connsiteX42" fmla="*/ 463504 w 3063960"/>
              <a:gd name="connsiteY42" fmla="*/ 2318285 h 3063961"/>
              <a:gd name="connsiteX43" fmla="*/ 378271 w 3063960"/>
              <a:gd name="connsiteY43" fmla="*/ 2353589 h 3063961"/>
              <a:gd name="connsiteX44" fmla="*/ 293038 w 3063960"/>
              <a:gd name="connsiteY44" fmla="*/ 2318285 h 3063961"/>
              <a:gd name="connsiteX45" fmla="*/ 293038 w 3063960"/>
              <a:gd name="connsiteY45" fmla="*/ 2147819 h 3063961"/>
              <a:gd name="connsiteX46" fmla="*/ 794004 w 3063960"/>
              <a:gd name="connsiteY46" fmla="*/ 1646853 h 3063961"/>
              <a:gd name="connsiteX47" fmla="*/ 120537 w 3063960"/>
              <a:gd name="connsiteY47" fmla="*/ 1646853 h 3063961"/>
              <a:gd name="connsiteX48" fmla="*/ 0 w 3063960"/>
              <a:gd name="connsiteY48" fmla="*/ 1526316 h 3063961"/>
              <a:gd name="connsiteX49" fmla="*/ 120537 w 3063960"/>
              <a:gd name="connsiteY49" fmla="*/ 1405779 h 3063961"/>
              <a:gd name="connsiteX50" fmla="*/ 794003 w 3063960"/>
              <a:gd name="connsiteY50" fmla="*/ 1405779 h 3063961"/>
              <a:gd name="connsiteX51" fmla="*/ 293038 w 3063960"/>
              <a:gd name="connsiteY51" fmla="*/ 904813 h 3063961"/>
              <a:gd name="connsiteX52" fmla="*/ 293038 w 3063960"/>
              <a:gd name="connsiteY52" fmla="*/ 734347 h 3063961"/>
              <a:gd name="connsiteX53" fmla="*/ 378271 w 3063960"/>
              <a:gd name="connsiteY53" fmla="*/ 699042 h 3063961"/>
              <a:gd name="connsiteX54" fmla="*/ 463504 w 3063960"/>
              <a:gd name="connsiteY54" fmla="*/ 734347 h 3063961"/>
              <a:gd name="connsiteX55" fmla="*/ 1134936 w 3063960"/>
              <a:gd name="connsiteY55" fmla="*/ 1405779 h 3063961"/>
              <a:gd name="connsiteX56" fmla="*/ 1402029 w 3063960"/>
              <a:gd name="connsiteY56" fmla="*/ 1405778 h 3063961"/>
              <a:gd name="connsiteX57" fmla="*/ 1402029 w 3063960"/>
              <a:gd name="connsiteY57" fmla="*/ 1163369 h 3063961"/>
              <a:gd name="connsiteX58" fmla="*/ 702114 w 3063960"/>
              <a:gd name="connsiteY58" fmla="*/ 463454 h 3063961"/>
              <a:gd name="connsiteX59" fmla="*/ 702114 w 3063960"/>
              <a:gd name="connsiteY59" fmla="*/ 292988 h 3063961"/>
              <a:gd name="connsiteX60" fmla="*/ 787347 w 3063960"/>
              <a:gd name="connsiteY60" fmla="*/ 257684 h 3063961"/>
              <a:gd name="connsiteX61" fmla="*/ 872580 w 3063960"/>
              <a:gd name="connsiteY61" fmla="*/ 292988 h 3063961"/>
              <a:gd name="connsiteX62" fmla="*/ 1402029 w 3063960"/>
              <a:gd name="connsiteY62" fmla="*/ 822438 h 3063961"/>
              <a:gd name="connsiteX63" fmla="*/ 1402029 w 3063960"/>
              <a:gd name="connsiteY63" fmla="*/ 120538 h 3063961"/>
              <a:gd name="connsiteX64" fmla="*/ 1522567 w 3063960"/>
              <a:gd name="connsiteY64" fmla="*/ 0 h 3063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63960" h="3063961">
                <a:moveTo>
                  <a:pt x="1522567" y="0"/>
                </a:moveTo>
                <a:cubicBezTo>
                  <a:pt x="1589138" y="0"/>
                  <a:pt x="1643104" y="53967"/>
                  <a:pt x="1643104" y="120538"/>
                </a:cubicBezTo>
                <a:lnTo>
                  <a:pt x="1643104" y="828755"/>
                </a:lnTo>
                <a:lnTo>
                  <a:pt x="2178871" y="292988"/>
                </a:lnTo>
                <a:cubicBezTo>
                  <a:pt x="2202407" y="269452"/>
                  <a:pt x="2233256" y="257684"/>
                  <a:pt x="2264104" y="257684"/>
                </a:cubicBezTo>
                <a:cubicBezTo>
                  <a:pt x="2294952" y="257684"/>
                  <a:pt x="2325800" y="269452"/>
                  <a:pt x="2349337" y="292988"/>
                </a:cubicBezTo>
                <a:cubicBezTo>
                  <a:pt x="2396410" y="340061"/>
                  <a:pt x="2396410" y="416381"/>
                  <a:pt x="2349337" y="463454"/>
                </a:cubicBezTo>
                <a:lnTo>
                  <a:pt x="1643104" y="1169686"/>
                </a:lnTo>
                <a:lnTo>
                  <a:pt x="1643104" y="1405779"/>
                </a:lnTo>
                <a:lnTo>
                  <a:pt x="1910197" y="1405779"/>
                </a:lnTo>
                <a:lnTo>
                  <a:pt x="2581630" y="734346"/>
                </a:lnTo>
                <a:cubicBezTo>
                  <a:pt x="2605166" y="710810"/>
                  <a:pt x="2636014" y="699042"/>
                  <a:pt x="2666862" y="699042"/>
                </a:cubicBezTo>
                <a:cubicBezTo>
                  <a:pt x="2697711" y="699042"/>
                  <a:pt x="2728559" y="710810"/>
                  <a:pt x="2752095" y="734347"/>
                </a:cubicBezTo>
                <a:cubicBezTo>
                  <a:pt x="2799168" y="781419"/>
                  <a:pt x="2799168" y="857740"/>
                  <a:pt x="2752095" y="904812"/>
                </a:cubicBezTo>
                <a:lnTo>
                  <a:pt x="2251129" y="1405779"/>
                </a:lnTo>
                <a:lnTo>
                  <a:pt x="2943423" y="1405778"/>
                </a:lnTo>
                <a:cubicBezTo>
                  <a:pt x="3009994" y="1405778"/>
                  <a:pt x="3063960" y="1459745"/>
                  <a:pt x="3063960" y="1526316"/>
                </a:cubicBezTo>
                <a:cubicBezTo>
                  <a:pt x="3063961" y="1592887"/>
                  <a:pt x="3009994" y="1646853"/>
                  <a:pt x="2943423" y="1646854"/>
                </a:cubicBezTo>
                <a:lnTo>
                  <a:pt x="2251130" y="1646854"/>
                </a:lnTo>
                <a:lnTo>
                  <a:pt x="2752095" y="2147819"/>
                </a:lnTo>
                <a:cubicBezTo>
                  <a:pt x="2799168" y="2194891"/>
                  <a:pt x="2799168" y="2271212"/>
                  <a:pt x="2752095" y="2318285"/>
                </a:cubicBezTo>
                <a:cubicBezTo>
                  <a:pt x="2728559" y="2341821"/>
                  <a:pt x="2697711" y="2353589"/>
                  <a:pt x="2666862" y="2353589"/>
                </a:cubicBezTo>
                <a:cubicBezTo>
                  <a:pt x="2636014" y="2353589"/>
                  <a:pt x="2605166" y="2341821"/>
                  <a:pt x="2581630" y="2318284"/>
                </a:cubicBezTo>
                <a:lnTo>
                  <a:pt x="1910199" y="1646853"/>
                </a:lnTo>
                <a:lnTo>
                  <a:pt x="1643104" y="1646853"/>
                </a:lnTo>
                <a:lnTo>
                  <a:pt x="1643104" y="1888845"/>
                </a:lnTo>
                <a:lnTo>
                  <a:pt x="2349337" y="2595078"/>
                </a:lnTo>
                <a:cubicBezTo>
                  <a:pt x="2396410" y="2642150"/>
                  <a:pt x="2396410" y="2718470"/>
                  <a:pt x="2349337" y="2765543"/>
                </a:cubicBezTo>
                <a:cubicBezTo>
                  <a:pt x="2325800" y="2789080"/>
                  <a:pt x="2294952" y="2800847"/>
                  <a:pt x="2264103" y="2800847"/>
                </a:cubicBezTo>
                <a:cubicBezTo>
                  <a:pt x="2233256" y="2800848"/>
                  <a:pt x="2202407" y="2789080"/>
                  <a:pt x="2178871" y="2765543"/>
                </a:cubicBezTo>
                <a:lnTo>
                  <a:pt x="1643104" y="2229776"/>
                </a:lnTo>
                <a:lnTo>
                  <a:pt x="1643104" y="2943423"/>
                </a:lnTo>
                <a:cubicBezTo>
                  <a:pt x="1643104" y="3009994"/>
                  <a:pt x="1589138" y="3063961"/>
                  <a:pt x="1522566" y="3063961"/>
                </a:cubicBezTo>
                <a:cubicBezTo>
                  <a:pt x="1455995" y="3063961"/>
                  <a:pt x="1402029" y="3009995"/>
                  <a:pt x="1402029" y="2943424"/>
                </a:cubicBezTo>
                <a:lnTo>
                  <a:pt x="1402029" y="2236093"/>
                </a:lnTo>
                <a:lnTo>
                  <a:pt x="872579" y="2765543"/>
                </a:lnTo>
                <a:cubicBezTo>
                  <a:pt x="849043" y="2789080"/>
                  <a:pt x="818195" y="2800847"/>
                  <a:pt x="787346" y="2800847"/>
                </a:cubicBezTo>
                <a:cubicBezTo>
                  <a:pt x="756498" y="2800847"/>
                  <a:pt x="725650" y="2789080"/>
                  <a:pt x="702113" y="2765543"/>
                </a:cubicBezTo>
                <a:cubicBezTo>
                  <a:pt x="655041" y="2718470"/>
                  <a:pt x="655041" y="2642150"/>
                  <a:pt x="702114" y="2595078"/>
                </a:cubicBezTo>
                <a:lnTo>
                  <a:pt x="1402029" y="1895162"/>
                </a:lnTo>
                <a:lnTo>
                  <a:pt x="1402029" y="1646853"/>
                </a:lnTo>
                <a:lnTo>
                  <a:pt x="1134935" y="1646853"/>
                </a:lnTo>
                <a:lnTo>
                  <a:pt x="463504" y="2318285"/>
                </a:lnTo>
                <a:cubicBezTo>
                  <a:pt x="439967" y="2341821"/>
                  <a:pt x="409119" y="2353589"/>
                  <a:pt x="378271" y="2353589"/>
                </a:cubicBezTo>
                <a:cubicBezTo>
                  <a:pt x="347423" y="2353589"/>
                  <a:pt x="316574" y="2341821"/>
                  <a:pt x="293038" y="2318285"/>
                </a:cubicBezTo>
                <a:cubicBezTo>
                  <a:pt x="245965" y="2271212"/>
                  <a:pt x="245965" y="2194892"/>
                  <a:pt x="293038" y="2147819"/>
                </a:cubicBezTo>
                <a:lnTo>
                  <a:pt x="794004" y="1646853"/>
                </a:lnTo>
                <a:lnTo>
                  <a:pt x="120537" y="1646853"/>
                </a:lnTo>
                <a:cubicBezTo>
                  <a:pt x="53966" y="1646853"/>
                  <a:pt x="0" y="1592887"/>
                  <a:pt x="0" y="1526316"/>
                </a:cubicBezTo>
                <a:cubicBezTo>
                  <a:pt x="0" y="1459745"/>
                  <a:pt x="53966" y="1405779"/>
                  <a:pt x="120537" y="1405779"/>
                </a:cubicBezTo>
                <a:lnTo>
                  <a:pt x="794003" y="1405779"/>
                </a:lnTo>
                <a:lnTo>
                  <a:pt x="293038" y="904813"/>
                </a:lnTo>
                <a:cubicBezTo>
                  <a:pt x="245965" y="857740"/>
                  <a:pt x="245965" y="781420"/>
                  <a:pt x="293038" y="734347"/>
                </a:cubicBezTo>
                <a:cubicBezTo>
                  <a:pt x="316574" y="710810"/>
                  <a:pt x="347423" y="699042"/>
                  <a:pt x="378271" y="699042"/>
                </a:cubicBezTo>
                <a:cubicBezTo>
                  <a:pt x="409119" y="699042"/>
                  <a:pt x="439967" y="710810"/>
                  <a:pt x="463504" y="734347"/>
                </a:cubicBezTo>
                <a:lnTo>
                  <a:pt x="1134936" y="1405779"/>
                </a:lnTo>
                <a:lnTo>
                  <a:pt x="1402029" y="1405778"/>
                </a:lnTo>
                <a:lnTo>
                  <a:pt x="1402029" y="1163369"/>
                </a:lnTo>
                <a:lnTo>
                  <a:pt x="702114" y="463454"/>
                </a:lnTo>
                <a:cubicBezTo>
                  <a:pt x="655041" y="416381"/>
                  <a:pt x="655041" y="340061"/>
                  <a:pt x="702114" y="292988"/>
                </a:cubicBezTo>
                <a:cubicBezTo>
                  <a:pt x="725650" y="269452"/>
                  <a:pt x="756499" y="257684"/>
                  <a:pt x="787347" y="257684"/>
                </a:cubicBezTo>
                <a:cubicBezTo>
                  <a:pt x="818195" y="257683"/>
                  <a:pt x="849043" y="269452"/>
                  <a:pt x="872580" y="292988"/>
                </a:cubicBezTo>
                <a:lnTo>
                  <a:pt x="1402029" y="822438"/>
                </a:lnTo>
                <a:lnTo>
                  <a:pt x="1402029" y="120538"/>
                </a:lnTo>
                <a:cubicBezTo>
                  <a:pt x="1402029" y="53966"/>
                  <a:pt x="1455995" y="0"/>
                  <a:pt x="1522567" y="0"/>
                </a:cubicBezTo>
                <a:close/>
              </a:path>
            </a:pathLst>
          </a:custGeom>
          <a:solidFill>
            <a:srgbClr val="7F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6971287" y="3721681"/>
            <a:ext cx="470372" cy="398248"/>
          </a:xfrm>
          <a:custGeom>
            <a:avLst/>
            <a:gdLst>
              <a:gd name="connsiteX0" fmla="*/ 1223447 w 1905000"/>
              <a:gd name="connsiteY0" fmla="*/ 1562457 h 1613849"/>
              <a:gd name="connsiteX1" fmla="*/ 1215649 w 1905000"/>
              <a:gd name="connsiteY1" fmla="*/ 1563237 h 1613849"/>
              <a:gd name="connsiteX2" fmla="*/ 1211965 w 1905000"/>
              <a:gd name="connsiteY2" fmla="*/ 1571512 h 1613849"/>
              <a:gd name="connsiteX3" fmla="*/ 1228710 w 1905000"/>
              <a:gd name="connsiteY3" fmla="*/ 1569812 h 1613849"/>
              <a:gd name="connsiteX4" fmla="*/ 804735 w 1905000"/>
              <a:gd name="connsiteY4" fmla="*/ 1562457 h 1613849"/>
              <a:gd name="connsiteX5" fmla="*/ 796936 w 1905000"/>
              <a:gd name="connsiteY5" fmla="*/ 1563238 h 1613849"/>
              <a:gd name="connsiteX6" fmla="*/ 793252 w 1905000"/>
              <a:gd name="connsiteY6" fmla="*/ 1571512 h 1613849"/>
              <a:gd name="connsiteX7" fmla="*/ 809997 w 1905000"/>
              <a:gd name="connsiteY7" fmla="*/ 1569811 h 1613849"/>
              <a:gd name="connsiteX8" fmla="*/ 386022 w 1905000"/>
              <a:gd name="connsiteY8" fmla="*/ 1562457 h 1613849"/>
              <a:gd name="connsiteX9" fmla="*/ 378223 w 1905000"/>
              <a:gd name="connsiteY9" fmla="*/ 1563237 h 1613849"/>
              <a:gd name="connsiteX10" fmla="*/ 374539 w 1905000"/>
              <a:gd name="connsiteY10" fmla="*/ 1571512 h 1613849"/>
              <a:gd name="connsiteX11" fmla="*/ 391284 w 1905000"/>
              <a:gd name="connsiteY11" fmla="*/ 1569811 h 1613849"/>
              <a:gd name="connsiteX12" fmla="*/ 784433 w 1905000"/>
              <a:gd name="connsiteY12" fmla="*/ 1553283 h 1613849"/>
              <a:gd name="connsiteX13" fmla="*/ 775377 w 1905000"/>
              <a:gd name="connsiteY13" fmla="*/ 1554208 h 1613849"/>
              <a:gd name="connsiteX14" fmla="*/ 784966 w 1905000"/>
              <a:gd name="connsiteY14" fmla="*/ 1567362 h 1613849"/>
              <a:gd name="connsiteX15" fmla="*/ 788659 w 1905000"/>
              <a:gd name="connsiteY15" fmla="*/ 1559066 h 1613849"/>
              <a:gd name="connsiteX16" fmla="*/ 365719 w 1905000"/>
              <a:gd name="connsiteY16" fmla="*/ 1553283 h 1613849"/>
              <a:gd name="connsiteX17" fmla="*/ 356663 w 1905000"/>
              <a:gd name="connsiteY17" fmla="*/ 1554207 h 1613849"/>
              <a:gd name="connsiteX18" fmla="*/ 366253 w 1905000"/>
              <a:gd name="connsiteY18" fmla="*/ 1567361 h 1613849"/>
              <a:gd name="connsiteX19" fmla="*/ 369946 w 1905000"/>
              <a:gd name="connsiteY19" fmla="*/ 1559066 h 1613849"/>
              <a:gd name="connsiteX20" fmla="*/ 1203145 w 1905000"/>
              <a:gd name="connsiteY20" fmla="*/ 1553282 h 1613849"/>
              <a:gd name="connsiteX21" fmla="*/ 1194089 w 1905000"/>
              <a:gd name="connsiteY21" fmla="*/ 1554207 h 1613849"/>
              <a:gd name="connsiteX22" fmla="*/ 1203678 w 1905000"/>
              <a:gd name="connsiteY22" fmla="*/ 1567362 h 1613849"/>
              <a:gd name="connsiteX23" fmla="*/ 1207372 w 1905000"/>
              <a:gd name="connsiteY23" fmla="*/ 1559065 h 1613849"/>
              <a:gd name="connsiteX24" fmla="*/ 824125 w 1905000"/>
              <a:gd name="connsiteY24" fmla="*/ 1548851 h 1613849"/>
              <a:gd name="connsiteX25" fmla="*/ 815193 w 1905000"/>
              <a:gd name="connsiteY25" fmla="*/ 1549561 h 1613849"/>
              <a:gd name="connsiteX26" fmla="*/ 812002 w 1905000"/>
              <a:gd name="connsiteY26" fmla="*/ 1556726 h 1613849"/>
              <a:gd name="connsiteX27" fmla="*/ 817312 w 1905000"/>
              <a:gd name="connsiteY27" fmla="*/ 1564155 h 1613849"/>
              <a:gd name="connsiteX28" fmla="*/ 405412 w 1905000"/>
              <a:gd name="connsiteY28" fmla="*/ 1548851 h 1613849"/>
              <a:gd name="connsiteX29" fmla="*/ 396479 w 1905000"/>
              <a:gd name="connsiteY29" fmla="*/ 1549560 h 1613849"/>
              <a:gd name="connsiteX30" fmla="*/ 393289 w 1905000"/>
              <a:gd name="connsiteY30" fmla="*/ 1556727 h 1613849"/>
              <a:gd name="connsiteX31" fmla="*/ 398598 w 1905000"/>
              <a:gd name="connsiteY31" fmla="*/ 1564155 h 1613849"/>
              <a:gd name="connsiteX32" fmla="*/ 1242838 w 1905000"/>
              <a:gd name="connsiteY32" fmla="*/ 1548850 h 1613849"/>
              <a:gd name="connsiteX33" fmla="*/ 1233905 w 1905000"/>
              <a:gd name="connsiteY33" fmla="*/ 1549560 h 1613849"/>
              <a:gd name="connsiteX34" fmla="*/ 1230715 w 1905000"/>
              <a:gd name="connsiteY34" fmla="*/ 1556726 h 1613849"/>
              <a:gd name="connsiteX35" fmla="*/ 1236024 w 1905000"/>
              <a:gd name="connsiteY35" fmla="*/ 1564156 h 1613849"/>
              <a:gd name="connsiteX36" fmla="*/ 1221261 w 1905000"/>
              <a:gd name="connsiteY36" fmla="*/ 1540166 h 1613849"/>
              <a:gd name="connsiteX37" fmla="*/ 1217986 w 1905000"/>
              <a:gd name="connsiteY37" fmla="*/ 1540521 h 1613849"/>
              <a:gd name="connsiteX38" fmla="*/ 1213109 w 1905000"/>
              <a:gd name="connsiteY38" fmla="*/ 1541005 h 1613849"/>
              <a:gd name="connsiteX39" fmla="*/ 1209778 w 1905000"/>
              <a:gd name="connsiteY39" fmla="*/ 1548488 h 1613849"/>
              <a:gd name="connsiteX40" fmla="*/ 1212199 w 1905000"/>
              <a:gd name="connsiteY40" fmla="*/ 1551815 h 1613849"/>
              <a:gd name="connsiteX41" fmla="*/ 1214608 w 1905000"/>
              <a:gd name="connsiteY41" fmla="*/ 1555108 h 1613849"/>
              <a:gd name="connsiteX42" fmla="*/ 1218712 w 1905000"/>
              <a:gd name="connsiteY42" fmla="*/ 1554714 h 1613849"/>
              <a:gd name="connsiteX43" fmla="*/ 1222781 w 1905000"/>
              <a:gd name="connsiteY43" fmla="*/ 1554278 h 1613849"/>
              <a:gd name="connsiteX44" fmla="*/ 1226113 w 1905000"/>
              <a:gd name="connsiteY44" fmla="*/ 1546795 h 1613849"/>
              <a:gd name="connsiteX45" fmla="*/ 802548 w 1905000"/>
              <a:gd name="connsiteY45" fmla="*/ 1540165 h 1613849"/>
              <a:gd name="connsiteX46" fmla="*/ 799273 w 1905000"/>
              <a:gd name="connsiteY46" fmla="*/ 1540522 h 1613849"/>
              <a:gd name="connsiteX47" fmla="*/ 794397 w 1905000"/>
              <a:gd name="connsiteY47" fmla="*/ 1541005 h 1613849"/>
              <a:gd name="connsiteX48" fmla="*/ 791066 w 1905000"/>
              <a:gd name="connsiteY48" fmla="*/ 1548488 h 1613849"/>
              <a:gd name="connsiteX49" fmla="*/ 793486 w 1905000"/>
              <a:gd name="connsiteY49" fmla="*/ 1551815 h 1613849"/>
              <a:gd name="connsiteX50" fmla="*/ 795895 w 1905000"/>
              <a:gd name="connsiteY50" fmla="*/ 1555108 h 1613849"/>
              <a:gd name="connsiteX51" fmla="*/ 799999 w 1905000"/>
              <a:gd name="connsiteY51" fmla="*/ 1554714 h 1613849"/>
              <a:gd name="connsiteX52" fmla="*/ 804068 w 1905000"/>
              <a:gd name="connsiteY52" fmla="*/ 1554278 h 1613849"/>
              <a:gd name="connsiteX53" fmla="*/ 807400 w 1905000"/>
              <a:gd name="connsiteY53" fmla="*/ 1546795 h 1613849"/>
              <a:gd name="connsiteX54" fmla="*/ 383835 w 1905000"/>
              <a:gd name="connsiteY54" fmla="*/ 1540165 h 1613849"/>
              <a:gd name="connsiteX55" fmla="*/ 380560 w 1905000"/>
              <a:gd name="connsiteY55" fmla="*/ 1540522 h 1613849"/>
              <a:gd name="connsiteX56" fmla="*/ 375683 w 1905000"/>
              <a:gd name="connsiteY56" fmla="*/ 1541005 h 1613849"/>
              <a:gd name="connsiteX57" fmla="*/ 372352 w 1905000"/>
              <a:gd name="connsiteY57" fmla="*/ 1548488 h 1613849"/>
              <a:gd name="connsiteX58" fmla="*/ 374773 w 1905000"/>
              <a:gd name="connsiteY58" fmla="*/ 1551815 h 1613849"/>
              <a:gd name="connsiteX59" fmla="*/ 377181 w 1905000"/>
              <a:gd name="connsiteY59" fmla="*/ 1555108 h 1613849"/>
              <a:gd name="connsiteX60" fmla="*/ 381286 w 1905000"/>
              <a:gd name="connsiteY60" fmla="*/ 1554714 h 1613849"/>
              <a:gd name="connsiteX61" fmla="*/ 385356 w 1905000"/>
              <a:gd name="connsiteY61" fmla="*/ 1554278 h 1613849"/>
              <a:gd name="connsiteX62" fmla="*/ 388687 w 1905000"/>
              <a:gd name="connsiteY62" fmla="*/ 1546795 h 1613849"/>
              <a:gd name="connsiteX63" fmla="*/ 1200240 w 1905000"/>
              <a:gd name="connsiteY63" fmla="*/ 1530292 h 1613849"/>
              <a:gd name="connsiteX64" fmla="*/ 1193707 w 1905000"/>
              <a:gd name="connsiteY64" fmla="*/ 1544963 h 1613849"/>
              <a:gd name="connsiteX65" fmla="*/ 1202796 w 1905000"/>
              <a:gd name="connsiteY65" fmla="*/ 1544026 h 1613849"/>
              <a:gd name="connsiteX66" fmla="*/ 1205755 w 1905000"/>
              <a:gd name="connsiteY66" fmla="*/ 1537379 h 1613849"/>
              <a:gd name="connsiteX67" fmla="*/ 781527 w 1905000"/>
              <a:gd name="connsiteY67" fmla="*/ 1530291 h 1613849"/>
              <a:gd name="connsiteX68" fmla="*/ 774994 w 1905000"/>
              <a:gd name="connsiteY68" fmla="*/ 1544963 h 1613849"/>
              <a:gd name="connsiteX69" fmla="*/ 784083 w 1905000"/>
              <a:gd name="connsiteY69" fmla="*/ 1544025 h 1613849"/>
              <a:gd name="connsiteX70" fmla="*/ 787042 w 1905000"/>
              <a:gd name="connsiteY70" fmla="*/ 1537379 h 1613849"/>
              <a:gd name="connsiteX71" fmla="*/ 362813 w 1905000"/>
              <a:gd name="connsiteY71" fmla="*/ 1530291 h 1613849"/>
              <a:gd name="connsiteX72" fmla="*/ 356282 w 1905000"/>
              <a:gd name="connsiteY72" fmla="*/ 1544963 h 1613849"/>
              <a:gd name="connsiteX73" fmla="*/ 365370 w 1905000"/>
              <a:gd name="connsiteY73" fmla="*/ 1544025 h 1613849"/>
              <a:gd name="connsiteX74" fmla="*/ 368329 w 1905000"/>
              <a:gd name="connsiteY74" fmla="*/ 1537379 h 1613849"/>
              <a:gd name="connsiteX75" fmla="*/ 1231683 w 1905000"/>
              <a:gd name="connsiteY75" fmla="*/ 1527224 h 1613849"/>
              <a:gd name="connsiteX76" fmla="*/ 1227988 w 1905000"/>
              <a:gd name="connsiteY76" fmla="*/ 1535522 h 1613849"/>
              <a:gd name="connsiteX77" fmla="*/ 1231604 w 1905000"/>
              <a:gd name="connsiteY77" fmla="*/ 1540490 h 1613849"/>
              <a:gd name="connsiteX78" fmla="*/ 1240822 w 1905000"/>
              <a:gd name="connsiteY78" fmla="*/ 1539746 h 1613849"/>
              <a:gd name="connsiteX79" fmla="*/ 812970 w 1905000"/>
              <a:gd name="connsiteY79" fmla="*/ 1527224 h 1613849"/>
              <a:gd name="connsiteX80" fmla="*/ 809276 w 1905000"/>
              <a:gd name="connsiteY80" fmla="*/ 1535522 h 1613849"/>
              <a:gd name="connsiteX81" fmla="*/ 812890 w 1905000"/>
              <a:gd name="connsiteY81" fmla="*/ 1540490 h 1613849"/>
              <a:gd name="connsiteX82" fmla="*/ 822109 w 1905000"/>
              <a:gd name="connsiteY82" fmla="*/ 1539746 h 1613849"/>
              <a:gd name="connsiteX83" fmla="*/ 394257 w 1905000"/>
              <a:gd name="connsiteY83" fmla="*/ 1527224 h 1613849"/>
              <a:gd name="connsiteX84" fmla="*/ 390562 w 1905000"/>
              <a:gd name="connsiteY84" fmla="*/ 1535522 h 1613849"/>
              <a:gd name="connsiteX85" fmla="*/ 394177 w 1905000"/>
              <a:gd name="connsiteY85" fmla="*/ 1540489 h 1613849"/>
              <a:gd name="connsiteX86" fmla="*/ 403396 w 1905000"/>
              <a:gd name="connsiteY86" fmla="*/ 1539746 h 1613849"/>
              <a:gd name="connsiteX87" fmla="*/ 385651 w 1905000"/>
              <a:gd name="connsiteY87" fmla="*/ 1523854 h 1613849"/>
              <a:gd name="connsiteX88" fmla="*/ 370715 w 1905000"/>
              <a:gd name="connsiteY88" fmla="*/ 1525385 h 1613849"/>
              <a:gd name="connsiteX89" fmla="*/ 376342 w 1905000"/>
              <a:gd name="connsiteY89" fmla="*/ 1532711 h 1613849"/>
              <a:gd name="connsiteX90" fmla="*/ 380566 w 1905000"/>
              <a:gd name="connsiteY90" fmla="*/ 1532290 h 1613849"/>
              <a:gd name="connsiteX91" fmla="*/ 381957 w 1905000"/>
              <a:gd name="connsiteY91" fmla="*/ 1532150 h 1613849"/>
              <a:gd name="connsiteX92" fmla="*/ 1223077 w 1905000"/>
              <a:gd name="connsiteY92" fmla="*/ 1523853 h 1613849"/>
              <a:gd name="connsiteX93" fmla="*/ 1208141 w 1905000"/>
              <a:gd name="connsiteY93" fmla="*/ 1525385 h 1613849"/>
              <a:gd name="connsiteX94" fmla="*/ 1213767 w 1905000"/>
              <a:gd name="connsiteY94" fmla="*/ 1532712 h 1613849"/>
              <a:gd name="connsiteX95" fmla="*/ 1217993 w 1905000"/>
              <a:gd name="connsiteY95" fmla="*/ 1532290 h 1613849"/>
              <a:gd name="connsiteX96" fmla="*/ 1219383 w 1905000"/>
              <a:gd name="connsiteY96" fmla="*/ 1532150 h 1613849"/>
              <a:gd name="connsiteX97" fmla="*/ 804363 w 1905000"/>
              <a:gd name="connsiteY97" fmla="*/ 1523853 h 1613849"/>
              <a:gd name="connsiteX98" fmla="*/ 789429 w 1905000"/>
              <a:gd name="connsiteY98" fmla="*/ 1525385 h 1613849"/>
              <a:gd name="connsiteX99" fmla="*/ 795054 w 1905000"/>
              <a:gd name="connsiteY99" fmla="*/ 1532711 h 1613849"/>
              <a:gd name="connsiteX100" fmla="*/ 799280 w 1905000"/>
              <a:gd name="connsiteY100" fmla="*/ 1532290 h 1613849"/>
              <a:gd name="connsiteX101" fmla="*/ 800670 w 1905000"/>
              <a:gd name="connsiteY101" fmla="*/ 1532150 h 1613849"/>
              <a:gd name="connsiteX102" fmla="*/ 828741 w 1905000"/>
              <a:gd name="connsiteY102" fmla="*/ 1480422 h 1613849"/>
              <a:gd name="connsiteX103" fmla="*/ 831098 w 1905000"/>
              <a:gd name="connsiteY103" fmla="*/ 1486510 h 1613849"/>
              <a:gd name="connsiteX104" fmla="*/ 828340 w 1905000"/>
              <a:gd name="connsiteY104" fmla="*/ 1492704 h 1613849"/>
              <a:gd name="connsiteX105" fmla="*/ 834787 w 1905000"/>
              <a:gd name="connsiteY105" fmla="*/ 1491918 h 1613849"/>
              <a:gd name="connsiteX106" fmla="*/ 831052 w 1905000"/>
              <a:gd name="connsiteY106" fmla="*/ 1500304 h 1613849"/>
              <a:gd name="connsiteX107" fmla="*/ 824524 w 1905000"/>
              <a:gd name="connsiteY107" fmla="*/ 1501272 h 1613849"/>
              <a:gd name="connsiteX108" fmla="*/ 823145 w 1905000"/>
              <a:gd name="connsiteY108" fmla="*/ 1504369 h 1613849"/>
              <a:gd name="connsiteX109" fmla="*/ 834341 w 1905000"/>
              <a:gd name="connsiteY109" fmla="*/ 1502961 h 1613849"/>
              <a:gd name="connsiteX110" fmla="*/ 830607 w 1905000"/>
              <a:gd name="connsiteY110" fmla="*/ 1511348 h 1613849"/>
              <a:gd name="connsiteX111" fmla="*/ 819331 w 1905000"/>
              <a:gd name="connsiteY111" fmla="*/ 1512937 h 1613849"/>
              <a:gd name="connsiteX112" fmla="*/ 816885 w 1905000"/>
              <a:gd name="connsiteY112" fmla="*/ 1518431 h 1613849"/>
              <a:gd name="connsiteX113" fmla="*/ 821832 w 1905000"/>
              <a:gd name="connsiteY113" fmla="*/ 1525212 h 1613849"/>
              <a:gd name="connsiteX114" fmla="*/ 833768 w 1905000"/>
              <a:gd name="connsiteY114" fmla="*/ 1522508 h 1613849"/>
              <a:gd name="connsiteX115" fmla="*/ 826969 w 1905000"/>
              <a:gd name="connsiteY115" fmla="*/ 1532239 h 1613849"/>
              <a:gd name="connsiteX116" fmla="*/ 831904 w 1905000"/>
              <a:gd name="connsiteY116" fmla="*/ 1538987 h 1613849"/>
              <a:gd name="connsiteX117" fmla="*/ 837999 w 1905000"/>
              <a:gd name="connsiteY117" fmla="*/ 1538504 h 1613849"/>
              <a:gd name="connsiteX118" fmla="*/ 842994 w 1905000"/>
              <a:gd name="connsiteY118" fmla="*/ 1528322 h 1613849"/>
              <a:gd name="connsiteX119" fmla="*/ 852180 w 1905000"/>
              <a:gd name="connsiteY119" fmla="*/ 1527346 h 1613849"/>
              <a:gd name="connsiteX120" fmla="*/ 847374 w 1905000"/>
              <a:gd name="connsiteY120" fmla="*/ 1537532 h 1613849"/>
              <a:gd name="connsiteX121" fmla="*/ 850740 w 1905000"/>
              <a:gd name="connsiteY121" fmla="*/ 1537215 h 1613849"/>
              <a:gd name="connsiteX122" fmla="*/ 853656 w 1905000"/>
              <a:gd name="connsiteY122" fmla="*/ 1531334 h 1613849"/>
              <a:gd name="connsiteX123" fmla="*/ 862865 w 1905000"/>
              <a:gd name="connsiteY123" fmla="*/ 1530370 h 1613849"/>
              <a:gd name="connsiteX124" fmla="*/ 860093 w 1905000"/>
              <a:gd name="connsiteY124" fmla="*/ 1536232 h 1613849"/>
              <a:gd name="connsiteX125" fmla="*/ 866876 w 1905000"/>
              <a:gd name="connsiteY125" fmla="*/ 1535542 h 1613849"/>
              <a:gd name="connsiteX126" fmla="*/ 871969 w 1905000"/>
              <a:gd name="connsiteY126" fmla="*/ 1539624 h 1613849"/>
              <a:gd name="connsiteX127" fmla="*/ 867864 w 1905000"/>
              <a:gd name="connsiteY127" fmla="*/ 1544703 h 1613849"/>
              <a:gd name="connsiteX128" fmla="*/ 861091 w 1905000"/>
              <a:gd name="connsiteY128" fmla="*/ 1545372 h 1613849"/>
              <a:gd name="connsiteX129" fmla="*/ 865013 w 1905000"/>
              <a:gd name="connsiteY129" fmla="*/ 1550558 h 1613849"/>
              <a:gd name="connsiteX130" fmla="*/ 855847 w 1905000"/>
              <a:gd name="connsiteY130" fmla="*/ 1551489 h 1613849"/>
              <a:gd name="connsiteX131" fmla="*/ 851706 w 1905000"/>
              <a:gd name="connsiteY131" fmla="*/ 1546367 h 1613849"/>
              <a:gd name="connsiteX132" fmla="*/ 848339 w 1905000"/>
              <a:gd name="connsiteY132" fmla="*/ 1546684 h 1613849"/>
              <a:gd name="connsiteX133" fmla="*/ 855204 w 1905000"/>
              <a:gd name="connsiteY133" fmla="*/ 1555673 h 1613849"/>
              <a:gd name="connsiteX134" fmla="*/ 846028 w 1905000"/>
              <a:gd name="connsiteY134" fmla="*/ 1556624 h 1613849"/>
              <a:gd name="connsiteX135" fmla="*/ 838954 w 1905000"/>
              <a:gd name="connsiteY135" fmla="*/ 1547679 h 1613849"/>
              <a:gd name="connsiteX136" fmla="*/ 833631 w 1905000"/>
              <a:gd name="connsiteY136" fmla="*/ 1548071 h 1613849"/>
              <a:gd name="connsiteX137" fmla="*/ 829947 w 1905000"/>
              <a:gd name="connsiteY137" fmla="*/ 1556346 h 1613849"/>
              <a:gd name="connsiteX138" fmla="*/ 837980 w 1905000"/>
              <a:gd name="connsiteY138" fmla="*/ 1564961 h 1613849"/>
              <a:gd name="connsiteX139" fmla="*/ 826545 w 1905000"/>
              <a:gd name="connsiteY139" fmla="*/ 1563987 h 1613849"/>
              <a:gd name="connsiteX140" fmla="*/ 822962 w 1905000"/>
              <a:gd name="connsiteY140" fmla="*/ 1572035 h 1613849"/>
              <a:gd name="connsiteX141" fmla="*/ 826141 w 1905000"/>
              <a:gd name="connsiteY141" fmla="*/ 1576458 h 1613849"/>
              <a:gd name="connsiteX142" fmla="*/ 837512 w 1905000"/>
              <a:gd name="connsiteY142" fmla="*/ 1575750 h 1613849"/>
              <a:gd name="connsiteX143" fmla="*/ 842944 w 1905000"/>
              <a:gd name="connsiteY143" fmla="*/ 1583207 h 1613849"/>
              <a:gd name="connsiteX144" fmla="*/ 831682 w 1905000"/>
              <a:gd name="connsiteY144" fmla="*/ 1584098 h 1613849"/>
              <a:gd name="connsiteX145" fmla="*/ 833699 w 1905000"/>
              <a:gd name="connsiteY145" fmla="*/ 1586811 h 1613849"/>
              <a:gd name="connsiteX146" fmla="*/ 840276 w 1905000"/>
              <a:gd name="connsiteY146" fmla="*/ 1586462 h 1613849"/>
              <a:gd name="connsiteX147" fmla="*/ 845718 w 1905000"/>
              <a:gd name="connsiteY147" fmla="*/ 1593896 h 1613849"/>
              <a:gd name="connsiteX148" fmla="*/ 839249 w 1905000"/>
              <a:gd name="connsiteY148" fmla="*/ 1594429 h 1613849"/>
              <a:gd name="connsiteX149" fmla="*/ 843252 w 1905000"/>
              <a:gd name="connsiteY149" fmla="*/ 1599923 h 1613849"/>
              <a:gd name="connsiteX150" fmla="*/ 842256 w 1905000"/>
              <a:gd name="connsiteY150" fmla="*/ 1606359 h 1613849"/>
              <a:gd name="connsiteX151" fmla="*/ 835805 w 1905000"/>
              <a:gd name="connsiteY151" fmla="*/ 1605329 h 1613849"/>
              <a:gd name="connsiteX152" fmla="*/ 831779 w 1905000"/>
              <a:gd name="connsiteY152" fmla="*/ 1599826 h 1613849"/>
              <a:gd name="connsiteX153" fmla="*/ 829278 w 1905000"/>
              <a:gd name="connsiteY153" fmla="*/ 1605809 h 1613849"/>
              <a:gd name="connsiteX154" fmla="*/ 823823 w 1905000"/>
              <a:gd name="connsiteY154" fmla="*/ 1598342 h 1613849"/>
              <a:gd name="connsiteX155" fmla="*/ 826218 w 1905000"/>
              <a:gd name="connsiteY155" fmla="*/ 1592230 h 1613849"/>
              <a:gd name="connsiteX156" fmla="*/ 824235 w 1905000"/>
              <a:gd name="connsiteY156" fmla="*/ 1589505 h 1613849"/>
              <a:gd name="connsiteX157" fmla="*/ 819890 w 1905000"/>
              <a:gd name="connsiteY157" fmla="*/ 1599869 h 1613849"/>
              <a:gd name="connsiteX158" fmla="*/ 814458 w 1905000"/>
              <a:gd name="connsiteY158" fmla="*/ 1592412 h 1613849"/>
              <a:gd name="connsiteX159" fmla="*/ 818674 w 1905000"/>
              <a:gd name="connsiteY159" fmla="*/ 1581909 h 1613849"/>
              <a:gd name="connsiteX160" fmla="*/ 815622 w 1905000"/>
              <a:gd name="connsiteY160" fmla="*/ 1577625 h 1613849"/>
              <a:gd name="connsiteX161" fmla="*/ 806645 w 1905000"/>
              <a:gd name="connsiteY161" fmla="*/ 1578558 h 1613849"/>
              <a:gd name="connsiteX162" fmla="*/ 803223 w 1905000"/>
              <a:gd name="connsiteY162" fmla="*/ 1589712 h 1613849"/>
              <a:gd name="connsiteX163" fmla="*/ 798327 w 1905000"/>
              <a:gd name="connsiteY163" fmla="*/ 1579405 h 1613849"/>
              <a:gd name="connsiteX164" fmla="*/ 789327 w 1905000"/>
              <a:gd name="connsiteY164" fmla="*/ 1580329 h 1613849"/>
              <a:gd name="connsiteX165" fmla="*/ 787193 w 1905000"/>
              <a:gd name="connsiteY165" fmla="*/ 1585122 h 1613849"/>
              <a:gd name="connsiteX166" fmla="*/ 793566 w 1905000"/>
              <a:gd name="connsiteY166" fmla="*/ 1594542 h 1613849"/>
              <a:gd name="connsiteX167" fmla="*/ 789812 w 1905000"/>
              <a:gd name="connsiteY167" fmla="*/ 1602974 h 1613849"/>
              <a:gd name="connsiteX168" fmla="*/ 783378 w 1905000"/>
              <a:gd name="connsiteY168" fmla="*/ 1593689 h 1613849"/>
              <a:gd name="connsiteX169" fmla="*/ 782009 w 1905000"/>
              <a:gd name="connsiteY169" fmla="*/ 1596764 h 1613849"/>
              <a:gd name="connsiteX170" fmla="*/ 785658 w 1905000"/>
              <a:gd name="connsiteY170" fmla="*/ 1602262 h 1613849"/>
              <a:gd name="connsiteX171" fmla="*/ 781904 w 1905000"/>
              <a:gd name="connsiteY171" fmla="*/ 1610695 h 1613849"/>
              <a:gd name="connsiteX172" fmla="*/ 778184 w 1905000"/>
              <a:gd name="connsiteY172" fmla="*/ 1605355 h 1613849"/>
              <a:gd name="connsiteX173" fmla="*/ 775426 w 1905000"/>
              <a:gd name="connsiteY173" fmla="*/ 1611549 h 1613849"/>
              <a:gd name="connsiteX174" fmla="*/ 769336 w 1905000"/>
              <a:gd name="connsiteY174" fmla="*/ 1613848 h 1613849"/>
              <a:gd name="connsiteX175" fmla="*/ 766969 w 1905000"/>
              <a:gd name="connsiteY175" fmla="*/ 1607783 h 1613849"/>
              <a:gd name="connsiteX176" fmla="*/ 769726 w 1905000"/>
              <a:gd name="connsiteY176" fmla="*/ 1601588 h 1613849"/>
              <a:gd name="connsiteX177" fmla="*/ 763292 w 1905000"/>
              <a:gd name="connsiteY177" fmla="*/ 1602408 h 1613849"/>
              <a:gd name="connsiteX178" fmla="*/ 767046 w 1905000"/>
              <a:gd name="connsiteY178" fmla="*/ 1593975 h 1613849"/>
              <a:gd name="connsiteX179" fmla="*/ 773551 w 1905000"/>
              <a:gd name="connsiteY179" fmla="*/ 1592998 h 1613849"/>
              <a:gd name="connsiteX180" fmla="*/ 774920 w 1905000"/>
              <a:gd name="connsiteY180" fmla="*/ 1589924 h 1613849"/>
              <a:gd name="connsiteX181" fmla="*/ 763715 w 1905000"/>
              <a:gd name="connsiteY181" fmla="*/ 1591355 h 1613849"/>
              <a:gd name="connsiteX182" fmla="*/ 767470 w 1905000"/>
              <a:gd name="connsiteY182" fmla="*/ 1582922 h 1613849"/>
              <a:gd name="connsiteX183" fmla="*/ 778735 w 1905000"/>
              <a:gd name="connsiteY183" fmla="*/ 1581355 h 1613849"/>
              <a:gd name="connsiteX184" fmla="*/ 781059 w 1905000"/>
              <a:gd name="connsiteY184" fmla="*/ 1576133 h 1613849"/>
              <a:gd name="connsiteX185" fmla="*/ 776067 w 1905000"/>
              <a:gd name="connsiteY185" fmla="*/ 1569333 h 1613849"/>
              <a:gd name="connsiteX186" fmla="*/ 764220 w 1905000"/>
              <a:gd name="connsiteY186" fmla="*/ 1572022 h 1613849"/>
              <a:gd name="connsiteX187" fmla="*/ 770954 w 1905000"/>
              <a:gd name="connsiteY187" fmla="*/ 1562315 h 1613849"/>
              <a:gd name="connsiteX188" fmla="*/ 765770 w 1905000"/>
              <a:gd name="connsiteY188" fmla="*/ 1555213 h 1613849"/>
              <a:gd name="connsiteX189" fmla="*/ 760100 w 1905000"/>
              <a:gd name="connsiteY189" fmla="*/ 1555777 h 1613849"/>
              <a:gd name="connsiteX190" fmla="*/ 755073 w 1905000"/>
              <a:gd name="connsiteY190" fmla="*/ 1565972 h 1613849"/>
              <a:gd name="connsiteX191" fmla="*/ 745896 w 1905000"/>
              <a:gd name="connsiteY191" fmla="*/ 1566924 h 1613849"/>
              <a:gd name="connsiteX192" fmla="*/ 750702 w 1905000"/>
              <a:gd name="connsiteY192" fmla="*/ 1556738 h 1613849"/>
              <a:gd name="connsiteX193" fmla="*/ 747339 w 1905000"/>
              <a:gd name="connsiteY193" fmla="*/ 1557111 h 1613849"/>
              <a:gd name="connsiteX194" fmla="*/ 744400 w 1905000"/>
              <a:gd name="connsiteY194" fmla="*/ 1562980 h 1613849"/>
              <a:gd name="connsiteX195" fmla="*/ 735233 w 1905000"/>
              <a:gd name="connsiteY195" fmla="*/ 1563911 h 1613849"/>
              <a:gd name="connsiteX196" fmla="*/ 737996 w 1905000"/>
              <a:gd name="connsiteY196" fmla="*/ 1558070 h 1613849"/>
              <a:gd name="connsiteX197" fmla="*/ 731222 w 1905000"/>
              <a:gd name="connsiteY197" fmla="*/ 1558739 h 1613849"/>
              <a:gd name="connsiteX198" fmla="*/ 726130 w 1905000"/>
              <a:gd name="connsiteY198" fmla="*/ 1554657 h 1613849"/>
              <a:gd name="connsiteX199" fmla="*/ 730257 w 1905000"/>
              <a:gd name="connsiteY199" fmla="*/ 1549586 h 1613849"/>
              <a:gd name="connsiteX200" fmla="*/ 736986 w 1905000"/>
              <a:gd name="connsiteY200" fmla="*/ 1548898 h 1613849"/>
              <a:gd name="connsiteX201" fmla="*/ 733075 w 1905000"/>
              <a:gd name="connsiteY201" fmla="*/ 1543744 h 1613849"/>
              <a:gd name="connsiteX202" fmla="*/ 742252 w 1905000"/>
              <a:gd name="connsiteY202" fmla="*/ 1542791 h 1613849"/>
              <a:gd name="connsiteX203" fmla="*/ 746361 w 1905000"/>
              <a:gd name="connsiteY203" fmla="*/ 1547926 h 1613849"/>
              <a:gd name="connsiteX204" fmla="*/ 749736 w 1905000"/>
              <a:gd name="connsiteY204" fmla="*/ 1547586 h 1613849"/>
              <a:gd name="connsiteX205" fmla="*/ 742862 w 1905000"/>
              <a:gd name="connsiteY205" fmla="*/ 1538621 h 1613849"/>
              <a:gd name="connsiteX206" fmla="*/ 752072 w 1905000"/>
              <a:gd name="connsiteY206" fmla="*/ 1537656 h 1613849"/>
              <a:gd name="connsiteX207" fmla="*/ 759112 w 1905000"/>
              <a:gd name="connsiteY207" fmla="*/ 1546614 h 1613849"/>
              <a:gd name="connsiteX208" fmla="*/ 765398 w 1905000"/>
              <a:gd name="connsiteY208" fmla="*/ 1545946 h 1613849"/>
              <a:gd name="connsiteX209" fmla="*/ 768589 w 1905000"/>
              <a:gd name="connsiteY209" fmla="*/ 1538779 h 1613849"/>
              <a:gd name="connsiteX210" fmla="*/ 759963 w 1905000"/>
              <a:gd name="connsiteY210" fmla="*/ 1529548 h 1613849"/>
              <a:gd name="connsiteX211" fmla="*/ 772242 w 1905000"/>
              <a:gd name="connsiteY211" fmla="*/ 1530572 h 1613849"/>
              <a:gd name="connsiteX212" fmla="*/ 775735 w 1905000"/>
              <a:gd name="connsiteY212" fmla="*/ 1522728 h 1613849"/>
              <a:gd name="connsiteX213" fmla="*/ 771924 w 1905000"/>
              <a:gd name="connsiteY213" fmla="*/ 1517836 h 1613849"/>
              <a:gd name="connsiteX214" fmla="*/ 760589 w 1905000"/>
              <a:gd name="connsiteY214" fmla="*/ 1518586 h 1613849"/>
              <a:gd name="connsiteX215" fmla="*/ 755111 w 1905000"/>
              <a:gd name="connsiteY215" fmla="*/ 1511108 h 1613849"/>
              <a:gd name="connsiteX216" fmla="*/ 766384 w 1905000"/>
              <a:gd name="connsiteY216" fmla="*/ 1510195 h 1613849"/>
              <a:gd name="connsiteX217" fmla="*/ 764368 w 1905000"/>
              <a:gd name="connsiteY217" fmla="*/ 1507482 h 1613849"/>
              <a:gd name="connsiteX218" fmla="*/ 757813 w 1905000"/>
              <a:gd name="connsiteY218" fmla="*/ 1507841 h 1613849"/>
              <a:gd name="connsiteX219" fmla="*/ 752380 w 1905000"/>
              <a:gd name="connsiteY219" fmla="*/ 1500385 h 1613849"/>
              <a:gd name="connsiteX220" fmla="*/ 758827 w 1905000"/>
              <a:gd name="connsiteY220" fmla="*/ 1499841 h 1613849"/>
              <a:gd name="connsiteX221" fmla="*/ 754846 w 1905000"/>
              <a:gd name="connsiteY221" fmla="*/ 1494358 h 1613849"/>
              <a:gd name="connsiteX222" fmla="*/ 755842 w 1905000"/>
              <a:gd name="connsiteY222" fmla="*/ 1487921 h 1613849"/>
              <a:gd name="connsiteX223" fmla="*/ 762306 w 1905000"/>
              <a:gd name="connsiteY223" fmla="*/ 1488984 h 1613849"/>
              <a:gd name="connsiteX224" fmla="*/ 766320 w 1905000"/>
              <a:gd name="connsiteY224" fmla="*/ 1494454 h 1613849"/>
              <a:gd name="connsiteX225" fmla="*/ 768811 w 1905000"/>
              <a:gd name="connsiteY225" fmla="*/ 1488494 h 1613849"/>
              <a:gd name="connsiteX226" fmla="*/ 774234 w 1905000"/>
              <a:gd name="connsiteY226" fmla="*/ 1495973 h 1613849"/>
              <a:gd name="connsiteX227" fmla="*/ 771847 w 1905000"/>
              <a:gd name="connsiteY227" fmla="*/ 1502063 h 1613849"/>
              <a:gd name="connsiteX228" fmla="*/ 773877 w 1905000"/>
              <a:gd name="connsiteY228" fmla="*/ 1504808 h 1613849"/>
              <a:gd name="connsiteX229" fmla="*/ 778185 w 1905000"/>
              <a:gd name="connsiteY229" fmla="*/ 1494401 h 1613849"/>
              <a:gd name="connsiteX230" fmla="*/ 783607 w 1905000"/>
              <a:gd name="connsiteY230" fmla="*/ 1501881 h 1613849"/>
              <a:gd name="connsiteX231" fmla="*/ 779405 w 1905000"/>
              <a:gd name="connsiteY231" fmla="*/ 1512416 h 1613849"/>
              <a:gd name="connsiteX232" fmla="*/ 783428 w 1905000"/>
              <a:gd name="connsiteY232" fmla="*/ 1517621 h 1613849"/>
              <a:gd name="connsiteX233" fmla="*/ 791049 w 1905000"/>
              <a:gd name="connsiteY233" fmla="*/ 1516816 h 1613849"/>
              <a:gd name="connsiteX234" fmla="*/ 794775 w 1905000"/>
              <a:gd name="connsiteY234" fmla="*/ 1504794 h 1613849"/>
              <a:gd name="connsiteX235" fmla="*/ 800039 w 1905000"/>
              <a:gd name="connsiteY235" fmla="*/ 1515915 h 1613849"/>
              <a:gd name="connsiteX236" fmla="*/ 808279 w 1905000"/>
              <a:gd name="connsiteY236" fmla="*/ 1515060 h 1613849"/>
              <a:gd name="connsiteX237" fmla="*/ 810896 w 1905000"/>
              <a:gd name="connsiteY237" fmla="*/ 1509182 h 1613849"/>
              <a:gd name="connsiteX238" fmla="*/ 804509 w 1905000"/>
              <a:gd name="connsiteY238" fmla="*/ 1499729 h 1613849"/>
              <a:gd name="connsiteX239" fmla="*/ 808244 w 1905000"/>
              <a:gd name="connsiteY239" fmla="*/ 1491342 h 1613849"/>
              <a:gd name="connsiteX240" fmla="*/ 814711 w 1905000"/>
              <a:gd name="connsiteY240" fmla="*/ 1500613 h 1613849"/>
              <a:gd name="connsiteX241" fmla="*/ 816090 w 1905000"/>
              <a:gd name="connsiteY241" fmla="*/ 1497517 h 1613849"/>
              <a:gd name="connsiteX242" fmla="*/ 812441 w 1905000"/>
              <a:gd name="connsiteY242" fmla="*/ 1492018 h 1613849"/>
              <a:gd name="connsiteX243" fmla="*/ 816175 w 1905000"/>
              <a:gd name="connsiteY243" fmla="*/ 1483631 h 1613849"/>
              <a:gd name="connsiteX244" fmla="*/ 819904 w 1905000"/>
              <a:gd name="connsiteY244" fmla="*/ 1488949 h 1613849"/>
              <a:gd name="connsiteX245" fmla="*/ 822662 w 1905000"/>
              <a:gd name="connsiteY245" fmla="*/ 1482754 h 1613849"/>
              <a:gd name="connsiteX246" fmla="*/ 1247454 w 1905000"/>
              <a:gd name="connsiteY246" fmla="*/ 1480422 h 1613849"/>
              <a:gd name="connsiteX247" fmla="*/ 1249810 w 1905000"/>
              <a:gd name="connsiteY247" fmla="*/ 1486509 h 1613849"/>
              <a:gd name="connsiteX248" fmla="*/ 1247052 w 1905000"/>
              <a:gd name="connsiteY248" fmla="*/ 1492704 h 1613849"/>
              <a:gd name="connsiteX249" fmla="*/ 1253499 w 1905000"/>
              <a:gd name="connsiteY249" fmla="*/ 1491917 h 1613849"/>
              <a:gd name="connsiteX250" fmla="*/ 1249765 w 1905000"/>
              <a:gd name="connsiteY250" fmla="*/ 1500304 h 1613849"/>
              <a:gd name="connsiteX251" fmla="*/ 1243238 w 1905000"/>
              <a:gd name="connsiteY251" fmla="*/ 1501272 h 1613849"/>
              <a:gd name="connsiteX252" fmla="*/ 1241859 w 1905000"/>
              <a:gd name="connsiteY252" fmla="*/ 1504370 h 1613849"/>
              <a:gd name="connsiteX253" fmla="*/ 1253053 w 1905000"/>
              <a:gd name="connsiteY253" fmla="*/ 1502961 h 1613849"/>
              <a:gd name="connsiteX254" fmla="*/ 1249319 w 1905000"/>
              <a:gd name="connsiteY254" fmla="*/ 1511348 h 1613849"/>
              <a:gd name="connsiteX255" fmla="*/ 1238044 w 1905000"/>
              <a:gd name="connsiteY255" fmla="*/ 1512937 h 1613849"/>
              <a:gd name="connsiteX256" fmla="*/ 1235599 w 1905000"/>
              <a:gd name="connsiteY256" fmla="*/ 1518431 h 1613849"/>
              <a:gd name="connsiteX257" fmla="*/ 1240546 w 1905000"/>
              <a:gd name="connsiteY257" fmla="*/ 1525212 h 1613849"/>
              <a:gd name="connsiteX258" fmla="*/ 1252481 w 1905000"/>
              <a:gd name="connsiteY258" fmla="*/ 1522507 h 1613849"/>
              <a:gd name="connsiteX259" fmla="*/ 1245682 w 1905000"/>
              <a:gd name="connsiteY259" fmla="*/ 1532239 h 1613849"/>
              <a:gd name="connsiteX260" fmla="*/ 1250617 w 1905000"/>
              <a:gd name="connsiteY260" fmla="*/ 1538987 h 1613849"/>
              <a:gd name="connsiteX261" fmla="*/ 1256712 w 1905000"/>
              <a:gd name="connsiteY261" fmla="*/ 1538504 h 1613849"/>
              <a:gd name="connsiteX262" fmla="*/ 1261706 w 1905000"/>
              <a:gd name="connsiteY262" fmla="*/ 1528321 h 1613849"/>
              <a:gd name="connsiteX263" fmla="*/ 1270894 w 1905000"/>
              <a:gd name="connsiteY263" fmla="*/ 1527347 h 1613849"/>
              <a:gd name="connsiteX264" fmla="*/ 1266087 w 1905000"/>
              <a:gd name="connsiteY264" fmla="*/ 1537532 h 1613849"/>
              <a:gd name="connsiteX265" fmla="*/ 1269453 w 1905000"/>
              <a:gd name="connsiteY265" fmla="*/ 1537215 h 1613849"/>
              <a:gd name="connsiteX266" fmla="*/ 1272369 w 1905000"/>
              <a:gd name="connsiteY266" fmla="*/ 1531335 h 1613849"/>
              <a:gd name="connsiteX267" fmla="*/ 1281578 w 1905000"/>
              <a:gd name="connsiteY267" fmla="*/ 1530370 h 1613849"/>
              <a:gd name="connsiteX268" fmla="*/ 1278806 w 1905000"/>
              <a:gd name="connsiteY268" fmla="*/ 1536232 h 1613849"/>
              <a:gd name="connsiteX269" fmla="*/ 1285590 w 1905000"/>
              <a:gd name="connsiteY269" fmla="*/ 1535542 h 1613849"/>
              <a:gd name="connsiteX270" fmla="*/ 1290681 w 1905000"/>
              <a:gd name="connsiteY270" fmla="*/ 1539624 h 1613849"/>
              <a:gd name="connsiteX271" fmla="*/ 1286578 w 1905000"/>
              <a:gd name="connsiteY271" fmla="*/ 1544704 h 1613849"/>
              <a:gd name="connsiteX272" fmla="*/ 1279804 w 1905000"/>
              <a:gd name="connsiteY272" fmla="*/ 1545372 h 1613849"/>
              <a:gd name="connsiteX273" fmla="*/ 1283727 w 1905000"/>
              <a:gd name="connsiteY273" fmla="*/ 1550558 h 1613849"/>
              <a:gd name="connsiteX274" fmla="*/ 1274560 w 1905000"/>
              <a:gd name="connsiteY274" fmla="*/ 1551489 h 1613849"/>
              <a:gd name="connsiteX275" fmla="*/ 1270418 w 1905000"/>
              <a:gd name="connsiteY275" fmla="*/ 1546367 h 1613849"/>
              <a:gd name="connsiteX276" fmla="*/ 1267053 w 1905000"/>
              <a:gd name="connsiteY276" fmla="*/ 1546684 h 1613849"/>
              <a:gd name="connsiteX277" fmla="*/ 1273916 w 1905000"/>
              <a:gd name="connsiteY277" fmla="*/ 1555672 h 1613849"/>
              <a:gd name="connsiteX278" fmla="*/ 1264740 w 1905000"/>
              <a:gd name="connsiteY278" fmla="*/ 1556625 h 1613849"/>
              <a:gd name="connsiteX279" fmla="*/ 1257667 w 1905000"/>
              <a:gd name="connsiteY279" fmla="*/ 1547679 h 1613849"/>
              <a:gd name="connsiteX280" fmla="*/ 1252344 w 1905000"/>
              <a:gd name="connsiteY280" fmla="*/ 1548072 h 1613849"/>
              <a:gd name="connsiteX281" fmla="*/ 1248660 w 1905000"/>
              <a:gd name="connsiteY281" fmla="*/ 1556347 h 1613849"/>
              <a:gd name="connsiteX282" fmla="*/ 1256693 w 1905000"/>
              <a:gd name="connsiteY282" fmla="*/ 1564961 h 1613849"/>
              <a:gd name="connsiteX283" fmla="*/ 1245258 w 1905000"/>
              <a:gd name="connsiteY283" fmla="*/ 1563987 h 1613849"/>
              <a:gd name="connsiteX284" fmla="*/ 1241675 w 1905000"/>
              <a:gd name="connsiteY284" fmla="*/ 1572035 h 1613849"/>
              <a:gd name="connsiteX285" fmla="*/ 1244854 w 1905000"/>
              <a:gd name="connsiteY285" fmla="*/ 1576458 h 1613849"/>
              <a:gd name="connsiteX286" fmla="*/ 1256225 w 1905000"/>
              <a:gd name="connsiteY286" fmla="*/ 1575750 h 1613849"/>
              <a:gd name="connsiteX287" fmla="*/ 1261657 w 1905000"/>
              <a:gd name="connsiteY287" fmla="*/ 1583207 h 1613849"/>
              <a:gd name="connsiteX288" fmla="*/ 1250395 w 1905000"/>
              <a:gd name="connsiteY288" fmla="*/ 1584099 h 1613849"/>
              <a:gd name="connsiteX289" fmla="*/ 1252412 w 1905000"/>
              <a:gd name="connsiteY289" fmla="*/ 1586811 h 1613849"/>
              <a:gd name="connsiteX290" fmla="*/ 1258989 w 1905000"/>
              <a:gd name="connsiteY290" fmla="*/ 1586461 h 1613849"/>
              <a:gd name="connsiteX291" fmla="*/ 1264432 w 1905000"/>
              <a:gd name="connsiteY291" fmla="*/ 1593897 h 1613849"/>
              <a:gd name="connsiteX292" fmla="*/ 1257962 w 1905000"/>
              <a:gd name="connsiteY292" fmla="*/ 1594429 h 1613849"/>
              <a:gd name="connsiteX293" fmla="*/ 1261965 w 1905000"/>
              <a:gd name="connsiteY293" fmla="*/ 1599923 h 1613849"/>
              <a:gd name="connsiteX294" fmla="*/ 1260969 w 1905000"/>
              <a:gd name="connsiteY294" fmla="*/ 1606359 h 1613849"/>
              <a:gd name="connsiteX295" fmla="*/ 1254518 w 1905000"/>
              <a:gd name="connsiteY295" fmla="*/ 1605329 h 1613849"/>
              <a:gd name="connsiteX296" fmla="*/ 1250492 w 1905000"/>
              <a:gd name="connsiteY296" fmla="*/ 1599825 h 1613849"/>
              <a:gd name="connsiteX297" fmla="*/ 1247991 w 1905000"/>
              <a:gd name="connsiteY297" fmla="*/ 1605809 h 1613849"/>
              <a:gd name="connsiteX298" fmla="*/ 1242536 w 1905000"/>
              <a:gd name="connsiteY298" fmla="*/ 1598342 h 1613849"/>
              <a:gd name="connsiteX299" fmla="*/ 1244932 w 1905000"/>
              <a:gd name="connsiteY299" fmla="*/ 1592231 h 1613849"/>
              <a:gd name="connsiteX300" fmla="*/ 1242947 w 1905000"/>
              <a:gd name="connsiteY300" fmla="*/ 1589504 h 1613849"/>
              <a:gd name="connsiteX301" fmla="*/ 1238604 w 1905000"/>
              <a:gd name="connsiteY301" fmla="*/ 1599869 h 1613849"/>
              <a:gd name="connsiteX302" fmla="*/ 1233172 w 1905000"/>
              <a:gd name="connsiteY302" fmla="*/ 1592412 h 1613849"/>
              <a:gd name="connsiteX303" fmla="*/ 1237387 w 1905000"/>
              <a:gd name="connsiteY303" fmla="*/ 1581910 h 1613849"/>
              <a:gd name="connsiteX304" fmla="*/ 1234335 w 1905000"/>
              <a:gd name="connsiteY304" fmla="*/ 1577626 h 1613849"/>
              <a:gd name="connsiteX305" fmla="*/ 1225357 w 1905000"/>
              <a:gd name="connsiteY305" fmla="*/ 1578559 h 1613849"/>
              <a:gd name="connsiteX306" fmla="*/ 1221936 w 1905000"/>
              <a:gd name="connsiteY306" fmla="*/ 1589713 h 1613849"/>
              <a:gd name="connsiteX307" fmla="*/ 1217041 w 1905000"/>
              <a:gd name="connsiteY307" fmla="*/ 1579406 h 1613849"/>
              <a:gd name="connsiteX308" fmla="*/ 1208039 w 1905000"/>
              <a:gd name="connsiteY308" fmla="*/ 1580329 h 1613849"/>
              <a:gd name="connsiteX309" fmla="*/ 1205905 w 1905000"/>
              <a:gd name="connsiteY309" fmla="*/ 1585121 h 1613849"/>
              <a:gd name="connsiteX310" fmla="*/ 1212280 w 1905000"/>
              <a:gd name="connsiteY310" fmla="*/ 1594542 h 1613849"/>
              <a:gd name="connsiteX311" fmla="*/ 1208526 w 1905000"/>
              <a:gd name="connsiteY311" fmla="*/ 1602974 h 1613849"/>
              <a:gd name="connsiteX312" fmla="*/ 1202091 w 1905000"/>
              <a:gd name="connsiteY312" fmla="*/ 1593689 h 1613849"/>
              <a:gd name="connsiteX313" fmla="*/ 1200722 w 1905000"/>
              <a:gd name="connsiteY313" fmla="*/ 1596764 h 1613849"/>
              <a:gd name="connsiteX314" fmla="*/ 1204371 w 1905000"/>
              <a:gd name="connsiteY314" fmla="*/ 1602262 h 1613849"/>
              <a:gd name="connsiteX315" fmla="*/ 1200617 w 1905000"/>
              <a:gd name="connsiteY315" fmla="*/ 1610695 h 1613849"/>
              <a:gd name="connsiteX316" fmla="*/ 1196897 w 1905000"/>
              <a:gd name="connsiteY316" fmla="*/ 1605354 h 1613849"/>
              <a:gd name="connsiteX317" fmla="*/ 1194139 w 1905000"/>
              <a:gd name="connsiteY317" fmla="*/ 1611549 h 1613849"/>
              <a:gd name="connsiteX318" fmla="*/ 1188049 w 1905000"/>
              <a:gd name="connsiteY318" fmla="*/ 1613849 h 1613849"/>
              <a:gd name="connsiteX319" fmla="*/ 1185682 w 1905000"/>
              <a:gd name="connsiteY319" fmla="*/ 1607783 h 1613849"/>
              <a:gd name="connsiteX320" fmla="*/ 1188440 w 1905000"/>
              <a:gd name="connsiteY320" fmla="*/ 1601588 h 1613849"/>
              <a:gd name="connsiteX321" fmla="*/ 1182005 w 1905000"/>
              <a:gd name="connsiteY321" fmla="*/ 1602408 h 1613849"/>
              <a:gd name="connsiteX322" fmla="*/ 1185760 w 1905000"/>
              <a:gd name="connsiteY322" fmla="*/ 1593975 h 1613849"/>
              <a:gd name="connsiteX323" fmla="*/ 1192265 w 1905000"/>
              <a:gd name="connsiteY323" fmla="*/ 1592998 h 1613849"/>
              <a:gd name="connsiteX324" fmla="*/ 1193633 w 1905000"/>
              <a:gd name="connsiteY324" fmla="*/ 1589924 h 1613849"/>
              <a:gd name="connsiteX325" fmla="*/ 1182428 w 1905000"/>
              <a:gd name="connsiteY325" fmla="*/ 1591355 h 1613849"/>
              <a:gd name="connsiteX326" fmla="*/ 1186182 w 1905000"/>
              <a:gd name="connsiteY326" fmla="*/ 1582922 h 1613849"/>
              <a:gd name="connsiteX327" fmla="*/ 1197448 w 1905000"/>
              <a:gd name="connsiteY327" fmla="*/ 1581355 h 1613849"/>
              <a:gd name="connsiteX328" fmla="*/ 1199773 w 1905000"/>
              <a:gd name="connsiteY328" fmla="*/ 1576133 h 1613849"/>
              <a:gd name="connsiteX329" fmla="*/ 1194780 w 1905000"/>
              <a:gd name="connsiteY329" fmla="*/ 1569333 h 1613849"/>
              <a:gd name="connsiteX330" fmla="*/ 1182933 w 1905000"/>
              <a:gd name="connsiteY330" fmla="*/ 1572022 h 1613849"/>
              <a:gd name="connsiteX331" fmla="*/ 1189667 w 1905000"/>
              <a:gd name="connsiteY331" fmla="*/ 1562315 h 1613849"/>
              <a:gd name="connsiteX332" fmla="*/ 1184483 w 1905000"/>
              <a:gd name="connsiteY332" fmla="*/ 1555213 h 1613849"/>
              <a:gd name="connsiteX333" fmla="*/ 1178812 w 1905000"/>
              <a:gd name="connsiteY333" fmla="*/ 1555776 h 1613849"/>
              <a:gd name="connsiteX334" fmla="*/ 1173785 w 1905000"/>
              <a:gd name="connsiteY334" fmla="*/ 1565972 h 1613849"/>
              <a:gd name="connsiteX335" fmla="*/ 1164609 w 1905000"/>
              <a:gd name="connsiteY335" fmla="*/ 1566924 h 1613849"/>
              <a:gd name="connsiteX336" fmla="*/ 1169414 w 1905000"/>
              <a:gd name="connsiteY336" fmla="*/ 1556739 h 1613849"/>
              <a:gd name="connsiteX337" fmla="*/ 1166051 w 1905000"/>
              <a:gd name="connsiteY337" fmla="*/ 1557110 h 1613849"/>
              <a:gd name="connsiteX338" fmla="*/ 1163113 w 1905000"/>
              <a:gd name="connsiteY338" fmla="*/ 1562981 h 1613849"/>
              <a:gd name="connsiteX339" fmla="*/ 1153946 w 1905000"/>
              <a:gd name="connsiteY339" fmla="*/ 1563911 h 1613849"/>
              <a:gd name="connsiteX340" fmla="*/ 1156709 w 1905000"/>
              <a:gd name="connsiteY340" fmla="*/ 1558070 h 1613849"/>
              <a:gd name="connsiteX341" fmla="*/ 1149936 w 1905000"/>
              <a:gd name="connsiteY341" fmla="*/ 1558739 h 1613849"/>
              <a:gd name="connsiteX342" fmla="*/ 1144843 w 1905000"/>
              <a:gd name="connsiteY342" fmla="*/ 1554657 h 1613849"/>
              <a:gd name="connsiteX343" fmla="*/ 1148969 w 1905000"/>
              <a:gd name="connsiteY343" fmla="*/ 1549587 h 1613849"/>
              <a:gd name="connsiteX344" fmla="*/ 1155699 w 1905000"/>
              <a:gd name="connsiteY344" fmla="*/ 1548898 h 1613849"/>
              <a:gd name="connsiteX345" fmla="*/ 1151788 w 1905000"/>
              <a:gd name="connsiteY345" fmla="*/ 1543744 h 1613849"/>
              <a:gd name="connsiteX346" fmla="*/ 1160964 w 1905000"/>
              <a:gd name="connsiteY346" fmla="*/ 1542792 h 1613849"/>
              <a:gd name="connsiteX347" fmla="*/ 1165074 w 1905000"/>
              <a:gd name="connsiteY347" fmla="*/ 1547926 h 1613849"/>
              <a:gd name="connsiteX348" fmla="*/ 1168450 w 1905000"/>
              <a:gd name="connsiteY348" fmla="*/ 1547587 h 1613849"/>
              <a:gd name="connsiteX349" fmla="*/ 1161575 w 1905000"/>
              <a:gd name="connsiteY349" fmla="*/ 1538621 h 1613849"/>
              <a:gd name="connsiteX350" fmla="*/ 1170784 w 1905000"/>
              <a:gd name="connsiteY350" fmla="*/ 1537656 h 1613849"/>
              <a:gd name="connsiteX351" fmla="*/ 1177825 w 1905000"/>
              <a:gd name="connsiteY351" fmla="*/ 1546614 h 1613849"/>
              <a:gd name="connsiteX352" fmla="*/ 1184111 w 1905000"/>
              <a:gd name="connsiteY352" fmla="*/ 1545946 h 1613849"/>
              <a:gd name="connsiteX353" fmla="*/ 1187301 w 1905000"/>
              <a:gd name="connsiteY353" fmla="*/ 1538780 h 1613849"/>
              <a:gd name="connsiteX354" fmla="*/ 1178676 w 1905000"/>
              <a:gd name="connsiteY354" fmla="*/ 1529548 h 1613849"/>
              <a:gd name="connsiteX355" fmla="*/ 1190956 w 1905000"/>
              <a:gd name="connsiteY355" fmla="*/ 1530573 h 1613849"/>
              <a:gd name="connsiteX356" fmla="*/ 1194448 w 1905000"/>
              <a:gd name="connsiteY356" fmla="*/ 1522728 h 1613849"/>
              <a:gd name="connsiteX357" fmla="*/ 1190638 w 1905000"/>
              <a:gd name="connsiteY357" fmla="*/ 1517836 h 1613849"/>
              <a:gd name="connsiteX358" fmla="*/ 1179302 w 1905000"/>
              <a:gd name="connsiteY358" fmla="*/ 1518585 h 1613849"/>
              <a:gd name="connsiteX359" fmla="*/ 1173825 w 1905000"/>
              <a:gd name="connsiteY359" fmla="*/ 1511109 h 1613849"/>
              <a:gd name="connsiteX360" fmla="*/ 1185097 w 1905000"/>
              <a:gd name="connsiteY360" fmla="*/ 1510195 h 1613849"/>
              <a:gd name="connsiteX361" fmla="*/ 1183081 w 1905000"/>
              <a:gd name="connsiteY361" fmla="*/ 1507482 h 1613849"/>
              <a:gd name="connsiteX362" fmla="*/ 1176525 w 1905000"/>
              <a:gd name="connsiteY362" fmla="*/ 1507841 h 1613849"/>
              <a:gd name="connsiteX363" fmla="*/ 1171093 w 1905000"/>
              <a:gd name="connsiteY363" fmla="*/ 1500384 h 1613849"/>
              <a:gd name="connsiteX364" fmla="*/ 1177540 w 1905000"/>
              <a:gd name="connsiteY364" fmla="*/ 1499841 h 1613849"/>
              <a:gd name="connsiteX365" fmla="*/ 1173559 w 1905000"/>
              <a:gd name="connsiteY365" fmla="*/ 1494358 h 1613849"/>
              <a:gd name="connsiteX366" fmla="*/ 1174555 w 1905000"/>
              <a:gd name="connsiteY366" fmla="*/ 1487921 h 1613849"/>
              <a:gd name="connsiteX367" fmla="*/ 1181019 w 1905000"/>
              <a:gd name="connsiteY367" fmla="*/ 1488984 h 1613849"/>
              <a:gd name="connsiteX368" fmla="*/ 1185033 w 1905000"/>
              <a:gd name="connsiteY368" fmla="*/ 1494455 h 1613849"/>
              <a:gd name="connsiteX369" fmla="*/ 1187524 w 1905000"/>
              <a:gd name="connsiteY369" fmla="*/ 1488495 h 1613849"/>
              <a:gd name="connsiteX370" fmla="*/ 1192947 w 1905000"/>
              <a:gd name="connsiteY370" fmla="*/ 1495974 h 1613849"/>
              <a:gd name="connsiteX371" fmla="*/ 1190561 w 1905000"/>
              <a:gd name="connsiteY371" fmla="*/ 1502063 h 1613849"/>
              <a:gd name="connsiteX372" fmla="*/ 1192590 w 1905000"/>
              <a:gd name="connsiteY372" fmla="*/ 1504808 h 1613849"/>
              <a:gd name="connsiteX373" fmla="*/ 1196898 w 1905000"/>
              <a:gd name="connsiteY373" fmla="*/ 1494402 h 1613849"/>
              <a:gd name="connsiteX374" fmla="*/ 1202321 w 1905000"/>
              <a:gd name="connsiteY374" fmla="*/ 1501881 h 1613849"/>
              <a:gd name="connsiteX375" fmla="*/ 1198118 w 1905000"/>
              <a:gd name="connsiteY375" fmla="*/ 1512416 h 1613849"/>
              <a:gd name="connsiteX376" fmla="*/ 1202141 w 1905000"/>
              <a:gd name="connsiteY376" fmla="*/ 1517621 h 1613849"/>
              <a:gd name="connsiteX377" fmla="*/ 1209762 w 1905000"/>
              <a:gd name="connsiteY377" fmla="*/ 1516815 h 1613849"/>
              <a:gd name="connsiteX378" fmla="*/ 1213488 w 1905000"/>
              <a:gd name="connsiteY378" fmla="*/ 1504795 h 1613849"/>
              <a:gd name="connsiteX379" fmla="*/ 1218753 w 1905000"/>
              <a:gd name="connsiteY379" fmla="*/ 1515916 h 1613849"/>
              <a:gd name="connsiteX380" fmla="*/ 1226992 w 1905000"/>
              <a:gd name="connsiteY380" fmla="*/ 1515059 h 1613849"/>
              <a:gd name="connsiteX381" fmla="*/ 1229609 w 1905000"/>
              <a:gd name="connsiteY381" fmla="*/ 1509182 h 1613849"/>
              <a:gd name="connsiteX382" fmla="*/ 1223222 w 1905000"/>
              <a:gd name="connsiteY382" fmla="*/ 1499729 h 1613849"/>
              <a:gd name="connsiteX383" fmla="*/ 1226956 w 1905000"/>
              <a:gd name="connsiteY383" fmla="*/ 1491342 h 1613849"/>
              <a:gd name="connsiteX384" fmla="*/ 1233423 w 1905000"/>
              <a:gd name="connsiteY384" fmla="*/ 1500614 h 1613849"/>
              <a:gd name="connsiteX385" fmla="*/ 1234802 w 1905000"/>
              <a:gd name="connsiteY385" fmla="*/ 1497517 h 1613849"/>
              <a:gd name="connsiteX386" fmla="*/ 1231153 w 1905000"/>
              <a:gd name="connsiteY386" fmla="*/ 1492018 h 1613849"/>
              <a:gd name="connsiteX387" fmla="*/ 1234888 w 1905000"/>
              <a:gd name="connsiteY387" fmla="*/ 1483631 h 1613849"/>
              <a:gd name="connsiteX388" fmla="*/ 1238618 w 1905000"/>
              <a:gd name="connsiteY388" fmla="*/ 1488949 h 1613849"/>
              <a:gd name="connsiteX389" fmla="*/ 1241375 w 1905000"/>
              <a:gd name="connsiteY389" fmla="*/ 1482754 h 1613849"/>
              <a:gd name="connsiteX390" fmla="*/ 410028 w 1905000"/>
              <a:gd name="connsiteY390" fmla="*/ 1480422 h 1613849"/>
              <a:gd name="connsiteX391" fmla="*/ 412384 w 1905000"/>
              <a:gd name="connsiteY391" fmla="*/ 1486510 h 1613849"/>
              <a:gd name="connsiteX392" fmla="*/ 409626 w 1905000"/>
              <a:gd name="connsiteY392" fmla="*/ 1492704 h 1613849"/>
              <a:gd name="connsiteX393" fmla="*/ 416073 w 1905000"/>
              <a:gd name="connsiteY393" fmla="*/ 1491918 h 1613849"/>
              <a:gd name="connsiteX394" fmla="*/ 412339 w 1905000"/>
              <a:gd name="connsiteY394" fmla="*/ 1500305 h 1613849"/>
              <a:gd name="connsiteX395" fmla="*/ 405812 w 1905000"/>
              <a:gd name="connsiteY395" fmla="*/ 1501273 h 1613849"/>
              <a:gd name="connsiteX396" fmla="*/ 404433 w 1905000"/>
              <a:gd name="connsiteY396" fmla="*/ 1504369 h 1613849"/>
              <a:gd name="connsiteX397" fmla="*/ 415628 w 1905000"/>
              <a:gd name="connsiteY397" fmla="*/ 1502960 h 1613849"/>
              <a:gd name="connsiteX398" fmla="*/ 411894 w 1905000"/>
              <a:gd name="connsiteY398" fmla="*/ 1511348 h 1613849"/>
              <a:gd name="connsiteX399" fmla="*/ 400618 w 1905000"/>
              <a:gd name="connsiteY399" fmla="*/ 1512937 h 1613849"/>
              <a:gd name="connsiteX400" fmla="*/ 398172 w 1905000"/>
              <a:gd name="connsiteY400" fmla="*/ 1518430 h 1613849"/>
              <a:gd name="connsiteX401" fmla="*/ 403120 w 1905000"/>
              <a:gd name="connsiteY401" fmla="*/ 1525212 h 1613849"/>
              <a:gd name="connsiteX402" fmla="*/ 415055 w 1905000"/>
              <a:gd name="connsiteY402" fmla="*/ 1522507 h 1613849"/>
              <a:gd name="connsiteX403" fmla="*/ 408256 w 1905000"/>
              <a:gd name="connsiteY403" fmla="*/ 1532239 h 1613849"/>
              <a:gd name="connsiteX404" fmla="*/ 413191 w 1905000"/>
              <a:gd name="connsiteY404" fmla="*/ 1538987 h 1613849"/>
              <a:gd name="connsiteX405" fmla="*/ 419286 w 1905000"/>
              <a:gd name="connsiteY405" fmla="*/ 1538505 h 1613849"/>
              <a:gd name="connsiteX406" fmla="*/ 424280 w 1905000"/>
              <a:gd name="connsiteY406" fmla="*/ 1528321 h 1613849"/>
              <a:gd name="connsiteX407" fmla="*/ 433467 w 1905000"/>
              <a:gd name="connsiteY407" fmla="*/ 1527346 h 1613849"/>
              <a:gd name="connsiteX408" fmla="*/ 428661 w 1905000"/>
              <a:gd name="connsiteY408" fmla="*/ 1537532 h 1613849"/>
              <a:gd name="connsiteX409" fmla="*/ 432027 w 1905000"/>
              <a:gd name="connsiteY409" fmla="*/ 1537215 h 1613849"/>
              <a:gd name="connsiteX410" fmla="*/ 434943 w 1905000"/>
              <a:gd name="connsiteY410" fmla="*/ 1531334 h 1613849"/>
              <a:gd name="connsiteX411" fmla="*/ 444152 w 1905000"/>
              <a:gd name="connsiteY411" fmla="*/ 1530370 h 1613849"/>
              <a:gd name="connsiteX412" fmla="*/ 441379 w 1905000"/>
              <a:gd name="connsiteY412" fmla="*/ 1536232 h 1613849"/>
              <a:gd name="connsiteX413" fmla="*/ 448163 w 1905000"/>
              <a:gd name="connsiteY413" fmla="*/ 1535542 h 1613849"/>
              <a:gd name="connsiteX414" fmla="*/ 453255 w 1905000"/>
              <a:gd name="connsiteY414" fmla="*/ 1539624 h 1613849"/>
              <a:gd name="connsiteX415" fmla="*/ 449152 w 1905000"/>
              <a:gd name="connsiteY415" fmla="*/ 1544704 h 1613849"/>
              <a:gd name="connsiteX416" fmla="*/ 442377 w 1905000"/>
              <a:gd name="connsiteY416" fmla="*/ 1545372 h 1613849"/>
              <a:gd name="connsiteX417" fmla="*/ 446301 w 1905000"/>
              <a:gd name="connsiteY417" fmla="*/ 1550559 h 1613849"/>
              <a:gd name="connsiteX418" fmla="*/ 437134 w 1905000"/>
              <a:gd name="connsiteY418" fmla="*/ 1551489 h 1613849"/>
              <a:gd name="connsiteX419" fmla="*/ 432992 w 1905000"/>
              <a:gd name="connsiteY419" fmla="*/ 1546367 h 1613849"/>
              <a:gd name="connsiteX420" fmla="*/ 429627 w 1905000"/>
              <a:gd name="connsiteY420" fmla="*/ 1546684 h 1613849"/>
              <a:gd name="connsiteX421" fmla="*/ 436491 w 1905000"/>
              <a:gd name="connsiteY421" fmla="*/ 1555672 h 1613849"/>
              <a:gd name="connsiteX422" fmla="*/ 427314 w 1905000"/>
              <a:gd name="connsiteY422" fmla="*/ 1556624 h 1613849"/>
              <a:gd name="connsiteX423" fmla="*/ 420242 w 1905000"/>
              <a:gd name="connsiteY423" fmla="*/ 1547679 h 1613849"/>
              <a:gd name="connsiteX424" fmla="*/ 414918 w 1905000"/>
              <a:gd name="connsiteY424" fmla="*/ 1548071 h 1613849"/>
              <a:gd name="connsiteX425" fmla="*/ 411235 w 1905000"/>
              <a:gd name="connsiteY425" fmla="*/ 1556346 h 1613849"/>
              <a:gd name="connsiteX426" fmla="*/ 419267 w 1905000"/>
              <a:gd name="connsiteY426" fmla="*/ 1564960 h 1613849"/>
              <a:gd name="connsiteX427" fmla="*/ 407832 w 1905000"/>
              <a:gd name="connsiteY427" fmla="*/ 1563988 h 1613849"/>
              <a:gd name="connsiteX428" fmla="*/ 404248 w 1905000"/>
              <a:gd name="connsiteY428" fmla="*/ 1572035 h 1613849"/>
              <a:gd name="connsiteX429" fmla="*/ 407428 w 1905000"/>
              <a:gd name="connsiteY429" fmla="*/ 1576458 h 1613849"/>
              <a:gd name="connsiteX430" fmla="*/ 418799 w 1905000"/>
              <a:gd name="connsiteY430" fmla="*/ 1575750 h 1613849"/>
              <a:gd name="connsiteX431" fmla="*/ 424231 w 1905000"/>
              <a:gd name="connsiteY431" fmla="*/ 1583207 h 1613849"/>
              <a:gd name="connsiteX432" fmla="*/ 412968 w 1905000"/>
              <a:gd name="connsiteY432" fmla="*/ 1584098 h 1613849"/>
              <a:gd name="connsiteX433" fmla="*/ 414986 w 1905000"/>
              <a:gd name="connsiteY433" fmla="*/ 1586811 h 1613849"/>
              <a:gd name="connsiteX434" fmla="*/ 421563 w 1905000"/>
              <a:gd name="connsiteY434" fmla="*/ 1586461 h 1613849"/>
              <a:gd name="connsiteX435" fmla="*/ 427006 w 1905000"/>
              <a:gd name="connsiteY435" fmla="*/ 1593896 h 1613849"/>
              <a:gd name="connsiteX436" fmla="*/ 420536 w 1905000"/>
              <a:gd name="connsiteY436" fmla="*/ 1594429 h 1613849"/>
              <a:gd name="connsiteX437" fmla="*/ 424539 w 1905000"/>
              <a:gd name="connsiteY437" fmla="*/ 1599923 h 1613849"/>
              <a:gd name="connsiteX438" fmla="*/ 423543 w 1905000"/>
              <a:gd name="connsiteY438" fmla="*/ 1606360 h 1613849"/>
              <a:gd name="connsiteX439" fmla="*/ 417092 w 1905000"/>
              <a:gd name="connsiteY439" fmla="*/ 1605329 h 1613849"/>
              <a:gd name="connsiteX440" fmla="*/ 413066 w 1905000"/>
              <a:gd name="connsiteY440" fmla="*/ 1599826 h 1613849"/>
              <a:gd name="connsiteX441" fmla="*/ 410565 w 1905000"/>
              <a:gd name="connsiteY441" fmla="*/ 1605809 h 1613849"/>
              <a:gd name="connsiteX442" fmla="*/ 405109 w 1905000"/>
              <a:gd name="connsiteY442" fmla="*/ 1598341 h 1613849"/>
              <a:gd name="connsiteX443" fmla="*/ 407505 w 1905000"/>
              <a:gd name="connsiteY443" fmla="*/ 1592230 h 1613849"/>
              <a:gd name="connsiteX444" fmla="*/ 405521 w 1905000"/>
              <a:gd name="connsiteY444" fmla="*/ 1589505 h 1613849"/>
              <a:gd name="connsiteX445" fmla="*/ 401178 w 1905000"/>
              <a:gd name="connsiteY445" fmla="*/ 1599869 h 1613849"/>
              <a:gd name="connsiteX446" fmla="*/ 395746 w 1905000"/>
              <a:gd name="connsiteY446" fmla="*/ 1592412 h 1613849"/>
              <a:gd name="connsiteX447" fmla="*/ 399962 w 1905000"/>
              <a:gd name="connsiteY447" fmla="*/ 1581909 h 1613849"/>
              <a:gd name="connsiteX448" fmla="*/ 396909 w 1905000"/>
              <a:gd name="connsiteY448" fmla="*/ 1577626 h 1613849"/>
              <a:gd name="connsiteX449" fmla="*/ 387931 w 1905000"/>
              <a:gd name="connsiteY449" fmla="*/ 1578558 h 1613849"/>
              <a:gd name="connsiteX450" fmla="*/ 384509 w 1905000"/>
              <a:gd name="connsiteY450" fmla="*/ 1589712 h 1613849"/>
              <a:gd name="connsiteX451" fmla="*/ 379615 w 1905000"/>
              <a:gd name="connsiteY451" fmla="*/ 1579406 h 1613849"/>
              <a:gd name="connsiteX452" fmla="*/ 370613 w 1905000"/>
              <a:gd name="connsiteY452" fmla="*/ 1580329 h 1613849"/>
              <a:gd name="connsiteX453" fmla="*/ 368479 w 1905000"/>
              <a:gd name="connsiteY453" fmla="*/ 1585122 h 1613849"/>
              <a:gd name="connsiteX454" fmla="*/ 374853 w 1905000"/>
              <a:gd name="connsiteY454" fmla="*/ 1594541 h 1613849"/>
              <a:gd name="connsiteX455" fmla="*/ 371100 w 1905000"/>
              <a:gd name="connsiteY455" fmla="*/ 1602974 h 1613849"/>
              <a:gd name="connsiteX456" fmla="*/ 364665 w 1905000"/>
              <a:gd name="connsiteY456" fmla="*/ 1593689 h 1613849"/>
              <a:gd name="connsiteX457" fmla="*/ 363296 w 1905000"/>
              <a:gd name="connsiteY457" fmla="*/ 1596764 h 1613849"/>
              <a:gd name="connsiteX458" fmla="*/ 366945 w 1905000"/>
              <a:gd name="connsiteY458" fmla="*/ 1602262 h 1613849"/>
              <a:gd name="connsiteX459" fmla="*/ 363191 w 1905000"/>
              <a:gd name="connsiteY459" fmla="*/ 1610695 h 1613849"/>
              <a:gd name="connsiteX460" fmla="*/ 359471 w 1905000"/>
              <a:gd name="connsiteY460" fmla="*/ 1605355 h 1613849"/>
              <a:gd name="connsiteX461" fmla="*/ 356713 w 1905000"/>
              <a:gd name="connsiteY461" fmla="*/ 1611549 h 1613849"/>
              <a:gd name="connsiteX462" fmla="*/ 350622 w 1905000"/>
              <a:gd name="connsiteY462" fmla="*/ 1613848 h 1613849"/>
              <a:gd name="connsiteX463" fmla="*/ 348256 w 1905000"/>
              <a:gd name="connsiteY463" fmla="*/ 1607783 h 1613849"/>
              <a:gd name="connsiteX464" fmla="*/ 351014 w 1905000"/>
              <a:gd name="connsiteY464" fmla="*/ 1601589 h 1613849"/>
              <a:gd name="connsiteX465" fmla="*/ 344579 w 1905000"/>
              <a:gd name="connsiteY465" fmla="*/ 1602408 h 1613849"/>
              <a:gd name="connsiteX466" fmla="*/ 348334 w 1905000"/>
              <a:gd name="connsiteY466" fmla="*/ 1593976 h 1613849"/>
              <a:gd name="connsiteX467" fmla="*/ 354839 w 1905000"/>
              <a:gd name="connsiteY467" fmla="*/ 1592998 h 1613849"/>
              <a:gd name="connsiteX468" fmla="*/ 356207 w 1905000"/>
              <a:gd name="connsiteY468" fmla="*/ 1589924 h 1613849"/>
              <a:gd name="connsiteX469" fmla="*/ 345002 w 1905000"/>
              <a:gd name="connsiteY469" fmla="*/ 1591354 h 1613849"/>
              <a:gd name="connsiteX470" fmla="*/ 348756 w 1905000"/>
              <a:gd name="connsiteY470" fmla="*/ 1582922 h 1613849"/>
              <a:gd name="connsiteX471" fmla="*/ 360022 w 1905000"/>
              <a:gd name="connsiteY471" fmla="*/ 1581356 h 1613849"/>
              <a:gd name="connsiteX472" fmla="*/ 362347 w 1905000"/>
              <a:gd name="connsiteY472" fmla="*/ 1576134 h 1613849"/>
              <a:gd name="connsiteX473" fmla="*/ 357354 w 1905000"/>
              <a:gd name="connsiteY473" fmla="*/ 1569333 h 1613849"/>
              <a:gd name="connsiteX474" fmla="*/ 345507 w 1905000"/>
              <a:gd name="connsiteY474" fmla="*/ 1572021 h 1613849"/>
              <a:gd name="connsiteX475" fmla="*/ 352241 w 1905000"/>
              <a:gd name="connsiteY475" fmla="*/ 1562315 h 1613849"/>
              <a:gd name="connsiteX476" fmla="*/ 347057 w 1905000"/>
              <a:gd name="connsiteY476" fmla="*/ 1555213 h 1613849"/>
              <a:gd name="connsiteX477" fmla="*/ 341386 w 1905000"/>
              <a:gd name="connsiteY477" fmla="*/ 1555777 h 1613849"/>
              <a:gd name="connsiteX478" fmla="*/ 336359 w 1905000"/>
              <a:gd name="connsiteY478" fmla="*/ 1565972 h 1613849"/>
              <a:gd name="connsiteX479" fmla="*/ 327183 w 1905000"/>
              <a:gd name="connsiteY479" fmla="*/ 1566924 h 1613849"/>
              <a:gd name="connsiteX480" fmla="*/ 331989 w 1905000"/>
              <a:gd name="connsiteY480" fmla="*/ 1556739 h 1613849"/>
              <a:gd name="connsiteX481" fmla="*/ 328625 w 1905000"/>
              <a:gd name="connsiteY481" fmla="*/ 1557111 h 1613849"/>
              <a:gd name="connsiteX482" fmla="*/ 325687 w 1905000"/>
              <a:gd name="connsiteY482" fmla="*/ 1562981 h 1613849"/>
              <a:gd name="connsiteX483" fmla="*/ 316520 w 1905000"/>
              <a:gd name="connsiteY483" fmla="*/ 1563911 h 1613849"/>
              <a:gd name="connsiteX484" fmla="*/ 319283 w 1905000"/>
              <a:gd name="connsiteY484" fmla="*/ 1558071 h 1613849"/>
              <a:gd name="connsiteX485" fmla="*/ 312509 w 1905000"/>
              <a:gd name="connsiteY485" fmla="*/ 1558739 h 1613849"/>
              <a:gd name="connsiteX486" fmla="*/ 307417 w 1905000"/>
              <a:gd name="connsiteY486" fmla="*/ 1554657 h 1613849"/>
              <a:gd name="connsiteX487" fmla="*/ 311544 w 1905000"/>
              <a:gd name="connsiteY487" fmla="*/ 1549586 h 1613849"/>
              <a:gd name="connsiteX488" fmla="*/ 318273 w 1905000"/>
              <a:gd name="connsiteY488" fmla="*/ 1548898 h 1613849"/>
              <a:gd name="connsiteX489" fmla="*/ 314362 w 1905000"/>
              <a:gd name="connsiteY489" fmla="*/ 1543744 h 1613849"/>
              <a:gd name="connsiteX490" fmla="*/ 323539 w 1905000"/>
              <a:gd name="connsiteY490" fmla="*/ 1542791 h 1613849"/>
              <a:gd name="connsiteX491" fmla="*/ 327648 w 1905000"/>
              <a:gd name="connsiteY491" fmla="*/ 1547926 h 1613849"/>
              <a:gd name="connsiteX492" fmla="*/ 331024 w 1905000"/>
              <a:gd name="connsiteY492" fmla="*/ 1547587 h 1613849"/>
              <a:gd name="connsiteX493" fmla="*/ 324149 w 1905000"/>
              <a:gd name="connsiteY493" fmla="*/ 1538621 h 1613849"/>
              <a:gd name="connsiteX494" fmla="*/ 333358 w 1905000"/>
              <a:gd name="connsiteY494" fmla="*/ 1537656 h 1613849"/>
              <a:gd name="connsiteX495" fmla="*/ 340398 w 1905000"/>
              <a:gd name="connsiteY495" fmla="*/ 1546614 h 1613849"/>
              <a:gd name="connsiteX496" fmla="*/ 346684 w 1905000"/>
              <a:gd name="connsiteY496" fmla="*/ 1545946 h 1613849"/>
              <a:gd name="connsiteX497" fmla="*/ 349876 w 1905000"/>
              <a:gd name="connsiteY497" fmla="*/ 1538779 h 1613849"/>
              <a:gd name="connsiteX498" fmla="*/ 341250 w 1905000"/>
              <a:gd name="connsiteY498" fmla="*/ 1529548 h 1613849"/>
              <a:gd name="connsiteX499" fmla="*/ 353529 w 1905000"/>
              <a:gd name="connsiteY499" fmla="*/ 1530572 h 1613849"/>
              <a:gd name="connsiteX500" fmla="*/ 357022 w 1905000"/>
              <a:gd name="connsiteY500" fmla="*/ 1522728 h 1613849"/>
              <a:gd name="connsiteX501" fmla="*/ 353212 w 1905000"/>
              <a:gd name="connsiteY501" fmla="*/ 1517835 h 1613849"/>
              <a:gd name="connsiteX502" fmla="*/ 341876 w 1905000"/>
              <a:gd name="connsiteY502" fmla="*/ 1518585 h 1613849"/>
              <a:gd name="connsiteX503" fmla="*/ 336398 w 1905000"/>
              <a:gd name="connsiteY503" fmla="*/ 1511108 h 1613849"/>
              <a:gd name="connsiteX504" fmla="*/ 347671 w 1905000"/>
              <a:gd name="connsiteY504" fmla="*/ 1510195 h 1613849"/>
              <a:gd name="connsiteX505" fmla="*/ 345654 w 1905000"/>
              <a:gd name="connsiteY505" fmla="*/ 1507481 h 1613849"/>
              <a:gd name="connsiteX506" fmla="*/ 339100 w 1905000"/>
              <a:gd name="connsiteY506" fmla="*/ 1507841 h 1613849"/>
              <a:gd name="connsiteX507" fmla="*/ 333667 w 1905000"/>
              <a:gd name="connsiteY507" fmla="*/ 1500384 h 1613849"/>
              <a:gd name="connsiteX508" fmla="*/ 340114 w 1905000"/>
              <a:gd name="connsiteY508" fmla="*/ 1499841 h 1613849"/>
              <a:gd name="connsiteX509" fmla="*/ 336133 w 1905000"/>
              <a:gd name="connsiteY509" fmla="*/ 1494358 h 1613849"/>
              <a:gd name="connsiteX510" fmla="*/ 337129 w 1905000"/>
              <a:gd name="connsiteY510" fmla="*/ 1487922 h 1613849"/>
              <a:gd name="connsiteX511" fmla="*/ 343593 w 1905000"/>
              <a:gd name="connsiteY511" fmla="*/ 1488984 h 1613849"/>
              <a:gd name="connsiteX512" fmla="*/ 347607 w 1905000"/>
              <a:gd name="connsiteY512" fmla="*/ 1494455 h 1613849"/>
              <a:gd name="connsiteX513" fmla="*/ 350097 w 1905000"/>
              <a:gd name="connsiteY513" fmla="*/ 1488494 h 1613849"/>
              <a:gd name="connsiteX514" fmla="*/ 355520 w 1905000"/>
              <a:gd name="connsiteY514" fmla="*/ 1495973 h 1613849"/>
              <a:gd name="connsiteX515" fmla="*/ 353134 w 1905000"/>
              <a:gd name="connsiteY515" fmla="*/ 1502063 h 1613849"/>
              <a:gd name="connsiteX516" fmla="*/ 355164 w 1905000"/>
              <a:gd name="connsiteY516" fmla="*/ 1504809 h 1613849"/>
              <a:gd name="connsiteX517" fmla="*/ 359471 w 1905000"/>
              <a:gd name="connsiteY517" fmla="*/ 1494401 h 1613849"/>
              <a:gd name="connsiteX518" fmla="*/ 364895 w 1905000"/>
              <a:gd name="connsiteY518" fmla="*/ 1501882 h 1613849"/>
              <a:gd name="connsiteX519" fmla="*/ 360691 w 1905000"/>
              <a:gd name="connsiteY519" fmla="*/ 1512416 h 1613849"/>
              <a:gd name="connsiteX520" fmla="*/ 364715 w 1905000"/>
              <a:gd name="connsiteY520" fmla="*/ 1517621 h 1613849"/>
              <a:gd name="connsiteX521" fmla="*/ 372336 w 1905000"/>
              <a:gd name="connsiteY521" fmla="*/ 1516815 h 1613849"/>
              <a:gd name="connsiteX522" fmla="*/ 376062 w 1905000"/>
              <a:gd name="connsiteY522" fmla="*/ 1504794 h 1613849"/>
              <a:gd name="connsiteX523" fmla="*/ 381327 w 1905000"/>
              <a:gd name="connsiteY523" fmla="*/ 1515916 h 1613849"/>
              <a:gd name="connsiteX524" fmla="*/ 389566 w 1905000"/>
              <a:gd name="connsiteY524" fmla="*/ 1515060 h 1613849"/>
              <a:gd name="connsiteX525" fmla="*/ 392183 w 1905000"/>
              <a:gd name="connsiteY525" fmla="*/ 1509182 h 1613849"/>
              <a:gd name="connsiteX526" fmla="*/ 385796 w 1905000"/>
              <a:gd name="connsiteY526" fmla="*/ 1499729 h 1613849"/>
              <a:gd name="connsiteX527" fmla="*/ 389530 w 1905000"/>
              <a:gd name="connsiteY527" fmla="*/ 1491342 h 1613849"/>
              <a:gd name="connsiteX528" fmla="*/ 395998 w 1905000"/>
              <a:gd name="connsiteY528" fmla="*/ 1500614 h 1613849"/>
              <a:gd name="connsiteX529" fmla="*/ 397376 w 1905000"/>
              <a:gd name="connsiteY529" fmla="*/ 1497517 h 1613849"/>
              <a:gd name="connsiteX530" fmla="*/ 393728 w 1905000"/>
              <a:gd name="connsiteY530" fmla="*/ 1492018 h 1613849"/>
              <a:gd name="connsiteX531" fmla="*/ 397462 w 1905000"/>
              <a:gd name="connsiteY531" fmla="*/ 1483631 h 1613849"/>
              <a:gd name="connsiteX532" fmla="*/ 401191 w 1905000"/>
              <a:gd name="connsiteY532" fmla="*/ 1488948 h 1613849"/>
              <a:gd name="connsiteX533" fmla="*/ 403949 w 1905000"/>
              <a:gd name="connsiteY533" fmla="*/ 1482754 h 1613849"/>
              <a:gd name="connsiteX534" fmla="*/ 516570 w 1905000"/>
              <a:gd name="connsiteY534" fmla="*/ 1408139 h 1613849"/>
              <a:gd name="connsiteX535" fmla="*/ 508771 w 1905000"/>
              <a:gd name="connsiteY535" fmla="*/ 1408920 h 1613849"/>
              <a:gd name="connsiteX536" fmla="*/ 505087 w 1905000"/>
              <a:gd name="connsiteY536" fmla="*/ 1417194 h 1613849"/>
              <a:gd name="connsiteX537" fmla="*/ 521832 w 1905000"/>
              <a:gd name="connsiteY537" fmla="*/ 1415493 h 1613849"/>
              <a:gd name="connsiteX538" fmla="*/ 1353996 w 1905000"/>
              <a:gd name="connsiteY538" fmla="*/ 1408139 h 1613849"/>
              <a:gd name="connsiteX539" fmla="*/ 1346197 w 1905000"/>
              <a:gd name="connsiteY539" fmla="*/ 1408920 h 1613849"/>
              <a:gd name="connsiteX540" fmla="*/ 1342513 w 1905000"/>
              <a:gd name="connsiteY540" fmla="*/ 1417194 h 1613849"/>
              <a:gd name="connsiteX541" fmla="*/ 1359258 w 1905000"/>
              <a:gd name="connsiteY541" fmla="*/ 1415493 h 1613849"/>
              <a:gd name="connsiteX542" fmla="*/ 935283 w 1905000"/>
              <a:gd name="connsiteY542" fmla="*/ 1408139 h 1613849"/>
              <a:gd name="connsiteX543" fmla="*/ 927484 w 1905000"/>
              <a:gd name="connsiteY543" fmla="*/ 1408919 h 1613849"/>
              <a:gd name="connsiteX544" fmla="*/ 923800 w 1905000"/>
              <a:gd name="connsiteY544" fmla="*/ 1417194 h 1613849"/>
              <a:gd name="connsiteX545" fmla="*/ 940545 w 1905000"/>
              <a:gd name="connsiteY545" fmla="*/ 1415493 h 1613849"/>
              <a:gd name="connsiteX546" fmla="*/ 1109139 w 1905000"/>
              <a:gd name="connsiteY546" fmla="*/ 1407564 h 1613849"/>
              <a:gd name="connsiteX547" fmla="*/ 1123884 w 1905000"/>
              <a:gd name="connsiteY547" fmla="*/ 1417888 h 1613849"/>
              <a:gd name="connsiteX548" fmla="*/ 1041289 w 1905000"/>
              <a:gd name="connsiteY548" fmla="*/ 1535846 h 1613849"/>
              <a:gd name="connsiteX549" fmla="*/ 1026544 w 1905000"/>
              <a:gd name="connsiteY549" fmla="*/ 1525522 h 1613849"/>
              <a:gd name="connsiteX550" fmla="*/ 690426 w 1905000"/>
              <a:gd name="connsiteY550" fmla="*/ 1407564 h 1613849"/>
              <a:gd name="connsiteX551" fmla="*/ 705171 w 1905000"/>
              <a:gd name="connsiteY551" fmla="*/ 1417888 h 1613849"/>
              <a:gd name="connsiteX552" fmla="*/ 622576 w 1905000"/>
              <a:gd name="connsiteY552" fmla="*/ 1535846 h 1613849"/>
              <a:gd name="connsiteX553" fmla="*/ 607832 w 1905000"/>
              <a:gd name="connsiteY553" fmla="*/ 1525522 h 1613849"/>
              <a:gd name="connsiteX554" fmla="*/ 271713 w 1905000"/>
              <a:gd name="connsiteY554" fmla="*/ 1407564 h 1613849"/>
              <a:gd name="connsiteX555" fmla="*/ 286459 w 1905000"/>
              <a:gd name="connsiteY555" fmla="*/ 1417888 h 1613849"/>
              <a:gd name="connsiteX556" fmla="*/ 203863 w 1905000"/>
              <a:gd name="connsiteY556" fmla="*/ 1535846 h 1613849"/>
              <a:gd name="connsiteX557" fmla="*/ 189118 w 1905000"/>
              <a:gd name="connsiteY557" fmla="*/ 1525522 h 1613849"/>
              <a:gd name="connsiteX558" fmla="*/ 1333694 w 1905000"/>
              <a:gd name="connsiteY558" fmla="*/ 1398965 h 1613849"/>
              <a:gd name="connsiteX559" fmla="*/ 1324638 w 1905000"/>
              <a:gd name="connsiteY559" fmla="*/ 1399890 h 1613849"/>
              <a:gd name="connsiteX560" fmla="*/ 1334227 w 1905000"/>
              <a:gd name="connsiteY560" fmla="*/ 1413044 h 1613849"/>
              <a:gd name="connsiteX561" fmla="*/ 1337921 w 1905000"/>
              <a:gd name="connsiteY561" fmla="*/ 1404747 h 1613849"/>
              <a:gd name="connsiteX562" fmla="*/ 914980 w 1905000"/>
              <a:gd name="connsiteY562" fmla="*/ 1398965 h 1613849"/>
              <a:gd name="connsiteX563" fmla="*/ 905924 w 1905000"/>
              <a:gd name="connsiteY563" fmla="*/ 1399889 h 1613849"/>
              <a:gd name="connsiteX564" fmla="*/ 915513 w 1905000"/>
              <a:gd name="connsiteY564" fmla="*/ 1413043 h 1613849"/>
              <a:gd name="connsiteX565" fmla="*/ 919207 w 1905000"/>
              <a:gd name="connsiteY565" fmla="*/ 1404747 h 1613849"/>
              <a:gd name="connsiteX566" fmla="*/ 496267 w 1905000"/>
              <a:gd name="connsiteY566" fmla="*/ 1398964 h 1613849"/>
              <a:gd name="connsiteX567" fmla="*/ 487212 w 1905000"/>
              <a:gd name="connsiteY567" fmla="*/ 1399890 h 1613849"/>
              <a:gd name="connsiteX568" fmla="*/ 496800 w 1905000"/>
              <a:gd name="connsiteY568" fmla="*/ 1413043 h 1613849"/>
              <a:gd name="connsiteX569" fmla="*/ 500495 w 1905000"/>
              <a:gd name="connsiteY569" fmla="*/ 1404747 h 1613849"/>
              <a:gd name="connsiteX570" fmla="*/ 535960 w 1905000"/>
              <a:gd name="connsiteY570" fmla="*/ 1394533 h 1613849"/>
              <a:gd name="connsiteX571" fmla="*/ 527028 w 1905000"/>
              <a:gd name="connsiteY571" fmla="*/ 1395242 h 1613849"/>
              <a:gd name="connsiteX572" fmla="*/ 523836 w 1905000"/>
              <a:gd name="connsiteY572" fmla="*/ 1402408 h 1613849"/>
              <a:gd name="connsiteX573" fmla="*/ 529146 w 1905000"/>
              <a:gd name="connsiteY573" fmla="*/ 1409838 h 1613849"/>
              <a:gd name="connsiteX574" fmla="*/ 1373386 w 1905000"/>
              <a:gd name="connsiteY574" fmla="*/ 1394533 h 1613849"/>
              <a:gd name="connsiteX575" fmla="*/ 1364453 w 1905000"/>
              <a:gd name="connsiteY575" fmla="*/ 1395243 h 1613849"/>
              <a:gd name="connsiteX576" fmla="*/ 1361262 w 1905000"/>
              <a:gd name="connsiteY576" fmla="*/ 1402408 h 1613849"/>
              <a:gd name="connsiteX577" fmla="*/ 1366572 w 1905000"/>
              <a:gd name="connsiteY577" fmla="*/ 1409837 h 1613849"/>
              <a:gd name="connsiteX578" fmla="*/ 954673 w 1905000"/>
              <a:gd name="connsiteY578" fmla="*/ 1394533 h 1613849"/>
              <a:gd name="connsiteX579" fmla="*/ 945740 w 1905000"/>
              <a:gd name="connsiteY579" fmla="*/ 1395242 h 1613849"/>
              <a:gd name="connsiteX580" fmla="*/ 942550 w 1905000"/>
              <a:gd name="connsiteY580" fmla="*/ 1402409 h 1613849"/>
              <a:gd name="connsiteX581" fmla="*/ 947859 w 1905000"/>
              <a:gd name="connsiteY581" fmla="*/ 1409837 h 1613849"/>
              <a:gd name="connsiteX582" fmla="*/ 933096 w 1905000"/>
              <a:gd name="connsiteY582" fmla="*/ 1385847 h 1613849"/>
              <a:gd name="connsiteX583" fmla="*/ 929821 w 1905000"/>
              <a:gd name="connsiteY583" fmla="*/ 1386204 h 1613849"/>
              <a:gd name="connsiteX584" fmla="*/ 924944 w 1905000"/>
              <a:gd name="connsiteY584" fmla="*/ 1386687 h 1613849"/>
              <a:gd name="connsiteX585" fmla="*/ 921613 w 1905000"/>
              <a:gd name="connsiteY585" fmla="*/ 1394170 h 1613849"/>
              <a:gd name="connsiteX586" fmla="*/ 924034 w 1905000"/>
              <a:gd name="connsiteY586" fmla="*/ 1397497 h 1613849"/>
              <a:gd name="connsiteX587" fmla="*/ 926442 w 1905000"/>
              <a:gd name="connsiteY587" fmla="*/ 1400790 h 1613849"/>
              <a:gd name="connsiteX588" fmla="*/ 930547 w 1905000"/>
              <a:gd name="connsiteY588" fmla="*/ 1400396 h 1613849"/>
              <a:gd name="connsiteX589" fmla="*/ 934617 w 1905000"/>
              <a:gd name="connsiteY589" fmla="*/ 1399960 h 1613849"/>
              <a:gd name="connsiteX590" fmla="*/ 937948 w 1905000"/>
              <a:gd name="connsiteY590" fmla="*/ 1392477 h 1613849"/>
              <a:gd name="connsiteX591" fmla="*/ 514383 w 1905000"/>
              <a:gd name="connsiteY591" fmla="*/ 1385847 h 1613849"/>
              <a:gd name="connsiteX592" fmla="*/ 511108 w 1905000"/>
              <a:gd name="connsiteY592" fmla="*/ 1386204 h 1613849"/>
              <a:gd name="connsiteX593" fmla="*/ 506232 w 1905000"/>
              <a:gd name="connsiteY593" fmla="*/ 1386688 h 1613849"/>
              <a:gd name="connsiteX594" fmla="*/ 502900 w 1905000"/>
              <a:gd name="connsiteY594" fmla="*/ 1394170 h 1613849"/>
              <a:gd name="connsiteX595" fmla="*/ 505321 w 1905000"/>
              <a:gd name="connsiteY595" fmla="*/ 1397497 h 1613849"/>
              <a:gd name="connsiteX596" fmla="*/ 507730 w 1905000"/>
              <a:gd name="connsiteY596" fmla="*/ 1400790 h 1613849"/>
              <a:gd name="connsiteX597" fmla="*/ 511834 w 1905000"/>
              <a:gd name="connsiteY597" fmla="*/ 1400396 h 1613849"/>
              <a:gd name="connsiteX598" fmla="*/ 515903 w 1905000"/>
              <a:gd name="connsiteY598" fmla="*/ 1399959 h 1613849"/>
              <a:gd name="connsiteX599" fmla="*/ 519235 w 1905000"/>
              <a:gd name="connsiteY599" fmla="*/ 1392477 h 1613849"/>
              <a:gd name="connsiteX600" fmla="*/ 1351809 w 1905000"/>
              <a:gd name="connsiteY600" fmla="*/ 1385847 h 1613849"/>
              <a:gd name="connsiteX601" fmla="*/ 1348534 w 1905000"/>
              <a:gd name="connsiteY601" fmla="*/ 1386204 h 1613849"/>
              <a:gd name="connsiteX602" fmla="*/ 1343658 w 1905000"/>
              <a:gd name="connsiteY602" fmla="*/ 1386687 h 1613849"/>
              <a:gd name="connsiteX603" fmla="*/ 1340326 w 1905000"/>
              <a:gd name="connsiteY603" fmla="*/ 1394170 h 1613849"/>
              <a:gd name="connsiteX604" fmla="*/ 1342747 w 1905000"/>
              <a:gd name="connsiteY604" fmla="*/ 1397497 h 1613849"/>
              <a:gd name="connsiteX605" fmla="*/ 1345156 w 1905000"/>
              <a:gd name="connsiteY605" fmla="*/ 1400790 h 1613849"/>
              <a:gd name="connsiteX606" fmla="*/ 1349260 w 1905000"/>
              <a:gd name="connsiteY606" fmla="*/ 1400396 h 1613849"/>
              <a:gd name="connsiteX607" fmla="*/ 1353329 w 1905000"/>
              <a:gd name="connsiteY607" fmla="*/ 1399960 h 1613849"/>
              <a:gd name="connsiteX608" fmla="*/ 1356661 w 1905000"/>
              <a:gd name="connsiteY608" fmla="*/ 1392477 h 1613849"/>
              <a:gd name="connsiteX609" fmla="*/ 493362 w 1905000"/>
              <a:gd name="connsiteY609" fmla="*/ 1375973 h 1613849"/>
              <a:gd name="connsiteX610" fmla="*/ 486829 w 1905000"/>
              <a:gd name="connsiteY610" fmla="*/ 1390645 h 1613849"/>
              <a:gd name="connsiteX611" fmla="*/ 495918 w 1905000"/>
              <a:gd name="connsiteY611" fmla="*/ 1389707 h 1613849"/>
              <a:gd name="connsiteX612" fmla="*/ 498877 w 1905000"/>
              <a:gd name="connsiteY612" fmla="*/ 1383060 h 1613849"/>
              <a:gd name="connsiteX613" fmla="*/ 1330788 w 1905000"/>
              <a:gd name="connsiteY613" fmla="*/ 1375973 h 1613849"/>
              <a:gd name="connsiteX614" fmla="*/ 1324255 w 1905000"/>
              <a:gd name="connsiteY614" fmla="*/ 1390644 h 1613849"/>
              <a:gd name="connsiteX615" fmla="*/ 1333344 w 1905000"/>
              <a:gd name="connsiteY615" fmla="*/ 1389707 h 1613849"/>
              <a:gd name="connsiteX616" fmla="*/ 1336303 w 1905000"/>
              <a:gd name="connsiteY616" fmla="*/ 1383061 h 1613849"/>
              <a:gd name="connsiteX617" fmla="*/ 912074 w 1905000"/>
              <a:gd name="connsiteY617" fmla="*/ 1375973 h 1613849"/>
              <a:gd name="connsiteX618" fmla="*/ 905543 w 1905000"/>
              <a:gd name="connsiteY618" fmla="*/ 1390645 h 1613849"/>
              <a:gd name="connsiteX619" fmla="*/ 914631 w 1905000"/>
              <a:gd name="connsiteY619" fmla="*/ 1389707 h 1613849"/>
              <a:gd name="connsiteX620" fmla="*/ 917591 w 1905000"/>
              <a:gd name="connsiteY620" fmla="*/ 1383061 h 1613849"/>
              <a:gd name="connsiteX621" fmla="*/ 524805 w 1905000"/>
              <a:gd name="connsiteY621" fmla="*/ 1372907 h 1613849"/>
              <a:gd name="connsiteX622" fmla="*/ 521111 w 1905000"/>
              <a:gd name="connsiteY622" fmla="*/ 1381203 h 1613849"/>
              <a:gd name="connsiteX623" fmla="*/ 524725 w 1905000"/>
              <a:gd name="connsiteY623" fmla="*/ 1386172 h 1613849"/>
              <a:gd name="connsiteX624" fmla="*/ 533944 w 1905000"/>
              <a:gd name="connsiteY624" fmla="*/ 1385428 h 1613849"/>
              <a:gd name="connsiteX625" fmla="*/ 1362231 w 1905000"/>
              <a:gd name="connsiteY625" fmla="*/ 1372906 h 1613849"/>
              <a:gd name="connsiteX626" fmla="*/ 1358537 w 1905000"/>
              <a:gd name="connsiteY626" fmla="*/ 1381204 h 1613849"/>
              <a:gd name="connsiteX627" fmla="*/ 1362151 w 1905000"/>
              <a:gd name="connsiteY627" fmla="*/ 1386172 h 1613849"/>
              <a:gd name="connsiteX628" fmla="*/ 1371370 w 1905000"/>
              <a:gd name="connsiteY628" fmla="*/ 1385428 h 1613849"/>
              <a:gd name="connsiteX629" fmla="*/ 943518 w 1905000"/>
              <a:gd name="connsiteY629" fmla="*/ 1372906 h 1613849"/>
              <a:gd name="connsiteX630" fmla="*/ 939823 w 1905000"/>
              <a:gd name="connsiteY630" fmla="*/ 1381204 h 1613849"/>
              <a:gd name="connsiteX631" fmla="*/ 943439 w 1905000"/>
              <a:gd name="connsiteY631" fmla="*/ 1386172 h 1613849"/>
              <a:gd name="connsiteX632" fmla="*/ 952657 w 1905000"/>
              <a:gd name="connsiteY632" fmla="*/ 1385428 h 1613849"/>
              <a:gd name="connsiteX633" fmla="*/ 1353625 w 1905000"/>
              <a:gd name="connsiteY633" fmla="*/ 1369536 h 1613849"/>
              <a:gd name="connsiteX634" fmla="*/ 1338690 w 1905000"/>
              <a:gd name="connsiteY634" fmla="*/ 1371067 h 1613849"/>
              <a:gd name="connsiteX635" fmla="*/ 1344316 w 1905000"/>
              <a:gd name="connsiteY635" fmla="*/ 1378393 h 1613849"/>
              <a:gd name="connsiteX636" fmla="*/ 1348541 w 1905000"/>
              <a:gd name="connsiteY636" fmla="*/ 1377972 h 1613849"/>
              <a:gd name="connsiteX637" fmla="*/ 1349930 w 1905000"/>
              <a:gd name="connsiteY637" fmla="*/ 1377832 h 1613849"/>
              <a:gd name="connsiteX638" fmla="*/ 934912 w 1905000"/>
              <a:gd name="connsiteY638" fmla="*/ 1369536 h 1613849"/>
              <a:gd name="connsiteX639" fmla="*/ 919976 w 1905000"/>
              <a:gd name="connsiteY639" fmla="*/ 1371067 h 1613849"/>
              <a:gd name="connsiteX640" fmla="*/ 925603 w 1905000"/>
              <a:gd name="connsiteY640" fmla="*/ 1378393 h 1613849"/>
              <a:gd name="connsiteX641" fmla="*/ 929827 w 1905000"/>
              <a:gd name="connsiteY641" fmla="*/ 1377972 h 1613849"/>
              <a:gd name="connsiteX642" fmla="*/ 931218 w 1905000"/>
              <a:gd name="connsiteY642" fmla="*/ 1377832 h 1613849"/>
              <a:gd name="connsiteX643" fmla="*/ 516198 w 1905000"/>
              <a:gd name="connsiteY643" fmla="*/ 1369535 h 1613849"/>
              <a:gd name="connsiteX644" fmla="*/ 501263 w 1905000"/>
              <a:gd name="connsiteY644" fmla="*/ 1371067 h 1613849"/>
              <a:gd name="connsiteX645" fmla="*/ 506889 w 1905000"/>
              <a:gd name="connsiteY645" fmla="*/ 1378393 h 1613849"/>
              <a:gd name="connsiteX646" fmla="*/ 511115 w 1905000"/>
              <a:gd name="connsiteY646" fmla="*/ 1377972 h 1613849"/>
              <a:gd name="connsiteX647" fmla="*/ 512504 w 1905000"/>
              <a:gd name="connsiteY647" fmla="*/ 1377832 h 1613849"/>
              <a:gd name="connsiteX648" fmla="*/ 1378002 w 1905000"/>
              <a:gd name="connsiteY648" fmla="*/ 1326104 h 1613849"/>
              <a:gd name="connsiteX649" fmla="*/ 1380358 w 1905000"/>
              <a:gd name="connsiteY649" fmla="*/ 1332192 h 1613849"/>
              <a:gd name="connsiteX650" fmla="*/ 1377601 w 1905000"/>
              <a:gd name="connsiteY650" fmla="*/ 1338386 h 1613849"/>
              <a:gd name="connsiteX651" fmla="*/ 1384048 w 1905000"/>
              <a:gd name="connsiteY651" fmla="*/ 1337600 h 1613849"/>
              <a:gd name="connsiteX652" fmla="*/ 1380314 w 1905000"/>
              <a:gd name="connsiteY652" fmla="*/ 1345987 h 1613849"/>
              <a:gd name="connsiteX653" fmla="*/ 1373786 w 1905000"/>
              <a:gd name="connsiteY653" fmla="*/ 1346955 h 1613849"/>
              <a:gd name="connsiteX654" fmla="*/ 1372407 w 1905000"/>
              <a:gd name="connsiteY654" fmla="*/ 1350051 h 1613849"/>
              <a:gd name="connsiteX655" fmla="*/ 1383602 w 1905000"/>
              <a:gd name="connsiteY655" fmla="*/ 1348642 h 1613849"/>
              <a:gd name="connsiteX656" fmla="*/ 1379868 w 1905000"/>
              <a:gd name="connsiteY656" fmla="*/ 1357030 h 1613849"/>
              <a:gd name="connsiteX657" fmla="*/ 1368592 w 1905000"/>
              <a:gd name="connsiteY657" fmla="*/ 1358619 h 1613849"/>
              <a:gd name="connsiteX658" fmla="*/ 1366146 w 1905000"/>
              <a:gd name="connsiteY658" fmla="*/ 1364113 h 1613849"/>
              <a:gd name="connsiteX659" fmla="*/ 1371094 w 1905000"/>
              <a:gd name="connsiteY659" fmla="*/ 1370894 h 1613849"/>
              <a:gd name="connsiteX660" fmla="*/ 1383029 w 1905000"/>
              <a:gd name="connsiteY660" fmla="*/ 1368190 h 1613849"/>
              <a:gd name="connsiteX661" fmla="*/ 1376230 w 1905000"/>
              <a:gd name="connsiteY661" fmla="*/ 1377921 h 1613849"/>
              <a:gd name="connsiteX662" fmla="*/ 1381165 w 1905000"/>
              <a:gd name="connsiteY662" fmla="*/ 1384669 h 1613849"/>
              <a:gd name="connsiteX663" fmla="*/ 1387260 w 1905000"/>
              <a:gd name="connsiteY663" fmla="*/ 1384186 h 1613849"/>
              <a:gd name="connsiteX664" fmla="*/ 1392254 w 1905000"/>
              <a:gd name="connsiteY664" fmla="*/ 1374004 h 1613849"/>
              <a:gd name="connsiteX665" fmla="*/ 1401441 w 1905000"/>
              <a:gd name="connsiteY665" fmla="*/ 1373028 h 1613849"/>
              <a:gd name="connsiteX666" fmla="*/ 1396635 w 1905000"/>
              <a:gd name="connsiteY666" fmla="*/ 1383214 h 1613849"/>
              <a:gd name="connsiteX667" fmla="*/ 1400001 w 1905000"/>
              <a:gd name="connsiteY667" fmla="*/ 1382897 h 1613849"/>
              <a:gd name="connsiteX668" fmla="*/ 1402918 w 1905000"/>
              <a:gd name="connsiteY668" fmla="*/ 1377017 h 1613849"/>
              <a:gd name="connsiteX669" fmla="*/ 1412126 w 1905000"/>
              <a:gd name="connsiteY669" fmla="*/ 1376052 h 1613849"/>
              <a:gd name="connsiteX670" fmla="*/ 1409354 w 1905000"/>
              <a:gd name="connsiteY670" fmla="*/ 1381914 h 1613849"/>
              <a:gd name="connsiteX671" fmla="*/ 1416137 w 1905000"/>
              <a:gd name="connsiteY671" fmla="*/ 1381224 h 1613849"/>
              <a:gd name="connsiteX672" fmla="*/ 1421230 w 1905000"/>
              <a:gd name="connsiteY672" fmla="*/ 1385306 h 1613849"/>
              <a:gd name="connsiteX673" fmla="*/ 1417125 w 1905000"/>
              <a:gd name="connsiteY673" fmla="*/ 1390385 h 1613849"/>
              <a:gd name="connsiteX674" fmla="*/ 1410351 w 1905000"/>
              <a:gd name="connsiteY674" fmla="*/ 1391054 h 1613849"/>
              <a:gd name="connsiteX675" fmla="*/ 1414275 w 1905000"/>
              <a:gd name="connsiteY675" fmla="*/ 1396241 h 1613849"/>
              <a:gd name="connsiteX676" fmla="*/ 1405108 w 1905000"/>
              <a:gd name="connsiteY676" fmla="*/ 1397171 h 1613849"/>
              <a:gd name="connsiteX677" fmla="*/ 1400967 w 1905000"/>
              <a:gd name="connsiteY677" fmla="*/ 1392049 h 1613849"/>
              <a:gd name="connsiteX678" fmla="*/ 1397601 w 1905000"/>
              <a:gd name="connsiteY678" fmla="*/ 1392366 h 1613849"/>
              <a:gd name="connsiteX679" fmla="*/ 1404465 w 1905000"/>
              <a:gd name="connsiteY679" fmla="*/ 1401355 h 1613849"/>
              <a:gd name="connsiteX680" fmla="*/ 1395288 w 1905000"/>
              <a:gd name="connsiteY680" fmla="*/ 1402306 h 1613849"/>
              <a:gd name="connsiteX681" fmla="*/ 1388215 w 1905000"/>
              <a:gd name="connsiteY681" fmla="*/ 1393361 h 1613849"/>
              <a:gd name="connsiteX682" fmla="*/ 1382892 w 1905000"/>
              <a:gd name="connsiteY682" fmla="*/ 1393753 h 1613849"/>
              <a:gd name="connsiteX683" fmla="*/ 1379208 w 1905000"/>
              <a:gd name="connsiteY683" fmla="*/ 1402028 h 1613849"/>
              <a:gd name="connsiteX684" fmla="*/ 1387241 w 1905000"/>
              <a:gd name="connsiteY684" fmla="*/ 1410643 h 1613849"/>
              <a:gd name="connsiteX685" fmla="*/ 1375806 w 1905000"/>
              <a:gd name="connsiteY685" fmla="*/ 1409669 h 1613849"/>
              <a:gd name="connsiteX686" fmla="*/ 1372223 w 1905000"/>
              <a:gd name="connsiteY686" fmla="*/ 1417717 h 1613849"/>
              <a:gd name="connsiteX687" fmla="*/ 1375402 w 1905000"/>
              <a:gd name="connsiteY687" fmla="*/ 1422140 h 1613849"/>
              <a:gd name="connsiteX688" fmla="*/ 1386773 w 1905000"/>
              <a:gd name="connsiteY688" fmla="*/ 1421432 h 1613849"/>
              <a:gd name="connsiteX689" fmla="*/ 1392205 w 1905000"/>
              <a:gd name="connsiteY689" fmla="*/ 1428889 h 1613849"/>
              <a:gd name="connsiteX690" fmla="*/ 1380942 w 1905000"/>
              <a:gd name="connsiteY690" fmla="*/ 1429780 h 1613849"/>
              <a:gd name="connsiteX691" fmla="*/ 1382959 w 1905000"/>
              <a:gd name="connsiteY691" fmla="*/ 1432493 h 1613849"/>
              <a:gd name="connsiteX692" fmla="*/ 1389537 w 1905000"/>
              <a:gd name="connsiteY692" fmla="*/ 1432144 h 1613849"/>
              <a:gd name="connsiteX693" fmla="*/ 1394980 w 1905000"/>
              <a:gd name="connsiteY693" fmla="*/ 1439578 h 1613849"/>
              <a:gd name="connsiteX694" fmla="*/ 1388510 w 1905000"/>
              <a:gd name="connsiteY694" fmla="*/ 1440112 h 1613849"/>
              <a:gd name="connsiteX695" fmla="*/ 1392513 w 1905000"/>
              <a:gd name="connsiteY695" fmla="*/ 1445605 h 1613849"/>
              <a:gd name="connsiteX696" fmla="*/ 1391517 w 1905000"/>
              <a:gd name="connsiteY696" fmla="*/ 1452042 h 1613849"/>
              <a:gd name="connsiteX697" fmla="*/ 1385066 w 1905000"/>
              <a:gd name="connsiteY697" fmla="*/ 1451011 h 1613849"/>
              <a:gd name="connsiteX698" fmla="*/ 1381040 w 1905000"/>
              <a:gd name="connsiteY698" fmla="*/ 1445508 h 1613849"/>
              <a:gd name="connsiteX699" fmla="*/ 1378539 w 1905000"/>
              <a:gd name="connsiteY699" fmla="*/ 1451491 h 1613849"/>
              <a:gd name="connsiteX700" fmla="*/ 1373084 w 1905000"/>
              <a:gd name="connsiteY700" fmla="*/ 1444024 h 1613849"/>
              <a:gd name="connsiteX701" fmla="*/ 1375479 w 1905000"/>
              <a:gd name="connsiteY701" fmla="*/ 1437912 h 1613849"/>
              <a:gd name="connsiteX702" fmla="*/ 1373496 w 1905000"/>
              <a:gd name="connsiteY702" fmla="*/ 1435187 h 1613849"/>
              <a:gd name="connsiteX703" fmla="*/ 1369152 w 1905000"/>
              <a:gd name="connsiteY703" fmla="*/ 1445551 h 1613849"/>
              <a:gd name="connsiteX704" fmla="*/ 1363719 w 1905000"/>
              <a:gd name="connsiteY704" fmla="*/ 1438094 h 1613849"/>
              <a:gd name="connsiteX705" fmla="*/ 1367934 w 1905000"/>
              <a:gd name="connsiteY705" fmla="*/ 1427591 h 1613849"/>
              <a:gd name="connsiteX706" fmla="*/ 1364884 w 1905000"/>
              <a:gd name="connsiteY706" fmla="*/ 1423307 h 1613849"/>
              <a:gd name="connsiteX707" fmla="*/ 1355906 w 1905000"/>
              <a:gd name="connsiteY707" fmla="*/ 1424240 h 1613849"/>
              <a:gd name="connsiteX708" fmla="*/ 1352484 w 1905000"/>
              <a:gd name="connsiteY708" fmla="*/ 1435394 h 1613849"/>
              <a:gd name="connsiteX709" fmla="*/ 1347588 w 1905000"/>
              <a:gd name="connsiteY709" fmla="*/ 1425087 h 1613849"/>
              <a:gd name="connsiteX710" fmla="*/ 1338588 w 1905000"/>
              <a:gd name="connsiteY710" fmla="*/ 1426011 h 1613849"/>
              <a:gd name="connsiteX711" fmla="*/ 1336454 w 1905000"/>
              <a:gd name="connsiteY711" fmla="*/ 1430803 h 1613849"/>
              <a:gd name="connsiteX712" fmla="*/ 1342828 w 1905000"/>
              <a:gd name="connsiteY712" fmla="*/ 1440223 h 1613849"/>
              <a:gd name="connsiteX713" fmla="*/ 1339073 w 1905000"/>
              <a:gd name="connsiteY713" fmla="*/ 1448656 h 1613849"/>
              <a:gd name="connsiteX714" fmla="*/ 1332639 w 1905000"/>
              <a:gd name="connsiteY714" fmla="*/ 1439371 h 1613849"/>
              <a:gd name="connsiteX715" fmla="*/ 1331270 w 1905000"/>
              <a:gd name="connsiteY715" fmla="*/ 1442446 h 1613849"/>
              <a:gd name="connsiteX716" fmla="*/ 1334919 w 1905000"/>
              <a:gd name="connsiteY716" fmla="*/ 1447944 h 1613849"/>
              <a:gd name="connsiteX717" fmla="*/ 1331165 w 1905000"/>
              <a:gd name="connsiteY717" fmla="*/ 1456377 h 1613849"/>
              <a:gd name="connsiteX718" fmla="*/ 1327445 w 1905000"/>
              <a:gd name="connsiteY718" fmla="*/ 1451037 h 1613849"/>
              <a:gd name="connsiteX719" fmla="*/ 1324688 w 1905000"/>
              <a:gd name="connsiteY719" fmla="*/ 1457231 h 1613849"/>
              <a:gd name="connsiteX720" fmla="*/ 1318596 w 1905000"/>
              <a:gd name="connsiteY720" fmla="*/ 1459530 h 1613849"/>
              <a:gd name="connsiteX721" fmla="*/ 1316229 w 1905000"/>
              <a:gd name="connsiteY721" fmla="*/ 1453465 h 1613849"/>
              <a:gd name="connsiteX722" fmla="*/ 1318988 w 1905000"/>
              <a:gd name="connsiteY722" fmla="*/ 1447271 h 1613849"/>
              <a:gd name="connsiteX723" fmla="*/ 1312552 w 1905000"/>
              <a:gd name="connsiteY723" fmla="*/ 1448090 h 1613849"/>
              <a:gd name="connsiteX724" fmla="*/ 1316307 w 1905000"/>
              <a:gd name="connsiteY724" fmla="*/ 1439657 h 1613849"/>
              <a:gd name="connsiteX725" fmla="*/ 1322812 w 1905000"/>
              <a:gd name="connsiteY725" fmla="*/ 1438680 h 1613849"/>
              <a:gd name="connsiteX726" fmla="*/ 1324181 w 1905000"/>
              <a:gd name="connsiteY726" fmla="*/ 1435606 h 1613849"/>
              <a:gd name="connsiteX727" fmla="*/ 1312976 w 1905000"/>
              <a:gd name="connsiteY727" fmla="*/ 1437037 h 1613849"/>
              <a:gd name="connsiteX728" fmla="*/ 1316730 w 1905000"/>
              <a:gd name="connsiteY728" fmla="*/ 1428604 h 1613849"/>
              <a:gd name="connsiteX729" fmla="*/ 1327996 w 1905000"/>
              <a:gd name="connsiteY729" fmla="*/ 1427038 h 1613849"/>
              <a:gd name="connsiteX730" fmla="*/ 1330321 w 1905000"/>
              <a:gd name="connsiteY730" fmla="*/ 1421816 h 1613849"/>
              <a:gd name="connsiteX731" fmla="*/ 1325328 w 1905000"/>
              <a:gd name="connsiteY731" fmla="*/ 1415015 h 1613849"/>
              <a:gd name="connsiteX732" fmla="*/ 1313481 w 1905000"/>
              <a:gd name="connsiteY732" fmla="*/ 1417703 h 1613849"/>
              <a:gd name="connsiteX733" fmla="*/ 1320214 w 1905000"/>
              <a:gd name="connsiteY733" fmla="*/ 1407997 h 1613849"/>
              <a:gd name="connsiteX734" fmla="*/ 1315030 w 1905000"/>
              <a:gd name="connsiteY734" fmla="*/ 1400895 h 1613849"/>
              <a:gd name="connsiteX735" fmla="*/ 1309361 w 1905000"/>
              <a:gd name="connsiteY735" fmla="*/ 1401458 h 1613849"/>
              <a:gd name="connsiteX736" fmla="*/ 1304334 w 1905000"/>
              <a:gd name="connsiteY736" fmla="*/ 1411653 h 1613849"/>
              <a:gd name="connsiteX737" fmla="*/ 1295157 w 1905000"/>
              <a:gd name="connsiteY737" fmla="*/ 1412606 h 1613849"/>
              <a:gd name="connsiteX738" fmla="*/ 1299963 w 1905000"/>
              <a:gd name="connsiteY738" fmla="*/ 1402420 h 1613849"/>
              <a:gd name="connsiteX739" fmla="*/ 1296600 w 1905000"/>
              <a:gd name="connsiteY739" fmla="*/ 1402793 h 1613849"/>
              <a:gd name="connsiteX740" fmla="*/ 1293661 w 1905000"/>
              <a:gd name="connsiteY740" fmla="*/ 1408663 h 1613849"/>
              <a:gd name="connsiteX741" fmla="*/ 1284494 w 1905000"/>
              <a:gd name="connsiteY741" fmla="*/ 1409593 h 1613849"/>
              <a:gd name="connsiteX742" fmla="*/ 1287257 w 1905000"/>
              <a:gd name="connsiteY742" fmla="*/ 1403753 h 1613849"/>
              <a:gd name="connsiteX743" fmla="*/ 1280483 w 1905000"/>
              <a:gd name="connsiteY743" fmla="*/ 1404421 h 1613849"/>
              <a:gd name="connsiteX744" fmla="*/ 1275391 w 1905000"/>
              <a:gd name="connsiteY744" fmla="*/ 1400339 h 1613849"/>
              <a:gd name="connsiteX745" fmla="*/ 1279518 w 1905000"/>
              <a:gd name="connsiteY745" fmla="*/ 1395268 h 1613849"/>
              <a:gd name="connsiteX746" fmla="*/ 1286247 w 1905000"/>
              <a:gd name="connsiteY746" fmla="*/ 1394580 h 1613849"/>
              <a:gd name="connsiteX747" fmla="*/ 1282336 w 1905000"/>
              <a:gd name="connsiteY747" fmla="*/ 1389426 h 1613849"/>
              <a:gd name="connsiteX748" fmla="*/ 1291513 w 1905000"/>
              <a:gd name="connsiteY748" fmla="*/ 1388473 h 1613849"/>
              <a:gd name="connsiteX749" fmla="*/ 1295622 w 1905000"/>
              <a:gd name="connsiteY749" fmla="*/ 1393608 h 1613849"/>
              <a:gd name="connsiteX750" fmla="*/ 1298997 w 1905000"/>
              <a:gd name="connsiteY750" fmla="*/ 1393268 h 1613849"/>
              <a:gd name="connsiteX751" fmla="*/ 1292123 w 1905000"/>
              <a:gd name="connsiteY751" fmla="*/ 1384303 h 1613849"/>
              <a:gd name="connsiteX752" fmla="*/ 1301332 w 1905000"/>
              <a:gd name="connsiteY752" fmla="*/ 1383338 h 1613849"/>
              <a:gd name="connsiteX753" fmla="*/ 1308372 w 1905000"/>
              <a:gd name="connsiteY753" fmla="*/ 1392296 h 1613849"/>
              <a:gd name="connsiteX754" fmla="*/ 1314659 w 1905000"/>
              <a:gd name="connsiteY754" fmla="*/ 1391628 h 1613849"/>
              <a:gd name="connsiteX755" fmla="*/ 1317849 w 1905000"/>
              <a:gd name="connsiteY755" fmla="*/ 1384461 h 1613849"/>
              <a:gd name="connsiteX756" fmla="*/ 1309224 w 1905000"/>
              <a:gd name="connsiteY756" fmla="*/ 1375230 h 1613849"/>
              <a:gd name="connsiteX757" fmla="*/ 1321503 w 1905000"/>
              <a:gd name="connsiteY757" fmla="*/ 1376254 h 1613849"/>
              <a:gd name="connsiteX758" fmla="*/ 1324996 w 1905000"/>
              <a:gd name="connsiteY758" fmla="*/ 1368410 h 1613849"/>
              <a:gd name="connsiteX759" fmla="*/ 1321186 w 1905000"/>
              <a:gd name="connsiteY759" fmla="*/ 1363517 h 1613849"/>
              <a:gd name="connsiteX760" fmla="*/ 1309850 w 1905000"/>
              <a:gd name="connsiteY760" fmla="*/ 1364268 h 1613849"/>
              <a:gd name="connsiteX761" fmla="*/ 1304372 w 1905000"/>
              <a:gd name="connsiteY761" fmla="*/ 1356790 h 1613849"/>
              <a:gd name="connsiteX762" fmla="*/ 1315645 w 1905000"/>
              <a:gd name="connsiteY762" fmla="*/ 1355876 h 1613849"/>
              <a:gd name="connsiteX763" fmla="*/ 1313628 w 1905000"/>
              <a:gd name="connsiteY763" fmla="*/ 1353164 h 1613849"/>
              <a:gd name="connsiteX764" fmla="*/ 1307074 w 1905000"/>
              <a:gd name="connsiteY764" fmla="*/ 1353523 h 1613849"/>
              <a:gd name="connsiteX765" fmla="*/ 1301641 w 1905000"/>
              <a:gd name="connsiteY765" fmla="*/ 1346067 h 1613849"/>
              <a:gd name="connsiteX766" fmla="*/ 1308088 w 1905000"/>
              <a:gd name="connsiteY766" fmla="*/ 1345523 h 1613849"/>
              <a:gd name="connsiteX767" fmla="*/ 1304107 w 1905000"/>
              <a:gd name="connsiteY767" fmla="*/ 1340040 h 1613849"/>
              <a:gd name="connsiteX768" fmla="*/ 1305104 w 1905000"/>
              <a:gd name="connsiteY768" fmla="*/ 1333604 h 1613849"/>
              <a:gd name="connsiteX769" fmla="*/ 1311567 w 1905000"/>
              <a:gd name="connsiteY769" fmla="*/ 1334666 h 1613849"/>
              <a:gd name="connsiteX770" fmla="*/ 1315581 w 1905000"/>
              <a:gd name="connsiteY770" fmla="*/ 1340136 h 1613849"/>
              <a:gd name="connsiteX771" fmla="*/ 1318072 w 1905000"/>
              <a:gd name="connsiteY771" fmla="*/ 1334176 h 1613849"/>
              <a:gd name="connsiteX772" fmla="*/ 1323495 w 1905000"/>
              <a:gd name="connsiteY772" fmla="*/ 1341655 h 1613849"/>
              <a:gd name="connsiteX773" fmla="*/ 1321108 w 1905000"/>
              <a:gd name="connsiteY773" fmla="*/ 1347745 h 1613849"/>
              <a:gd name="connsiteX774" fmla="*/ 1323137 w 1905000"/>
              <a:gd name="connsiteY774" fmla="*/ 1350490 h 1613849"/>
              <a:gd name="connsiteX775" fmla="*/ 1327446 w 1905000"/>
              <a:gd name="connsiteY775" fmla="*/ 1340083 h 1613849"/>
              <a:gd name="connsiteX776" fmla="*/ 1332868 w 1905000"/>
              <a:gd name="connsiteY776" fmla="*/ 1347563 h 1613849"/>
              <a:gd name="connsiteX777" fmla="*/ 1328666 w 1905000"/>
              <a:gd name="connsiteY777" fmla="*/ 1358098 h 1613849"/>
              <a:gd name="connsiteX778" fmla="*/ 1332689 w 1905000"/>
              <a:gd name="connsiteY778" fmla="*/ 1363302 h 1613849"/>
              <a:gd name="connsiteX779" fmla="*/ 1340310 w 1905000"/>
              <a:gd name="connsiteY779" fmla="*/ 1362498 h 1613849"/>
              <a:gd name="connsiteX780" fmla="*/ 1344036 w 1905000"/>
              <a:gd name="connsiteY780" fmla="*/ 1350476 h 1613849"/>
              <a:gd name="connsiteX781" fmla="*/ 1349301 w 1905000"/>
              <a:gd name="connsiteY781" fmla="*/ 1361597 h 1613849"/>
              <a:gd name="connsiteX782" fmla="*/ 1357540 w 1905000"/>
              <a:gd name="connsiteY782" fmla="*/ 1360742 h 1613849"/>
              <a:gd name="connsiteX783" fmla="*/ 1360157 w 1905000"/>
              <a:gd name="connsiteY783" fmla="*/ 1354864 h 1613849"/>
              <a:gd name="connsiteX784" fmla="*/ 1353770 w 1905000"/>
              <a:gd name="connsiteY784" fmla="*/ 1345411 h 1613849"/>
              <a:gd name="connsiteX785" fmla="*/ 1357505 w 1905000"/>
              <a:gd name="connsiteY785" fmla="*/ 1337024 h 1613849"/>
              <a:gd name="connsiteX786" fmla="*/ 1363971 w 1905000"/>
              <a:gd name="connsiteY786" fmla="*/ 1346295 h 1613849"/>
              <a:gd name="connsiteX787" fmla="*/ 1365351 w 1905000"/>
              <a:gd name="connsiteY787" fmla="*/ 1343199 h 1613849"/>
              <a:gd name="connsiteX788" fmla="*/ 1361702 w 1905000"/>
              <a:gd name="connsiteY788" fmla="*/ 1337700 h 1613849"/>
              <a:gd name="connsiteX789" fmla="*/ 1365436 w 1905000"/>
              <a:gd name="connsiteY789" fmla="*/ 1329313 h 1613849"/>
              <a:gd name="connsiteX790" fmla="*/ 1369165 w 1905000"/>
              <a:gd name="connsiteY790" fmla="*/ 1334631 h 1613849"/>
              <a:gd name="connsiteX791" fmla="*/ 1371923 w 1905000"/>
              <a:gd name="connsiteY791" fmla="*/ 1328436 h 1613849"/>
              <a:gd name="connsiteX792" fmla="*/ 540576 w 1905000"/>
              <a:gd name="connsiteY792" fmla="*/ 1326104 h 1613849"/>
              <a:gd name="connsiteX793" fmla="*/ 542932 w 1905000"/>
              <a:gd name="connsiteY793" fmla="*/ 1332192 h 1613849"/>
              <a:gd name="connsiteX794" fmla="*/ 540175 w 1905000"/>
              <a:gd name="connsiteY794" fmla="*/ 1338386 h 1613849"/>
              <a:gd name="connsiteX795" fmla="*/ 546622 w 1905000"/>
              <a:gd name="connsiteY795" fmla="*/ 1337600 h 1613849"/>
              <a:gd name="connsiteX796" fmla="*/ 542887 w 1905000"/>
              <a:gd name="connsiteY796" fmla="*/ 1345987 h 1613849"/>
              <a:gd name="connsiteX797" fmla="*/ 536360 w 1905000"/>
              <a:gd name="connsiteY797" fmla="*/ 1346954 h 1613849"/>
              <a:gd name="connsiteX798" fmla="*/ 534981 w 1905000"/>
              <a:gd name="connsiteY798" fmla="*/ 1350051 h 1613849"/>
              <a:gd name="connsiteX799" fmla="*/ 546176 w 1905000"/>
              <a:gd name="connsiteY799" fmla="*/ 1348643 h 1613849"/>
              <a:gd name="connsiteX800" fmla="*/ 542442 w 1905000"/>
              <a:gd name="connsiteY800" fmla="*/ 1357031 h 1613849"/>
              <a:gd name="connsiteX801" fmla="*/ 531166 w 1905000"/>
              <a:gd name="connsiteY801" fmla="*/ 1358620 h 1613849"/>
              <a:gd name="connsiteX802" fmla="*/ 528720 w 1905000"/>
              <a:gd name="connsiteY802" fmla="*/ 1364113 h 1613849"/>
              <a:gd name="connsiteX803" fmla="*/ 533667 w 1905000"/>
              <a:gd name="connsiteY803" fmla="*/ 1370894 h 1613849"/>
              <a:gd name="connsiteX804" fmla="*/ 545603 w 1905000"/>
              <a:gd name="connsiteY804" fmla="*/ 1368190 h 1613849"/>
              <a:gd name="connsiteX805" fmla="*/ 538804 w 1905000"/>
              <a:gd name="connsiteY805" fmla="*/ 1377921 h 1613849"/>
              <a:gd name="connsiteX806" fmla="*/ 543739 w 1905000"/>
              <a:gd name="connsiteY806" fmla="*/ 1384669 h 1613849"/>
              <a:gd name="connsiteX807" fmla="*/ 549834 w 1905000"/>
              <a:gd name="connsiteY807" fmla="*/ 1384186 h 1613849"/>
              <a:gd name="connsiteX808" fmla="*/ 554829 w 1905000"/>
              <a:gd name="connsiteY808" fmla="*/ 1374003 h 1613849"/>
              <a:gd name="connsiteX809" fmla="*/ 564015 w 1905000"/>
              <a:gd name="connsiteY809" fmla="*/ 1373029 h 1613849"/>
              <a:gd name="connsiteX810" fmla="*/ 559210 w 1905000"/>
              <a:gd name="connsiteY810" fmla="*/ 1383213 h 1613849"/>
              <a:gd name="connsiteX811" fmla="*/ 562575 w 1905000"/>
              <a:gd name="connsiteY811" fmla="*/ 1382898 h 1613849"/>
              <a:gd name="connsiteX812" fmla="*/ 565491 w 1905000"/>
              <a:gd name="connsiteY812" fmla="*/ 1377016 h 1613849"/>
              <a:gd name="connsiteX813" fmla="*/ 574701 w 1905000"/>
              <a:gd name="connsiteY813" fmla="*/ 1376051 h 1613849"/>
              <a:gd name="connsiteX814" fmla="*/ 571928 w 1905000"/>
              <a:gd name="connsiteY814" fmla="*/ 1381914 h 1613849"/>
              <a:gd name="connsiteX815" fmla="*/ 578712 w 1905000"/>
              <a:gd name="connsiteY815" fmla="*/ 1381223 h 1613849"/>
              <a:gd name="connsiteX816" fmla="*/ 583804 w 1905000"/>
              <a:gd name="connsiteY816" fmla="*/ 1385306 h 1613849"/>
              <a:gd name="connsiteX817" fmla="*/ 579699 w 1905000"/>
              <a:gd name="connsiteY817" fmla="*/ 1390386 h 1613849"/>
              <a:gd name="connsiteX818" fmla="*/ 572925 w 1905000"/>
              <a:gd name="connsiteY818" fmla="*/ 1391054 h 1613849"/>
              <a:gd name="connsiteX819" fmla="*/ 576848 w 1905000"/>
              <a:gd name="connsiteY819" fmla="*/ 1396240 h 1613849"/>
              <a:gd name="connsiteX820" fmla="*/ 567682 w 1905000"/>
              <a:gd name="connsiteY820" fmla="*/ 1397171 h 1613849"/>
              <a:gd name="connsiteX821" fmla="*/ 563541 w 1905000"/>
              <a:gd name="connsiteY821" fmla="*/ 1392049 h 1613849"/>
              <a:gd name="connsiteX822" fmla="*/ 560174 w 1905000"/>
              <a:gd name="connsiteY822" fmla="*/ 1392366 h 1613849"/>
              <a:gd name="connsiteX823" fmla="*/ 567039 w 1905000"/>
              <a:gd name="connsiteY823" fmla="*/ 1401354 h 1613849"/>
              <a:gd name="connsiteX824" fmla="*/ 557862 w 1905000"/>
              <a:gd name="connsiteY824" fmla="*/ 1402307 h 1613849"/>
              <a:gd name="connsiteX825" fmla="*/ 550789 w 1905000"/>
              <a:gd name="connsiteY825" fmla="*/ 1393361 h 1613849"/>
              <a:gd name="connsiteX826" fmla="*/ 545466 w 1905000"/>
              <a:gd name="connsiteY826" fmla="*/ 1393754 h 1613849"/>
              <a:gd name="connsiteX827" fmla="*/ 541782 w 1905000"/>
              <a:gd name="connsiteY827" fmla="*/ 1402028 h 1613849"/>
              <a:gd name="connsiteX828" fmla="*/ 549816 w 1905000"/>
              <a:gd name="connsiteY828" fmla="*/ 1410643 h 1613849"/>
              <a:gd name="connsiteX829" fmla="*/ 538380 w 1905000"/>
              <a:gd name="connsiteY829" fmla="*/ 1409669 h 1613849"/>
              <a:gd name="connsiteX830" fmla="*/ 534797 w 1905000"/>
              <a:gd name="connsiteY830" fmla="*/ 1417718 h 1613849"/>
              <a:gd name="connsiteX831" fmla="*/ 537976 w 1905000"/>
              <a:gd name="connsiteY831" fmla="*/ 1422140 h 1613849"/>
              <a:gd name="connsiteX832" fmla="*/ 549347 w 1905000"/>
              <a:gd name="connsiteY832" fmla="*/ 1421432 h 1613849"/>
              <a:gd name="connsiteX833" fmla="*/ 554779 w 1905000"/>
              <a:gd name="connsiteY833" fmla="*/ 1428890 h 1613849"/>
              <a:gd name="connsiteX834" fmla="*/ 543516 w 1905000"/>
              <a:gd name="connsiteY834" fmla="*/ 1429781 h 1613849"/>
              <a:gd name="connsiteX835" fmla="*/ 545533 w 1905000"/>
              <a:gd name="connsiteY835" fmla="*/ 1432493 h 1613849"/>
              <a:gd name="connsiteX836" fmla="*/ 552111 w 1905000"/>
              <a:gd name="connsiteY836" fmla="*/ 1432144 h 1613849"/>
              <a:gd name="connsiteX837" fmla="*/ 557554 w 1905000"/>
              <a:gd name="connsiteY837" fmla="*/ 1439578 h 1613849"/>
              <a:gd name="connsiteX838" fmla="*/ 551084 w 1905000"/>
              <a:gd name="connsiteY838" fmla="*/ 1440111 h 1613849"/>
              <a:gd name="connsiteX839" fmla="*/ 555087 w 1905000"/>
              <a:gd name="connsiteY839" fmla="*/ 1445605 h 1613849"/>
              <a:gd name="connsiteX840" fmla="*/ 554091 w 1905000"/>
              <a:gd name="connsiteY840" fmla="*/ 1452041 h 1613849"/>
              <a:gd name="connsiteX841" fmla="*/ 547640 w 1905000"/>
              <a:gd name="connsiteY841" fmla="*/ 1451011 h 1613849"/>
              <a:gd name="connsiteX842" fmla="*/ 543613 w 1905000"/>
              <a:gd name="connsiteY842" fmla="*/ 1445507 h 1613849"/>
              <a:gd name="connsiteX843" fmla="*/ 541112 w 1905000"/>
              <a:gd name="connsiteY843" fmla="*/ 1451491 h 1613849"/>
              <a:gd name="connsiteX844" fmla="*/ 535658 w 1905000"/>
              <a:gd name="connsiteY844" fmla="*/ 1444024 h 1613849"/>
              <a:gd name="connsiteX845" fmla="*/ 538054 w 1905000"/>
              <a:gd name="connsiteY845" fmla="*/ 1437912 h 1613849"/>
              <a:gd name="connsiteX846" fmla="*/ 536070 w 1905000"/>
              <a:gd name="connsiteY846" fmla="*/ 1435187 h 1613849"/>
              <a:gd name="connsiteX847" fmla="*/ 531726 w 1905000"/>
              <a:gd name="connsiteY847" fmla="*/ 1445551 h 1613849"/>
              <a:gd name="connsiteX848" fmla="*/ 526293 w 1905000"/>
              <a:gd name="connsiteY848" fmla="*/ 1438094 h 1613849"/>
              <a:gd name="connsiteX849" fmla="*/ 530509 w 1905000"/>
              <a:gd name="connsiteY849" fmla="*/ 1427591 h 1613849"/>
              <a:gd name="connsiteX850" fmla="*/ 527457 w 1905000"/>
              <a:gd name="connsiteY850" fmla="*/ 1423307 h 1613849"/>
              <a:gd name="connsiteX851" fmla="*/ 518480 w 1905000"/>
              <a:gd name="connsiteY851" fmla="*/ 1424240 h 1613849"/>
              <a:gd name="connsiteX852" fmla="*/ 515058 w 1905000"/>
              <a:gd name="connsiteY852" fmla="*/ 1435395 h 1613849"/>
              <a:gd name="connsiteX853" fmla="*/ 510162 w 1905000"/>
              <a:gd name="connsiteY853" fmla="*/ 1425088 h 1613849"/>
              <a:gd name="connsiteX854" fmla="*/ 501162 w 1905000"/>
              <a:gd name="connsiteY854" fmla="*/ 1426011 h 1613849"/>
              <a:gd name="connsiteX855" fmla="*/ 499028 w 1905000"/>
              <a:gd name="connsiteY855" fmla="*/ 1430803 h 1613849"/>
              <a:gd name="connsiteX856" fmla="*/ 505402 w 1905000"/>
              <a:gd name="connsiteY856" fmla="*/ 1440224 h 1613849"/>
              <a:gd name="connsiteX857" fmla="*/ 501647 w 1905000"/>
              <a:gd name="connsiteY857" fmla="*/ 1448656 h 1613849"/>
              <a:gd name="connsiteX858" fmla="*/ 495213 w 1905000"/>
              <a:gd name="connsiteY858" fmla="*/ 1439371 h 1613849"/>
              <a:gd name="connsiteX859" fmla="*/ 493844 w 1905000"/>
              <a:gd name="connsiteY859" fmla="*/ 1442445 h 1613849"/>
              <a:gd name="connsiteX860" fmla="*/ 497493 w 1905000"/>
              <a:gd name="connsiteY860" fmla="*/ 1447944 h 1613849"/>
              <a:gd name="connsiteX861" fmla="*/ 493739 w 1905000"/>
              <a:gd name="connsiteY861" fmla="*/ 1456376 h 1613849"/>
              <a:gd name="connsiteX862" fmla="*/ 490019 w 1905000"/>
              <a:gd name="connsiteY862" fmla="*/ 1451037 h 1613849"/>
              <a:gd name="connsiteX863" fmla="*/ 487261 w 1905000"/>
              <a:gd name="connsiteY863" fmla="*/ 1457230 h 1613849"/>
              <a:gd name="connsiteX864" fmla="*/ 481170 w 1905000"/>
              <a:gd name="connsiteY864" fmla="*/ 1459531 h 1613849"/>
              <a:gd name="connsiteX865" fmla="*/ 478803 w 1905000"/>
              <a:gd name="connsiteY865" fmla="*/ 1453465 h 1613849"/>
              <a:gd name="connsiteX866" fmla="*/ 481561 w 1905000"/>
              <a:gd name="connsiteY866" fmla="*/ 1447271 h 1613849"/>
              <a:gd name="connsiteX867" fmla="*/ 475126 w 1905000"/>
              <a:gd name="connsiteY867" fmla="*/ 1448090 h 1613849"/>
              <a:gd name="connsiteX868" fmla="*/ 478881 w 1905000"/>
              <a:gd name="connsiteY868" fmla="*/ 1439658 h 1613849"/>
              <a:gd name="connsiteX869" fmla="*/ 485386 w 1905000"/>
              <a:gd name="connsiteY869" fmla="*/ 1438680 h 1613849"/>
              <a:gd name="connsiteX870" fmla="*/ 486755 w 1905000"/>
              <a:gd name="connsiteY870" fmla="*/ 1435606 h 1613849"/>
              <a:gd name="connsiteX871" fmla="*/ 475550 w 1905000"/>
              <a:gd name="connsiteY871" fmla="*/ 1437037 h 1613849"/>
              <a:gd name="connsiteX872" fmla="*/ 479304 w 1905000"/>
              <a:gd name="connsiteY872" fmla="*/ 1428604 h 1613849"/>
              <a:gd name="connsiteX873" fmla="*/ 490570 w 1905000"/>
              <a:gd name="connsiteY873" fmla="*/ 1427037 h 1613849"/>
              <a:gd name="connsiteX874" fmla="*/ 492895 w 1905000"/>
              <a:gd name="connsiteY874" fmla="*/ 1421815 h 1613849"/>
              <a:gd name="connsiteX875" fmla="*/ 487902 w 1905000"/>
              <a:gd name="connsiteY875" fmla="*/ 1415015 h 1613849"/>
              <a:gd name="connsiteX876" fmla="*/ 476055 w 1905000"/>
              <a:gd name="connsiteY876" fmla="*/ 1417703 h 1613849"/>
              <a:gd name="connsiteX877" fmla="*/ 482789 w 1905000"/>
              <a:gd name="connsiteY877" fmla="*/ 1407997 h 1613849"/>
              <a:gd name="connsiteX878" fmla="*/ 477605 w 1905000"/>
              <a:gd name="connsiteY878" fmla="*/ 1400894 h 1613849"/>
              <a:gd name="connsiteX879" fmla="*/ 471934 w 1905000"/>
              <a:gd name="connsiteY879" fmla="*/ 1401458 h 1613849"/>
              <a:gd name="connsiteX880" fmla="*/ 466907 w 1905000"/>
              <a:gd name="connsiteY880" fmla="*/ 1411653 h 1613849"/>
              <a:gd name="connsiteX881" fmla="*/ 457731 w 1905000"/>
              <a:gd name="connsiteY881" fmla="*/ 1412606 h 1613849"/>
              <a:gd name="connsiteX882" fmla="*/ 462537 w 1905000"/>
              <a:gd name="connsiteY882" fmla="*/ 1402420 h 1613849"/>
              <a:gd name="connsiteX883" fmla="*/ 459174 w 1905000"/>
              <a:gd name="connsiteY883" fmla="*/ 1402793 h 1613849"/>
              <a:gd name="connsiteX884" fmla="*/ 456234 w 1905000"/>
              <a:gd name="connsiteY884" fmla="*/ 1408663 h 1613849"/>
              <a:gd name="connsiteX885" fmla="*/ 447069 w 1905000"/>
              <a:gd name="connsiteY885" fmla="*/ 1409592 h 1613849"/>
              <a:gd name="connsiteX886" fmla="*/ 449831 w 1905000"/>
              <a:gd name="connsiteY886" fmla="*/ 1403753 h 1613849"/>
              <a:gd name="connsiteX887" fmla="*/ 443058 w 1905000"/>
              <a:gd name="connsiteY887" fmla="*/ 1404421 h 1613849"/>
              <a:gd name="connsiteX888" fmla="*/ 437965 w 1905000"/>
              <a:gd name="connsiteY888" fmla="*/ 1400338 h 1613849"/>
              <a:gd name="connsiteX889" fmla="*/ 442092 w 1905000"/>
              <a:gd name="connsiteY889" fmla="*/ 1395269 h 1613849"/>
              <a:gd name="connsiteX890" fmla="*/ 448820 w 1905000"/>
              <a:gd name="connsiteY890" fmla="*/ 1394580 h 1613849"/>
              <a:gd name="connsiteX891" fmla="*/ 444910 w 1905000"/>
              <a:gd name="connsiteY891" fmla="*/ 1389426 h 1613849"/>
              <a:gd name="connsiteX892" fmla="*/ 454087 w 1905000"/>
              <a:gd name="connsiteY892" fmla="*/ 1388474 h 1613849"/>
              <a:gd name="connsiteX893" fmla="*/ 458195 w 1905000"/>
              <a:gd name="connsiteY893" fmla="*/ 1393608 h 1613849"/>
              <a:gd name="connsiteX894" fmla="*/ 461571 w 1905000"/>
              <a:gd name="connsiteY894" fmla="*/ 1393269 h 1613849"/>
              <a:gd name="connsiteX895" fmla="*/ 454697 w 1905000"/>
              <a:gd name="connsiteY895" fmla="*/ 1384302 h 1613849"/>
              <a:gd name="connsiteX896" fmla="*/ 463906 w 1905000"/>
              <a:gd name="connsiteY896" fmla="*/ 1383338 h 1613849"/>
              <a:gd name="connsiteX897" fmla="*/ 470946 w 1905000"/>
              <a:gd name="connsiteY897" fmla="*/ 1392296 h 1613849"/>
              <a:gd name="connsiteX898" fmla="*/ 477233 w 1905000"/>
              <a:gd name="connsiteY898" fmla="*/ 1391628 h 1613849"/>
              <a:gd name="connsiteX899" fmla="*/ 480423 w 1905000"/>
              <a:gd name="connsiteY899" fmla="*/ 1384461 h 1613849"/>
              <a:gd name="connsiteX900" fmla="*/ 471797 w 1905000"/>
              <a:gd name="connsiteY900" fmla="*/ 1375230 h 1613849"/>
              <a:gd name="connsiteX901" fmla="*/ 484077 w 1905000"/>
              <a:gd name="connsiteY901" fmla="*/ 1376255 h 1613849"/>
              <a:gd name="connsiteX902" fmla="*/ 487569 w 1905000"/>
              <a:gd name="connsiteY902" fmla="*/ 1368410 h 1613849"/>
              <a:gd name="connsiteX903" fmla="*/ 483760 w 1905000"/>
              <a:gd name="connsiteY903" fmla="*/ 1363517 h 1613849"/>
              <a:gd name="connsiteX904" fmla="*/ 472425 w 1905000"/>
              <a:gd name="connsiteY904" fmla="*/ 1364267 h 1613849"/>
              <a:gd name="connsiteX905" fmla="*/ 466947 w 1905000"/>
              <a:gd name="connsiteY905" fmla="*/ 1356790 h 1613849"/>
              <a:gd name="connsiteX906" fmla="*/ 478219 w 1905000"/>
              <a:gd name="connsiteY906" fmla="*/ 1355876 h 1613849"/>
              <a:gd name="connsiteX907" fmla="*/ 476202 w 1905000"/>
              <a:gd name="connsiteY907" fmla="*/ 1353164 h 1613849"/>
              <a:gd name="connsiteX908" fmla="*/ 469648 w 1905000"/>
              <a:gd name="connsiteY908" fmla="*/ 1353523 h 1613849"/>
              <a:gd name="connsiteX909" fmla="*/ 464214 w 1905000"/>
              <a:gd name="connsiteY909" fmla="*/ 1346066 h 1613849"/>
              <a:gd name="connsiteX910" fmla="*/ 470662 w 1905000"/>
              <a:gd name="connsiteY910" fmla="*/ 1345523 h 1613849"/>
              <a:gd name="connsiteX911" fmla="*/ 466681 w 1905000"/>
              <a:gd name="connsiteY911" fmla="*/ 1340039 h 1613849"/>
              <a:gd name="connsiteX912" fmla="*/ 467678 w 1905000"/>
              <a:gd name="connsiteY912" fmla="*/ 1333603 h 1613849"/>
              <a:gd name="connsiteX913" fmla="*/ 474141 w 1905000"/>
              <a:gd name="connsiteY913" fmla="*/ 1334665 h 1613849"/>
              <a:gd name="connsiteX914" fmla="*/ 478155 w 1905000"/>
              <a:gd name="connsiteY914" fmla="*/ 1340137 h 1613849"/>
              <a:gd name="connsiteX915" fmla="*/ 480646 w 1905000"/>
              <a:gd name="connsiteY915" fmla="*/ 1334176 h 1613849"/>
              <a:gd name="connsiteX916" fmla="*/ 486069 w 1905000"/>
              <a:gd name="connsiteY916" fmla="*/ 1341656 h 1613849"/>
              <a:gd name="connsiteX917" fmla="*/ 483683 w 1905000"/>
              <a:gd name="connsiteY917" fmla="*/ 1347744 h 1613849"/>
              <a:gd name="connsiteX918" fmla="*/ 485712 w 1905000"/>
              <a:gd name="connsiteY918" fmla="*/ 1350490 h 1613849"/>
              <a:gd name="connsiteX919" fmla="*/ 490020 w 1905000"/>
              <a:gd name="connsiteY919" fmla="*/ 1340083 h 1613849"/>
              <a:gd name="connsiteX920" fmla="*/ 495442 w 1905000"/>
              <a:gd name="connsiteY920" fmla="*/ 1347564 h 1613849"/>
              <a:gd name="connsiteX921" fmla="*/ 491240 w 1905000"/>
              <a:gd name="connsiteY921" fmla="*/ 1358098 h 1613849"/>
              <a:gd name="connsiteX922" fmla="*/ 495263 w 1905000"/>
              <a:gd name="connsiteY922" fmla="*/ 1363302 h 1613849"/>
              <a:gd name="connsiteX923" fmla="*/ 502885 w 1905000"/>
              <a:gd name="connsiteY923" fmla="*/ 1362497 h 1613849"/>
              <a:gd name="connsiteX924" fmla="*/ 506610 w 1905000"/>
              <a:gd name="connsiteY924" fmla="*/ 1350476 h 1613849"/>
              <a:gd name="connsiteX925" fmla="*/ 511875 w 1905000"/>
              <a:gd name="connsiteY925" fmla="*/ 1361597 h 1613849"/>
              <a:gd name="connsiteX926" fmla="*/ 520114 w 1905000"/>
              <a:gd name="connsiteY926" fmla="*/ 1360742 h 1613849"/>
              <a:gd name="connsiteX927" fmla="*/ 522731 w 1905000"/>
              <a:gd name="connsiteY927" fmla="*/ 1354864 h 1613849"/>
              <a:gd name="connsiteX928" fmla="*/ 516344 w 1905000"/>
              <a:gd name="connsiteY928" fmla="*/ 1345410 h 1613849"/>
              <a:gd name="connsiteX929" fmla="*/ 520079 w 1905000"/>
              <a:gd name="connsiteY929" fmla="*/ 1337024 h 1613849"/>
              <a:gd name="connsiteX930" fmla="*/ 526545 w 1905000"/>
              <a:gd name="connsiteY930" fmla="*/ 1346295 h 1613849"/>
              <a:gd name="connsiteX931" fmla="*/ 527924 w 1905000"/>
              <a:gd name="connsiteY931" fmla="*/ 1343198 h 1613849"/>
              <a:gd name="connsiteX932" fmla="*/ 524276 w 1905000"/>
              <a:gd name="connsiteY932" fmla="*/ 1337700 h 1613849"/>
              <a:gd name="connsiteX933" fmla="*/ 528010 w 1905000"/>
              <a:gd name="connsiteY933" fmla="*/ 1329313 h 1613849"/>
              <a:gd name="connsiteX934" fmla="*/ 531739 w 1905000"/>
              <a:gd name="connsiteY934" fmla="*/ 1334631 h 1613849"/>
              <a:gd name="connsiteX935" fmla="*/ 534497 w 1905000"/>
              <a:gd name="connsiteY935" fmla="*/ 1328436 h 1613849"/>
              <a:gd name="connsiteX936" fmla="*/ 959289 w 1905000"/>
              <a:gd name="connsiteY936" fmla="*/ 1326104 h 1613849"/>
              <a:gd name="connsiteX937" fmla="*/ 961645 w 1905000"/>
              <a:gd name="connsiteY937" fmla="*/ 1332192 h 1613849"/>
              <a:gd name="connsiteX938" fmla="*/ 958887 w 1905000"/>
              <a:gd name="connsiteY938" fmla="*/ 1338386 h 1613849"/>
              <a:gd name="connsiteX939" fmla="*/ 965334 w 1905000"/>
              <a:gd name="connsiteY939" fmla="*/ 1337600 h 1613849"/>
              <a:gd name="connsiteX940" fmla="*/ 961600 w 1905000"/>
              <a:gd name="connsiteY940" fmla="*/ 1345987 h 1613849"/>
              <a:gd name="connsiteX941" fmla="*/ 955073 w 1905000"/>
              <a:gd name="connsiteY941" fmla="*/ 1346955 h 1613849"/>
              <a:gd name="connsiteX942" fmla="*/ 953694 w 1905000"/>
              <a:gd name="connsiteY942" fmla="*/ 1350051 h 1613849"/>
              <a:gd name="connsiteX943" fmla="*/ 964889 w 1905000"/>
              <a:gd name="connsiteY943" fmla="*/ 1348642 h 1613849"/>
              <a:gd name="connsiteX944" fmla="*/ 961154 w 1905000"/>
              <a:gd name="connsiteY944" fmla="*/ 1357030 h 1613849"/>
              <a:gd name="connsiteX945" fmla="*/ 949879 w 1905000"/>
              <a:gd name="connsiteY945" fmla="*/ 1358619 h 1613849"/>
              <a:gd name="connsiteX946" fmla="*/ 947433 w 1905000"/>
              <a:gd name="connsiteY946" fmla="*/ 1364113 h 1613849"/>
              <a:gd name="connsiteX947" fmla="*/ 952381 w 1905000"/>
              <a:gd name="connsiteY947" fmla="*/ 1370894 h 1613849"/>
              <a:gd name="connsiteX948" fmla="*/ 964315 w 1905000"/>
              <a:gd name="connsiteY948" fmla="*/ 1368189 h 1613849"/>
              <a:gd name="connsiteX949" fmla="*/ 957517 w 1905000"/>
              <a:gd name="connsiteY949" fmla="*/ 1377921 h 1613849"/>
              <a:gd name="connsiteX950" fmla="*/ 962452 w 1905000"/>
              <a:gd name="connsiteY950" fmla="*/ 1384669 h 1613849"/>
              <a:gd name="connsiteX951" fmla="*/ 968547 w 1905000"/>
              <a:gd name="connsiteY951" fmla="*/ 1384187 h 1613849"/>
              <a:gd name="connsiteX952" fmla="*/ 973541 w 1905000"/>
              <a:gd name="connsiteY952" fmla="*/ 1374003 h 1613849"/>
              <a:gd name="connsiteX953" fmla="*/ 982728 w 1905000"/>
              <a:gd name="connsiteY953" fmla="*/ 1373028 h 1613849"/>
              <a:gd name="connsiteX954" fmla="*/ 977922 w 1905000"/>
              <a:gd name="connsiteY954" fmla="*/ 1383214 h 1613849"/>
              <a:gd name="connsiteX955" fmla="*/ 981288 w 1905000"/>
              <a:gd name="connsiteY955" fmla="*/ 1382897 h 1613849"/>
              <a:gd name="connsiteX956" fmla="*/ 984204 w 1905000"/>
              <a:gd name="connsiteY956" fmla="*/ 1377016 h 1613849"/>
              <a:gd name="connsiteX957" fmla="*/ 993413 w 1905000"/>
              <a:gd name="connsiteY957" fmla="*/ 1376052 h 1613849"/>
              <a:gd name="connsiteX958" fmla="*/ 990641 w 1905000"/>
              <a:gd name="connsiteY958" fmla="*/ 1381914 h 1613849"/>
              <a:gd name="connsiteX959" fmla="*/ 997424 w 1905000"/>
              <a:gd name="connsiteY959" fmla="*/ 1381224 h 1613849"/>
              <a:gd name="connsiteX960" fmla="*/ 1002517 w 1905000"/>
              <a:gd name="connsiteY960" fmla="*/ 1385305 h 1613849"/>
              <a:gd name="connsiteX961" fmla="*/ 998412 w 1905000"/>
              <a:gd name="connsiteY961" fmla="*/ 1390386 h 1613849"/>
              <a:gd name="connsiteX962" fmla="*/ 991639 w 1905000"/>
              <a:gd name="connsiteY962" fmla="*/ 1391055 h 1613849"/>
              <a:gd name="connsiteX963" fmla="*/ 995562 w 1905000"/>
              <a:gd name="connsiteY963" fmla="*/ 1396241 h 1613849"/>
              <a:gd name="connsiteX964" fmla="*/ 986395 w 1905000"/>
              <a:gd name="connsiteY964" fmla="*/ 1397171 h 1613849"/>
              <a:gd name="connsiteX965" fmla="*/ 982253 w 1905000"/>
              <a:gd name="connsiteY965" fmla="*/ 1392049 h 1613849"/>
              <a:gd name="connsiteX966" fmla="*/ 978888 w 1905000"/>
              <a:gd name="connsiteY966" fmla="*/ 1392366 h 1613849"/>
              <a:gd name="connsiteX967" fmla="*/ 985751 w 1905000"/>
              <a:gd name="connsiteY967" fmla="*/ 1401354 h 1613849"/>
              <a:gd name="connsiteX968" fmla="*/ 976576 w 1905000"/>
              <a:gd name="connsiteY968" fmla="*/ 1402307 h 1613849"/>
              <a:gd name="connsiteX969" fmla="*/ 969503 w 1905000"/>
              <a:gd name="connsiteY969" fmla="*/ 1393361 h 1613849"/>
              <a:gd name="connsiteX970" fmla="*/ 964179 w 1905000"/>
              <a:gd name="connsiteY970" fmla="*/ 1393753 h 1613849"/>
              <a:gd name="connsiteX971" fmla="*/ 960496 w 1905000"/>
              <a:gd name="connsiteY971" fmla="*/ 1402028 h 1613849"/>
              <a:gd name="connsiteX972" fmla="*/ 968528 w 1905000"/>
              <a:gd name="connsiteY972" fmla="*/ 1410642 h 1613849"/>
              <a:gd name="connsiteX973" fmla="*/ 957093 w 1905000"/>
              <a:gd name="connsiteY973" fmla="*/ 1409670 h 1613849"/>
              <a:gd name="connsiteX974" fmla="*/ 953510 w 1905000"/>
              <a:gd name="connsiteY974" fmla="*/ 1417718 h 1613849"/>
              <a:gd name="connsiteX975" fmla="*/ 956689 w 1905000"/>
              <a:gd name="connsiteY975" fmla="*/ 1422140 h 1613849"/>
              <a:gd name="connsiteX976" fmla="*/ 968060 w 1905000"/>
              <a:gd name="connsiteY976" fmla="*/ 1421432 h 1613849"/>
              <a:gd name="connsiteX977" fmla="*/ 973492 w 1905000"/>
              <a:gd name="connsiteY977" fmla="*/ 1428889 h 1613849"/>
              <a:gd name="connsiteX978" fmla="*/ 962230 w 1905000"/>
              <a:gd name="connsiteY978" fmla="*/ 1429781 h 1613849"/>
              <a:gd name="connsiteX979" fmla="*/ 964247 w 1905000"/>
              <a:gd name="connsiteY979" fmla="*/ 1432493 h 1613849"/>
              <a:gd name="connsiteX980" fmla="*/ 970824 w 1905000"/>
              <a:gd name="connsiteY980" fmla="*/ 1432143 h 1613849"/>
              <a:gd name="connsiteX981" fmla="*/ 976267 w 1905000"/>
              <a:gd name="connsiteY981" fmla="*/ 1439578 h 1613849"/>
              <a:gd name="connsiteX982" fmla="*/ 969797 w 1905000"/>
              <a:gd name="connsiteY982" fmla="*/ 1440111 h 1613849"/>
              <a:gd name="connsiteX983" fmla="*/ 973800 w 1905000"/>
              <a:gd name="connsiteY983" fmla="*/ 1445605 h 1613849"/>
              <a:gd name="connsiteX984" fmla="*/ 972804 w 1905000"/>
              <a:gd name="connsiteY984" fmla="*/ 1452042 h 1613849"/>
              <a:gd name="connsiteX985" fmla="*/ 966353 w 1905000"/>
              <a:gd name="connsiteY985" fmla="*/ 1451011 h 1613849"/>
              <a:gd name="connsiteX986" fmla="*/ 962327 w 1905000"/>
              <a:gd name="connsiteY986" fmla="*/ 1445508 h 1613849"/>
              <a:gd name="connsiteX987" fmla="*/ 959826 w 1905000"/>
              <a:gd name="connsiteY987" fmla="*/ 1451491 h 1613849"/>
              <a:gd name="connsiteX988" fmla="*/ 954370 w 1905000"/>
              <a:gd name="connsiteY988" fmla="*/ 1444023 h 1613849"/>
              <a:gd name="connsiteX989" fmla="*/ 956767 w 1905000"/>
              <a:gd name="connsiteY989" fmla="*/ 1437912 h 1613849"/>
              <a:gd name="connsiteX990" fmla="*/ 954782 w 1905000"/>
              <a:gd name="connsiteY990" fmla="*/ 1435187 h 1613849"/>
              <a:gd name="connsiteX991" fmla="*/ 950439 w 1905000"/>
              <a:gd name="connsiteY991" fmla="*/ 1445551 h 1613849"/>
              <a:gd name="connsiteX992" fmla="*/ 945007 w 1905000"/>
              <a:gd name="connsiteY992" fmla="*/ 1438094 h 1613849"/>
              <a:gd name="connsiteX993" fmla="*/ 949223 w 1905000"/>
              <a:gd name="connsiteY993" fmla="*/ 1427591 h 1613849"/>
              <a:gd name="connsiteX994" fmla="*/ 946171 w 1905000"/>
              <a:gd name="connsiteY994" fmla="*/ 1423307 h 1613849"/>
              <a:gd name="connsiteX995" fmla="*/ 937192 w 1905000"/>
              <a:gd name="connsiteY995" fmla="*/ 1424240 h 1613849"/>
              <a:gd name="connsiteX996" fmla="*/ 933770 w 1905000"/>
              <a:gd name="connsiteY996" fmla="*/ 1435394 h 1613849"/>
              <a:gd name="connsiteX997" fmla="*/ 928876 w 1905000"/>
              <a:gd name="connsiteY997" fmla="*/ 1425088 h 1613849"/>
              <a:gd name="connsiteX998" fmla="*/ 919874 w 1905000"/>
              <a:gd name="connsiteY998" fmla="*/ 1426011 h 1613849"/>
              <a:gd name="connsiteX999" fmla="*/ 917741 w 1905000"/>
              <a:gd name="connsiteY999" fmla="*/ 1430803 h 1613849"/>
              <a:gd name="connsiteX1000" fmla="*/ 924115 w 1905000"/>
              <a:gd name="connsiteY1000" fmla="*/ 1440224 h 1613849"/>
              <a:gd name="connsiteX1001" fmla="*/ 920360 w 1905000"/>
              <a:gd name="connsiteY1001" fmla="*/ 1448656 h 1613849"/>
              <a:gd name="connsiteX1002" fmla="*/ 913926 w 1905000"/>
              <a:gd name="connsiteY1002" fmla="*/ 1439371 h 1613849"/>
              <a:gd name="connsiteX1003" fmla="*/ 912557 w 1905000"/>
              <a:gd name="connsiteY1003" fmla="*/ 1442446 h 1613849"/>
              <a:gd name="connsiteX1004" fmla="*/ 916206 w 1905000"/>
              <a:gd name="connsiteY1004" fmla="*/ 1447945 h 1613849"/>
              <a:gd name="connsiteX1005" fmla="*/ 912452 w 1905000"/>
              <a:gd name="connsiteY1005" fmla="*/ 1456377 h 1613849"/>
              <a:gd name="connsiteX1006" fmla="*/ 908732 w 1905000"/>
              <a:gd name="connsiteY1006" fmla="*/ 1451037 h 1613849"/>
              <a:gd name="connsiteX1007" fmla="*/ 905975 w 1905000"/>
              <a:gd name="connsiteY1007" fmla="*/ 1457230 h 1613849"/>
              <a:gd name="connsiteX1008" fmla="*/ 899883 w 1905000"/>
              <a:gd name="connsiteY1008" fmla="*/ 1459530 h 1613849"/>
              <a:gd name="connsiteX1009" fmla="*/ 897517 w 1905000"/>
              <a:gd name="connsiteY1009" fmla="*/ 1453465 h 1613849"/>
              <a:gd name="connsiteX1010" fmla="*/ 900275 w 1905000"/>
              <a:gd name="connsiteY1010" fmla="*/ 1447271 h 1613849"/>
              <a:gd name="connsiteX1011" fmla="*/ 893840 w 1905000"/>
              <a:gd name="connsiteY1011" fmla="*/ 1448090 h 1613849"/>
              <a:gd name="connsiteX1012" fmla="*/ 897595 w 1905000"/>
              <a:gd name="connsiteY1012" fmla="*/ 1439658 h 1613849"/>
              <a:gd name="connsiteX1013" fmla="*/ 904100 w 1905000"/>
              <a:gd name="connsiteY1013" fmla="*/ 1438680 h 1613849"/>
              <a:gd name="connsiteX1014" fmla="*/ 905468 w 1905000"/>
              <a:gd name="connsiteY1014" fmla="*/ 1435606 h 1613849"/>
              <a:gd name="connsiteX1015" fmla="*/ 894263 w 1905000"/>
              <a:gd name="connsiteY1015" fmla="*/ 1437037 h 1613849"/>
              <a:gd name="connsiteX1016" fmla="*/ 898017 w 1905000"/>
              <a:gd name="connsiteY1016" fmla="*/ 1428604 h 1613849"/>
              <a:gd name="connsiteX1017" fmla="*/ 909283 w 1905000"/>
              <a:gd name="connsiteY1017" fmla="*/ 1427038 h 1613849"/>
              <a:gd name="connsiteX1018" fmla="*/ 911608 w 1905000"/>
              <a:gd name="connsiteY1018" fmla="*/ 1421816 h 1613849"/>
              <a:gd name="connsiteX1019" fmla="*/ 906615 w 1905000"/>
              <a:gd name="connsiteY1019" fmla="*/ 1415015 h 1613849"/>
              <a:gd name="connsiteX1020" fmla="*/ 894769 w 1905000"/>
              <a:gd name="connsiteY1020" fmla="*/ 1417704 h 1613849"/>
              <a:gd name="connsiteX1021" fmla="*/ 901502 w 1905000"/>
              <a:gd name="connsiteY1021" fmla="*/ 1407997 h 1613849"/>
              <a:gd name="connsiteX1022" fmla="*/ 896318 w 1905000"/>
              <a:gd name="connsiteY1022" fmla="*/ 1400895 h 1613849"/>
              <a:gd name="connsiteX1023" fmla="*/ 890648 w 1905000"/>
              <a:gd name="connsiteY1023" fmla="*/ 1401458 h 1613849"/>
              <a:gd name="connsiteX1024" fmla="*/ 885621 w 1905000"/>
              <a:gd name="connsiteY1024" fmla="*/ 1411653 h 1613849"/>
              <a:gd name="connsiteX1025" fmla="*/ 876444 w 1905000"/>
              <a:gd name="connsiteY1025" fmla="*/ 1412606 h 1613849"/>
              <a:gd name="connsiteX1026" fmla="*/ 881250 w 1905000"/>
              <a:gd name="connsiteY1026" fmla="*/ 1402421 h 1613849"/>
              <a:gd name="connsiteX1027" fmla="*/ 877886 w 1905000"/>
              <a:gd name="connsiteY1027" fmla="*/ 1402793 h 1613849"/>
              <a:gd name="connsiteX1028" fmla="*/ 874948 w 1905000"/>
              <a:gd name="connsiteY1028" fmla="*/ 1408663 h 1613849"/>
              <a:gd name="connsiteX1029" fmla="*/ 865782 w 1905000"/>
              <a:gd name="connsiteY1029" fmla="*/ 1409593 h 1613849"/>
              <a:gd name="connsiteX1030" fmla="*/ 868544 w 1905000"/>
              <a:gd name="connsiteY1030" fmla="*/ 1403753 h 1613849"/>
              <a:gd name="connsiteX1031" fmla="*/ 861770 w 1905000"/>
              <a:gd name="connsiteY1031" fmla="*/ 1404420 h 1613849"/>
              <a:gd name="connsiteX1032" fmla="*/ 856678 w 1905000"/>
              <a:gd name="connsiteY1032" fmla="*/ 1400339 h 1613849"/>
              <a:gd name="connsiteX1033" fmla="*/ 860805 w 1905000"/>
              <a:gd name="connsiteY1033" fmla="*/ 1395268 h 1613849"/>
              <a:gd name="connsiteX1034" fmla="*/ 867533 w 1905000"/>
              <a:gd name="connsiteY1034" fmla="*/ 1394580 h 1613849"/>
              <a:gd name="connsiteX1035" fmla="*/ 863623 w 1905000"/>
              <a:gd name="connsiteY1035" fmla="*/ 1389426 h 1613849"/>
              <a:gd name="connsiteX1036" fmla="*/ 872800 w 1905000"/>
              <a:gd name="connsiteY1036" fmla="*/ 1388473 h 1613849"/>
              <a:gd name="connsiteX1037" fmla="*/ 876909 w 1905000"/>
              <a:gd name="connsiteY1037" fmla="*/ 1393608 h 1613849"/>
              <a:gd name="connsiteX1038" fmla="*/ 880285 w 1905000"/>
              <a:gd name="connsiteY1038" fmla="*/ 1393269 h 1613849"/>
              <a:gd name="connsiteX1039" fmla="*/ 873410 w 1905000"/>
              <a:gd name="connsiteY1039" fmla="*/ 1384302 h 1613849"/>
              <a:gd name="connsiteX1040" fmla="*/ 882619 w 1905000"/>
              <a:gd name="connsiteY1040" fmla="*/ 1383338 h 1613849"/>
              <a:gd name="connsiteX1041" fmla="*/ 889660 w 1905000"/>
              <a:gd name="connsiteY1041" fmla="*/ 1392296 h 1613849"/>
              <a:gd name="connsiteX1042" fmla="*/ 895946 w 1905000"/>
              <a:gd name="connsiteY1042" fmla="*/ 1391628 h 1613849"/>
              <a:gd name="connsiteX1043" fmla="*/ 899137 w 1905000"/>
              <a:gd name="connsiteY1043" fmla="*/ 1384461 h 1613849"/>
              <a:gd name="connsiteX1044" fmla="*/ 890511 w 1905000"/>
              <a:gd name="connsiteY1044" fmla="*/ 1375230 h 1613849"/>
              <a:gd name="connsiteX1045" fmla="*/ 902790 w 1905000"/>
              <a:gd name="connsiteY1045" fmla="*/ 1376254 h 1613849"/>
              <a:gd name="connsiteX1046" fmla="*/ 906283 w 1905000"/>
              <a:gd name="connsiteY1046" fmla="*/ 1368410 h 1613849"/>
              <a:gd name="connsiteX1047" fmla="*/ 902472 w 1905000"/>
              <a:gd name="connsiteY1047" fmla="*/ 1363517 h 1613849"/>
              <a:gd name="connsiteX1048" fmla="*/ 891137 w 1905000"/>
              <a:gd name="connsiteY1048" fmla="*/ 1364267 h 1613849"/>
              <a:gd name="connsiteX1049" fmla="*/ 885660 w 1905000"/>
              <a:gd name="connsiteY1049" fmla="*/ 1356790 h 1613849"/>
              <a:gd name="connsiteX1050" fmla="*/ 896933 w 1905000"/>
              <a:gd name="connsiteY1050" fmla="*/ 1355877 h 1613849"/>
              <a:gd name="connsiteX1051" fmla="*/ 894916 w 1905000"/>
              <a:gd name="connsiteY1051" fmla="*/ 1353164 h 1613849"/>
              <a:gd name="connsiteX1052" fmla="*/ 888360 w 1905000"/>
              <a:gd name="connsiteY1052" fmla="*/ 1353523 h 1613849"/>
              <a:gd name="connsiteX1053" fmla="*/ 882928 w 1905000"/>
              <a:gd name="connsiteY1053" fmla="*/ 1346066 h 1613849"/>
              <a:gd name="connsiteX1054" fmla="*/ 889375 w 1905000"/>
              <a:gd name="connsiteY1054" fmla="*/ 1345523 h 1613849"/>
              <a:gd name="connsiteX1055" fmla="*/ 885395 w 1905000"/>
              <a:gd name="connsiteY1055" fmla="*/ 1340040 h 1613849"/>
              <a:gd name="connsiteX1056" fmla="*/ 886390 w 1905000"/>
              <a:gd name="connsiteY1056" fmla="*/ 1333604 h 1613849"/>
              <a:gd name="connsiteX1057" fmla="*/ 892855 w 1905000"/>
              <a:gd name="connsiteY1057" fmla="*/ 1334665 h 1613849"/>
              <a:gd name="connsiteX1058" fmla="*/ 896868 w 1905000"/>
              <a:gd name="connsiteY1058" fmla="*/ 1340137 h 1613849"/>
              <a:gd name="connsiteX1059" fmla="*/ 899360 w 1905000"/>
              <a:gd name="connsiteY1059" fmla="*/ 1334176 h 1613849"/>
              <a:gd name="connsiteX1060" fmla="*/ 904781 w 1905000"/>
              <a:gd name="connsiteY1060" fmla="*/ 1341655 h 1613849"/>
              <a:gd name="connsiteX1061" fmla="*/ 902396 w 1905000"/>
              <a:gd name="connsiteY1061" fmla="*/ 1347745 h 1613849"/>
              <a:gd name="connsiteX1062" fmla="*/ 904425 w 1905000"/>
              <a:gd name="connsiteY1062" fmla="*/ 1350491 h 1613849"/>
              <a:gd name="connsiteX1063" fmla="*/ 908733 w 1905000"/>
              <a:gd name="connsiteY1063" fmla="*/ 1340084 h 1613849"/>
              <a:gd name="connsiteX1064" fmla="*/ 914156 w 1905000"/>
              <a:gd name="connsiteY1064" fmla="*/ 1347564 h 1613849"/>
              <a:gd name="connsiteX1065" fmla="*/ 909952 w 1905000"/>
              <a:gd name="connsiteY1065" fmla="*/ 1358098 h 1613849"/>
              <a:gd name="connsiteX1066" fmla="*/ 913977 w 1905000"/>
              <a:gd name="connsiteY1066" fmla="*/ 1363303 h 1613849"/>
              <a:gd name="connsiteX1067" fmla="*/ 921597 w 1905000"/>
              <a:gd name="connsiteY1067" fmla="*/ 1362497 h 1613849"/>
              <a:gd name="connsiteX1068" fmla="*/ 925323 w 1905000"/>
              <a:gd name="connsiteY1068" fmla="*/ 1350476 h 1613849"/>
              <a:gd name="connsiteX1069" fmla="*/ 930588 w 1905000"/>
              <a:gd name="connsiteY1069" fmla="*/ 1361597 h 1613849"/>
              <a:gd name="connsiteX1070" fmla="*/ 938827 w 1905000"/>
              <a:gd name="connsiteY1070" fmla="*/ 1360742 h 1613849"/>
              <a:gd name="connsiteX1071" fmla="*/ 941443 w 1905000"/>
              <a:gd name="connsiteY1071" fmla="*/ 1354864 h 1613849"/>
              <a:gd name="connsiteX1072" fmla="*/ 935057 w 1905000"/>
              <a:gd name="connsiteY1072" fmla="*/ 1345411 h 1613849"/>
              <a:gd name="connsiteX1073" fmla="*/ 938792 w 1905000"/>
              <a:gd name="connsiteY1073" fmla="*/ 1337023 h 1613849"/>
              <a:gd name="connsiteX1074" fmla="*/ 945259 w 1905000"/>
              <a:gd name="connsiteY1074" fmla="*/ 1346296 h 1613849"/>
              <a:gd name="connsiteX1075" fmla="*/ 946638 w 1905000"/>
              <a:gd name="connsiteY1075" fmla="*/ 1343198 h 1613849"/>
              <a:gd name="connsiteX1076" fmla="*/ 942989 w 1905000"/>
              <a:gd name="connsiteY1076" fmla="*/ 1337700 h 1613849"/>
              <a:gd name="connsiteX1077" fmla="*/ 946723 w 1905000"/>
              <a:gd name="connsiteY1077" fmla="*/ 1329313 h 1613849"/>
              <a:gd name="connsiteX1078" fmla="*/ 950453 w 1905000"/>
              <a:gd name="connsiteY1078" fmla="*/ 1334631 h 1613849"/>
              <a:gd name="connsiteX1079" fmla="*/ 953210 w 1905000"/>
              <a:gd name="connsiteY1079" fmla="*/ 1328437 h 1613849"/>
              <a:gd name="connsiteX1080" fmla="*/ 810750 w 1905000"/>
              <a:gd name="connsiteY1080" fmla="*/ 1241172 h 1613849"/>
              <a:gd name="connsiteX1081" fmla="*/ 825494 w 1905000"/>
              <a:gd name="connsiteY1081" fmla="*/ 1251495 h 1613849"/>
              <a:gd name="connsiteX1082" fmla="*/ 742899 w 1905000"/>
              <a:gd name="connsiteY1082" fmla="*/ 1369454 h 1613849"/>
              <a:gd name="connsiteX1083" fmla="*/ 728155 w 1905000"/>
              <a:gd name="connsiteY1083" fmla="*/ 1359130 h 1613849"/>
              <a:gd name="connsiteX1084" fmla="*/ 392036 w 1905000"/>
              <a:gd name="connsiteY1084" fmla="*/ 1241172 h 1613849"/>
              <a:gd name="connsiteX1085" fmla="*/ 406781 w 1905000"/>
              <a:gd name="connsiteY1085" fmla="*/ 1251496 h 1613849"/>
              <a:gd name="connsiteX1086" fmla="*/ 324186 w 1905000"/>
              <a:gd name="connsiteY1086" fmla="*/ 1369454 h 1613849"/>
              <a:gd name="connsiteX1087" fmla="*/ 309441 w 1905000"/>
              <a:gd name="connsiteY1087" fmla="*/ 1359130 h 1613849"/>
              <a:gd name="connsiteX1088" fmla="*/ 1229462 w 1905000"/>
              <a:gd name="connsiteY1088" fmla="*/ 1241171 h 1613849"/>
              <a:gd name="connsiteX1089" fmla="*/ 1244207 w 1905000"/>
              <a:gd name="connsiteY1089" fmla="*/ 1251496 h 1613849"/>
              <a:gd name="connsiteX1090" fmla="*/ 1161612 w 1905000"/>
              <a:gd name="connsiteY1090" fmla="*/ 1369454 h 1613849"/>
              <a:gd name="connsiteX1091" fmla="*/ 1146868 w 1905000"/>
              <a:gd name="connsiteY1091" fmla="*/ 1359130 h 1613849"/>
              <a:gd name="connsiteX1092" fmla="*/ 1058675 w 1905000"/>
              <a:gd name="connsiteY1092" fmla="*/ 1230136 h 1613849"/>
              <a:gd name="connsiteX1093" fmla="*/ 1050876 w 1905000"/>
              <a:gd name="connsiteY1093" fmla="*/ 1230917 h 1613849"/>
              <a:gd name="connsiteX1094" fmla="*/ 1047192 w 1905000"/>
              <a:gd name="connsiteY1094" fmla="*/ 1239190 h 1613849"/>
              <a:gd name="connsiteX1095" fmla="*/ 1063937 w 1905000"/>
              <a:gd name="connsiteY1095" fmla="*/ 1237490 h 1613849"/>
              <a:gd name="connsiteX1096" fmla="*/ 639962 w 1905000"/>
              <a:gd name="connsiteY1096" fmla="*/ 1230136 h 1613849"/>
              <a:gd name="connsiteX1097" fmla="*/ 632163 w 1905000"/>
              <a:gd name="connsiteY1097" fmla="*/ 1230917 h 1613849"/>
              <a:gd name="connsiteX1098" fmla="*/ 628479 w 1905000"/>
              <a:gd name="connsiteY1098" fmla="*/ 1239190 h 1613849"/>
              <a:gd name="connsiteX1099" fmla="*/ 645223 w 1905000"/>
              <a:gd name="connsiteY1099" fmla="*/ 1237490 h 1613849"/>
              <a:gd name="connsiteX1100" fmla="*/ 1477388 w 1905000"/>
              <a:gd name="connsiteY1100" fmla="*/ 1230136 h 1613849"/>
              <a:gd name="connsiteX1101" fmla="*/ 1469588 w 1905000"/>
              <a:gd name="connsiteY1101" fmla="*/ 1230916 h 1613849"/>
              <a:gd name="connsiteX1102" fmla="*/ 1465906 w 1905000"/>
              <a:gd name="connsiteY1102" fmla="*/ 1239190 h 1613849"/>
              <a:gd name="connsiteX1103" fmla="*/ 1482650 w 1905000"/>
              <a:gd name="connsiteY1103" fmla="*/ 1237490 h 1613849"/>
              <a:gd name="connsiteX1104" fmla="*/ 1038373 w 1905000"/>
              <a:gd name="connsiteY1104" fmla="*/ 1220962 h 1613849"/>
              <a:gd name="connsiteX1105" fmla="*/ 1029316 w 1905000"/>
              <a:gd name="connsiteY1105" fmla="*/ 1221887 h 1613849"/>
              <a:gd name="connsiteX1106" fmla="*/ 1038906 w 1905000"/>
              <a:gd name="connsiteY1106" fmla="*/ 1235041 h 1613849"/>
              <a:gd name="connsiteX1107" fmla="*/ 1042600 w 1905000"/>
              <a:gd name="connsiteY1107" fmla="*/ 1226744 h 1613849"/>
              <a:gd name="connsiteX1108" fmla="*/ 619659 w 1905000"/>
              <a:gd name="connsiteY1108" fmla="*/ 1220962 h 1613849"/>
              <a:gd name="connsiteX1109" fmla="*/ 610603 w 1905000"/>
              <a:gd name="connsiteY1109" fmla="*/ 1221887 h 1613849"/>
              <a:gd name="connsiteX1110" fmla="*/ 620192 w 1905000"/>
              <a:gd name="connsiteY1110" fmla="*/ 1235041 h 1613849"/>
              <a:gd name="connsiteX1111" fmla="*/ 623886 w 1905000"/>
              <a:gd name="connsiteY1111" fmla="*/ 1226744 h 1613849"/>
              <a:gd name="connsiteX1112" fmla="*/ 1457085 w 1905000"/>
              <a:gd name="connsiteY1112" fmla="*/ 1220962 h 1613849"/>
              <a:gd name="connsiteX1113" fmla="*/ 1448029 w 1905000"/>
              <a:gd name="connsiteY1113" fmla="*/ 1221886 h 1613849"/>
              <a:gd name="connsiteX1114" fmla="*/ 1457618 w 1905000"/>
              <a:gd name="connsiteY1114" fmla="*/ 1235040 h 1613849"/>
              <a:gd name="connsiteX1115" fmla="*/ 1461312 w 1905000"/>
              <a:gd name="connsiteY1115" fmla="*/ 1226744 h 1613849"/>
              <a:gd name="connsiteX1116" fmla="*/ 1078065 w 1905000"/>
              <a:gd name="connsiteY1116" fmla="*/ 1216530 h 1613849"/>
              <a:gd name="connsiteX1117" fmla="*/ 1069133 w 1905000"/>
              <a:gd name="connsiteY1117" fmla="*/ 1217239 h 1613849"/>
              <a:gd name="connsiteX1118" fmla="*/ 1065942 w 1905000"/>
              <a:gd name="connsiteY1118" fmla="*/ 1224405 h 1613849"/>
              <a:gd name="connsiteX1119" fmla="*/ 1071251 w 1905000"/>
              <a:gd name="connsiteY1119" fmla="*/ 1231835 h 1613849"/>
              <a:gd name="connsiteX1120" fmla="*/ 1496778 w 1905000"/>
              <a:gd name="connsiteY1120" fmla="*/ 1216530 h 1613849"/>
              <a:gd name="connsiteX1121" fmla="*/ 1487846 w 1905000"/>
              <a:gd name="connsiteY1121" fmla="*/ 1217239 h 1613849"/>
              <a:gd name="connsiteX1122" fmla="*/ 1484655 w 1905000"/>
              <a:gd name="connsiteY1122" fmla="*/ 1224405 h 1613849"/>
              <a:gd name="connsiteX1123" fmla="*/ 1489964 w 1905000"/>
              <a:gd name="connsiteY1123" fmla="*/ 1231834 h 1613849"/>
              <a:gd name="connsiteX1124" fmla="*/ 659352 w 1905000"/>
              <a:gd name="connsiteY1124" fmla="*/ 1216529 h 1613849"/>
              <a:gd name="connsiteX1125" fmla="*/ 650420 w 1905000"/>
              <a:gd name="connsiteY1125" fmla="*/ 1217239 h 1613849"/>
              <a:gd name="connsiteX1126" fmla="*/ 647229 w 1905000"/>
              <a:gd name="connsiteY1126" fmla="*/ 1224405 h 1613849"/>
              <a:gd name="connsiteX1127" fmla="*/ 652538 w 1905000"/>
              <a:gd name="connsiteY1127" fmla="*/ 1231835 h 1613849"/>
              <a:gd name="connsiteX1128" fmla="*/ 1475201 w 1905000"/>
              <a:gd name="connsiteY1128" fmla="*/ 1207844 h 1613849"/>
              <a:gd name="connsiteX1129" fmla="*/ 1471925 w 1905000"/>
              <a:gd name="connsiteY1129" fmla="*/ 1208201 h 1613849"/>
              <a:gd name="connsiteX1130" fmla="*/ 1467049 w 1905000"/>
              <a:gd name="connsiteY1130" fmla="*/ 1208684 h 1613849"/>
              <a:gd name="connsiteX1131" fmla="*/ 1463718 w 1905000"/>
              <a:gd name="connsiteY1131" fmla="*/ 1216167 h 1613849"/>
              <a:gd name="connsiteX1132" fmla="*/ 1466140 w 1905000"/>
              <a:gd name="connsiteY1132" fmla="*/ 1219493 h 1613849"/>
              <a:gd name="connsiteX1133" fmla="*/ 1468548 w 1905000"/>
              <a:gd name="connsiteY1133" fmla="*/ 1222787 h 1613849"/>
              <a:gd name="connsiteX1134" fmla="*/ 1472652 w 1905000"/>
              <a:gd name="connsiteY1134" fmla="*/ 1222393 h 1613849"/>
              <a:gd name="connsiteX1135" fmla="*/ 1476722 w 1905000"/>
              <a:gd name="connsiteY1135" fmla="*/ 1221957 h 1613849"/>
              <a:gd name="connsiteX1136" fmla="*/ 1480053 w 1905000"/>
              <a:gd name="connsiteY1136" fmla="*/ 1214474 h 1613849"/>
              <a:gd name="connsiteX1137" fmla="*/ 1056488 w 1905000"/>
              <a:gd name="connsiteY1137" fmla="*/ 1207844 h 1613849"/>
              <a:gd name="connsiteX1138" fmla="*/ 1053213 w 1905000"/>
              <a:gd name="connsiteY1138" fmla="*/ 1208200 h 1613849"/>
              <a:gd name="connsiteX1139" fmla="*/ 1048337 w 1905000"/>
              <a:gd name="connsiteY1139" fmla="*/ 1208684 h 1613849"/>
              <a:gd name="connsiteX1140" fmla="*/ 1045005 w 1905000"/>
              <a:gd name="connsiteY1140" fmla="*/ 1216167 h 1613849"/>
              <a:gd name="connsiteX1141" fmla="*/ 1047426 w 1905000"/>
              <a:gd name="connsiteY1141" fmla="*/ 1219493 h 1613849"/>
              <a:gd name="connsiteX1142" fmla="*/ 1049835 w 1905000"/>
              <a:gd name="connsiteY1142" fmla="*/ 1222787 h 1613849"/>
              <a:gd name="connsiteX1143" fmla="*/ 1053939 w 1905000"/>
              <a:gd name="connsiteY1143" fmla="*/ 1222393 h 1613849"/>
              <a:gd name="connsiteX1144" fmla="*/ 1058008 w 1905000"/>
              <a:gd name="connsiteY1144" fmla="*/ 1221956 h 1613849"/>
              <a:gd name="connsiteX1145" fmla="*/ 1061340 w 1905000"/>
              <a:gd name="connsiteY1145" fmla="*/ 1214473 h 1613849"/>
              <a:gd name="connsiteX1146" fmla="*/ 637774 w 1905000"/>
              <a:gd name="connsiteY1146" fmla="*/ 1207844 h 1613849"/>
              <a:gd name="connsiteX1147" fmla="*/ 634500 w 1905000"/>
              <a:gd name="connsiteY1147" fmla="*/ 1208200 h 1613849"/>
              <a:gd name="connsiteX1148" fmla="*/ 629624 w 1905000"/>
              <a:gd name="connsiteY1148" fmla="*/ 1208684 h 1613849"/>
              <a:gd name="connsiteX1149" fmla="*/ 626292 w 1905000"/>
              <a:gd name="connsiteY1149" fmla="*/ 1216167 h 1613849"/>
              <a:gd name="connsiteX1150" fmla="*/ 628713 w 1905000"/>
              <a:gd name="connsiteY1150" fmla="*/ 1219493 h 1613849"/>
              <a:gd name="connsiteX1151" fmla="*/ 631121 w 1905000"/>
              <a:gd name="connsiteY1151" fmla="*/ 1222787 h 1613849"/>
              <a:gd name="connsiteX1152" fmla="*/ 635226 w 1905000"/>
              <a:gd name="connsiteY1152" fmla="*/ 1222394 h 1613849"/>
              <a:gd name="connsiteX1153" fmla="*/ 639296 w 1905000"/>
              <a:gd name="connsiteY1153" fmla="*/ 1221957 h 1613849"/>
              <a:gd name="connsiteX1154" fmla="*/ 642628 w 1905000"/>
              <a:gd name="connsiteY1154" fmla="*/ 1214473 h 1613849"/>
              <a:gd name="connsiteX1155" fmla="*/ 1454180 w 1905000"/>
              <a:gd name="connsiteY1155" fmla="*/ 1197970 h 1613849"/>
              <a:gd name="connsiteX1156" fmla="*/ 1447648 w 1905000"/>
              <a:gd name="connsiteY1156" fmla="*/ 1212642 h 1613849"/>
              <a:gd name="connsiteX1157" fmla="*/ 1456736 w 1905000"/>
              <a:gd name="connsiteY1157" fmla="*/ 1211704 h 1613849"/>
              <a:gd name="connsiteX1158" fmla="*/ 1459695 w 1905000"/>
              <a:gd name="connsiteY1158" fmla="*/ 1205057 h 1613849"/>
              <a:gd name="connsiteX1159" fmla="*/ 1035467 w 1905000"/>
              <a:gd name="connsiteY1159" fmla="*/ 1197970 h 1613849"/>
              <a:gd name="connsiteX1160" fmla="*/ 1028934 w 1905000"/>
              <a:gd name="connsiteY1160" fmla="*/ 1212641 h 1613849"/>
              <a:gd name="connsiteX1161" fmla="*/ 1038023 w 1905000"/>
              <a:gd name="connsiteY1161" fmla="*/ 1211704 h 1613849"/>
              <a:gd name="connsiteX1162" fmla="*/ 1040982 w 1905000"/>
              <a:gd name="connsiteY1162" fmla="*/ 1205057 h 1613849"/>
              <a:gd name="connsiteX1163" fmla="*/ 616753 w 1905000"/>
              <a:gd name="connsiteY1163" fmla="*/ 1197970 h 1613849"/>
              <a:gd name="connsiteX1164" fmla="*/ 610221 w 1905000"/>
              <a:gd name="connsiteY1164" fmla="*/ 1212641 h 1613849"/>
              <a:gd name="connsiteX1165" fmla="*/ 619310 w 1905000"/>
              <a:gd name="connsiteY1165" fmla="*/ 1211704 h 1613849"/>
              <a:gd name="connsiteX1166" fmla="*/ 622269 w 1905000"/>
              <a:gd name="connsiteY1166" fmla="*/ 1205058 h 1613849"/>
              <a:gd name="connsiteX1167" fmla="*/ 1066910 w 1905000"/>
              <a:gd name="connsiteY1167" fmla="*/ 1194904 h 1613849"/>
              <a:gd name="connsiteX1168" fmla="*/ 1063216 w 1905000"/>
              <a:gd name="connsiteY1168" fmla="*/ 1203200 h 1613849"/>
              <a:gd name="connsiteX1169" fmla="*/ 1066830 w 1905000"/>
              <a:gd name="connsiteY1169" fmla="*/ 1208169 h 1613849"/>
              <a:gd name="connsiteX1170" fmla="*/ 1076049 w 1905000"/>
              <a:gd name="connsiteY1170" fmla="*/ 1207424 h 1613849"/>
              <a:gd name="connsiteX1171" fmla="*/ 648197 w 1905000"/>
              <a:gd name="connsiteY1171" fmla="*/ 1194904 h 1613849"/>
              <a:gd name="connsiteX1172" fmla="*/ 644503 w 1905000"/>
              <a:gd name="connsiteY1172" fmla="*/ 1203200 h 1613849"/>
              <a:gd name="connsiteX1173" fmla="*/ 648117 w 1905000"/>
              <a:gd name="connsiteY1173" fmla="*/ 1208169 h 1613849"/>
              <a:gd name="connsiteX1174" fmla="*/ 657336 w 1905000"/>
              <a:gd name="connsiteY1174" fmla="*/ 1207424 h 1613849"/>
              <a:gd name="connsiteX1175" fmla="*/ 1485623 w 1905000"/>
              <a:gd name="connsiteY1175" fmla="*/ 1194903 h 1613849"/>
              <a:gd name="connsiteX1176" fmla="*/ 1481929 w 1905000"/>
              <a:gd name="connsiteY1176" fmla="*/ 1203200 h 1613849"/>
              <a:gd name="connsiteX1177" fmla="*/ 1485543 w 1905000"/>
              <a:gd name="connsiteY1177" fmla="*/ 1208169 h 1613849"/>
              <a:gd name="connsiteX1178" fmla="*/ 1494763 w 1905000"/>
              <a:gd name="connsiteY1178" fmla="*/ 1207424 h 1613849"/>
              <a:gd name="connsiteX1179" fmla="*/ 639591 w 1905000"/>
              <a:gd name="connsiteY1179" fmla="*/ 1191533 h 1613849"/>
              <a:gd name="connsiteX1180" fmla="*/ 624656 w 1905000"/>
              <a:gd name="connsiteY1180" fmla="*/ 1193063 h 1613849"/>
              <a:gd name="connsiteX1181" fmla="*/ 630282 w 1905000"/>
              <a:gd name="connsiteY1181" fmla="*/ 1200390 h 1613849"/>
              <a:gd name="connsiteX1182" fmla="*/ 634506 w 1905000"/>
              <a:gd name="connsiteY1182" fmla="*/ 1199969 h 1613849"/>
              <a:gd name="connsiteX1183" fmla="*/ 635897 w 1905000"/>
              <a:gd name="connsiteY1183" fmla="*/ 1199830 h 1613849"/>
              <a:gd name="connsiteX1184" fmla="*/ 1477017 w 1905000"/>
              <a:gd name="connsiteY1184" fmla="*/ 1191532 h 1613849"/>
              <a:gd name="connsiteX1185" fmla="*/ 1462081 w 1905000"/>
              <a:gd name="connsiteY1185" fmla="*/ 1193064 h 1613849"/>
              <a:gd name="connsiteX1186" fmla="*/ 1467708 w 1905000"/>
              <a:gd name="connsiteY1186" fmla="*/ 1200390 h 1613849"/>
              <a:gd name="connsiteX1187" fmla="*/ 1471933 w 1905000"/>
              <a:gd name="connsiteY1187" fmla="*/ 1199969 h 1613849"/>
              <a:gd name="connsiteX1188" fmla="*/ 1473323 w 1905000"/>
              <a:gd name="connsiteY1188" fmla="*/ 1199829 h 1613849"/>
              <a:gd name="connsiteX1189" fmla="*/ 1058303 w 1905000"/>
              <a:gd name="connsiteY1189" fmla="*/ 1191532 h 1613849"/>
              <a:gd name="connsiteX1190" fmla="*/ 1043369 w 1905000"/>
              <a:gd name="connsiteY1190" fmla="*/ 1193063 h 1613849"/>
              <a:gd name="connsiteX1191" fmla="*/ 1048994 w 1905000"/>
              <a:gd name="connsiteY1191" fmla="*/ 1200390 h 1613849"/>
              <a:gd name="connsiteX1192" fmla="*/ 1053220 w 1905000"/>
              <a:gd name="connsiteY1192" fmla="*/ 1199969 h 1613849"/>
              <a:gd name="connsiteX1193" fmla="*/ 1054609 w 1905000"/>
              <a:gd name="connsiteY1193" fmla="*/ 1199829 h 1613849"/>
              <a:gd name="connsiteX1194" fmla="*/ 1082681 w 1905000"/>
              <a:gd name="connsiteY1194" fmla="*/ 1148101 h 1613849"/>
              <a:gd name="connsiteX1195" fmla="*/ 1085037 w 1905000"/>
              <a:gd name="connsiteY1195" fmla="*/ 1154189 h 1613849"/>
              <a:gd name="connsiteX1196" fmla="*/ 1082280 w 1905000"/>
              <a:gd name="connsiteY1196" fmla="*/ 1160383 h 1613849"/>
              <a:gd name="connsiteX1197" fmla="*/ 1088727 w 1905000"/>
              <a:gd name="connsiteY1197" fmla="*/ 1159597 h 1613849"/>
              <a:gd name="connsiteX1198" fmla="*/ 1084992 w 1905000"/>
              <a:gd name="connsiteY1198" fmla="*/ 1167984 h 1613849"/>
              <a:gd name="connsiteX1199" fmla="*/ 1078465 w 1905000"/>
              <a:gd name="connsiteY1199" fmla="*/ 1168951 h 1613849"/>
              <a:gd name="connsiteX1200" fmla="*/ 1077086 w 1905000"/>
              <a:gd name="connsiteY1200" fmla="*/ 1172048 h 1613849"/>
              <a:gd name="connsiteX1201" fmla="*/ 1088281 w 1905000"/>
              <a:gd name="connsiteY1201" fmla="*/ 1170640 h 1613849"/>
              <a:gd name="connsiteX1202" fmla="*/ 1084547 w 1905000"/>
              <a:gd name="connsiteY1202" fmla="*/ 1179028 h 1613849"/>
              <a:gd name="connsiteX1203" fmla="*/ 1073271 w 1905000"/>
              <a:gd name="connsiteY1203" fmla="*/ 1180617 h 1613849"/>
              <a:gd name="connsiteX1204" fmla="*/ 1070825 w 1905000"/>
              <a:gd name="connsiteY1204" fmla="*/ 1186109 h 1613849"/>
              <a:gd name="connsiteX1205" fmla="*/ 1075773 w 1905000"/>
              <a:gd name="connsiteY1205" fmla="*/ 1192890 h 1613849"/>
              <a:gd name="connsiteX1206" fmla="*/ 1087708 w 1905000"/>
              <a:gd name="connsiteY1206" fmla="*/ 1190187 h 1613849"/>
              <a:gd name="connsiteX1207" fmla="*/ 1080909 w 1905000"/>
              <a:gd name="connsiteY1207" fmla="*/ 1199918 h 1613849"/>
              <a:gd name="connsiteX1208" fmla="*/ 1085844 w 1905000"/>
              <a:gd name="connsiteY1208" fmla="*/ 1206666 h 1613849"/>
              <a:gd name="connsiteX1209" fmla="*/ 1091939 w 1905000"/>
              <a:gd name="connsiteY1209" fmla="*/ 1206183 h 1613849"/>
              <a:gd name="connsiteX1210" fmla="*/ 1096934 w 1905000"/>
              <a:gd name="connsiteY1210" fmla="*/ 1196000 h 1613849"/>
              <a:gd name="connsiteX1211" fmla="*/ 1106121 w 1905000"/>
              <a:gd name="connsiteY1211" fmla="*/ 1195025 h 1613849"/>
              <a:gd name="connsiteX1212" fmla="*/ 1101314 w 1905000"/>
              <a:gd name="connsiteY1212" fmla="*/ 1205210 h 1613849"/>
              <a:gd name="connsiteX1213" fmla="*/ 1104680 w 1905000"/>
              <a:gd name="connsiteY1213" fmla="*/ 1204895 h 1613849"/>
              <a:gd name="connsiteX1214" fmla="*/ 1107596 w 1905000"/>
              <a:gd name="connsiteY1214" fmla="*/ 1199013 h 1613849"/>
              <a:gd name="connsiteX1215" fmla="*/ 1116806 w 1905000"/>
              <a:gd name="connsiteY1215" fmla="*/ 1198048 h 1613849"/>
              <a:gd name="connsiteX1216" fmla="*/ 1114033 w 1905000"/>
              <a:gd name="connsiteY1216" fmla="*/ 1203911 h 1613849"/>
              <a:gd name="connsiteX1217" fmla="*/ 1120817 w 1905000"/>
              <a:gd name="connsiteY1217" fmla="*/ 1203220 h 1613849"/>
              <a:gd name="connsiteX1218" fmla="*/ 1125909 w 1905000"/>
              <a:gd name="connsiteY1218" fmla="*/ 1207303 h 1613849"/>
              <a:gd name="connsiteX1219" fmla="*/ 1121804 w 1905000"/>
              <a:gd name="connsiteY1219" fmla="*/ 1212383 h 1613849"/>
              <a:gd name="connsiteX1220" fmla="*/ 1115030 w 1905000"/>
              <a:gd name="connsiteY1220" fmla="*/ 1213051 h 1613849"/>
              <a:gd name="connsiteX1221" fmla="*/ 1118953 w 1905000"/>
              <a:gd name="connsiteY1221" fmla="*/ 1218237 h 1613849"/>
              <a:gd name="connsiteX1222" fmla="*/ 1109787 w 1905000"/>
              <a:gd name="connsiteY1222" fmla="*/ 1219167 h 1613849"/>
              <a:gd name="connsiteX1223" fmla="*/ 1105645 w 1905000"/>
              <a:gd name="connsiteY1223" fmla="*/ 1214046 h 1613849"/>
              <a:gd name="connsiteX1224" fmla="*/ 1102280 w 1905000"/>
              <a:gd name="connsiteY1224" fmla="*/ 1214362 h 1613849"/>
              <a:gd name="connsiteX1225" fmla="*/ 1109144 w 1905000"/>
              <a:gd name="connsiteY1225" fmla="*/ 1223351 h 1613849"/>
              <a:gd name="connsiteX1226" fmla="*/ 1099967 w 1905000"/>
              <a:gd name="connsiteY1226" fmla="*/ 1224303 h 1613849"/>
              <a:gd name="connsiteX1227" fmla="*/ 1092894 w 1905000"/>
              <a:gd name="connsiteY1227" fmla="*/ 1215358 h 1613849"/>
              <a:gd name="connsiteX1228" fmla="*/ 1087571 w 1905000"/>
              <a:gd name="connsiteY1228" fmla="*/ 1215751 h 1613849"/>
              <a:gd name="connsiteX1229" fmla="*/ 1083887 w 1905000"/>
              <a:gd name="connsiteY1229" fmla="*/ 1224025 h 1613849"/>
              <a:gd name="connsiteX1230" fmla="*/ 1091921 w 1905000"/>
              <a:gd name="connsiteY1230" fmla="*/ 1232640 h 1613849"/>
              <a:gd name="connsiteX1231" fmla="*/ 1080485 w 1905000"/>
              <a:gd name="connsiteY1231" fmla="*/ 1231666 h 1613849"/>
              <a:gd name="connsiteX1232" fmla="*/ 1076902 w 1905000"/>
              <a:gd name="connsiteY1232" fmla="*/ 1239714 h 1613849"/>
              <a:gd name="connsiteX1233" fmla="*/ 1080081 w 1905000"/>
              <a:gd name="connsiteY1233" fmla="*/ 1244136 h 1613849"/>
              <a:gd name="connsiteX1234" fmla="*/ 1091452 w 1905000"/>
              <a:gd name="connsiteY1234" fmla="*/ 1243429 h 1613849"/>
              <a:gd name="connsiteX1235" fmla="*/ 1096885 w 1905000"/>
              <a:gd name="connsiteY1235" fmla="*/ 1250886 h 1613849"/>
              <a:gd name="connsiteX1236" fmla="*/ 1085622 w 1905000"/>
              <a:gd name="connsiteY1236" fmla="*/ 1251777 h 1613849"/>
              <a:gd name="connsiteX1237" fmla="*/ 1087638 w 1905000"/>
              <a:gd name="connsiteY1237" fmla="*/ 1254490 h 1613849"/>
              <a:gd name="connsiteX1238" fmla="*/ 1094216 w 1905000"/>
              <a:gd name="connsiteY1238" fmla="*/ 1254141 h 1613849"/>
              <a:gd name="connsiteX1239" fmla="*/ 1099658 w 1905000"/>
              <a:gd name="connsiteY1239" fmla="*/ 1261575 h 1613849"/>
              <a:gd name="connsiteX1240" fmla="*/ 1093189 w 1905000"/>
              <a:gd name="connsiteY1240" fmla="*/ 1262107 h 1613849"/>
              <a:gd name="connsiteX1241" fmla="*/ 1097193 w 1905000"/>
              <a:gd name="connsiteY1241" fmla="*/ 1267601 h 1613849"/>
              <a:gd name="connsiteX1242" fmla="*/ 1096196 w 1905000"/>
              <a:gd name="connsiteY1242" fmla="*/ 1274038 h 1613849"/>
              <a:gd name="connsiteX1243" fmla="*/ 1089745 w 1905000"/>
              <a:gd name="connsiteY1243" fmla="*/ 1273008 h 1613849"/>
              <a:gd name="connsiteX1244" fmla="*/ 1085719 w 1905000"/>
              <a:gd name="connsiteY1244" fmla="*/ 1267505 h 1613849"/>
              <a:gd name="connsiteX1245" fmla="*/ 1083218 w 1905000"/>
              <a:gd name="connsiteY1245" fmla="*/ 1273488 h 1613849"/>
              <a:gd name="connsiteX1246" fmla="*/ 1077763 w 1905000"/>
              <a:gd name="connsiteY1246" fmla="*/ 1266021 h 1613849"/>
              <a:gd name="connsiteX1247" fmla="*/ 1080159 w 1905000"/>
              <a:gd name="connsiteY1247" fmla="*/ 1259909 h 1613849"/>
              <a:gd name="connsiteX1248" fmla="*/ 1078175 w 1905000"/>
              <a:gd name="connsiteY1248" fmla="*/ 1257184 h 1613849"/>
              <a:gd name="connsiteX1249" fmla="*/ 1073831 w 1905000"/>
              <a:gd name="connsiteY1249" fmla="*/ 1267548 h 1613849"/>
              <a:gd name="connsiteX1250" fmla="*/ 1068398 w 1905000"/>
              <a:gd name="connsiteY1250" fmla="*/ 1260091 h 1613849"/>
              <a:gd name="connsiteX1251" fmla="*/ 1072614 w 1905000"/>
              <a:gd name="connsiteY1251" fmla="*/ 1249588 h 1613849"/>
              <a:gd name="connsiteX1252" fmla="*/ 1069562 w 1905000"/>
              <a:gd name="connsiteY1252" fmla="*/ 1245304 h 1613849"/>
              <a:gd name="connsiteX1253" fmla="*/ 1060584 w 1905000"/>
              <a:gd name="connsiteY1253" fmla="*/ 1246237 h 1613849"/>
              <a:gd name="connsiteX1254" fmla="*/ 1057163 w 1905000"/>
              <a:gd name="connsiteY1254" fmla="*/ 1257391 h 1613849"/>
              <a:gd name="connsiteX1255" fmla="*/ 1052267 w 1905000"/>
              <a:gd name="connsiteY1255" fmla="*/ 1247085 h 1613849"/>
              <a:gd name="connsiteX1256" fmla="*/ 1043267 w 1905000"/>
              <a:gd name="connsiteY1256" fmla="*/ 1248007 h 1613849"/>
              <a:gd name="connsiteX1257" fmla="*/ 1041133 w 1905000"/>
              <a:gd name="connsiteY1257" fmla="*/ 1252800 h 1613849"/>
              <a:gd name="connsiteX1258" fmla="*/ 1047507 w 1905000"/>
              <a:gd name="connsiteY1258" fmla="*/ 1262220 h 1613849"/>
              <a:gd name="connsiteX1259" fmla="*/ 1043753 w 1905000"/>
              <a:gd name="connsiteY1259" fmla="*/ 1270652 h 1613849"/>
              <a:gd name="connsiteX1260" fmla="*/ 1037318 w 1905000"/>
              <a:gd name="connsiteY1260" fmla="*/ 1261368 h 1613849"/>
              <a:gd name="connsiteX1261" fmla="*/ 1035949 w 1905000"/>
              <a:gd name="connsiteY1261" fmla="*/ 1264442 h 1613849"/>
              <a:gd name="connsiteX1262" fmla="*/ 1039598 w 1905000"/>
              <a:gd name="connsiteY1262" fmla="*/ 1269941 h 1613849"/>
              <a:gd name="connsiteX1263" fmla="*/ 1035844 w 1905000"/>
              <a:gd name="connsiteY1263" fmla="*/ 1278373 h 1613849"/>
              <a:gd name="connsiteX1264" fmla="*/ 1032125 w 1905000"/>
              <a:gd name="connsiteY1264" fmla="*/ 1273033 h 1613849"/>
              <a:gd name="connsiteX1265" fmla="*/ 1029366 w 1905000"/>
              <a:gd name="connsiteY1265" fmla="*/ 1279227 h 1613849"/>
              <a:gd name="connsiteX1266" fmla="*/ 1023276 w 1905000"/>
              <a:gd name="connsiteY1266" fmla="*/ 1281527 h 1613849"/>
              <a:gd name="connsiteX1267" fmla="*/ 1020908 w 1905000"/>
              <a:gd name="connsiteY1267" fmla="*/ 1275462 h 1613849"/>
              <a:gd name="connsiteX1268" fmla="*/ 1023666 w 1905000"/>
              <a:gd name="connsiteY1268" fmla="*/ 1269268 h 1613849"/>
              <a:gd name="connsiteX1269" fmla="*/ 1017232 w 1905000"/>
              <a:gd name="connsiteY1269" fmla="*/ 1270086 h 1613849"/>
              <a:gd name="connsiteX1270" fmla="*/ 1020986 w 1905000"/>
              <a:gd name="connsiteY1270" fmla="*/ 1261655 h 1613849"/>
              <a:gd name="connsiteX1271" fmla="*/ 1027491 w 1905000"/>
              <a:gd name="connsiteY1271" fmla="*/ 1260677 h 1613849"/>
              <a:gd name="connsiteX1272" fmla="*/ 1028860 w 1905000"/>
              <a:gd name="connsiteY1272" fmla="*/ 1257602 h 1613849"/>
              <a:gd name="connsiteX1273" fmla="*/ 1017655 w 1905000"/>
              <a:gd name="connsiteY1273" fmla="*/ 1259034 h 1613849"/>
              <a:gd name="connsiteX1274" fmla="*/ 1021409 w 1905000"/>
              <a:gd name="connsiteY1274" fmla="*/ 1250601 h 1613849"/>
              <a:gd name="connsiteX1275" fmla="*/ 1032674 w 1905000"/>
              <a:gd name="connsiteY1275" fmla="*/ 1249034 h 1613849"/>
              <a:gd name="connsiteX1276" fmla="*/ 1035000 w 1905000"/>
              <a:gd name="connsiteY1276" fmla="*/ 1243812 h 1613849"/>
              <a:gd name="connsiteX1277" fmla="*/ 1030007 w 1905000"/>
              <a:gd name="connsiteY1277" fmla="*/ 1237011 h 1613849"/>
              <a:gd name="connsiteX1278" fmla="*/ 1018160 w 1905000"/>
              <a:gd name="connsiteY1278" fmla="*/ 1239700 h 1613849"/>
              <a:gd name="connsiteX1279" fmla="*/ 1024893 w 1905000"/>
              <a:gd name="connsiteY1279" fmla="*/ 1229994 h 1613849"/>
              <a:gd name="connsiteX1280" fmla="*/ 1019710 w 1905000"/>
              <a:gd name="connsiteY1280" fmla="*/ 1222891 h 1613849"/>
              <a:gd name="connsiteX1281" fmla="*/ 1014040 w 1905000"/>
              <a:gd name="connsiteY1281" fmla="*/ 1223455 h 1613849"/>
              <a:gd name="connsiteX1282" fmla="*/ 1009013 w 1905000"/>
              <a:gd name="connsiteY1282" fmla="*/ 1233651 h 1613849"/>
              <a:gd name="connsiteX1283" fmla="*/ 999836 w 1905000"/>
              <a:gd name="connsiteY1283" fmla="*/ 1234603 h 1613849"/>
              <a:gd name="connsiteX1284" fmla="*/ 1004641 w 1905000"/>
              <a:gd name="connsiteY1284" fmla="*/ 1224417 h 1613849"/>
              <a:gd name="connsiteX1285" fmla="*/ 1001279 w 1905000"/>
              <a:gd name="connsiteY1285" fmla="*/ 1224790 h 1613849"/>
              <a:gd name="connsiteX1286" fmla="*/ 998339 w 1905000"/>
              <a:gd name="connsiteY1286" fmla="*/ 1230660 h 1613849"/>
              <a:gd name="connsiteX1287" fmla="*/ 989173 w 1905000"/>
              <a:gd name="connsiteY1287" fmla="*/ 1231589 h 1613849"/>
              <a:gd name="connsiteX1288" fmla="*/ 991936 w 1905000"/>
              <a:gd name="connsiteY1288" fmla="*/ 1225750 h 1613849"/>
              <a:gd name="connsiteX1289" fmla="*/ 985163 w 1905000"/>
              <a:gd name="connsiteY1289" fmla="*/ 1226417 h 1613849"/>
              <a:gd name="connsiteX1290" fmla="*/ 980070 w 1905000"/>
              <a:gd name="connsiteY1290" fmla="*/ 1222335 h 1613849"/>
              <a:gd name="connsiteX1291" fmla="*/ 984197 w 1905000"/>
              <a:gd name="connsiteY1291" fmla="*/ 1217266 h 1613849"/>
              <a:gd name="connsiteX1292" fmla="*/ 990926 w 1905000"/>
              <a:gd name="connsiteY1292" fmla="*/ 1216578 h 1613849"/>
              <a:gd name="connsiteX1293" fmla="*/ 987015 w 1905000"/>
              <a:gd name="connsiteY1293" fmla="*/ 1211423 h 1613849"/>
              <a:gd name="connsiteX1294" fmla="*/ 996192 w 1905000"/>
              <a:gd name="connsiteY1294" fmla="*/ 1210471 h 1613849"/>
              <a:gd name="connsiteX1295" fmla="*/ 1000301 w 1905000"/>
              <a:gd name="connsiteY1295" fmla="*/ 1215605 h 1613849"/>
              <a:gd name="connsiteX1296" fmla="*/ 1003676 w 1905000"/>
              <a:gd name="connsiteY1296" fmla="*/ 1215266 h 1613849"/>
              <a:gd name="connsiteX1297" fmla="*/ 996802 w 1905000"/>
              <a:gd name="connsiteY1297" fmla="*/ 1206299 h 1613849"/>
              <a:gd name="connsiteX1298" fmla="*/ 1006012 w 1905000"/>
              <a:gd name="connsiteY1298" fmla="*/ 1205334 h 1613849"/>
              <a:gd name="connsiteX1299" fmla="*/ 1013051 w 1905000"/>
              <a:gd name="connsiteY1299" fmla="*/ 1214293 h 1613849"/>
              <a:gd name="connsiteX1300" fmla="*/ 1019338 w 1905000"/>
              <a:gd name="connsiteY1300" fmla="*/ 1213624 h 1613849"/>
              <a:gd name="connsiteX1301" fmla="*/ 1022528 w 1905000"/>
              <a:gd name="connsiteY1301" fmla="*/ 1206458 h 1613849"/>
              <a:gd name="connsiteX1302" fmla="*/ 1013903 w 1905000"/>
              <a:gd name="connsiteY1302" fmla="*/ 1197227 h 1613849"/>
              <a:gd name="connsiteX1303" fmla="*/ 1026182 w 1905000"/>
              <a:gd name="connsiteY1303" fmla="*/ 1198252 h 1613849"/>
              <a:gd name="connsiteX1304" fmla="*/ 1029675 w 1905000"/>
              <a:gd name="connsiteY1304" fmla="*/ 1190407 h 1613849"/>
              <a:gd name="connsiteX1305" fmla="*/ 1025865 w 1905000"/>
              <a:gd name="connsiteY1305" fmla="*/ 1185514 h 1613849"/>
              <a:gd name="connsiteX1306" fmla="*/ 1014530 w 1905000"/>
              <a:gd name="connsiteY1306" fmla="*/ 1186264 h 1613849"/>
              <a:gd name="connsiteX1307" fmla="*/ 1009052 w 1905000"/>
              <a:gd name="connsiteY1307" fmla="*/ 1178787 h 1613849"/>
              <a:gd name="connsiteX1308" fmla="*/ 1020324 w 1905000"/>
              <a:gd name="connsiteY1308" fmla="*/ 1177873 h 1613849"/>
              <a:gd name="connsiteX1309" fmla="*/ 1018307 w 1905000"/>
              <a:gd name="connsiteY1309" fmla="*/ 1175161 h 1613849"/>
              <a:gd name="connsiteX1310" fmla="*/ 1011753 w 1905000"/>
              <a:gd name="connsiteY1310" fmla="*/ 1175520 h 1613849"/>
              <a:gd name="connsiteX1311" fmla="*/ 1006321 w 1905000"/>
              <a:gd name="connsiteY1311" fmla="*/ 1168063 h 1613849"/>
              <a:gd name="connsiteX1312" fmla="*/ 1012767 w 1905000"/>
              <a:gd name="connsiteY1312" fmla="*/ 1167520 h 1613849"/>
              <a:gd name="connsiteX1313" fmla="*/ 1008786 w 1905000"/>
              <a:gd name="connsiteY1313" fmla="*/ 1162036 h 1613849"/>
              <a:gd name="connsiteX1314" fmla="*/ 1009782 w 1905000"/>
              <a:gd name="connsiteY1314" fmla="*/ 1155600 h 1613849"/>
              <a:gd name="connsiteX1315" fmla="*/ 1016247 w 1905000"/>
              <a:gd name="connsiteY1315" fmla="*/ 1156663 h 1613849"/>
              <a:gd name="connsiteX1316" fmla="*/ 1020259 w 1905000"/>
              <a:gd name="connsiteY1316" fmla="*/ 1162134 h 1613849"/>
              <a:gd name="connsiteX1317" fmla="*/ 1022751 w 1905000"/>
              <a:gd name="connsiteY1317" fmla="*/ 1156173 h 1613849"/>
              <a:gd name="connsiteX1318" fmla="*/ 1028173 w 1905000"/>
              <a:gd name="connsiteY1318" fmla="*/ 1163653 h 1613849"/>
              <a:gd name="connsiteX1319" fmla="*/ 1025788 w 1905000"/>
              <a:gd name="connsiteY1319" fmla="*/ 1169741 h 1613849"/>
              <a:gd name="connsiteX1320" fmla="*/ 1027817 w 1905000"/>
              <a:gd name="connsiteY1320" fmla="*/ 1172487 h 1613849"/>
              <a:gd name="connsiteX1321" fmla="*/ 1032125 w 1905000"/>
              <a:gd name="connsiteY1321" fmla="*/ 1162080 h 1613849"/>
              <a:gd name="connsiteX1322" fmla="*/ 1037548 w 1905000"/>
              <a:gd name="connsiteY1322" fmla="*/ 1169560 h 1613849"/>
              <a:gd name="connsiteX1323" fmla="*/ 1033344 w 1905000"/>
              <a:gd name="connsiteY1323" fmla="*/ 1180095 h 1613849"/>
              <a:gd name="connsiteX1324" fmla="*/ 1037368 w 1905000"/>
              <a:gd name="connsiteY1324" fmla="*/ 1185299 h 1613849"/>
              <a:gd name="connsiteX1325" fmla="*/ 1044989 w 1905000"/>
              <a:gd name="connsiteY1325" fmla="*/ 1184494 h 1613849"/>
              <a:gd name="connsiteX1326" fmla="*/ 1048715 w 1905000"/>
              <a:gd name="connsiteY1326" fmla="*/ 1172473 h 1613849"/>
              <a:gd name="connsiteX1327" fmla="*/ 1053980 w 1905000"/>
              <a:gd name="connsiteY1327" fmla="*/ 1183594 h 1613849"/>
              <a:gd name="connsiteX1328" fmla="*/ 1062219 w 1905000"/>
              <a:gd name="connsiteY1328" fmla="*/ 1182739 h 1613849"/>
              <a:gd name="connsiteX1329" fmla="*/ 1064836 w 1905000"/>
              <a:gd name="connsiteY1329" fmla="*/ 1176861 h 1613849"/>
              <a:gd name="connsiteX1330" fmla="*/ 1058449 w 1905000"/>
              <a:gd name="connsiteY1330" fmla="*/ 1167407 h 1613849"/>
              <a:gd name="connsiteX1331" fmla="*/ 1062184 w 1905000"/>
              <a:gd name="connsiteY1331" fmla="*/ 1159021 h 1613849"/>
              <a:gd name="connsiteX1332" fmla="*/ 1068650 w 1905000"/>
              <a:gd name="connsiteY1332" fmla="*/ 1168292 h 1613849"/>
              <a:gd name="connsiteX1333" fmla="*/ 1070030 w 1905000"/>
              <a:gd name="connsiteY1333" fmla="*/ 1165196 h 1613849"/>
              <a:gd name="connsiteX1334" fmla="*/ 1066381 w 1905000"/>
              <a:gd name="connsiteY1334" fmla="*/ 1159697 h 1613849"/>
              <a:gd name="connsiteX1335" fmla="*/ 1070115 w 1905000"/>
              <a:gd name="connsiteY1335" fmla="*/ 1151310 h 1613849"/>
              <a:gd name="connsiteX1336" fmla="*/ 1073845 w 1905000"/>
              <a:gd name="connsiteY1336" fmla="*/ 1156627 h 1613849"/>
              <a:gd name="connsiteX1337" fmla="*/ 1076602 w 1905000"/>
              <a:gd name="connsiteY1337" fmla="*/ 1150433 h 1613849"/>
              <a:gd name="connsiteX1338" fmla="*/ 663967 w 1905000"/>
              <a:gd name="connsiteY1338" fmla="*/ 1148101 h 1613849"/>
              <a:gd name="connsiteX1339" fmla="*/ 666324 w 1905000"/>
              <a:gd name="connsiteY1339" fmla="*/ 1154189 h 1613849"/>
              <a:gd name="connsiteX1340" fmla="*/ 663566 w 1905000"/>
              <a:gd name="connsiteY1340" fmla="*/ 1160383 h 1613849"/>
              <a:gd name="connsiteX1341" fmla="*/ 670014 w 1905000"/>
              <a:gd name="connsiteY1341" fmla="*/ 1159596 h 1613849"/>
              <a:gd name="connsiteX1342" fmla="*/ 666279 w 1905000"/>
              <a:gd name="connsiteY1342" fmla="*/ 1167984 h 1613849"/>
              <a:gd name="connsiteX1343" fmla="*/ 659752 w 1905000"/>
              <a:gd name="connsiteY1343" fmla="*/ 1168951 h 1613849"/>
              <a:gd name="connsiteX1344" fmla="*/ 658373 w 1905000"/>
              <a:gd name="connsiteY1344" fmla="*/ 1172048 h 1613849"/>
              <a:gd name="connsiteX1345" fmla="*/ 669568 w 1905000"/>
              <a:gd name="connsiteY1345" fmla="*/ 1170639 h 1613849"/>
              <a:gd name="connsiteX1346" fmla="*/ 665833 w 1905000"/>
              <a:gd name="connsiteY1346" fmla="*/ 1179027 h 1613849"/>
              <a:gd name="connsiteX1347" fmla="*/ 654558 w 1905000"/>
              <a:gd name="connsiteY1347" fmla="*/ 1180616 h 1613849"/>
              <a:gd name="connsiteX1348" fmla="*/ 652112 w 1905000"/>
              <a:gd name="connsiteY1348" fmla="*/ 1186109 h 1613849"/>
              <a:gd name="connsiteX1349" fmla="*/ 657060 w 1905000"/>
              <a:gd name="connsiteY1349" fmla="*/ 1192890 h 1613849"/>
              <a:gd name="connsiteX1350" fmla="*/ 668995 w 1905000"/>
              <a:gd name="connsiteY1350" fmla="*/ 1190186 h 1613849"/>
              <a:gd name="connsiteX1351" fmla="*/ 662196 w 1905000"/>
              <a:gd name="connsiteY1351" fmla="*/ 1199918 h 1613849"/>
              <a:gd name="connsiteX1352" fmla="*/ 667132 w 1905000"/>
              <a:gd name="connsiteY1352" fmla="*/ 1206665 h 1613849"/>
              <a:gd name="connsiteX1353" fmla="*/ 673227 w 1905000"/>
              <a:gd name="connsiteY1353" fmla="*/ 1206183 h 1613849"/>
              <a:gd name="connsiteX1354" fmla="*/ 678220 w 1905000"/>
              <a:gd name="connsiteY1354" fmla="*/ 1196000 h 1613849"/>
              <a:gd name="connsiteX1355" fmla="*/ 687407 w 1905000"/>
              <a:gd name="connsiteY1355" fmla="*/ 1195025 h 1613849"/>
              <a:gd name="connsiteX1356" fmla="*/ 682602 w 1905000"/>
              <a:gd name="connsiteY1356" fmla="*/ 1205211 h 1613849"/>
              <a:gd name="connsiteX1357" fmla="*/ 685967 w 1905000"/>
              <a:gd name="connsiteY1357" fmla="*/ 1204894 h 1613849"/>
              <a:gd name="connsiteX1358" fmla="*/ 688883 w 1905000"/>
              <a:gd name="connsiteY1358" fmla="*/ 1199014 h 1613849"/>
              <a:gd name="connsiteX1359" fmla="*/ 698092 w 1905000"/>
              <a:gd name="connsiteY1359" fmla="*/ 1198048 h 1613849"/>
              <a:gd name="connsiteX1360" fmla="*/ 695319 w 1905000"/>
              <a:gd name="connsiteY1360" fmla="*/ 1203911 h 1613849"/>
              <a:gd name="connsiteX1361" fmla="*/ 702103 w 1905000"/>
              <a:gd name="connsiteY1361" fmla="*/ 1203220 h 1613849"/>
              <a:gd name="connsiteX1362" fmla="*/ 707196 w 1905000"/>
              <a:gd name="connsiteY1362" fmla="*/ 1207302 h 1613849"/>
              <a:gd name="connsiteX1363" fmla="*/ 703091 w 1905000"/>
              <a:gd name="connsiteY1363" fmla="*/ 1212383 h 1613849"/>
              <a:gd name="connsiteX1364" fmla="*/ 696317 w 1905000"/>
              <a:gd name="connsiteY1364" fmla="*/ 1213051 h 1613849"/>
              <a:gd name="connsiteX1365" fmla="*/ 700241 w 1905000"/>
              <a:gd name="connsiteY1365" fmla="*/ 1218238 h 1613849"/>
              <a:gd name="connsiteX1366" fmla="*/ 691074 w 1905000"/>
              <a:gd name="connsiteY1366" fmla="*/ 1219167 h 1613849"/>
              <a:gd name="connsiteX1367" fmla="*/ 686932 w 1905000"/>
              <a:gd name="connsiteY1367" fmla="*/ 1214046 h 1613849"/>
              <a:gd name="connsiteX1368" fmla="*/ 683567 w 1905000"/>
              <a:gd name="connsiteY1368" fmla="*/ 1214362 h 1613849"/>
              <a:gd name="connsiteX1369" fmla="*/ 690431 w 1905000"/>
              <a:gd name="connsiteY1369" fmla="*/ 1223351 h 1613849"/>
              <a:gd name="connsiteX1370" fmla="*/ 681254 w 1905000"/>
              <a:gd name="connsiteY1370" fmla="*/ 1224303 h 1613849"/>
              <a:gd name="connsiteX1371" fmla="*/ 674182 w 1905000"/>
              <a:gd name="connsiteY1371" fmla="*/ 1215358 h 1613849"/>
              <a:gd name="connsiteX1372" fmla="*/ 668858 w 1905000"/>
              <a:gd name="connsiteY1372" fmla="*/ 1215750 h 1613849"/>
              <a:gd name="connsiteX1373" fmla="*/ 665174 w 1905000"/>
              <a:gd name="connsiteY1373" fmla="*/ 1224025 h 1613849"/>
              <a:gd name="connsiteX1374" fmla="*/ 673207 w 1905000"/>
              <a:gd name="connsiteY1374" fmla="*/ 1232640 h 1613849"/>
              <a:gd name="connsiteX1375" fmla="*/ 661772 w 1905000"/>
              <a:gd name="connsiteY1375" fmla="*/ 1231667 h 1613849"/>
              <a:gd name="connsiteX1376" fmla="*/ 658189 w 1905000"/>
              <a:gd name="connsiteY1376" fmla="*/ 1239714 h 1613849"/>
              <a:gd name="connsiteX1377" fmla="*/ 661369 w 1905000"/>
              <a:gd name="connsiteY1377" fmla="*/ 1244137 h 1613849"/>
              <a:gd name="connsiteX1378" fmla="*/ 672739 w 1905000"/>
              <a:gd name="connsiteY1378" fmla="*/ 1243429 h 1613849"/>
              <a:gd name="connsiteX1379" fmla="*/ 678171 w 1905000"/>
              <a:gd name="connsiteY1379" fmla="*/ 1250886 h 1613849"/>
              <a:gd name="connsiteX1380" fmla="*/ 666908 w 1905000"/>
              <a:gd name="connsiteY1380" fmla="*/ 1251777 h 1613849"/>
              <a:gd name="connsiteX1381" fmla="*/ 668926 w 1905000"/>
              <a:gd name="connsiteY1381" fmla="*/ 1254490 h 1613849"/>
              <a:gd name="connsiteX1382" fmla="*/ 675503 w 1905000"/>
              <a:gd name="connsiteY1382" fmla="*/ 1254141 h 1613849"/>
              <a:gd name="connsiteX1383" fmla="*/ 680946 w 1905000"/>
              <a:gd name="connsiteY1383" fmla="*/ 1261575 h 1613849"/>
              <a:gd name="connsiteX1384" fmla="*/ 674476 w 1905000"/>
              <a:gd name="connsiteY1384" fmla="*/ 1262108 h 1613849"/>
              <a:gd name="connsiteX1385" fmla="*/ 678479 w 1905000"/>
              <a:gd name="connsiteY1385" fmla="*/ 1267601 h 1613849"/>
              <a:gd name="connsiteX1386" fmla="*/ 677483 w 1905000"/>
              <a:gd name="connsiteY1386" fmla="*/ 1274038 h 1613849"/>
              <a:gd name="connsiteX1387" fmla="*/ 671032 w 1905000"/>
              <a:gd name="connsiteY1387" fmla="*/ 1273009 h 1613849"/>
              <a:gd name="connsiteX1388" fmla="*/ 667006 w 1905000"/>
              <a:gd name="connsiteY1388" fmla="*/ 1267505 h 1613849"/>
              <a:gd name="connsiteX1389" fmla="*/ 664504 w 1905000"/>
              <a:gd name="connsiteY1389" fmla="*/ 1273488 h 1613849"/>
              <a:gd name="connsiteX1390" fmla="*/ 659049 w 1905000"/>
              <a:gd name="connsiteY1390" fmla="*/ 1266021 h 1613849"/>
              <a:gd name="connsiteX1391" fmla="*/ 661445 w 1905000"/>
              <a:gd name="connsiteY1391" fmla="*/ 1259909 h 1613849"/>
              <a:gd name="connsiteX1392" fmla="*/ 659461 w 1905000"/>
              <a:gd name="connsiteY1392" fmla="*/ 1257184 h 1613849"/>
              <a:gd name="connsiteX1393" fmla="*/ 655118 w 1905000"/>
              <a:gd name="connsiteY1393" fmla="*/ 1267548 h 1613849"/>
              <a:gd name="connsiteX1394" fmla="*/ 649686 w 1905000"/>
              <a:gd name="connsiteY1394" fmla="*/ 1260091 h 1613849"/>
              <a:gd name="connsiteX1395" fmla="*/ 653901 w 1905000"/>
              <a:gd name="connsiteY1395" fmla="*/ 1249588 h 1613849"/>
              <a:gd name="connsiteX1396" fmla="*/ 650850 w 1905000"/>
              <a:gd name="connsiteY1396" fmla="*/ 1245304 h 1613849"/>
              <a:gd name="connsiteX1397" fmla="*/ 641871 w 1905000"/>
              <a:gd name="connsiteY1397" fmla="*/ 1246237 h 1613849"/>
              <a:gd name="connsiteX1398" fmla="*/ 638450 w 1905000"/>
              <a:gd name="connsiteY1398" fmla="*/ 1257391 h 1613849"/>
              <a:gd name="connsiteX1399" fmla="*/ 633554 w 1905000"/>
              <a:gd name="connsiteY1399" fmla="*/ 1247085 h 1613849"/>
              <a:gd name="connsiteX1400" fmla="*/ 624554 w 1905000"/>
              <a:gd name="connsiteY1400" fmla="*/ 1248007 h 1613849"/>
              <a:gd name="connsiteX1401" fmla="*/ 622420 w 1905000"/>
              <a:gd name="connsiteY1401" fmla="*/ 1252800 h 1613849"/>
              <a:gd name="connsiteX1402" fmla="*/ 628793 w 1905000"/>
              <a:gd name="connsiteY1402" fmla="*/ 1262220 h 1613849"/>
              <a:gd name="connsiteX1403" fmla="*/ 625040 w 1905000"/>
              <a:gd name="connsiteY1403" fmla="*/ 1270652 h 1613849"/>
              <a:gd name="connsiteX1404" fmla="*/ 618605 w 1905000"/>
              <a:gd name="connsiteY1404" fmla="*/ 1261369 h 1613849"/>
              <a:gd name="connsiteX1405" fmla="*/ 617237 w 1905000"/>
              <a:gd name="connsiteY1405" fmla="*/ 1264443 h 1613849"/>
              <a:gd name="connsiteX1406" fmla="*/ 620885 w 1905000"/>
              <a:gd name="connsiteY1406" fmla="*/ 1269940 h 1613849"/>
              <a:gd name="connsiteX1407" fmla="*/ 617131 w 1905000"/>
              <a:gd name="connsiteY1407" fmla="*/ 1278373 h 1613849"/>
              <a:gd name="connsiteX1408" fmla="*/ 613411 w 1905000"/>
              <a:gd name="connsiteY1408" fmla="*/ 1273033 h 1613849"/>
              <a:gd name="connsiteX1409" fmla="*/ 610654 w 1905000"/>
              <a:gd name="connsiteY1409" fmla="*/ 1279228 h 1613849"/>
              <a:gd name="connsiteX1410" fmla="*/ 604562 w 1905000"/>
              <a:gd name="connsiteY1410" fmla="*/ 1281527 h 1613849"/>
              <a:gd name="connsiteX1411" fmla="*/ 602196 w 1905000"/>
              <a:gd name="connsiteY1411" fmla="*/ 1275462 h 1613849"/>
              <a:gd name="connsiteX1412" fmla="*/ 604953 w 1905000"/>
              <a:gd name="connsiteY1412" fmla="*/ 1269268 h 1613849"/>
              <a:gd name="connsiteX1413" fmla="*/ 598519 w 1905000"/>
              <a:gd name="connsiteY1413" fmla="*/ 1270087 h 1613849"/>
              <a:gd name="connsiteX1414" fmla="*/ 602273 w 1905000"/>
              <a:gd name="connsiteY1414" fmla="*/ 1261655 h 1613849"/>
              <a:gd name="connsiteX1415" fmla="*/ 608779 w 1905000"/>
              <a:gd name="connsiteY1415" fmla="*/ 1260677 h 1613849"/>
              <a:gd name="connsiteX1416" fmla="*/ 610147 w 1905000"/>
              <a:gd name="connsiteY1416" fmla="*/ 1257602 h 1613849"/>
              <a:gd name="connsiteX1417" fmla="*/ 598941 w 1905000"/>
              <a:gd name="connsiteY1417" fmla="*/ 1259034 h 1613849"/>
              <a:gd name="connsiteX1418" fmla="*/ 602696 w 1905000"/>
              <a:gd name="connsiteY1418" fmla="*/ 1250601 h 1613849"/>
              <a:gd name="connsiteX1419" fmla="*/ 613962 w 1905000"/>
              <a:gd name="connsiteY1419" fmla="*/ 1249035 h 1613849"/>
              <a:gd name="connsiteX1420" fmla="*/ 616287 w 1905000"/>
              <a:gd name="connsiteY1420" fmla="*/ 1243812 h 1613849"/>
              <a:gd name="connsiteX1421" fmla="*/ 611294 w 1905000"/>
              <a:gd name="connsiteY1421" fmla="*/ 1237011 h 1613849"/>
              <a:gd name="connsiteX1422" fmla="*/ 599447 w 1905000"/>
              <a:gd name="connsiteY1422" fmla="*/ 1239700 h 1613849"/>
              <a:gd name="connsiteX1423" fmla="*/ 606181 w 1905000"/>
              <a:gd name="connsiteY1423" fmla="*/ 1229994 h 1613849"/>
              <a:gd name="connsiteX1424" fmla="*/ 600996 w 1905000"/>
              <a:gd name="connsiteY1424" fmla="*/ 1222891 h 1613849"/>
              <a:gd name="connsiteX1425" fmla="*/ 595327 w 1905000"/>
              <a:gd name="connsiteY1425" fmla="*/ 1223455 h 1613849"/>
              <a:gd name="connsiteX1426" fmla="*/ 590300 w 1905000"/>
              <a:gd name="connsiteY1426" fmla="*/ 1233651 h 1613849"/>
              <a:gd name="connsiteX1427" fmla="*/ 581123 w 1905000"/>
              <a:gd name="connsiteY1427" fmla="*/ 1234603 h 1613849"/>
              <a:gd name="connsiteX1428" fmla="*/ 585929 w 1905000"/>
              <a:gd name="connsiteY1428" fmla="*/ 1224418 h 1613849"/>
              <a:gd name="connsiteX1429" fmla="*/ 582565 w 1905000"/>
              <a:gd name="connsiteY1429" fmla="*/ 1224790 h 1613849"/>
              <a:gd name="connsiteX1430" fmla="*/ 579627 w 1905000"/>
              <a:gd name="connsiteY1430" fmla="*/ 1230660 h 1613849"/>
              <a:gd name="connsiteX1431" fmla="*/ 570460 w 1905000"/>
              <a:gd name="connsiteY1431" fmla="*/ 1231589 h 1613849"/>
              <a:gd name="connsiteX1432" fmla="*/ 573223 w 1905000"/>
              <a:gd name="connsiteY1432" fmla="*/ 1225750 h 1613849"/>
              <a:gd name="connsiteX1433" fmla="*/ 566449 w 1905000"/>
              <a:gd name="connsiteY1433" fmla="*/ 1226417 h 1613849"/>
              <a:gd name="connsiteX1434" fmla="*/ 561357 w 1905000"/>
              <a:gd name="connsiteY1434" fmla="*/ 1222335 h 1613849"/>
              <a:gd name="connsiteX1435" fmla="*/ 565484 w 1905000"/>
              <a:gd name="connsiteY1435" fmla="*/ 1217266 h 1613849"/>
              <a:gd name="connsiteX1436" fmla="*/ 572212 w 1905000"/>
              <a:gd name="connsiteY1436" fmla="*/ 1216577 h 1613849"/>
              <a:gd name="connsiteX1437" fmla="*/ 568301 w 1905000"/>
              <a:gd name="connsiteY1437" fmla="*/ 1211423 h 1613849"/>
              <a:gd name="connsiteX1438" fmla="*/ 577478 w 1905000"/>
              <a:gd name="connsiteY1438" fmla="*/ 1210471 h 1613849"/>
              <a:gd name="connsiteX1439" fmla="*/ 581588 w 1905000"/>
              <a:gd name="connsiteY1439" fmla="*/ 1215605 h 1613849"/>
              <a:gd name="connsiteX1440" fmla="*/ 584963 w 1905000"/>
              <a:gd name="connsiteY1440" fmla="*/ 1215266 h 1613849"/>
              <a:gd name="connsiteX1441" fmla="*/ 578089 w 1905000"/>
              <a:gd name="connsiteY1441" fmla="*/ 1206300 h 1613849"/>
              <a:gd name="connsiteX1442" fmla="*/ 587298 w 1905000"/>
              <a:gd name="connsiteY1442" fmla="*/ 1205334 h 1613849"/>
              <a:gd name="connsiteX1443" fmla="*/ 594338 w 1905000"/>
              <a:gd name="connsiteY1443" fmla="*/ 1214293 h 1613849"/>
              <a:gd name="connsiteX1444" fmla="*/ 600625 w 1905000"/>
              <a:gd name="connsiteY1444" fmla="*/ 1213624 h 1613849"/>
              <a:gd name="connsiteX1445" fmla="*/ 603816 w 1905000"/>
              <a:gd name="connsiteY1445" fmla="*/ 1206458 h 1613849"/>
              <a:gd name="connsiteX1446" fmla="*/ 595190 w 1905000"/>
              <a:gd name="connsiteY1446" fmla="*/ 1197227 h 1613849"/>
              <a:gd name="connsiteX1447" fmla="*/ 607469 w 1905000"/>
              <a:gd name="connsiteY1447" fmla="*/ 1198251 h 1613849"/>
              <a:gd name="connsiteX1448" fmla="*/ 610962 w 1905000"/>
              <a:gd name="connsiteY1448" fmla="*/ 1190407 h 1613849"/>
              <a:gd name="connsiteX1449" fmla="*/ 607151 w 1905000"/>
              <a:gd name="connsiteY1449" fmla="*/ 1185514 h 1613849"/>
              <a:gd name="connsiteX1450" fmla="*/ 595816 w 1905000"/>
              <a:gd name="connsiteY1450" fmla="*/ 1186264 h 1613849"/>
              <a:gd name="connsiteX1451" fmla="*/ 590338 w 1905000"/>
              <a:gd name="connsiteY1451" fmla="*/ 1178787 h 1613849"/>
              <a:gd name="connsiteX1452" fmla="*/ 601611 w 1905000"/>
              <a:gd name="connsiteY1452" fmla="*/ 1177873 h 1613849"/>
              <a:gd name="connsiteX1453" fmla="*/ 599594 w 1905000"/>
              <a:gd name="connsiteY1453" fmla="*/ 1175161 h 1613849"/>
              <a:gd name="connsiteX1454" fmla="*/ 593039 w 1905000"/>
              <a:gd name="connsiteY1454" fmla="*/ 1175520 h 1613849"/>
              <a:gd name="connsiteX1455" fmla="*/ 587607 w 1905000"/>
              <a:gd name="connsiteY1455" fmla="*/ 1168063 h 1613849"/>
              <a:gd name="connsiteX1456" fmla="*/ 594054 w 1905000"/>
              <a:gd name="connsiteY1456" fmla="*/ 1167521 h 1613849"/>
              <a:gd name="connsiteX1457" fmla="*/ 590073 w 1905000"/>
              <a:gd name="connsiteY1457" fmla="*/ 1162036 h 1613849"/>
              <a:gd name="connsiteX1458" fmla="*/ 591070 w 1905000"/>
              <a:gd name="connsiteY1458" fmla="*/ 1155600 h 1613849"/>
              <a:gd name="connsiteX1459" fmla="*/ 597533 w 1905000"/>
              <a:gd name="connsiteY1459" fmla="*/ 1156663 h 1613849"/>
              <a:gd name="connsiteX1460" fmla="*/ 601547 w 1905000"/>
              <a:gd name="connsiteY1460" fmla="*/ 1162134 h 1613849"/>
              <a:gd name="connsiteX1461" fmla="*/ 604038 w 1905000"/>
              <a:gd name="connsiteY1461" fmla="*/ 1156173 h 1613849"/>
              <a:gd name="connsiteX1462" fmla="*/ 609460 w 1905000"/>
              <a:gd name="connsiteY1462" fmla="*/ 1163652 h 1613849"/>
              <a:gd name="connsiteX1463" fmla="*/ 607074 w 1905000"/>
              <a:gd name="connsiteY1463" fmla="*/ 1169741 h 1613849"/>
              <a:gd name="connsiteX1464" fmla="*/ 609104 w 1905000"/>
              <a:gd name="connsiteY1464" fmla="*/ 1172487 h 1613849"/>
              <a:gd name="connsiteX1465" fmla="*/ 613412 w 1905000"/>
              <a:gd name="connsiteY1465" fmla="*/ 1162080 h 1613849"/>
              <a:gd name="connsiteX1466" fmla="*/ 618835 w 1905000"/>
              <a:gd name="connsiteY1466" fmla="*/ 1169560 h 1613849"/>
              <a:gd name="connsiteX1467" fmla="*/ 614631 w 1905000"/>
              <a:gd name="connsiteY1467" fmla="*/ 1180095 h 1613849"/>
              <a:gd name="connsiteX1468" fmla="*/ 618655 w 1905000"/>
              <a:gd name="connsiteY1468" fmla="*/ 1185299 h 1613849"/>
              <a:gd name="connsiteX1469" fmla="*/ 626276 w 1905000"/>
              <a:gd name="connsiteY1469" fmla="*/ 1184494 h 1613849"/>
              <a:gd name="connsiteX1470" fmla="*/ 630002 w 1905000"/>
              <a:gd name="connsiteY1470" fmla="*/ 1172473 h 1613849"/>
              <a:gd name="connsiteX1471" fmla="*/ 635267 w 1905000"/>
              <a:gd name="connsiteY1471" fmla="*/ 1183594 h 1613849"/>
              <a:gd name="connsiteX1472" fmla="*/ 643506 w 1905000"/>
              <a:gd name="connsiteY1472" fmla="*/ 1182739 h 1613849"/>
              <a:gd name="connsiteX1473" fmla="*/ 646122 w 1905000"/>
              <a:gd name="connsiteY1473" fmla="*/ 1176861 h 1613849"/>
              <a:gd name="connsiteX1474" fmla="*/ 639737 w 1905000"/>
              <a:gd name="connsiteY1474" fmla="*/ 1167408 h 1613849"/>
              <a:gd name="connsiteX1475" fmla="*/ 643471 w 1905000"/>
              <a:gd name="connsiteY1475" fmla="*/ 1159020 h 1613849"/>
              <a:gd name="connsiteX1476" fmla="*/ 649938 w 1905000"/>
              <a:gd name="connsiteY1476" fmla="*/ 1168293 h 1613849"/>
              <a:gd name="connsiteX1477" fmla="*/ 651317 w 1905000"/>
              <a:gd name="connsiteY1477" fmla="*/ 1165196 h 1613849"/>
              <a:gd name="connsiteX1478" fmla="*/ 647667 w 1905000"/>
              <a:gd name="connsiteY1478" fmla="*/ 1159697 h 1613849"/>
              <a:gd name="connsiteX1479" fmla="*/ 651401 w 1905000"/>
              <a:gd name="connsiteY1479" fmla="*/ 1151310 h 1613849"/>
              <a:gd name="connsiteX1480" fmla="*/ 655131 w 1905000"/>
              <a:gd name="connsiteY1480" fmla="*/ 1156627 h 1613849"/>
              <a:gd name="connsiteX1481" fmla="*/ 657888 w 1905000"/>
              <a:gd name="connsiteY1481" fmla="*/ 1150433 h 1613849"/>
              <a:gd name="connsiteX1482" fmla="*/ 1501393 w 1905000"/>
              <a:gd name="connsiteY1482" fmla="*/ 1148101 h 1613849"/>
              <a:gd name="connsiteX1483" fmla="*/ 1503751 w 1905000"/>
              <a:gd name="connsiteY1483" fmla="*/ 1154189 h 1613849"/>
              <a:gd name="connsiteX1484" fmla="*/ 1500992 w 1905000"/>
              <a:gd name="connsiteY1484" fmla="*/ 1160383 h 1613849"/>
              <a:gd name="connsiteX1485" fmla="*/ 1507439 w 1905000"/>
              <a:gd name="connsiteY1485" fmla="*/ 1159597 h 1613849"/>
              <a:gd name="connsiteX1486" fmla="*/ 1503705 w 1905000"/>
              <a:gd name="connsiteY1486" fmla="*/ 1167984 h 1613849"/>
              <a:gd name="connsiteX1487" fmla="*/ 1497178 w 1905000"/>
              <a:gd name="connsiteY1487" fmla="*/ 1168951 h 1613849"/>
              <a:gd name="connsiteX1488" fmla="*/ 1495799 w 1905000"/>
              <a:gd name="connsiteY1488" fmla="*/ 1172048 h 1613849"/>
              <a:gd name="connsiteX1489" fmla="*/ 1506994 w 1905000"/>
              <a:gd name="connsiteY1489" fmla="*/ 1170639 h 1613849"/>
              <a:gd name="connsiteX1490" fmla="*/ 1503259 w 1905000"/>
              <a:gd name="connsiteY1490" fmla="*/ 1179027 h 1613849"/>
              <a:gd name="connsiteX1491" fmla="*/ 1491984 w 1905000"/>
              <a:gd name="connsiteY1491" fmla="*/ 1180616 h 1613849"/>
              <a:gd name="connsiteX1492" fmla="*/ 1489538 w 1905000"/>
              <a:gd name="connsiteY1492" fmla="*/ 1186110 h 1613849"/>
              <a:gd name="connsiteX1493" fmla="*/ 1494486 w 1905000"/>
              <a:gd name="connsiteY1493" fmla="*/ 1192890 h 1613849"/>
              <a:gd name="connsiteX1494" fmla="*/ 1506420 w 1905000"/>
              <a:gd name="connsiteY1494" fmla="*/ 1190186 h 1613849"/>
              <a:gd name="connsiteX1495" fmla="*/ 1499622 w 1905000"/>
              <a:gd name="connsiteY1495" fmla="*/ 1199918 h 1613849"/>
              <a:gd name="connsiteX1496" fmla="*/ 1504557 w 1905000"/>
              <a:gd name="connsiteY1496" fmla="*/ 1206666 h 1613849"/>
              <a:gd name="connsiteX1497" fmla="*/ 1510653 w 1905000"/>
              <a:gd name="connsiteY1497" fmla="*/ 1206183 h 1613849"/>
              <a:gd name="connsiteX1498" fmla="*/ 1515646 w 1905000"/>
              <a:gd name="connsiteY1498" fmla="*/ 1196000 h 1613849"/>
              <a:gd name="connsiteX1499" fmla="*/ 1524834 w 1905000"/>
              <a:gd name="connsiteY1499" fmla="*/ 1195025 h 1613849"/>
              <a:gd name="connsiteX1500" fmla="*/ 1520028 w 1905000"/>
              <a:gd name="connsiteY1500" fmla="*/ 1205210 h 1613849"/>
              <a:gd name="connsiteX1501" fmla="*/ 1523393 w 1905000"/>
              <a:gd name="connsiteY1501" fmla="*/ 1204894 h 1613849"/>
              <a:gd name="connsiteX1502" fmla="*/ 1526309 w 1905000"/>
              <a:gd name="connsiteY1502" fmla="*/ 1199013 h 1613849"/>
              <a:gd name="connsiteX1503" fmla="*/ 1535518 w 1905000"/>
              <a:gd name="connsiteY1503" fmla="*/ 1198048 h 1613849"/>
              <a:gd name="connsiteX1504" fmla="*/ 1532746 w 1905000"/>
              <a:gd name="connsiteY1504" fmla="*/ 1203911 h 1613849"/>
              <a:gd name="connsiteX1505" fmla="*/ 1539530 w 1905000"/>
              <a:gd name="connsiteY1505" fmla="*/ 1203220 h 1613849"/>
              <a:gd name="connsiteX1506" fmla="*/ 1544622 w 1905000"/>
              <a:gd name="connsiteY1506" fmla="*/ 1207302 h 1613849"/>
              <a:gd name="connsiteX1507" fmla="*/ 1540517 w 1905000"/>
              <a:gd name="connsiteY1507" fmla="*/ 1212383 h 1613849"/>
              <a:gd name="connsiteX1508" fmla="*/ 1533744 w 1905000"/>
              <a:gd name="connsiteY1508" fmla="*/ 1213052 h 1613849"/>
              <a:gd name="connsiteX1509" fmla="*/ 1537667 w 1905000"/>
              <a:gd name="connsiteY1509" fmla="*/ 1218237 h 1613849"/>
              <a:gd name="connsiteX1510" fmla="*/ 1528500 w 1905000"/>
              <a:gd name="connsiteY1510" fmla="*/ 1219168 h 1613849"/>
              <a:gd name="connsiteX1511" fmla="*/ 1524358 w 1905000"/>
              <a:gd name="connsiteY1511" fmla="*/ 1214046 h 1613849"/>
              <a:gd name="connsiteX1512" fmla="*/ 1520993 w 1905000"/>
              <a:gd name="connsiteY1512" fmla="*/ 1214363 h 1613849"/>
              <a:gd name="connsiteX1513" fmla="*/ 1527857 w 1905000"/>
              <a:gd name="connsiteY1513" fmla="*/ 1223351 h 1613849"/>
              <a:gd name="connsiteX1514" fmla="*/ 1518681 w 1905000"/>
              <a:gd name="connsiteY1514" fmla="*/ 1224304 h 1613849"/>
              <a:gd name="connsiteX1515" fmla="*/ 1511608 w 1905000"/>
              <a:gd name="connsiteY1515" fmla="*/ 1215358 h 1613849"/>
              <a:gd name="connsiteX1516" fmla="*/ 1506285 w 1905000"/>
              <a:gd name="connsiteY1516" fmla="*/ 1215751 h 1613849"/>
              <a:gd name="connsiteX1517" fmla="*/ 1502600 w 1905000"/>
              <a:gd name="connsiteY1517" fmla="*/ 1224025 h 1613849"/>
              <a:gd name="connsiteX1518" fmla="*/ 1510633 w 1905000"/>
              <a:gd name="connsiteY1518" fmla="*/ 1232639 h 1613849"/>
              <a:gd name="connsiteX1519" fmla="*/ 1499198 w 1905000"/>
              <a:gd name="connsiteY1519" fmla="*/ 1231666 h 1613849"/>
              <a:gd name="connsiteX1520" fmla="*/ 1495615 w 1905000"/>
              <a:gd name="connsiteY1520" fmla="*/ 1239714 h 1613849"/>
              <a:gd name="connsiteX1521" fmla="*/ 1498795 w 1905000"/>
              <a:gd name="connsiteY1521" fmla="*/ 1244136 h 1613849"/>
              <a:gd name="connsiteX1522" fmla="*/ 1510165 w 1905000"/>
              <a:gd name="connsiteY1522" fmla="*/ 1243429 h 1613849"/>
              <a:gd name="connsiteX1523" fmla="*/ 1515597 w 1905000"/>
              <a:gd name="connsiteY1523" fmla="*/ 1250886 h 1613849"/>
              <a:gd name="connsiteX1524" fmla="*/ 1504335 w 1905000"/>
              <a:gd name="connsiteY1524" fmla="*/ 1251777 h 1613849"/>
              <a:gd name="connsiteX1525" fmla="*/ 1506352 w 1905000"/>
              <a:gd name="connsiteY1525" fmla="*/ 1254490 h 1613849"/>
              <a:gd name="connsiteX1526" fmla="*/ 1512929 w 1905000"/>
              <a:gd name="connsiteY1526" fmla="*/ 1254140 h 1613849"/>
              <a:gd name="connsiteX1527" fmla="*/ 1518372 w 1905000"/>
              <a:gd name="connsiteY1527" fmla="*/ 1261575 h 1613849"/>
              <a:gd name="connsiteX1528" fmla="*/ 1511902 w 1905000"/>
              <a:gd name="connsiteY1528" fmla="*/ 1262108 h 1613849"/>
              <a:gd name="connsiteX1529" fmla="*/ 1515905 w 1905000"/>
              <a:gd name="connsiteY1529" fmla="*/ 1267601 h 1613849"/>
              <a:gd name="connsiteX1530" fmla="*/ 1514909 w 1905000"/>
              <a:gd name="connsiteY1530" fmla="*/ 1274038 h 1613849"/>
              <a:gd name="connsiteX1531" fmla="*/ 1508458 w 1905000"/>
              <a:gd name="connsiteY1531" fmla="*/ 1273008 h 1613849"/>
              <a:gd name="connsiteX1532" fmla="*/ 1504432 w 1905000"/>
              <a:gd name="connsiteY1532" fmla="*/ 1267505 h 1613849"/>
              <a:gd name="connsiteX1533" fmla="*/ 1501930 w 1905000"/>
              <a:gd name="connsiteY1533" fmla="*/ 1273488 h 1613849"/>
              <a:gd name="connsiteX1534" fmla="*/ 1496476 w 1905000"/>
              <a:gd name="connsiteY1534" fmla="*/ 1266021 h 1613849"/>
              <a:gd name="connsiteX1535" fmla="*/ 1498872 w 1905000"/>
              <a:gd name="connsiteY1535" fmla="*/ 1259909 h 1613849"/>
              <a:gd name="connsiteX1536" fmla="*/ 1496887 w 1905000"/>
              <a:gd name="connsiteY1536" fmla="*/ 1257184 h 1613849"/>
              <a:gd name="connsiteX1537" fmla="*/ 1492544 w 1905000"/>
              <a:gd name="connsiteY1537" fmla="*/ 1267548 h 1613849"/>
              <a:gd name="connsiteX1538" fmla="*/ 1487111 w 1905000"/>
              <a:gd name="connsiteY1538" fmla="*/ 1260091 h 1613849"/>
              <a:gd name="connsiteX1539" fmla="*/ 1491327 w 1905000"/>
              <a:gd name="connsiteY1539" fmla="*/ 1249588 h 1613849"/>
              <a:gd name="connsiteX1540" fmla="*/ 1488276 w 1905000"/>
              <a:gd name="connsiteY1540" fmla="*/ 1245304 h 1613849"/>
              <a:gd name="connsiteX1541" fmla="*/ 1479298 w 1905000"/>
              <a:gd name="connsiteY1541" fmla="*/ 1246237 h 1613849"/>
              <a:gd name="connsiteX1542" fmla="*/ 1475877 w 1905000"/>
              <a:gd name="connsiteY1542" fmla="*/ 1257391 h 1613849"/>
              <a:gd name="connsiteX1543" fmla="*/ 1470980 w 1905000"/>
              <a:gd name="connsiteY1543" fmla="*/ 1247085 h 1613849"/>
              <a:gd name="connsiteX1544" fmla="*/ 1461980 w 1905000"/>
              <a:gd name="connsiteY1544" fmla="*/ 1248007 h 1613849"/>
              <a:gd name="connsiteX1545" fmla="*/ 1459846 w 1905000"/>
              <a:gd name="connsiteY1545" fmla="*/ 1252800 h 1613849"/>
              <a:gd name="connsiteX1546" fmla="*/ 1466220 w 1905000"/>
              <a:gd name="connsiteY1546" fmla="*/ 1262221 h 1613849"/>
              <a:gd name="connsiteX1547" fmla="*/ 1462465 w 1905000"/>
              <a:gd name="connsiteY1547" fmla="*/ 1270653 h 1613849"/>
              <a:gd name="connsiteX1548" fmla="*/ 1456031 w 1905000"/>
              <a:gd name="connsiteY1548" fmla="*/ 1261368 h 1613849"/>
              <a:gd name="connsiteX1549" fmla="*/ 1454663 w 1905000"/>
              <a:gd name="connsiteY1549" fmla="*/ 1264442 h 1613849"/>
              <a:gd name="connsiteX1550" fmla="*/ 1458311 w 1905000"/>
              <a:gd name="connsiteY1550" fmla="*/ 1269942 h 1613849"/>
              <a:gd name="connsiteX1551" fmla="*/ 1454557 w 1905000"/>
              <a:gd name="connsiteY1551" fmla="*/ 1278373 h 1613849"/>
              <a:gd name="connsiteX1552" fmla="*/ 1450837 w 1905000"/>
              <a:gd name="connsiteY1552" fmla="*/ 1273034 h 1613849"/>
              <a:gd name="connsiteX1553" fmla="*/ 1448080 w 1905000"/>
              <a:gd name="connsiteY1553" fmla="*/ 1279227 h 1613849"/>
              <a:gd name="connsiteX1554" fmla="*/ 1441989 w 1905000"/>
              <a:gd name="connsiteY1554" fmla="*/ 1281527 h 1613849"/>
              <a:gd name="connsiteX1555" fmla="*/ 1439622 w 1905000"/>
              <a:gd name="connsiteY1555" fmla="*/ 1275462 h 1613849"/>
              <a:gd name="connsiteX1556" fmla="*/ 1442379 w 1905000"/>
              <a:gd name="connsiteY1556" fmla="*/ 1269268 h 1613849"/>
              <a:gd name="connsiteX1557" fmla="*/ 1435945 w 1905000"/>
              <a:gd name="connsiteY1557" fmla="*/ 1270086 h 1613849"/>
              <a:gd name="connsiteX1558" fmla="*/ 1439699 w 1905000"/>
              <a:gd name="connsiteY1558" fmla="*/ 1261655 h 1613849"/>
              <a:gd name="connsiteX1559" fmla="*/ 1446205 w 1905000"/>
              <a:gd name="connsiteY1559" fmla="*/ 1260677 h 1613849"/>
              <a:gd name="connsiteX1560" fmla="*/ 1447574 w 1905000"/>
              <a:gd name="connsiteY1560" fmla="*/ 1257602 h 1613849"/>
              <a:gd name="connsiteX1561" fmla="*/ 1436368 w 1905000"/>
              <a:gd name="connsiteY1561" fmla="*/ 1259034 h 1613849"/>
              <a:gd name="connsiteX1562" fmla="*/ 1440122 w 1905000"/>
              <a:gd name="connsiteY1562" fmla="*/ 1250601 h 1613849"/>
              <a:gd name="connsiteX1563" fmla="*/ 1451388 w 1905000"/>
              <a:gd name="connsiteY1563" fmla="*/ 1249035 h 1613849"/>
              <a:gd name="connsiteX1564" fmla="*/ 1453713 w 1905000"/>
              <a:gd name="connsiteY1564" fmla="*/ 1243812 h 1613849"/>
              <a:gd name="connsiteX1565" fmla="*/ 1448721 w 1905000"/>
              <a:gd name="connsiteY1565" fmla="*/ 1237011 h 1613849"/>
              <a:gd name="connsiteX1566" fmla="*/ 1436874 w 1905000"/>
              <a:gd name="connsiteY1566" fmla="*/ 1239701 h 1613849"/>
              <a:gd name="connsiteX1567" fmla="*/ 1443607 w 1905000"/>
              <a:gd name="connsiteY1567" fmla="*/ 1229994 h 1613849"/>
              <a:gd name="connsiteX1568" fmla="*/ 1438423 w 1905000"/>
              <a:gd name="connsiteY1568" fmla="*/ 1222891 h 1613849"/>
              <a:gd name="connsiteX1569" fmla="*/ 1432753 w 1905000"/>
              <a:gd name="connsiteY1569" fmla="*/ 1223455 h 1613849"/>
              <a:gd name="connsiteX1570" fmla="*/ 1427726 w 1905000"/>
              <a:gd name="connsiteY1570" fmla="*/ 1233650 h 1613849"/>
              <a:gd name="connsiteX1571" fmla="*/ 1418549 w 1905000"/>
              <a:gd name="connsiteY1571" fmla="*/ 1234603 h 1613849"/>
              <a:gd name="connsiteX1572" fmla="*/ 1423355 w 1905000"/>
              <a:gd name="connsiteY1572" fmla="*/ 1224418 h 1613849"/>
              <a:gd name="connsiteX1573" fmla="*/ 1419991 w 1905000"/>
              <a:gd name="connsiteY1573" fmla="*/ 1224790 h 1613849"/>
              <a:gd name="connsiteX1574" fmla="*/ 1417053 w 1905000"/>
              <a:gd name="connsiteY1574" fmla="*/ 1230660 h 1613849"/>
              <a:gd name="connsiteX1575" fmla="*/ 1407887 w 1905000"/>
              <a:gd name="connsiteY1575" fmla="*/ 1231590 h 1613849"/>
              <a:gd name="connsiteX1576" fmla="*/ 1410649 w 1905000"/>
              <a:gd name="connsiteY1576" fmla="*/ 1225750 h 1613849"/>
              <a:gd name="connsiteX1577" fmla="*/ 1403876 w 1905000"/>
              <a:gd name="connsiteY1577" fmla="*/ 1226418 h 1613849"/>
              <a:gd name="connsiteX1578" fmla="*/ 1398783 w 1905000"/>
              <a:gd name="connsiteY1578" fmla="*/ 1222335 h 1613849"/>
              <a:gd name="connsiteX1579" fmla="*/ 1402910 w 1905000"/>
              <a:gd name="connsiteY1579" fmla="*/ 1217265 h 1613849"/>
              <a:gd name="connsiteX1580" fmla="*/ 1409638 w 1905000"/>
              <a:gd name="connsiteY1580" fmla="*/ 1216577 h 1613849"/>
              <a:gd name="connsiteX1581" fmla="*/ 1405728 w 1905000"/>
              <a:gd name="connsiteY1581" fmla="*/ 1211423 h 1613849"/>
              <a:gd name="connsiteX1582" fmla="*/ 1414904 w 1905000"/>
              <a:gd name="connsiteY1582" fmla="*/ 1210470 h 1613849"/>
              <a:gd name="connsiteX1583" fmla="*/ 1419014 w 1905000"/>
              <a:gd name="connsiteY1583" fmla="*/ 1215605 h 1613849"/>
              <a:gd name="connsiteX1584" fmla="*/ 1422389 w 1905000"/>
              <a:gd name="connsiteY1584" fmla="*/ 1215266 h 1613849"/>
              <a:gd name="connsiteX1585" fmla="*/ 1415515 w 1905000"/>
              <a:gd name="connsiteY1585" fmla="*/ 1206299 h 1613849"/>
              <a:gd name="connsiteX1586" fmla="*/ 1424724 w 1905000"/>
              <a:gd name="connsiteY1586" fmla="*/ 1205335 h 1613849"/>
              <a:gd name="connsiteX1587" fmla="*/ 1431765 w 1905000"/>
              <a:gd name="connsiteY1587" fmla="*/ 1214293 h 1613849"/>
              <a:gd name="connsiteX1588" fmla="*/ 1438051 w 1905000"/>
              <a:gd name="connsiteY1588" fmla="*/ 1213625 h 1613849"/>
              <a:gd name="connsiteX1589" fmla="*/ 1441242 w 1905000"/>
              <a:gd name="connsiteY1589" fmla="*/ 1206458 h 1613849"/>
              <a:gd name="connsiteX1590" fmla="*/ 1432616 w 1905000"/>
              <a:gd name="connsiteY1590" fmla="*/ 1197227 h 1613849"/>
              <a:gd name="connsiteX1591" fmla="*/ 1444895 w 1905000"/>
              <a:gd name="connsiteY1591" fmla="*/ 1198252 h 1613849"/>
              <a:gd name="connsiteX1592" fmla="*/ 1448388 w 1905000"/>
              <a:gd name="connsiteY1592" fmla="*/ 1190407 h 1613849"/>
              <a:gd name="connsiteX1593" fmla="*/ 1444578 w 1905000"/>
              <a:gd name="connsiteY1593" fmla="*/ 1185514 h 1613849"/>
              <a:gd name="connsiteX1594" fmla="*/ 1433242 w 1905000"/>
              <a:gd name="connsiteY1594" fmla="*/ 1186264 h 1613849"/>
              <a:gd name="connsiteX1595" fmla="*/ 1427765 w 1905000"/>
              <a:gd name="connsiteY1595" fmla="*/ 1178787 h 1613849"/>
              <a:gd name="connsiteX1596" fmla="*/ 1439038 w 1905000"/>
              <a:gd name="connsiteY1596" fmla="*/ 1177873 h 1613849"/>
              <a:gd name="connsiteX1597" fmla="*/ 1437021 w 1905000"/>
              <a:gd name="connsiteY1597" fmla="*/ 1175161 h 1613849"/>
              <a:gd name="connsiteX1598" fmla="*/ 1430465 w 1905000"/>
              <a:gd name="connsiteY1598" fmla="*/ 1175520 h 1613849"/>
              <a:gd name="connsiteX1599" fmla="*/ 1425033 w 1905000"/>
              <a:gd name="connsiteY1599" fmla="*/ 1168063 h 1613849"/>
              <a:gd name="connsiteX1600" fmla="*/ 1431480 w 1905000"/>
              <a:gd name="connsiteY1600" fmla="*/ 1167520 h 1613849"/>
              <a:gd name="connsiteX1601" fmla="*/ 1427500 w 1905000"/>
              <a:gd name="connsiteY1601" fmla="*/ 1162037 h 1613849"/>
              <a:gd name="connsiteX1602" fmla="*/ 1428496 w 1905000"/>
              <a:gd name="connsiteY1602" fmla="*/ 1155600 h 1613849"/>
              <a:gd name="connsiteX1603" fmla="*/ 1434959 w 1905000"/>
              <a:gd name="connsiteY1603" fmla="*/ 1156662 h 1613849"/>
              <a:gd name="connsiteX1604" fmla="*/ 1438973 w 1905000"/>
              <a:gd name="connsiteY1604" fmla="*/ 1162134 h 1613849"/>
              <a:gd name="connsiteX1605" fmla="*/ 1441464 w 1905000"/>
              <a:gd name="connsiteY1605" fmla="*/ 1156173 h 1613849"/>
              <a:gd name="connsiteX1606" fmla="*/ 1446887 w 1905000"/>
              <a:gd name="connsiteY1606" fmla="*/ 1163653 h 1613849"/>
              <a:gd name="connsiteX1607" fmla="*/ 1444501 w 1905000"/>
              <a:gd name="connsiteY1607" fmla="*/ 1169741 h 1613849"/>
              <a:gd name="connsiteX1608" fmla="*/ 1446530 w 1905000"/>
              <a:gd name="connsiteY1608" fmla="*/ 1172487 h 1613849"/>
              <a:gd name="connsiteX1609" fmla="*/ 1450839 w 1905000"/>
              <a:gd name="connsiteY1609" fmla="*/ 1162080 h 1613849"/>
              <a:gd name="connsiteX1610" fmla="*/ 1456261 w 1905000"/>
              <a:gd name="connsiteY1610" fmla="*/ 1169560 h 1613849"/>
              <a:gd name="connsiteX1611" fmla="*/ 1452058 w 1905000"/>
              <a:gd name="connsiteY1611" fmla="*/ 1180095 h 1613849"/>
              <a:gd name="connsiteX1612" fmla="*/ 1456082 w 1905000"/>
              <a:gd name="connsiteY1612" fmla="*/ 1185299 h 1613849"/>
              <a:gd name="connsiteX1613" fmla="*/ 1463702 w 1905000"/>
              <a:gd name="connsiteY1613" fmla="*/ 1184494 h 1613849"/>
              <a:gd name="connsiteX1614" fmla="*/ 1467429 w 1905000"/>
              <a:gd name="connsiteY1614" fmla="*/ 1172473 h 1613849"/>
              <a:gd name="connsiteX1615" fmla="*/ 1472693 w 1905000"/>
              <a:gd name="connsiteY1615" fmla="*/ 1183594 h 1613849"/>
              <a:gd name="connsiteX1616" fmla="*/ 1480931 w 1905000"/>
              <a:gd name="connsiteY1616" fmla="*/ 1182739 h 1613849"/>
              <a:gd name="connsiteX1617" fmla="*/ 1483548 w 1905000"/>
              <a:gd name="connsiteY1617" fmla="*/ 1176861 h 1613849"/>
              <a:gd name="connsiteX1618" fmla="*/ 1477163 w 1905000"/>
              <a:gd name="connsiteY1618" fmla="*/ 1167407 h 1613849"/>
              <a:gd name="connsiteX1619" fmla="*/ 1480897 w 1905000"/>
              <a:gd name="connsiteY1619" fmla="*/ 1159020 h 1613849"/>
              <a:gd name="connsiteX1620" fmla="*/ 1487364 w 1905000"/>
              <a:gd name="connsiteY1620" fmla="*/ 1168292 h 1613849"/>
              <a:gd name="connsiteX1621" fmla="*/ 1488743 w 1905000"/>
              <a:gd name="connsiteY1621" fmla="*/ 1165195 h 1613849"/>
              <a:gd name="connsiteX1622" fmla="*/ 1485093 w 1905000"/>
              <a:gd name="connsiteY1622" fmla="*/ 1159697 h 1613849"/>
              <a:gd name="connsiteX1623" fmla="*/ 1488828 w 1905000"/>
              <a:gd name="connsiteY1623" fmla="*/ 1151310 h 1613849"/>
              <a:gd name="connsiteX1624" fmla="*/ 1492557 w 1905000"/>
              <a:gd name="connsiteY1624" fmla="*/ 1156628 h 1613849"/>
              <a:gd name="connsiteX1625" fmla="*/ 1495315 w 1905000"/>
              <a:gd name="connsiteY1625" fmla="*/ 1150434 h 1613849"/>
              <a:gd name="connsiteX1626" fmla="*/ 929643 w 1905000"/>
              <a:gd name="connsiteY1626" fmla="*/ 1074787 h 1613849"/>
              <a:gd name="connsiteX1627" fmla="*/ 944388 w 1905000"/>
              <a:gd name="connsiteY1627" fmla="*/ 1085111 h 1613849"/>
              <a:gd name="connsiteX1628" fmla="*/ 861792 w 1905000"/>
              <a:gd name="connsiteY1628" fmla="*/ 1203068 h 1613849"/>
              <a:gd name="connsiteX1629" fmla="*/ 847048 w 1905000"/>
              <a:gd name="connsiteY1629" fmla="*/ 1192744 h 1613849"/>
              <a:gd name="connsiteX1630" fmla="*/ 510929 w 1905000"/>
              <a:gd name="connsiteY1630" fmla="*/ 1074786 h 1613849"/>
              <a:gd name="connsiteX1631" fmla="*/ 525674 w 1905000"/>
              <a:gd name="connsiteY1631" fmla="*/ 1085111 h 1613849"/>
              <a:gd name="connsiteX1632" fmla="*/ 443079 w 1905000"/>
              <a:gd name="connsiteY1632" fmla="*/ 1203069 h 1613849"/>
              <a:gd name="connsiteX1633" fmla="*/ 428334 w 1905000"/>
              <a:gd name="connsiteY1633" fmla="*/ 1192744 h 1613849"/>
              <a:gd name="connsiteX1634" fmla="*/ 1348355 w 1905000"/>
              <a:gd name="connsiteY1634" fmla="*/ 1074786 h 1613849"/>
              <a:gd name="connsiteX1635" fmla="*/ 1363100 w 1905000"/>
              <a:gd name="connsiteY1635" fmla="*/ 1085111 h 1613849"/>
              <a:gd name="connsiteX1636" fmla="*/ 1280505 w 1905000"/>
              <a:gd name="connsiteY1636" fmla="*/ 1203068 h 1613849"/>
              <a:gd name="connsiteX1637" fmla="*/ 1265760 w 1905000"/>
              <a:gd name="connsiteY1637" fmla="*/ 1192744 h 1613849"/>
              <a:gd name="connsiteX1638" fmla="*/ 762050 w 1905000"/>
              <a:gd name="connsiteY1638" fmla="*/ 0 h 1613849"/>
              <a:gd name="connsiteX1639" fmla="*/ 903473 w 1905000"/>
              <a:gd name="connsiteY1639" fmla="*/ 30355 h 1613849"/>
              <a:gd name="connsiteX1640" fmla="*/ 585077 w 1905000"/>
              <a:gd name="connsiteY1640" fmla="*/ 404560 h 1613849"/>
              <a:gd name="connsiteX1641" fmla="*/ 492085 w 1905000"/>
              <a:gd name="connsiteY1641" fmla="*/ 385768 h 1613849"/>
              <a:gd name="connsiteX1642" fmla="*/ 451254 w 1905000"/>
              <a:gd name="connsiteY1642" fmla="*/ 393276 h 1613849"/>
              <a:gd name="connsiteX1643" fmla="*/ 335390 w 1905000"/>
              <a:gd name="connsiteY1643" fmla="*/ 537884 h 1613849"/>
              <a:gd name="connsiteX1644" fmla="*/ 126675 w 1905000"/>
              <a:gd name="connsiteY1644" fmla="*/ 789123 h 1613849"/>
              <a:gd name="connsiteX1645" fmla="*/ 303681 w 1905000"/>
              <a:gd name="connsiteY1645" fmla="*/ 1026792 h 1613849"/>
              <a:gd name="connsiteX1646" fmla="*/ 161258 w 1905000"/>
              <a:gd name="connsiteY1646" fmla="*/ 806391 h 1613849"/>
              <a:gd name="connsiteX1647" fmla="*/ 369973 w 1905000"/>
              <a:gd name="connsiteY1647" fmla="*/ 555152 h 1613849"/>
              <a:gd name="connsiteX1648" fmla="*/ 485836 w 1905000"/>
              <a:gd name="connsiteY1648" fmla="*/ 410544 h 1613849"/>
              <a:gd name="connsiteX1649" fmla="*/ 526668 w 1905000"/>
              <a:gd name="connsiteY1649" fmla="*/ 403035 h 1613849"/>
              <a:gd name="connsiteX1650" fmla="*/ 619660 w 1905000"/>
              <a:gd name="connsiteY1650" fmla="*/ 421827 h 1613849"/>
              <a:gd name="connsiteX1651" fmla="*/ 1119019 w 1905000"/>
              <a:gd name="connsiteY1651" fmla="*/ 17268 h 1613849"/>
              <a:gd name="connsiteX1652" fmla="*/ 1620853 w 1905000"/>
              <a:gd name="connsiteY1652" fmla="*/ 465622 h 1613849"/>
              <a:gd name="connsiteX1653" fmla="*/ 1613996 w 1905000"/>
              <a:gd name="connsiteY1653" fmla="*/ 536434 h 1613849"/>
              <a:gd name="connsiteX1654" fmla="*/ 1905000 w 1905000"/>
              <a:gd name="connsiteY1654" fmla="*/ 806391 h 1613849"/>
              <a:gd name="connsiteX1655" fmla="*/ 1676391 w 1905000"/>
              <a:gd name="connsiteY1655" fmla="*/ 1063221 h 1613849"/>
              <a:gd name="connsiteX1656" fmla="*/ 1674918 w 1905000"/>
              <a:gd name="connsiteY1656" fmla="*/ 1063625 h 1613849"/>
              <a:gd name="connsiteX1657" fmla="*/ 391518 w 1905000"/>
              <a:gd name="connsiteY1657" fmla="*/ 1063625 h 1613849"/>
              <a:gd name="connsiteX1658" fmla="*/ 311827 w 1905000"/>
              <a:gd name="connsiteY1658" fmla="*/ 1063625 h 1613849"/>
              <a:gd name="connsiteX1659" fmla="*/ 295528 w 1905000"/>
              <a:gd name="connsiteY1659" fmla="*/ 1061781 h 1613849"/>
              <a:gd name="connsiteX1660" fmla="*/ 277057 w 1905000"/>
              <a:gd name="connsiteY1660" fmla="*/ 1063625 h 1613849"/>
              <a:gd name="connsiteX1661" fmla="*/ 0 w 1905000"/>
              <a:gd name="connsiteY1661" fmla="*/ 789123 h 1613849"/>
              <a:gd name="connsiteX1662" fmla="*/ 166066 w 1905000"/>
              <a:gd name="connsiteY1662" fmla="*/ 537884 h 1613849"/>
              <a:gd name="connsiteX1663" fmla="*/ 258253 w 1905000"/>
              <a:gd name="connsiteY1663" fmla="*/ 393276 h 1613849"/>
              <a:gd name="connsiteX1664" fmla="*/ 290741 w 1905000"/>
              <a:gd name="connsiteY1664" fmla="*/ 385768 h 1613849"/>
              <a:gd name="connsiteX1665" fmla="*/ 364732 w 1905000"/>
              <a:gd name="connsiteY1665" fmla="*/ 404560 h 1613849"/>
              <a:gd name="connsiteX1666" fmla="*/ 762050 w 1905000"/>
              <a:gd name="connsiteY1666" fmla="*/ 0 h 161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</a:cxnLst>
            <a:rect l="l" t="t" r="r" b="b"/>
            <a:pathLst>
              <a:path w="1905000" h="1613849">
                <a:moveTo>
                  <a:pt x="1223447" y="1562457"/>
                </a:moveTo>
                <a:lnTo>
                  <a:pt x="1215649" y="1563237"/>
                </a:lnTo>
                <a:lnTo>
                  <a:pt x="1211965" y="1571512"/>
                </a:lnTo>
                <a:lnTo>
                  <a:pt x="1228710" y="1569812"/>
                </a:lnTo>
                <a:close/>
                <a:moveTo>
                  <a:pt x="804735" y="1562457"/>
                </a:moveTo>
                <a:lnTo>
                  <a:pt x="796936" y="1563238"/>
                </a:lnTo>
                <a:lnTo>
                  <a:pt x="793252" y="1571512"/>
                </a:lnTo>
                <a:lnTo>
                  <a:pt x="809997" y="1569811"/>
                </a:lnTo>
                <a:close/>
                <a:moveTo>
                  <a:pt x="386022" y="1562457"/>
                </a:moveTo>
                <a:lnTo>
                  <a:pt x="378223" y="1563237"/>
                </a:lnTo>
                <a:lnTo>
                  <a:pt x="374539" y="1571512"/>
                </a:lnTo>
                <a:lnTo>
                  <a:pt x="391284" y="1569811"/>
                </a:lnTo>
                <a:close/>
                <a:moveTo>
                  <a:pt x="784433" y="1553283"/>
                </a:moveTo>
                <a:lnTo>
                  <a:pt x="775377" y="1554208"/>
                </a:lnTo>
                <a:lnTo>
                  <a:pt x="784966" y="1567362"/>
                </a:lnTo>
                <a:lnTo>
                  <a:pt x="788659" y="1559066"/>
                </a:lnTo>
                <a:close/>
                <a:moveTo>
                  <a:pt x="365719" y="1553283"/>
                </a:moveTo>
                <a:lnTo>
                  <a:pt x="356663" y="1554207"/>
                </a:lnTo>
                <a:lnTo>
                  <a:pt x="366253" y="1567361"/>
                </a:lnTo>
                <a:lnTo>
                  <a:pt x="369946" y="1559066"/>
                </a:lnTo>
                <a:close/>
                <a:moveTo>
                  <a:pt x="1203145" y="1553282"/>
                </a:moveTo>
                <a:lnTo>
                  <a:pt x="1194089" y="1554207"/>
                </a:lnTo>
                <a:lnTo>
                  <a:pt x="1203678" y="1567362"/>
                </a:lnTo>
                <a:lnTo>
                  <a:pt x="1207372" y="1559065"/>
                </a:lnTo>
                <a:close/>
                <a:moveTo>
                  <a:pt x="824125" y="1548851"/>
                </a:moveTo>
                <a:lnTo>
                  <a:pt x="815193" y="1549561"/>
                </a:lnTo>
                <a:lnTo>
                  <a:pt x="812002" y="1556726"/>
                </a:lnTo>
                <a:lnTo>
                  <a:pt x="817312" y="1564155"/>
                </a:lnTo>
                <a:close/>
                <a:moveTo>
                  <a:pt x="405412" y="1548851"/>
                </a:moveTo>
                <a:lnTo>
                  <a:pt x="396479" y="1549560"/>
                </a:lnTo>
                <a:lnTo>
                  <a:pt x="393289" y="1556727"/>
                </a:lnTo>
                <a:lnTo>
                  <a:pt x="398598" y="1564155"/>
                </a:lnTo>
                <a:close/>
                <a:moveTo>
                  <a:pt x="1242838" y="1548850"/>
                </a:moveTo>
                <a:lnTo>
                  <a:pt x="1233905" y="1549560"/>
                </a:lnTo>
                <a:lnTo>
                  <a:pt x="1230715" y="1556726"/>
                </a:lnTo>
                <a:lnTo>
                  <a:pt x="1236024" y="1564156"/>
                </a:lnTo>
                <a:close/>
                <a:moveTo>
                  <a:pt x="1221261" y="1540166"/>
                </a:moveTo>
                <a:lnTo>
                  <a:pt x="1217986" y="1540521"/>
                </a:lnTo>
                <a:lnTo>
                  <a:pt x="1213109" y="1541005"/>
                </a:lnTo>
                <a:lnTo>
                  <a:pt x="1209778" y="1548488"/>
                </a:lnTo>
                <a:lnTo>
                  <a:pt x="1212199" y="1551815"/>
                </a:lnTo>
                <a:lnTo>
                  <a:pt x="1214608" y="1555108"/>
                </a:lnTo>
                <a:lnTo>
                  <a:pt x="1218712" y="1554714"/>
                </a:lnTo>
                <a:lnTo>
                  <a:pt x="1222781" y="1554278"/>
                </a:lnTo>
                <a:lnTo>
                  <a:pt x="1226113" y="1546795"/>
                </a:lnTo>
                <a:close/>
                <a:moveTo>
                  <a:pt x="802548" y="1540165"/>
                </a:moveTo>
                <a:lnTo>
                  <a:pt x="799273" y="1540522"/>
                </a:lnTo>
                <a:lnTo>
                  <a:pt x="794397" y="1541005"/>
                </a:lnTo>
                <a:lnTo>
                  <a:pt x="791066" y="1548488"/>
                </a:lnTo>
                <a:lnTo>
                  <a:pt x="793486" y="1551815"/>
                </a:lnTo>
                <a:lnTo>
                  <a:pt x="795895" y="1555108"/>
                </a:lnTo>
                <a:lnTo>
                  <a:pt x="799999" y="1554714"/>
                </a:lnTo>
                <a:lnTo>
                  <a:pt x="804068" y="1554278"/>
                </a:lnTo>
                <a:lnTo>
                  <a:pt x="807400" y="1546795"/>
                </a:lnTo>
                <a:close/>
                <a:moveTo>
                  <a:pt x="383835" y="1540165"/>
                </a:moveTo>
                <a:lnTo>
                  <a:pt x="380560" y="1540522"/>
                </a:lnTo>
                <a:lnTo>
                  <a:pt x="375683" y="1541005"/>
                </a:lnTo>
                <a:lnTo>
                  <a:pt x="372352" y="1548488"/>
                </a:lnTo>
                <a:lnTo>
                  <a:pt x="374773" y="1551815"/>
                </a:lnTo>
                <a:lnTo>
                  <a:pt x="377181" y="1555108"/>
                </a:lnTo>
                <a:lnTo>
                  <a:pt x="381286" y="1554714"/>
                </a:lnTo>
                <a:lnTo>
                  <a:pt x="385356" y="1554278"/>
                </a:lnTo>
                <a:lnTo>
                  <a:pt x="388687" y="1546795"/>
                </a:lnTo>
                <a:close/>
                <a:moveTo>
                  <a:pt x="1200240" y="1530292"/>
                </a:moveTo>
                <a:lnTo>
                  <a:pt x="1193707" y="1544963"/>
                </a:lnTo>
                <a:lnTo>
                  <a:pt x="1202796" y="1544026"/>
                </a:lnTo>
                <a:lnTo>
                  <a:pt x="1205755" y="1537379"/>
                </a:lnTo>
                <a:close/>
                <a:moveTo>
                  <a:pt x="781527" y="1530291"/>
                </a:moveTo>
                <a:lnTo>
                  <a:pt x="774994" y="1544963"/>
                </a:lnTo>
                <a:lnTo>
                  <a:pt x="784083" y="1544025"/>
                </a:lnTo>
                <a:lnTo>
                  <a:pt x="787042" y="1537379"/>
                </a:lnTo>
                <a:close/>
                <a:moveTo>
                  <a:pt x="362813" y="1530291"/>
                </a:moveTo>
                <a:lnTo>
                  <a:pt x="356282" y="1544963"/>
                </a:lnTo>
                <a:lnTo>
                  <a:pt x="365370" y="1544025"/>
                </a:lnTo>
                <a:lnTo>
                  <a:pt x="368329" y="1537379"/>
                </a:lnTo>
                <a:close/>
                <a:moveTo>
                  <a:pt x="1231683" y="1527224"/>
                </a:moveTo>
                <a:lnTo>
                  <a:pt x="1227988" y="1535522"/>
                </a:lnTo>
                <a:lnTo>
                  <a:pt x="1231604" y="1540490"/>
                </a:lnTo>
                <a:lnTo>
                  <a:pt x="1240822" y="1539746"/>
                </a:lnTo>
                <a:close/>
                <a:moveTo>
                  <a:pt x="812970" y="1527224"/>
                </a:moveTo>
                <a:lnTo>
                  <a:pt x="809276" y="1535522"/>
                </a:lnTo>
                <a:lnTo>
                  <a:pt x="812890" y="1540490"/>
                </a:lnTo>
                <a:lnTo>
                  <a:pt x="822109" y="1539746"/>
                </a:lnTo>
                <a:close/>
                <a:moveTo>
                  <a:pt x="394257" y="1527224"/>
                </a:moveTo>
                <a:lnTo>
                  <a:pt x="390562" y="1535522"/>
                </a:lnTo>
                <a:lnTo>
                  <a:pt x="394177" y="1540489"/>
                </a:lnTo>
                <a:lnTo>
                  <a:pt x="403396" y="1539746"/>
                </a:lnTo>
                <a:close/>
                <a:moveTo>
                  <a:pt x="385651" y="1523854"/>
                </a:moveTo>
                <a:lnTo>
                  <a:pt x="370715" y="1525385"/>
                </a:lnTo>
                <a:lnTo>
                  <a:pt x="376342" y="1532711"/>
                </a:lnTo>
                <a:lnTo>
                  <a:pt x="380566" y="1532290"/>
                </a:lnTo>
                <a:lnTo>
                  <a:pt x="381957" y="1532150"/>
                </a:lnTo>
                <a:close/>
                <a:moveTo>
                  <a:pt x="1223077" y="1523853"/>
                </a:moveTo>
                <a:lnTo>
                  <a:pt x="1208141" y="1525385"/>
                </a:lnTo>
                <a:lnTo>
                  <a:pt x="1213767" y="1532712"/>
                </a:lnTo>
                <a:lnTo>
                  <a:pt x="1217993" y="1532290"/>
                </a:lnTo>
                <a:lnTo>
                  <a:pt x="1219383" y="1532150"/>
                </a:lnTo>
                <a:close/>
                <a:moveTo>
                  <a:pt x="804363" y="1523853"/>
                </a:moveTo>
                <a:lnTo>
                  <a:pt x="789429" y="1525385"/>
                </a:lnTo>
                <a:lnTo>
                  <a:pt x="795054" y="1532711"/>
                </a:lnTo>
                <a:lnTo>
                  <a:pt x="799280" y="1532290"/>
                </a:lnTo>
                <a:lnTo>
                  <a:pt x="800670" y="1532150"/>
                </a:lnTo>
                <a:close/>
                <a:moveTo>
                  <a:pt x="828741" y="1480422"/>
                </a:moveTo>
                <a:lnTo>
                  <a:pt x="831098" y="1486510"/>
                </a:lnTo>
                <a:lnTo>
                  <a:pt x="828340" y="1492704"/>
                </a:lnTo>
                <a:lnTo>
                  <a:pt x="834787" y="1491918"/>
                </a:lnTo>
                <a:lnTo>
                  <a:pt x="831052" y="1500304"/>
                </a:lnTo>
                <a:lnTo>
                  <a:pt x="824524" y="1501272"/>
                </a:lnTo>
                <a:lnTo>
                  <a:pt x="823145" y="1504369"/>
                </a:lnTo>
                <a:lnTo>
                  <a:pt x="834341" y="1502961"/>
                </a:lnTo>
                <a:lnTo>
                  <a:pt x="830607" y="1511348"/>
                </a:lnTo>
                <a:lnTo>
                  <a:pt x="819331" y="1512937"/>
                </a:lnTo>
                <a:lnTo>
                  <a:pt x="816885" y="1518431"/>
                </a:lnTo>
                <a:lnTo>
                  <a:pt x="821832" y="1525212"/>
                </a:lnTo>
                <a:lnTo>
                  <a:pt x="833768" y="1522508"/>
                </a:lnTo>
                <a:lnTo>
                  <a:pt x="826969" y="1532239"/>
                </a:lnTo>
                <a:lnTo>
                  <a:pt x="831904" y="1538987"/>
                </a:lnTo>
                <a:lnTo>
                  <a:pt x="837999" y="1538504"/>
                </a:lnTo>
                <a:lnTo>
                  <a:pt x="842994" y="1528322"/>
                </a:lnTo>
                <a:lnTo>
                  <a:pt x="852180" y="1527346"/>
                </a:lnTo>
                <a:lnTo>
                  <a:pt x="847374" y="1537532"/>
                </a:lnTo>
                <a:lnTo>
                  <a:pt x="850740" y="1537215"/>
                </a:lnTo>
                <a:lnTo>
                  <a:pt x="853656" y="1531334"/>
                </a:lnTo>
                <a:lnTo>
                  <a:pt x="862865" y="1530370"/>
                </a:lnTo>
                <a:lnTo>
                  <a:pt x="860093" y="1536232"/>
                </a:lnTo>
                <a:lnTo>
                  <a:pt x="866876" y="1535542"/>
                </a:lnTo>
                <a:lnTo>
                  <a:pt x="871969" y="1539624"/>
                </a:lnTo>
                <a:lnTo>
                  <a:pt x="867864" y="1544703"/>
                </a:lnTo>
                <a:lnTo>
                  <a:pt x="861091" y="1545372"/>
                </a:lnTo>
                <a:lnTo>
                  <a:pt x="865013" y="1550558"/>
                </a:lnTo>
                <a:lnTo>
                  <a:pt x="855847" y="1551489"/>
                </a:lnTo>
                <a:lnTo>
                  <a:pt x="851706" y="1546367"/>
                </a:lnTo>
                <a:lnTo>
                  <a:pt x="848339" y="1546684"/>
                </a:lnTo>
                <a:lnTo>
                  <a:pt x="855204" y="1555673"/>
                </a:lnTo>
                <a:lnTo>
                  <a:pt x="846028" y="1556624"/>
                </a:lnTo>
                <a:lnTo>
                  <a:pt x="838954" y="1547679"/>
                </a:lnTo>
                <a:lnTo>
                  <a:pt x="833631" y="1548071"/>
                </a:lnTo>
                <a:lnTo>
                  <a:pt x="829947" y="1556346"/>
                </a:lnTo>
                <a:lnTo>
                  <a:pt x="837980" y="1564961"/>
                </a:lnTo>
                <a:lnTo>
                  <a:pt x="826545" y="1563987"/>
                </a:lnTo>
                <a:lnTo>
                  <a:pt x="822962" y="1572035"/>
                </a:lnTo>
                <a:lnTo>
                  <a:pt x="826141" y="1576458"/>
                </a:lnTo>
                <a:lnTo>
                  <a:pt x="837512" y="1575750"/>
                </a:lnTo>
                <a:lnTo>
                  <a:pt x="842944" y="1583207"/>
                </a:lnTo>
                <a:lnTo>
                  <a:pt x="831682" y="1584098"/>
                </a:lnTo>
                <a:lnTo>
                  <a:pt x="833699" y="1586811"/>
                </a:lnTo>
                <a:lnTo>
                  <a:pt x="840276" y="1586462"/>
                </a:lnTo>
                <a:lnTo>
                  <a:pt x="845718" y="1593896"/>
                </a:lnTo>
                <a:lnTo>
                  <a:pt x="839249" y="1594429"/>
                </a:lnTo>
                <a:lnTo>
                  <a:pt x="843252" y="1599923"/>
                </a:lnTo>
                <a:lnTo>
                  <a:pt x="842256" y="1606359"/>
                </a:lnTo>
                <a:lnTo>
                  <a:pt x="835805" y="1605329"/>
                </a:lnTo>
                <a:lnTo>
                  <a:pt x="831779" y="1599826"/>
                </a:lnTo>
                <a:lnTo>
                  <a:pt x="829278" y="1605809"/>
                </a:lnTo>
                <a:lnTo>
                  <a:pt x="823823" y="1598342"/>
                </a:lnTo>
                <a:lnTo>
                  <a:pt x="826218" y="1592230"/>
                </a:lnTo>
                <a:lnTo>
                  <a:pt x="824235" y="1589505"/>
                </a:lnTo>
                <a:lnTo>
                  <a:pt x="819890" y="1599869"/>
                </a:lnTo>
                <a:lnTo>
                  <a:pt x="814458" y="1592412"/>
                </a:lnTo>
                <a:lnTo>
                  <a:pt x="818674" y="1581909"/>
                </a:lnTo>
                <a:lnTo>
                  <a:pt x="815622" y="1577625"/>
                </a:lnTo>
                <a:lnTo>
                  <a:pt x="806645" y="1578558"/>
                </a:lnTo>
                <a:lnTo>
                  <a:pt x="803223" y="1589712"/>
                </a:lnTo>
                <a:lnTo>
                  <a:pt x="798327" y="1579405"/>
                </a:lnTo>
                <a:lnTo>
                  <a:pt x="789327" y="1580329"/>
                </a:lnTo>
                <a:lnTo>
                  <a:pt x="787193" y="1585122"/>
                </a:lnTo>
                <a:lnTo>
                  <a:pt x="793566" y="1594542"/>
                </a:lnTo>
                <a:lnTo>
                  <a:pt x="789812" y="1602974"/>
                </a:lnTo>
                <a:lnTo>
                  <a:pt x="783378" y="1593689"/>
                </a:lnTo>
                <a:lnTo>
                  <a:pt x="782009" y="1596764"/>
                </a:lnTo>
                <a:lnTo>
                  <a:pt x="785658" y="1602262"/>
                </a:lnTo>
                <a:lnTo>
                  <a:pt x="781904" y="1610695"/>
                </a:lnTo>
                <a:lnTo>
                  <a:pt x="778184" y="1605355"/>
                </a:lnTo>
                <a:lnTo>
                  <a:pt x="775426" y="1611549"/>
                </a:lnTo>
                <a:lnTo>
                  <a:pt x="769336" y="1613848"/>
                </a:lnTo>
                <a:lnTo>
                  <a:pt x="766969" y="1607783"/>
                </a:lnTo>
                <a:lnTo>
                  <a:pt x="769726" y="1601588"/>
                </a:lnTo>
                <a:lnTo>
                  <a:pt x="763292" y="1602408"/>
                </a:lnTo>
                <a:lnTo>
                  <a:pt x="767046" y="1593975"/>
                </a:lnTo>
                <a:lnTo>
                  <a:pt x="773551" y="1592998"/>
                </a:lnTo>
                <a:lnTo>
                  <a:pt x="774920" y="1589924"/>
                </a:lnTo>
                <a:lnTo>
                  <a:pt x="763715" y="1591355"/>
                </a:lnTo>
                <a:lnTo>
                  <a:pt x="767470" y="1582922"/>
                </a:lnTo>
                <a:lnTo>
                  <a:pt x="778735" y="1581355"/>
                </a:lnTo>
                <a:lnTo>
                  <a:pt x="781059" y="1576133"/>
                </a:lnTo>
                <a:lnTo>
                  <a:pt x="776067" y="1569333"/>
                </a:lnTo>
                <a:lnTo>
                  <a:pt x="764220" y="1572022"/>
                </a:lnTo>
                <a:lnTo>
                  <a:pt x="770954" y="1562315"/>
                </a:lnTo>
                <a:lnTo>
                  <a:pt x="765770" y="1555213"/>
                </a:lnTo>
                <a:lnTo>
                  <a:pt x="760100" y="1555777"/>
                </a:lnTo>
                <a:lnTo>
                  <a:pt x="755073" y="1565972"/>
                </a:lnTo>
                <a:lnTo>
                  <a:pt x="745896" y="1566924"/>
                </a:lnTo>
                <a:lnTo>
                  <a:pt x="750702" y="1556738"/>
                </a:lnTo>
                <a:lnTo>
                  <a:pt x="747339" y="1557111"/>
                </a:lnTo>
                <a:lnTo>
                  <a:pt x="744400" y="1562980"/>
                </a:lnTo>
                <a:lnTo>
                  <a:pt x="735233" y="1563911"/>
                </a:lnTo>
                <a:lnTo>
                  <a:pt x="737996" y="1558070"/>
                </a:lnTo>
                <a:lnTo>
                  <a:pt x="731222" y="1558739"/>
                </a:lnTo>
                <a:lnTo>
                  <a:pt x="726130" y="1554657"/>
                </a:lnTo>
                <a:lnTo>
                  <a:pt x="730257" y="1549586"/>
                </a:lnTo>
                <a:lnTo>
                  <a:pt x="736986" y="1548898"/>
                </a:lnTo>
                <a:lnTo>
                  <a:pt x="733075" y="1543744"/>
                </a:lnTo>
                <a:lnTo>
                  <a:pt x="742252" y="1542791"/>
                </a:lnTo>
                <a:lnTo>
                  <a:pt x="746361" y="1547926"/>
                </a:lnTo>
                <a:lnTo>
                  <a:pt x="749736" y="1547586"/>
                </a:lnTo>
                <a:lnTo>
                  <a:pt x="742862" y="1538621"/>
                </a:lnTo>
                <a:lnTo>
                  <a:pt x="752072" y="1537656"/>
                </a:lnTo>
                <a:lnTo>
                  <a:pt x="759112" y="1546614"/>
                </a:lnTo>
                <a:lnTo>
                  <a:pt x="765398" y="1545946"/>
                </a:lnTo>
                <a:lnTo>
                  <a:pt x="768589" y="1538779"/>
                </a:lnTo>
                <a:lnTo>
                  <a:pt x="759963" y="1529548"/>
                </a:lnTo>
                <a:lnTo>
                  <a:pt x="772242" y="1530572"/>
                </a:lnTo>
                <a:lnTo>
                  <a:pt x="775735" y="1522728"/>
                </a:lnTo>
                <a:lnTo>
                  <a:pt x="771924" y="1517836"/>
                </a:lnTo>
                <a:lnTo>
                  <a:pt x="760589" y="1518586"/>
                </a:lnTo>
                <a:lnTo>
                  <a:pt x="755111" y="1511108"/>
                </a:lnTo>
                <a:lnTo>
                  <a:pt x="766384" y="1510195"/>
                </a:lnTo>
                <a:lnTo>
                  <a:pt x="764368" y="1507482"/>
                </a:lnTo>
                <a:lnTo>
                  <a:pt x="757813" y="1507841"/>
                </a:lnTo>
                <a:lnTo>
                  <a:pt x="752380" y="1500385"/>
                </a:lnTo>
                <a:lnTo>
                  <a:pt x="758827" y="1499841"/>
                </a:lnTo>
                <a:lnTo>
                  <a:pt x="754846" y="1494358"/>
                </a:lnTo>
                <a:lnTo>
                  <a:pt x="755842" y="1487921"/>
                </a:lnTo>
                <a:lnTo>
                  <a:pt x="762306" y="1488984"/>
                </a:lnTo>
                <a:lnTo>
                  <a:pt x="766320" y="1494454"/>
                </a:lnTo>
                <a:lnTo>
                  <a:pt x="768811" y="1488494"/>
                </a:lnTo>
                <a:lnTo>
                  <a:pt x="774234" y="1495973"/>
                </a:lnTo>
                <a:lnTo>
                  <a:pt x="771847" y="1502063"/>
                </a:lnTo>
                <a:lnTo>
                  <a:pt x="773877" y="1504808"/>
                </a:lnTo>
                <a:lnTo>
                  <a:pt x="778185" y="1494401"/>
                </a:lnTo>
                <a:lnTo>
                  <a:pt x="783607" y="1501881"/>
                </a:lnTo>
                <a:lnTo>
                  <a:pt x="779405" y="1512416"/>
                </a:lnTo>
                <a:lnTo>
                  <a:pt x="783428" y="1517621"/>
                </a:lnTo>
                <a:lnTo>
                  <a:pt x="791049" y="1516816"/>
                </a:lnTo>
                <a:lnTo>
                  <a:pt x="794775" y="1504794"/>
                </a:lnTo>
                <a:lnTo>
                  <a:pt x="800039" y="1515915"/>
                </a:lnTo>
                <a:lnTo>
                  <a:pt x="808279" y="1515060"/>
                </a:lnTo>
                <a:lnTo>
                  <a:pt x="810896" y="1509182"/>
                </a:lnTo>
                <a:lnTo>
                  <a:pt x="804509" y="1499729"/>
                </a:lnTo>
                <a:lnTo>
                  <a:pt x="808244" y="1491342"/>
                </a:lnTo>
                <a:lnTo>
                  <a:pt x="814711" y="1500613"/>
                </a:lnTo>
                <a:lnTo>
                  <a:pt x="816090" y="1497517"/>
                </a:lnTo>
                <a:lnTo>
                  <a:pt x="812441" y="1492018"/>
                </a:lnTo>
                <a:lnTo>
                  <a:pt x="816175" y="1483631"/>
                </a:lnTo>
                <a:lnTo>
                  <a:pt x="819904" y="1488949"/>
                </a:lnTo>
                <a:lnTo>
                  <a:pt x="822662" y="1482754"/>
                </a:lnTo>
                <a:close/>
                <a:moveTo>
                  <a:pt x="1247454" y="1480422"/>
                </a:moveTo>
                <a:lnTo>
                  <a:pt x="1249810" y="1486509"/>
                </a:lnTo>
                <a:lnTo>
                  <a:pt x="1247052" y="1492704"/>
                </a:lnTo>
                <a:lnTo>
                  <a:pt x="1253499" y="1491917"/>
                </a:lnTo>
                <a:lnTo>
                  <a:pt x="1249765" y="1500304"/>
                </a:lnTo>
                <a:lnTo>
                  <a:pt x="1243238" y="1501272"/>
                </a:lnTo>
                <a:lnTo>
                  <a:pt x="1241859" y="1504370"/>
                </a:lnTo>
                <a:lnTo>
                  <a:pt x="1253053" y="1502961"/>
                </a:lnTo>
                <a:lnTo>
                  <a:pt x="1249319" y="1511348"/>
                </a:lnTo>
                <a:lnTo>
                  <a:pt x="1238044" y="1512937"/>
                </a:lnTo>
                <a:lnTo>
                  <a:pt x="1235599" y="1518431"/>
                </a:lnTo>
                <a:lnTo>
                  <a:pt x="1240546" y="1525212"/>
                </a:lnTo>
                <a:lnTo>
                  <a:pt x="1252481" y="1522507"/>
                </a:lnTo>
                <a:lnTo>
                  <a:pt x="1245682" y="1532239"/>
                </a:lnTo>
                <a:lnTo>
                  <a:pt x="1250617" y="1538987"/>
                </a:lnTo>
                <a:lnTo>
                  <a:pt x="1256712" y="1538504"/>
                </a:lnTo>
                <a:lnTo>
                  <a:pt x="1261706" y="1528321"/>
                </a:lnTo>
                <a:lnTo>
                  <a:pt x="1270894" y="1527347"/>
                </a:lnTo>
                <a:lnTo>
                  <a:pt x="1266087" y="1537532"/>
                </a:lnTo>
                <a:lnTo>
                  <a:pt x="1269453" y="1537215"/>
                </a:lnTo>
                <a:lnTo>
                  <a:pt x="1272369" y="1531335"/>
                </a:lnTo>
                <a:lnTo>
                  <a:pt x="1281578" y="1530370"/>
                </a:lnTo>
                <a:lnTo>
                  <a:pt x="1278806" y="1536232"/>
                </a:lnTo>
                <a:lnTo>
                  <a:pt x="1285590" y="1535542"/>
                </a:lnTo>
                <a:lnTo>
                  <a:pt x="1290681" y="1539624"/>
                </a:lnTo>
                <a:lnTo>
                  <a:pt x="1286578" y="1544704"/>
                </a:lnTo>
                <a:lnTo>
                  <a:pt x="1279804" y="1545372"/>
                </a:lnTo>
                <a:lnTo>
                  <a:pt x="1283727" y="1550558"/>
                </a:lnTo>
                <a:lnTo>
                  <a:pt x="1274560" y="1551489"/>
                </a:lnTo>
                <a:lnTo>
                  <a:pt x="1270418" y="1546367"/>
                </a:lnTo>
                <a:lnTo>
                  <a:pt x="1267053" y="1546684"/>
                </a:lnTo>
                <a:lnTo>
                  <a:pt x="1273916" y="1555672"/>
                </a:lnTo>
                <a:lnTo>
                  <a:pt x="1264740" y="1556625"/>
                </a:lnTo>
                <a:lnTo>
                  <a:pt x="1257667" y="1547679"/>
                </a:lnTo>
                <a:lnTo>
                  <a:pt x="1252344" y="1548072"/>
                </a:lnTo>
                <a:lnTo>
                  <a:pt x="1248660" y="1556347"/>
                </a:lnTo>
                <a:lnTo>
                  <a:pt x="1256693" y="1564961"/>
                </a:lnTo>
                <a:lnTo>
                  <a:pt x="1245258" y="1563987"/>
                </a:lnTo>
                <a:lnTo>
                  <a:pt x="1241675" y="1572035"/>
                </a:lnTo>
                <a:lnTo>
                  <a:pt x="1244854" y="1576458"/>
                </a:lnTo>
                <a:lnTo>
                  <a:pt x="1256225" y="1575750"/>
                </a:lnTo>
                <a:lnTo>
                  <a:pt x="1261657" y="1583207"/>
                </a:lnTo>
                <a:lnTo>
                  <a:pt x="1250395" y="1584099"/>
                </a:lnTo>
                <a:lnTo>
                  <a:pt x="1252412" y="1586811"/>
                </a:lnTo>
                <a:lnTo>
                  <a:pt x="1258989" y="1586461"/>
                </a:lnTo>
                <a:lnTo>
                  <a:pt x="1264432" y="1593897"/>
                </a:lnTo>
                <a:lnTo>
                  <a:pt x="1257962" y="1594429"/>
                </a:lnTo>
                <a:lnTo>
                  <a:pt x="1261965" y="1599923"/>
                </a:lnTo>
                <a:lnTo>
                  <a:pt x="1260969" y="1606359"/>
                </a:lnTo>
                <a:lnTo>
                  <a:pt x="1254518" y="1605329"/>
                </a:lnTo>
                <a:lnTo>
                  <a:pt x="1250492" y="1599825"/>
                </a:lnTo>
                <a:lnTo>
                  <a:pt x="1247991" y="1605809"/>
                </a:lnTo>
                <a:lnTo>
                  <a:pt x="1242536" y="1598342"/>
                </a:lnTo>
                <a:lnTo>
                  <a:pt x="1244932" y="1592231"/>
                </a:lnTo>
                <a:lnTo>
                  <a:pt x="1242947" y="1589504"/>
                </a:lnTo>
                <a:lnTo>
                  <a:pt x="1238604" y="1599869"/>
                </a:lnTo>
                <a:lnTo>
                  <a:pt x="1233172" y="1592412"/>
                </a:lnTo>
                <a:lnTo>
                  <a:pt x="1237387" y="1581910"/>
                </a:lnTo>
                <a:lnTo>
                  <a:pt x="1234335" y="1577626"/>
                </a:lnTo>
                <a:lnTo>
                  <a:pt x="1225357" y="1578559"/>
                </a:lnTo>
                <a:lnTo>
                  <a:pt x="1221936" y="1589713"/>
                </a:lnTo>
                <a:lnTo>
                  <a:pt x="1217041" y="1579406"/>
                </a:lnTo>
                <a:lnTo>
                  <a:pt x="1208039" y="1580329"/>
                </a:lnTo>
                <a:lnTo>
                  <a:pt x="1205905" y="1585121"/>
                </a:lnTo>
                <a:lnTo>
                  <a:pt x="1212280" y="1594542"/>
                </a:lnTo>
                <a:lnTo>
                  <a:pt x="1208526" y="1602974"/>
                </a:lnTo>
                <a:lnTo>
                  <a:pt x="1202091" y="1593689"/>
                </a:lnTo>
                <a:lnTo>
                  <a:pt x="1200722" y="1596764"/>
                </a:lnTo>
                <a:lnTo>
                  <a:pt x="1204371" y="1602262"/>
                </a:lnTo>
                <a:lnTo>
                  <a:pt x="1200617" y="1610695"/>
                </a:lnTo>
                <a:lnTo>
                  <a:pt x="1196897" y="1605354"/>
                </a:lnTo>
                <a:lnTo>
                  <a:pt x="1194139" y="1611549"/>
                </a:lnTo>
                <a:lnTo>
                  <a:pt x="1188049" y="1613849"/>
                </a:lnTo>
                <a:lnTo>
                  <a:pt x="1185682" y="1607783"/>
                </a:lnTo>
                <a:lnTo>
                  <a:pt x="1188440" y="1601588"/>
                </a:lnTo>
                <a:lnTo>
                  <a:pt x="1182005" y="1602408"/>
                </a:lnTo>
                <a:lnTo>
                  <a:pt x="1185760" y="1593975"/>
                </a:lnTo>
                <a:lnTo>
                  <a:pt x="1192265" y="1592998"/>
                </a:lnTo>
                <a:lnTo>
                  <a:pt x="1193633" y="1589924"/>
                </a:lnTo>
                <a:lnTo>
                  <a:pt x="1182428" y="1591355"/>
                </a:lnTo>
                <a:lnTo>
                  <a:pt x="1186182" y="1582922"/>
                </a:lnTo>
                <a:lnTo>
                  <a:pt x="1197448" y="1581355"/>
                </a:lnTo>
                <a:lnTo>
                  <a:pt x="1199773" y="1576133"/>
                </a:lnTo>
                <a:lnTo>
                  <a:pt x="1194780" y="1569333"/>
                </a:lnTo>
                <a:lnTo>
                  <a:pt x="1182933" y="1572022"/>
                </a:lnTo>
                <a:lnTo>
                  <a:pt x="1189667" y="1562315"/>
                </a:lnTo>
                <a:lnTo>
                  <a:pt x="1184483" y="1555213"/>
                </a:lnTo>
                <a:lnTo>
                  <a:pt x="1178812" y="1555776"/>
                </a:lnTo>
                <a:lnTo>
                  <a:pt x="1173785" y="1565972"/>
                </a:lnTo>
                <a:lnTo>
                  <a:pt x="1164609" y="1566924"/>
                </a:lnTo>
                <a:lnTo>
                  <a:pt x="1169414" y="1556739"/>
                </a:lnTo>
                <a:lnTo>
                  <a:pt x="1166051" y="1557110"/>
                </a:lnTo>
                <a:lnTo>
                  <a:pt x="1163113" y="1562981"/>
                </a:lnTo>
                <a:lnTo>
                  <a:pt x="1153946" y="1563911"/>
                </a:lnTo>
                <a:lnTo>
                  <a:pt x="1156709" y="1558070"/>
                </a:lnTo>
                <a:lnTo>
                  <a:pt x="1149936" y="1558739"/>
                </a:lnTo>
                <a:lnTo>
                  <a:pt x="1144843" y="1554657"/>
                </a:lnTo>
                <a:lnTo>
                  <a:pt x="1148969" y="1549587"/>
                </a:lnTo>
                <a:lnTo>
                  <a:pt x="1155699" y="1548898"/>
                </a:lnTo>
                <a:lnTo>
                  <a:pt x="1151788" y="1543744"/>
                </a:lnTo>
                <a:lnTo>
                  <a:pt x="1160964" y="1542792"/>
                </a:lnTo>
                <a:lnTo>
                  <a:pt x="1165074" y="1547926"/>
                </a:lnTo>
                <a:lnTo>
                  <a:pt x="1168450" y="1547587"/>
                </a:lnTo>
                <a:lnTo>
                  <a:pt x="1161575" y="1538621"/>
                </a:lnTo>
                <a:lnTo>
                  <a:pt x="1170784" y="1537656"/>
                </a:lnTo>
                <a:lnTo>
                  <a:pt x="1177825" y="1546614"/>
                </a:lnTo>
                <a:lnTo>
                  <a:pt x="1184111" y="1545946"/>
                </a:lnTo>
                <a:lnTo>
                  <a:pt x="1187301" y="1538780"/>
                </a:lnTo>
                <a:lnTo>
                  <a:pt x="1178676" y="1529548"/>
                </a:lnTo>
                <a:lnTo>
                  <a:pt x="1190956" y="1530573"/>
                </a:lnTo>
                <a:lnTo>
                  <a:pt x="1194448" y="1522728"/>
                </a:lnTo>
                <a:lnTo>
                  <a:pt x="1190638" y="1517836"/>
                </a:lnTo>
                <a:lnTo>
                  <a:pt x="1179302" y="1518585"/>
                </a:lnTo>
                <a:lnTo>
                  <a:pt x="1173825" y="1511109"/>
                </a:lnTo>
                <a:lnTo>
                  <a:pt x="1185097" y="1510195"/>
                </a:lnTo>
                <a:lnTo>
                  <a:pt x="1183081" y="1507482"/>
                </a:lnTo>
                <a:lnTo>
                  <a:pt x="1176525" y="1507841"/>
                </a:lnTo>
                <a:lnTo>
                  <a:pt x="1171093" y="1500384"/>
                </a:lnTo>
                <a:lnTo>
                  <a:pt x="1177540" y="1499841"/>
                </a:lnTo>
                <a:lnTo>
                  <a:pt x="1173559" y="1494358"/>
                </a:lnTo>
                <a:lnTo>
                  <a:pt x="1174555" y="1487921"/>
                </a:lnTo>
                <a:lnTo>
                  <a:pt x="1181019" y="1488984"/>
                </a:lnTo>
                <a:lnTo>
                  <a:pt x="1185033" y="1494455"/>
                </a:lnTo>
                <a:lnTo>
                  <a:pt x="1187524" y="1488495"/>
                </a:lnTo>
                <a:lnTo>
                  <a:pt x="1192947" y="1495974"/>
                </a:lnTo>
                <a:lnTo>
                  <a:pt x="1190561" y="1502063"/>
                </a:lnTo>
                <a:lnTo>
                  <a:pt x="1192590" y="1504808"/>
                </a:lnTo>
                <a:lnTo>
                  <a:pt x="1196898" y="1494402"/>
                </a:lnTo>
                <a:lnTo>
                  <a:pt x="1202321" y="1501881"/>
                </a:lnTo>
                <a:lnTo>
                  <a:pt x="1198118" y="1512416"/>
                </a:lnTo>
                <a:lnTo>
                  <a:pt x="1202141" y="1517621"/>
                </a:lnTo>
                <a:lnTo>
                  <a:pt x="1209762" y="1516815"/>
                </a:lnTo>
                <a:lnTo>
                  <a:pt x="1213488" y="1504795"/>
                </a:lnTo>
                <a:lnTo>
                  <a:pt x="1218753" y="1515916"/>
                </a:lnTo>
                <a:lnTo>
                  <a:pt x="1226992" y="1515059"/>
                </a:lnTo>
                <a:lnTo>
                  <a:pt x="1229609" y="1509182"/>
                </a:lnTo>
                <a:lnTo>
                  <a:pt x="1223222" y="1499729"/>
                </a:lnTo>
                <a:lnTo>
                  <a:pt x="1226956" y="1491342"/>
                </a:lnTo>
                <a:lnTo>
                  <a:pt x="1233423" y="1500614"/>
                </a:lnTo>
                <a:lnTo>
                  <a:pt x="1234802" y="1497517"/>
                </a:lnTo>
                <a:lnTo>
                  <a:pt x="1231153" y="1492018"/>
                </a:lnTo>
                <a:lnTo>
                  <a:pt x="1234888" y="1483631"/>
                </a:lnTo>
                <a:lnTo>
                  <a:pt x="1238618" y="1488949"/>
                </a:lnTo>
                <a:lnTo>
                  <a:pt x="1241375" y="1482754"/>
                </a:lnTo>
                <a:close/>
                <a:moveTo>
                  <a:pt x="410028" y="1480422"/>
                </a:moveTo>
                <a:lnTo>
                  <a:pt x="412384" y="1486510"/>
                </a:lnTo>
                <a:lnTo>
                  <a:pt x="409626" y="1492704"/>
                </a:lnTo>
                <a:lnTo>
                  <a:pt x="416073" y="1491918"/>
                </a:lnTo>
                <a:lnTo>
                  <a:pt x="412339" y="1500305"/>
                </a:lnTo>
                <a:lnTo>
                  <a:pt x="405812" y="1501273"/>
                </a:lnTo>
                <a:lnTo>
                  <a:pt x="404433" y="1504369"/>
                </a:lnTo>
                <a:lnTo>
                  <a:pt x="415628" y="1502960"/>
                </a:lnTo>
                <a:lnTo>
                  <a:pt x="411894" y="1511348"/>
                </a:lnTo>
                <a:lnTo>
                  <a:pt x="400618" y="1512937"/>
                </a:lnTo>
                <a:lnTo>
                  <a:pt x="398172" y="1518430"/>
                </a:lnTo>
                <a:lnTo>
                  <a:pt x="403120" y="1525212"/>
                </a:lnTo>
                <a:lnTo>
                  <a:pt x="415055" y="1522507"/>
                </a:lnTo>
                <a:lnTo>
                  <a:pt x="408256" y="1532239"/>
                </a:lnTo>
                <a:lnTo>
                  <a:pt x="413191" y="1538987"/>
                </a:lnTo>
                <a:lnTo>
                  <a:pt x="419286" y="1538505"/>
                </a:lnTo>
                <a:lnTo>
                  <a:pt x="424280" y="1528321"/>
                </a:lnTo>
                <a:lnTo>
                  <a:pt x="433467" y="1527346"/>
                </a:lnTo>
                <a:lnTo>
                  <a:pt x="428661" y="1537532"/>
                </a:lnTo>
                <a:lnTo>
                  <a:pt x="432027" y="1537215"/>
                </a:lnTo>
                <a:lnTo>
                  <a:pt x="434943" y="1531334"/>
                </a:lnTo>
                <a:lnTo>
                  <a:pt x="444152" y="1530370"/>
                </a:lnTo>
                <a:lnTo>
                  <a:pt x="441379" y="1536232"/>
                </a:lnTo>
                <a:lnTo>
                  <a:pt x="448163" y="1535542"/>
                </a:lnTo>
                <a:lnTo>
                  <a:pt x="453255" y="1539624"/>
                </a:lnTo>
                <a:lnTo>
                  <a:pt x="449152" y="1544704"/>
                </a:lnTo>
                <a:lnTo>
                  <a:pt x="442377" y="1545372"/>
                </a:lnTo>
                <a:lnTo>
                  <a:pt x="446301" y="1550559"/>
                </a:lnTo>
                <a:lnTo>
                  <a:pt x="437134" y="1551489"/>
                </a:lnTo>
                <a:lnTo>
                  <a:pt x="432992" y="1546367"/>
                </a:lnTo>
                <a:lnTo>
                  <a:pt x="429627" y="1546684"/>
                </a:lnTo>
                <a:lnTo>
                  <a:pt x="436491" y="1555672"/>
                </a:lnTo>
                <a:lnTo>
                  <a:pt x="427314" y="1556624"/>
                </a:lnTo>
                <a:lnTo>
                  <a:pt x="420242" y="1547679"/>
                </a:lnTo>
                <a:lnTo>
                  <a:pt x="414918" y="1548071"/>
                </a:lnTo>
                <a:lnTo>
                  <a:pt x="411235" y="1556346"/>
                </a:lnTo>
                <a:lnTo>
                  <a:pt x="419267" y="1564960"/>
                </a:lnTo>
                <a:lnTo>
                  <a:pt x="407832" y="1563988"/>
                </a:lnTo>
                <a:lnTo>
                  <a:pt x="404248" y="1572035"/>
                </a:lnTo>
                <a:lnTo>
                  <a:pt x="407428" y="1576458"/>
                </a:lnTo>
                <a:lnTo>
                  <a:pt x="418799" y="1575750"/>
                </a:lnTo>
                <a:lnTo>
                  <a:pt x="424231" y="1583207"/>
                </a:lnTo>
                <a:lnTo>
                  <a:pt x="412968" y="1584098"/>
                </a:lnTo>
                <a:lnTo>
                  <a:pt x="414986" y="1586811"/>
                </a:lnTo>
                <a:lnTo>
                  <a:pt x="421563" y="1586461"/>
                </a:lnTo>
                <a:lnTo>
                  <a:pt x="427006" y="1593896"/>
                </a:lnTo>
                <a:lnTo>
                  <a:pt x="420536" y="1594429"/>
                </a:lnTo>
                <a:lnTo>
                  <a:pt x="424539" y="1599923"/>
                </a:lnTo>
                <a:lnTo>
                  <a:pt x="423543" y="1606360"/>
                </a:lnTo>
                <a:lnTo>
                  <a:pt x="417092" y="1605329"/>
                </a:lnTo>
                <a:lnTo>
                  <a:pt x="413066" y="1599826"/>
                </a:lnTo>
                <a:lnTo>
                  <a:pt x="410565" y="1605809"/>
                </a:lnTo>
                <a:lnTo>
                  <a:pt x="405109" y="1598341"/>
                </a:lnTo>
                <a:lnTo>
                  <a:pt x="407505" y="1592230"/>
                </a:lnTo>
                <a:lnTo>
                  <a:pt x="405521" y="1589505"/>
                </a:lnTo>
                <a:lnTo>
                  <a:pt x="401178" y="1599869"/>
                </a:lnTo>
                <a:lnTo>
                  <a:pt x="395746" y="1592412"/>
                </a:lnTo>
                <a:lnTo>
                  <a:pt x="399962" y="1581909"/>
                </a:lnTo>
                <a:lnTo>
                  <a:pt x="396909" y="1577626"/>
                </a:lnTo>
                <a:lnTo>
                  <a:pt x="387931" y="1578558"/>
                </a:lnTo>
                <a:lnTo>
                  <a:pt x="384509" y="1589712"/>
                </a:lnTo>
                <a:lnTo>
                  <a:pt x="379615" y="1579406"/>
                </a:lnTo>
                <a:lnTo>
                  <a:pt x="370613" y="1580329"/>
                </a:lnTo>
                <a:lnTo>
                  <a:pt x="368479" y="1585122"/>
                </a:lnTo>
                <a:lnTo>
                  <a:pt x="374853" y="1594541"/>
                </a:lnTo>
                <a:lnTo>
                  <a:pt x="371100" y="1602974"/>
                </a:lnTo>
                <a:lnTo>
                  <a:pt x="364665" y="1593689"/>
                </a:lnTo>
                <a:lnTo>
                  <a:pt x="363296" y="1596764"/>
                </a:lnTo>
                <a:lnTo>
                  <a:pt x="366945" y="1602262"/>
                </a:lnTo>
                <a:lnTo>
                  <a:pt x="363191" y="1610695"/>
                </a:lnTo>
                <a:lnTo>
                  <a:pt x="359471" y="1605355"/>
                </a:lnTo>
                <a:lnTo>
                  <a:pt x="356713" y="1611549"/>
                </a:lnTo>
                <a:lnTo>
                  <a:pt x="350622" y="1613848"/>
                </a:lnTo>
                <a:lnTo>
                  <a:pt x="348256" y="1607783"/>
                </a:lnTo>
                <a:lnTo>
                  <a:pt x="351014" y="1601589"/>
                </a:lnTo>
                <a:lnTo>
                  <a:pt x="344579" y="1602408"/>
                </a:lnTo>
                <a:lnTo>
                  <a:pt x="348334" y="1593976"/>
                </a:lnTo>
                <a:lnTo>
                  <a:pt x="354839" y="1592998"/>
                </a:lnTo>
                <a:lnTo>
                  <a:pt x="356207" y="1589924"/>
                </a:lnTo>
                <a:lnTo>
                  <a:pt x="345002" y="1591354"/>
                </a:lnTo>
                <a:lnTo>
                  <a:pt x="348756" y="1582922"/>
                </a:lnTo>
                <a:lnTo>
                  <a:pt x="360022" y="1581356"/>
                </a:lnTo>
                <a:lnTo>
                  <a:pt x="362347" y="1576134"/>
                </a:lnTo>
                <a:lnTo>
                  <a:pt x="357354" y="1569333"/>
                </a:lnTo>
                <a:lnTo>
                  <a:pt x="345507" y="1572021"/>
                </a:lnTo>
                <a:lnTo>
                  <a:pt x="352241" y="1562315"/>
                </a:lnTo>
                <a:lnTo>
                  <a:pt x="347057" y="1555213"/>
                </a:lnTo>
                <a:lnTo>
                  <a:pt x="341386" y="1555777"/>
                </a:lnTo>
                <a:lnTo>
                  <a:pt x="336359" y="1565972"/>
                </a:lnTo>
                <a:lnTo>
                  <a:pt x="327183" y="1566924"/>
                </a:lnTo>
                <a:lnTo>
                  <a:pt x="331989" y="1556739"/>
                </a:lnTo>
                <a:lnTo>
                  <a:pt x="328625" y="1557111"/>
                </a:lnTo>
                <a:lnTo>
                  <a:pt x="325687" y="1562981"/>
                </a:lnTo>
                <a:lnTo>
                  <a:pt x="316520" y="1563911"/>
                </a:lnTo>
                <a:lnTo>
                  <a:pt x="319283" y="1558071"/>
                </a:lnTo>
                <a:lnTo>
                  <a:pt x="312509" y="1558739"/>
                </a:lnTo>
                <a:lnTo>
                  <a:pt x="307417" y="1554657"/>
                </a:lnTo>
                <a:lnTo>
                  <a:pt x="311544" y="1549586"/>
                </a:lnTo>
                <a:lnTo>
                  <a:pt x="318273" y="1548898"/>
                </a:lnTo>
                <a:lnTo>
                  <a:pt x="314362" y="1543744"/>
                </a:lnTo>
                <a:lnTo>
                  <a:pt x="323539" y="1542791"/>
                </a:lnTo>
                <a:lnTo>
                  <a:pt x="327648" y="1547926"/>
                </a:lnTo>
                <a:lnTo>
                  <a:pt x="331024" y="1547587"/>
                </a:lnTo>
                <a:lnTo>
                  <a:pt x="324149" y="1538621"/>
                </a:lnTo>
                <a:lnTo>
                  <a:pt x="333358" y="1537656"/>
                </a:lnTo>
                <a:lnTo>
                  <a:pt x="340398" y="1546614"/>
                </a:lnTo>
                <a:lnTo>
                  <a:pt x="346684" y="1545946"/>
                </a:lnTo>
                <a:lnTo>
                  <a:pt x="349876" y="1538779"/>
                </a:lnTo>
                <a:lnTo>
                  <a:pt x="341250" y="1529548"/>
                </a:lnTo>
                <a:lnTo>
                  <a:pt x="353529" y="1530572"/>
                </a:lnTo>
                <a:lnTo>
                  <a:pt x="357022" y="1522728"/>
                </a:lnTo>
                <a:lnTo>
                  <a:pt x="353212" y="1517835"/>
                </a:lnTo>
                <a:lnTo>
                  <a:pt x="341876" y="1518585"/>
                </a:lnTo>
                <a:lnTo>
                  <a:pt x="336398" y="1511108"/>
                </a:lnTo>
                <a:lnTo>
                  <a:pt x="347671" y="1510195"/>
                </a:lnTo>
                <a:lnTo>
                  <a:pt x="345654" y="1507481"/>
                </a:lnTo>
                <a:lnTo>
                  <a:pt x="339100" y="1507841"/>
                </a:lnTo>
                <a:lnTo>
                  <a:pt x="333667" y="1500384"/>
                </a:lnTo>
                <a:lnTo>
                  <a:pt x="340114" y="1499841"/>
                </a:lnTo>
                <a:lnTo>
                  <a:pt x="336133" y="1494358"/>
                </a:lnTo>
                <a:lnTo>
                  <a:pt x="337129" y="1487922"/>
                </a:lnTo>
                <a:lnTo>
                  <a:pt x="343593" y="1488984"/>
                </a:lnTo>
                <a:lnTo>
                  <a:pt x="347607" y="1494455"/>
                </a:lnTo>
                <a:lnTo>
                  <a:pt x="350097" y="1488494"/>
                </a:lnTo>
                <a:lnTo>
                  <a:pt x="355520" y="1495973"/>
                </a:lnTo>
                <a:lnTo>
                  <a:pt x="353134" y="1502063"/>
                </a:lnTo>
                <a:lnTo>
                  <a:pt x="355164" y="1504809"/>
                </a:lnTo>
                <a:lnTo>
                  <a:pt x="359471" y="1494401"/>
                </a:lnTo>
                <a:lnTo>
                  <a:pt x="364895" y="1501882"/>
                </a:lnTo>
                <a:lnTo>
                  <a:pt x="360691" y="1512416"/>
                </a:lnTo>
                <a:lnTo>
                  <a:pt x="364715" y="1517621"/>
                </a:lnTo>
                <a:lnTo>
                  <a:pt x="372336" y="1516815"/>
                </a:lnTo>
                <a:lnTo>
                  <a:pt x="376062" y="1504794"/>
                </a:lnTo>
                <a:lnTo>
                  <a:pt x="381327" y="1515916"/>
                </a:lnTo>
                <a:lnTo>
                  <a:pt x="389566" y="1515060"/>
                </a:lnTo>
                <a:lnTo>
                  <a:pt x="392183" y="1509182"/>
                </a:lnTo>
                <a:lnTo>
                  <a:pt x="385796" y="1499729"/>
                </a:lnTo>
                <a:lnTo>
                  <a:pt x="389530" y="1491342"/>
                </a:lnTo>
                <a:lnTo>
                  <a:pt x="395998" y="1500614"/>
                </a:lnTo>
                <a:lnTo>
                  <a:pt x="397376" y="1497517"/>
                </a:lnTo>
                <a:lnTo>
                  <a:pt x="393728" y="1492018"/>
                </a:lnTo>
                <a:lnTo>
                  <a:pt x="397462" y="1483631"/>
                </a:lnTo>
                <a:lnTo>
                  <a:pt x="401191" y="1488948"/>
                </a:lnTo>
                <a:lnTo>
                  <a:pt x="403949" y="1482754"/>
                </a:lnTo>
                <a:close/>
                <a:moveTo>
                  <a:pt x="516570" y="1408139"/>
                </a:moveTo>
                <a:lnTo>
                  <a:pt x="508771" y="1408920"/>
                </a:lnTo>
                <a:lnTo>
                  <a:pt x="505087" y="1417194"/>
                </a:lnTo>
                <a:lnTo>
                  <a:pt x="521832" y="1415493"/>
                </a:lnTo>
                <a:close/>
                <a:moveTo>
                  <a:pt x="1353996" y="1408139"/>
                </a:moveTo>
                <a:lnTo>
                  <a:pt x="1346197" y="1408920"/>
                </a:lnTo>
                <a:lnTo>
                  <a:pt x="1342513" y="1417194"/>
                </a:lnTo>
                <a:lnTo>
                  <a:pt x="1359258" y="1415493"/>
                </a:lnTo>
                <a:close/>
                <a:moveTo>
                  <a:pt x="935283" y="1408139"/>
                </a:moveTo>
                <a:lnTo>
                  <a:pt x="927484" y="1408919"/>
                </a:lnTo>
                <a:lnTo>
                  <a:pt x="923800" y="1417194"/>
                </a:lnTo>
                <a:lnTo>
                  <a:pt x="940545" y="1415493"/>
                </a:lnTo>
                <a:close/>
                <a:moveTo>
                  <a:pt x="1109139" y="1407564"/>
                </a:moveTo>
                <a:lnTo>
                  <a:pt x="1123884" y="1417888"/>
                </a:lnTo>
                <a:lnTo>
                  <a:pt x="1041289" y="1535846"/>
                </a:lnTo>
                <a:lnTo>
                  <a:pt x="1026544" y="1525522"/>
                </a:lnTo>
                <a:close/>
                <a:moveTo>
                  <a:pt x="690426" y="1407564"/>
                </a:moveTo>
                <a:lnTo>
                  <a:pt x="705171" y="1417888"/>
                </a:lnTo>
                <a:lnTo>
                  <a:pt x="622576" y="1535846"/>
                </a:lnTo>
                <a:lnTo>
                  <a:pt x="607832" y="1525522"/>
                </a:lnTo>
                <a:close/>
                <a:moveTo>
                  <a:pt x="271713" y="1407564"/>
                </a:moveTo>
                <a:lnTo>
                  <a:pt x="286459" y="1417888"/>
                </a:lnTo>
                <a:lnTo>
                  <a:pt x="203863" y="1535846"/>
                </a:lnTo>
                <a:lnTo>
                  <a:pt x="189118" y="1525522"/>
                </a:lnTo>
                <a:close/>
                <a:moveTo>
                  <a:pt x="1333694" y="1398965"/>
                </a:moveTo>
                <a:lnTo>
                  <a:pt x="1324638" y="1399890"/>
                </a:lnTo>
                <a:lnTo>
                  <a:pt x="1334227" y="1413044"/>
                </a:lnTo>
                <a:lnTo>
                  <a:pt x="1337921" y="1404747"/>
                </a:lnTo>
                <a:close/>
                <a:moveTo>
                  <a:pt x="914980" y="1398965"/>
                </a:moveTo>
                <a:lnTo>
                  <a:pt x="905924" y="1399889"/>
                </a:lnTo>
                <a:lnTo>
                  <a:pt x="915513" y="1413043"/>
                </a:lnTo>
                <a:lnTo>
                  <a:pt x="919207" y="1404747"/>
                </a:lnTo>
                <a:close/>
                <a:moveTo>
                  <a:pt x="496267" y="1398964"/>
                </a:moveTo>
                <a:lnTo>
                  <a:pt x="487212" y="1399890"/>
                </a:lnTo>
                <a:lnTo>
                  <a:pt x="496800" y="1413043"/>
                </a:lnTo>
                <a:lnTo>
                  <a:pt x="500495" y="1404747"/>
                </a:lnTo>
                <a:close/>
                <a:moveTo>
                  <a:pt x="535960" y="1394533"/>
                </a:moveTo>
                <a:lnTo>
                  <a:pt x="527028" y="1395242"/>
                </a:lnTo>
                <a:lnTo>
                  <a:pt x="523836" y="1402408"/>
                </a:lnTo>
                <a:lnTo>
                  <a:pt x="529146" y="1409838"/>
                </a:lnTo>
                <a:close/>
                <a:moveTo>
                  <a:pt x="1373386" y="1394533"/>
                </a:moveTo>
                <a:lnTo>
                  <a:pt x="1364453" y="1395243"/>
                </a:lnTo>
                <a:lnTo>
                  <a:pt x="1361262" y="1402408"/>
                </a:lnTo>
                <a:lnTo>
                  <a:pt x="1366572" y="1409837"/>
                </a:lnTo>
                <a:close/>
                <a:moveTo>
                  <a:pt x="954673" y="1394533"/>
                </a:moveTo>
                <a:lnTo>
                  <a:pt x="945740" y="1395242"/>
                </a:lnTo>
                <a:lnTo>
                  <a:pt x="942550" y="1402409"/>
                </a:lnTo>
                <a:lnTo>
                  <a:pt x="947859" y="1409837"/>
                </a:lnTo>
                <a:close/>
                <a:moveTo>
                  <a:pt x="933096" y="1385847"/>
                </a:moveTo>
                <a:lnTo>
                  <a:pt x="929821" y="1386204"/>
                </a:lnTo>
                <a:lnTo>
                  <a:pt x="924944" y="1386687"/>
                </a:lnTo>
                <a:lnTo>
                  <a:pt x="921613" y="1394170"/>
                </a:lnTo>
                <a:lnTo>
                  <a:pt x="924034" y="1397497"/>
                </a:lnTo>
                <a:lnTo>
                  <a:pt x="926442" y="1400790"/>
                </a:lnTo>
                <a:lnTo>
                  <a:pt x="930547" y="1400396"/>
                </a:lnTo>
                <a:lnTo>
                  <a:pt x="934617" y="1399960"/>
                </a:lnTo>
                <a:lnTo>
                  <a:pt x="937948" y="1392477"/>
                </a:lnTo>
                <a:close/>
                <a:moveTo>
                  <a:pt x="514383" y="1385847"/>
                </a:moveTo>
                <a:lnTo>
                  <a:pt x="511108" y="1386204"/>
                </a:lnTo>
                <a:lnTo>
                  <a:pt x="506232" y="1386688"/>
                </a:lnTo>
                <a:lnTo>
                  <a:pt x="502900" y="1394170"/>
                </a:lnTo>
                <a:lnTo>
                  <a:pt x="505321" y="1397497"/>
                </a:lnTo>
                <a:lnTo>
                  <a:pt x="507730" y="1400790"/>
                </a:lnTo>
                <a:lnTo>
                  <a:pt x="511834" y="1400396"/>
                </a:lnTo>
                <a:lnTo>
                  <a:pt x="515903" y="1399959"/>
                </a:lnTo>
                <a:lnTo>
                  <a:pt x="519235" y="1392477"/>
                </a:lnTo>
                <a:close/>
                <a:moveTo>
                  <a:pt x="1351809" y="1385847"/>
                </a:moveTo>
                <a:lnTo>
                  <a:pt x="1348534" y="1386204"/>
                </a:lnTo>
                <a:lnTo>
                  <a:pt x="1343658" y="1386687"/>
                </a:lnTo>
                <a:lnTo>
                  <a:pt x="1340326" y="1394170"/>
                </a:lnTo>
                <a:lnTo>
                  <a:pt x="1342747" y="1397497"/>
                </a:lnTo>
                <a:lnTo>
                  <a:pt x="1345156" y="1400790"/>
                </a:lnTo>
                <a:lnTo>
                  <a:pt x="1349260" y="1400396"/>
                </a:lnTo>
                <a:lnTo>
                  <a:pt x="1353329" y="1399960"/>
                </a:lnTo>
                <a:lnTo>
                  <a:pt x="1356661" y="1392477"/>
                </a:lnTo>
                <a:close/>
                <a:moveTo>
                  <a:pt x="493362" y="1375973"/>
                </a:moveTo>
                <a:lnTo>
                  <a:pt x="486829" y="1390645"/>
                </a:lnTo>
                <a:lnTo>
                  <a:pt x="495918" y="1389707"/>
                </a:lnTo>
                <a:lnTo>
                  <a:pt x="498877" y="1383060"/>
                </a:lnTo>
                <a:close/>
                <a:moveTo>
                  <a:pt x="1330788" y="1375973"/>
                </a:moveTo>
                <a:lnTo>
                  <a:pt x="1324255" y="1390644"/>
                </a:lnTo>
                <a:lnTo>
                  <a:pt x="1333344" y="1389707"/>
                </a:lnTo>
                <a:lnTo>
                  <a:pt x="1336303" y="1383061"/>
                </a:lnTo>
                <a:close/>
                <a:moveTo>
                  <a:pt x="912074" y="1375973"/>
                </a:moveTo>
                <a:lnTo>
                  <a:pt x="905543" y="1390645"/>
                </a:lnTo>
                <a:lnTo>
                  <a:pt x="914631" y="1389707"/>
                </a:lnTo>
                <a:lnTo>
                  <a:pt x="917591" y="1383061"/>
                </a:lnTo>
                <a:close/>
                <a:moveTo>
                  <a:pt x="524805" y="1372907"/>
                </a:moveTo>
                <a:lnTo>
                  <a:pt x="521111" y="1381203"/>
                </a:lnTo>
                <a:lnTo>
                  <a:pt x="524725" y="1386172"/>
                </a:lnTo>
                <a:lnTo>
                  <a:pt x="533944" y="1385428"/>
                </a:lnTo>
                <a:close/>
                <a:moveTo>
                  <a:pt x="1362231" y="1372906"/>
                </a:moveTo>
                <a:lnTo>
                  <a:pt x="1358537" y="1381204"/>
                </a:lnTo>
                <a:lnTo>
                  <a:pt x="1362151" y="1386172"/>
                </a:lnTo>
                <a:lnTo>
                  <a:pt x="1371370" y="1385428"/>
                </a:lnTo>
                <a:close/>
                <a:moveTo>
                  <a:pt x="943518" y="1372906"/>
                </a:moveTo>
                <a:lnTo>
                  <a:pt x="939823" y="1381204"/>
                </a:lnTo>
                <a:lnTo>
                  <a:pt x="943439" y="1386172"/>
                </a:lnTo>
                <a:lnTo>
                  <a:pt x="952657" y="1385428"/>
                </a:lnTo>
                <a:close/>
                <a:moveTo>
                  <a:pt x="1353625" y="1369536"/>
                </a:moveTo>
                <a:lnTo>
                  <a:pt x="1338690" y="1371067"/>
                </a:lnTo>
                <a:lnTo>
                  <a:pt x="1344316" y="1378393"/>
                </a:lnTo>
                <a:lnTo>
                  <a:pt x="1348541" y="1377972"/>
                </a:lnTo>
                <a:lnTo>
                  <a:pt x="1349930" y="1377832"/>
                </a:lnTo>
                <a:close/>
                <a:moveTo>
                  <a:pt x="934912" y="1369536"/>
                </a:moveTo>
                <a:lnTo>
                  <a:pt x="919976" y="1371067"/>
                </a:lnTo>
                <a:lnTo>
                  <a:pt x="925603" y="1378393"/>
                </a:lnTo>
                <a:lnTo>
                  <a:pt x="929827" y="1377972"/>
                </a:lnTo>
                <a:lnTo>
                  <a:pt x="931218" y="1377832"/>
                </a:lnTo>
                <a:close/>
                <a:moveTo>
                  <a:pt x="516198" y="1369535"/>
                </a:moveTo>
                <a:lnTo>
                  <a:pt x="501263" y="1371067"/>
                </a:lnTo>
                <a:lnTo>
                  <a:pt x="506889" y="1378393"/>
                </a:lnTo>
                <a:lnTo>
                  <a:pt x="511115" y="1377972"/>
                </a:lnTo>
                <a:lnTo>
                  <a:pt x="512504" y="1377832"/>
                </a:lnTo>
                <a:close/>
                <a:moveTo>
                  <a:pt x="1378002" y="1326104"/>
                </a:moveTo>
                <a:lnTo>
                  <a:pt x="1380358" y="1332192"/>
                </a:lnTo>
                <a:lnTo>
                  <a:pt x="1377601" y="1338386"/>
                </a:lnTo>
                <a:lnTo>
                  <a:pt x="1384048" y="1337600"/>
                </a:lnTo>
                <a:lnTo>
                  <a:pt x="1380314" y="1345987"/>
                </a:lnTo>
                <a:lnTo>
                  <a:pt x="1373786" y="1346955"/>
                </a:lnTo>
                <a:lnTo>
                  <a:pt x="1372407" y="1350051"/>
                </a:lnTo>
                <a:lnTo>
                  <a:pt x="1383602" y="1348642"/>
                </a:lnTo>
                <a:lnTo>
                  <a:pt x="1379868" y="1357030"/>
                </a:lnTo>
                <a:lnTo>
                  <a:pt x="1368592" y="1358619"/>
                </a:lnTo>
                <a:lnTo>
                  <a:pt x="1366146" y="1364113"/>
                </a:lnTo>
                <a:lnTo>
                  <a:pt x="1371094" y="1370894"/>
                </a:lnTo>
                <a:lnTo>
                  <a:pt x="1383029" y="1368190"/>
                </a:lnTo>
                <a:lnTo>
                  <a:pt x="1376230" y="1377921"/>
                </a:lnTo>
                <a:lnTo>
                  <a:pt x="1381165" y="1384669"/>
                </a:lnTo>
                <a:lnTo>
                  <a:pt x="1387260" y="1384186"/>
                </a:lnTo>
                <a:lnTo>
                  <a:pt x="1392254" y="1374004"/>
                </a:lnTo>
                <a:lnTo>
                  <a:pt x="1401441" y="1373028"/>
                </a:lnTo>
                <a:lnTo>
                  <a:pt x="1396635" y="1383214"/>
                </a:lnTo>
                <a:lnTo>
                  <a:pt x="1400001" y="1382897"/>
                </a:lnTo>
                <a:lnTo>
                  <a:pt x="1402918" y="1377017"/>
                </a:lnTo>
                <a:lnTo>
                  <a:pt x="1412126" y="1376052"/>
                </a:lnTo>
                <a:lnTo>
                  <a:pt x="1409354" y="1381914"/>
                </a:lnTo>
                <a:lnTo>
                  <a:pt x="1416137" y="1381224"/>
                </a:lnTo>
                <a:lnTo>
                  <a:pt x="1421230" y="1385306"/>
                </a:lnTo>
                <a:lnTo>
                  <a:pt x="1417125" y="1390385"/>
                </a:lnTo>
                <a:lnTo>
                  <a:pt x="1410351" y="1391054"/>
                </a:lnTo>
                <a:lnTo>
                  <a:pt x="1414275" y="1396241"/>
                </a:lnTo>
                <a:lnTo>
                  <a:pt x="1405108" y="1397171"/>
                </a:lnTo>
                <a:lnTo>
                  <a:pt x="1400967" y="1392049"/>
                </a:lnTo>
                <a:lnTo>
                  <a:pt x="1397601" y="1392366"/>
                </a:lnTo>
                <a:lnTo>
                  <a:pt x="1404465" y="1401355"/>
                </a:lnTo>
                <a:lnTo>
                  <a:pt x="1395288" y="1402306"/>
                </a:lnTo>
                <a:lnTo>
                  <a:pt x="1388215" y="1393361"/>
                </a:lnTo>
                <a:lnTo>
                  <a:pt x="1382892" y="1393753"/>
                </a:lnTo>
                <a:lnTo>
                  <a:pt x="1379208" y="1402028"/>
                </a:lnTo>
                <a:lnTo>
                  <a:pt x="1387241" y="1410643"/>
                </a:lnTo>
                <a:lnTo>
                  <a:pt x="1375806" y="1409669"/>
                </a:lnTo>
                <a:lnTo>
                  <a:pt x="1372223" y="1417717"/>
                </a:lnTo>
                <a:lnTo>
                  <a:pt x="1375402" y="1422140"/>
                </a:lnTo>
                <a:lnTo>
                  <a:pt x="1386773" y="1421432"/>
                </a:lnTo>
                <a:lnTo>
                  <a:pt x="1392205" y="1428889"/>
                </a:lnTo>
                <a:lnTo>
                  <a:pt x="1380942" y="1429780"/>
                </a:lnTo>
                <a:lnTo>
                  <a:pt x="1382959" y="1432493"/>
                </a:lnTo>
                <a:lnTo>
                  <a:pt x="1389537" y="1432144"/>
                </a:lnTo>
                <a:lnTo>
                  <a:pt x="1394980" y="1439578"/>
                </a:lnTo>
                <a:lnTo>
                  <a:pt x="1388510" y="1440112"/>
                </a:lnTo>
                <a:lnTo>
                  <a:pt x="1392513" y="1445605"/>
                </a:lnTo>
                <a:lnTo>
                  <a:pt x="1391517" y="1452042"/>
                </a:lnTo>
                <a:lnTo>
                  <a:pt x="1385066" y="1451011"/>
                </a:lnTo>
                <a:lnTo>
                  <a:pt x="1381040" y="1445508"/>
                </a:lnTo>
                <a:lnTo>
                  <a:pt x="1378539" y="1451491"/>
                </a:lnTo>
                <a:lnTo>
                  <a:pt x="1373084" y="1444024"/>
                </a:lnTo>
                <a:lnTo>
                  <a:pt x="1375479" y="1437912"/>
                </a:lnTo>
                <a:lnTo>
                  <a:pt x="1373496" y="1435187"/>
                </a:lnTo>
                <a:lnTo>
                  <a:pt x="1369152" y="1445551"/>
                </a:lnTo>
                <a:lnTo>
                  <a:pt x="1363719" y="1438094"/>
                </a:lnTo>
                <a:lnTo>
                  <a:pt x="1367934" y="1427591"/>
                </a:lnTo>
                <a:lnTo>
                  <a:pt x="1364884" y="1423307"/>
                </a:lnTo>
                <a:lnTo>
                  <a:pt x="1355906" y="1424240"/>
                </a:lnTo>
                <a:lnTo>
                  <a:pt x="1352484" y="1435394"/>
                </a:lnTo>
                <a:lnTo>
                  <a:pt x="1347588" y="1425087"/>
                </a:lnTo>
                <a:lnTo>
                  <a:pt x="1338588" y="1426011"/>
                </a:lnTo>
                <a:lnTo>
                  <a:pt x="1336454" y="1430803"/>
                </a:lnTo>
                <a:lnTo>
                  <a:pt x="1342828" y="1440223"/>
                </a:lnTo>
                <a:lnTo>
                  <a:pt x="1339073" y="1448656"/>
                </a:lnTo>
                <a:lnTo>
                  <a:pt x="1332639" y="1439371"/>
                </a:lnTo>
                <a:lnTo>
                  <a:pt x="1331270" y="1442446"/>
                </a:lnTo>
                <a:lnTo>
                  <a:pt x="1334919" y="1447944"/>
                </a:lnTo>
                <a:lnTo>
                  <a:pt x="1331165" y="1456377"/>
                </a:lnTo>
                <a:lnTo>
                  <a:pt x="1327445" y="1451037"/>
                </a:lnTo>
                <a:lnTo>
                  <a:pt x="1324688" y="1457231"/>
                </a:lnTo>
                <a:lnTo>
                  <a:pt x="1318596" y="1459530"/>
                </a:lnTo>
                <a:lnTo>
                  <a:pt x="1316229" y="1453465"/>
                </a:lnTo>
                <a:lnTo>
                  <a:pt x="1318988" y="1447271"/>
                </a:lnTo>
                <a:lnTo>
                  <a:pt x="1312552" y="1448090"/>
                </a:lnTo>
                <a:lnTo>
                  <a:pt x="1316307" y="1439657"/>
                </a:lnTo>
                <a:lnTo>
                  <a:pt x="1322812" y="1438680"/>
                </a:lnTo>
                <a:lnTo>
                  <a:pt x="1324181" y="1435606"/>
                </a:lnTo>
                <a:lnTo>
                  <a:pt x="1312976" y="1437037"/>
                </a:lnTo>
                <a:lnTo>
                  <a:pt x="1316730" y="1428604"/>
                </a:lnTo>
                <a:lnTo>
                  <a:pt x="1327996" y="1427038"/>
                </a:lnTo>
                <a:lnTo>
                  <a:pt x="1330321" y="1421816"/>
                </a:lnTo>
                <a:lnTo>
                  <a:pt x="1325328" y="1415015"/>
                </a:lnTo>
                <a:lnTo>
                  <a:pt x="1313481" y="1417703"/>
                </a:lnTo>
                <a:lnTo>
                  <a:pt x="1320214" y="1407997"/>
                </a:lnTo>
                <a:lnTo>
                  <a:pt x="1315030" y="1400895"/>
                </a:lnTo>
                <a:lnTo>
                  <a:pt x="1309361" y="1401458"/>
                </a:lnTo>
                <a:lnTo>
                  <a:pt x="1304334" y="1411653"/>
                </a:lnTo>
                <a:lnTo>
                  <a:pt x="1295157" y="1412606"/>
                </a:lnTo>
                <a:lnTo>
                  <a:pt x="1299963" y="1402420"/>
                </a:lnTo>
                <a:lnTo>
                  <a:pt x="1296600" y="1402793"/>
                </a:lnTo>
                <a:lnTo>
                  <a:pt x="1293661" y="1408663"/>
                </a:lnTo>
                <a:lnTo>
                  <a:pt x="1284494" y="1409593"/>
                </a:lnTo>
                <a:lnTo>
                  <a:pt x="1287257" y="1403753"/>
                </a:lnTo>
                <a:lnTo>
                  <a:pt x="1280483" y="1404421"/>
                </a:lnTo>
                <a:lnTo>
                  <a:pt x="1275391" y="1400339"/>
                </a:lnTo>
                <a:lnTo>
                  <a:pt x="1279518" y="1395268"/>
                </a:lnTo>
                <a:lnTo>
                  <a:pt x="1286247" y="1394580"/>
                </a:lnTo>
                <a:lnTo>
                  <a:pt x="1282336" y="1389426"/>
                </a:lnTo>
                <a:lnTo>
                  <a:pt x="1291513" y="1388473"/>
                </a:lnTo>
                <a:lnTo>
                  <a:pt x="1295622" y="1393608"/>
                </a:lnTo>
                <a:lnTo>
                  <a:pt x="1298997" y="1393268"/>
                </a:lnTo>
                <a:lnTo>
                  <a:pt x="1292123" y="1384303"/>
                </a:lnTo>
                <a:lnTo>
                  <a:pt x="1301332" y="1383338"/>
                </a:lnTo>
                <a:lnTo>
                  <a:pt x="1308372" y="1392296"/>
                </a:lnTo>
                <a:lnTo>
                  <a:pt x="1314659" y="1391628"/>
                </a:lnTo>
                <a:lnTo>
                  <a:pt x="1317849" y="1384461"/>
                </a:lnTo>
                <a:lnTo>
                  <a:pt x="1309224" y="1375230"/>
                </a:lnTo>
                <a:lnTo>
                  <a:pt x="1321503" y="1376254"/>
                </a:lnTo>
                <a:lnTo>
                  <a:pt x="1324996" y="1368410"/>
                </a:lnTo>
                <a:lnTo>
                  <a:pt x="1321186" y="1363517"/>
                </a:lnTo>
                <a:lnTo>
                  <a:pt x="1309850" y="1364268"/>
                </a:lnTo>
                <a:lnTo>
                  <a:pt x="1304372" y="1356790"/>
                </a:lnTo>
                <a:lnTo>
                  <a:pt x="1315645" y="1355876"/>
                </a:lnTo>
                <a:lnTo>
                  <a:pt x="1313628" y="1353164"/>
                </a:lnTo>
                <a:lnTo>
                  <a:pt x="1307074" y="1353523"/>
                </a:lnTo>
                <a:lnTo>
                  <a:pt x="1301641" y="1346067"/>
                </a:lnTo>
                <a:lnTo>
                  <a:pt x="1308088" y="1345523"/>
                </a:lnTo>
                <a:lnTo>
                  <a:pt x="1304107" y="1340040"/>
                </a:lnTo>
                <a:lnTo>
                  <a:pt x="1305104" y="1333604"/>
                </a:lnTo>
                <a:lnTo>
                  <a:pt x="1311567" y="1334666"/>
                </a:lnTo>
                <a:lnTo>
                  <a:pt x="1315581" y="1340136"/>
                </a:lnTo>
                <a:lnTo>
                  <a:pt x="1318072" y="1334176"/>
                </a:lnTo>
                <a:lnTo>
                  <a:pt x="1323495" y="1341655"/>
                </a:lnTo>
                <a:lnTo>
                  <a:pt x="1321108" y="1347745"/>
                </a:lnTo>
                <a:lnTo>
                  <a:pt x="1323137" y="1350490"/>
                </a:lnTo>
                <a:lnTo>
                  <a:pt x="1327446" y="1340083"/>
                </a:lnTo>
                <a:lnTo>
                  <a:pt x="1332868" y="1347563"/>
                </a:lnTo>
                <a:lnTo>
                  <a:pt x="1328666" y="1358098"/>
                </a:lnTo>
                <a:lnTo>
                  <a:pt x="1332689" y="1363302"/>
                </a:lnTo>
                <a:lnTo>
                  <a:pt x="1340310" y="1362498"/>
                </a:lnTo>
                <a:lnTo>
                  <a:pt x="1344036" y="1350476"/>
                </a:lnTo>
                <a:lnTo>
                  <a:pt x="1349301" y="1361597"/>
                </a:lnTo>
                <a:lnTo>
                  <a:pt x="1357540" y="1360742"/>
                </a:lnTo>
                <a:lnTo>
                  <a:pt x="1360157" y="1354864"/>
                </a:lnTo>
                <a:lnTo>
                  <a:pt x="1353770" y="1345411"/>
                </a:lnTo>
                <a:lnTo>
                  <a:pt x="1357505" y="1337024"/>
                </a:lnTo>
                <a:lnTo>
                  <a:pt x="1363971" y="1346295"/>
                </a:lnTo>
                <a:lnTo>
                  <a:pt x="1365351" y="1343199"/>
                </a:lnTo>
                <a:lnTo>
                  <a:pt x="1361702" y="1337700"/>
                </a:lnTo>
                <a:lnTo>
                  <a:pt x="1365436" y="1329313"/>
                </a:lnTo>
                <a:lnTo>
                  <a:pt x="1369165" y="1334631"/>
                </a:lnTo>
                <a:lnTo>
                  <a:pt x="1371923" y="1328436"/>
                </a:lnTo>
                <a:close/>
                <a:moveTo>
                  <a:pt x="540576" y="1326104"/>
                </a:moveTo>
                <a:lnTo>
                  <a:pt x="542932" y="1332192"/>
                </a:lnTo>
                <a:lnTo>
                  <a:pt x="540175" y="1338386"/>
                </a:lnTo>
                <a:lnTo>
                  <a:pt x="546622" y="1337600"/>
                </a:lnTo>
                <a:lnTo>
                  <a:pt x="542887" y="1345987"/>
                </a:lnTo>
                <a:lnTo>
                  <a:pt x="536360" y="1346954"/>
                </a:lnTo>
                <a:lnTo>
                  <a:pt x="534981" y="1350051"/>
                </a:lnTo>
                <a:lnTo>
                  <a:pt x="546176" y="1348643"/>
                </a:lnTo>
                <a:lnTo>
                  <a:pt x="542442" y="1357031"/>
                </a:lnTo>
                <a:lnTo>
                  <a:pt x="531166" y="1358620"/>
                </a:lnTo>
                <a:lnTo>
                  <a:pt x="528720" y="1364113"/>
                </a:lnTo>
                <a:lnTo>
                  <a:pt x="533667" y="1370894"/>
                </a:lnTo>
                <a:lnTo>
                  <a:pt x="545603" y="1368190"/>
                </a:lnTo>
                <a:lnTo>
                  <a:pt x="538804" y="1377921"/>
                </a:lnTo>
                <a:lnTo>
                  <a:pt x="543739" y="1384669"/>
                </a:lnTo>
                <a:lnTo>
                  <a:pt x="549834" y="1384186"/>
                </a:lnTo>
                <a:lnTo>
                  <a:pt x="554829" y="1374003"/>
                </a:lnTo>
                <a:lnTo>
                  <a:pt x="564015" y="1373029"/>
                </a:lnTo>
                <a:lnTo>
                  <a:pt x="559210" y="1383213"/>
                </a:lnTo>
                <a:lnTo>
                  <a:pt x="562575" y="1382898"/>
                </a:lnTo>
                <a:lnTo>
                  <a:pt x="565491" y="1377016"/>
                </a:lnTo>
                <a:lnTo>
                  <a:pt x="574701" y="1376051"/>
                </a:lnTo>
                <a:lnTo>
                  <a:pt x="571928" y="1381914"/>
                </a:lnTo>
                <a:lnTo>
                  <a:pt x="578712" y="1381223"/>
                </a:lnTo>
                <a:lnTo>
                  <a:pt x="583804" y="1385306"/>
                </a:lnTo>
                <a:lnTo>
                  <a:pt x="579699" y="1390386"/>
                </a:lnTo>
                <a:lnTo>
                  <a:pt x="572925" y="1391054"/>
                </a:lnTo>
                <a:lnTo>
                  <a:pt x="576848" y="1396240"/>
                </a:lnTo>
                <a:lnTo>
                  <a:pt x="567682" y="1397171"/>
                </a:lnTo>
                <a:lnTo>
                  <a:pt x="563541" y="1392049"/>
                </a:lnTo>
                <a:lnTo>
                  <a:pt x="560174" y="1392366"/>
                </a:lnTo>
                <a:lnTo>
                  <a:pt x="567039" y="1401354"/>
                </a:lnTo>
                <a:lnTo>
                  <a:pt x="557862" y="1402307"/>
                </a:lnTo>
                <a:lnTo>
                  <a:pt x="550789" y="1393361"/>
                </a:lnTo>
                <a:lnTo>
                  <a:pt x="545466" y="1393754"/>
                </a:lnTo>
                <a:lnTo>
                  <a:pt x="541782" y="1402028"/>
                </a:lnTo>
                <a:lnTo>
                  <a:pt x="549816" y="1410643"/>
                </a:lnTo>
                <a:lnTo>
                  <a:pt x="538380" y="1409669"/>
                </a:lnTo>
                <a:lnTo>
                  <a:pt x="534797" y="1417718"/>
                </a:lnTo>
                <a:lnTo>
                  <a:pt x="537976" y="1422140"/>
                </a:lnTo>
                <a:lnTo>
                  <a:pt x="549347" y="1421432"/>
                </a:lnTo>
                <a:lnTo>
                  <a:pt x="554779" y="1428890"/>
                </a:lnTo>
                <a:lnTo>
                  <a:pt x="543516" y="1429781"/>
                </a:lnTo>
                <a:lnTo>
                  <a:pt x="545533" y="1432493"/>
                </a:lnTo>
                <a:lnTo>
                  <a:pt x="552111" y="1432144"/>
                </a:lnTo>
                <a:lnTo>
                  <a:pt x="557554" y="1439578"/>
                </a:lnTo>
                <a:lnTo>
                  <a:pt x="551084" y="1440111"/>
                </a:lnTo>
                <a:lnTo>
                  <a:pt x="555087" y="1445605"/>
                </a:lnTo>
                <a:lnTo>
                  <a:pt x="554091" y="1452041"/>
                </a:lnTo>
                <a:lnTo>
                  <a:pt x="547640" y="1451011"/>
                </a:lnTo>
                <a:lnTo>
                  <a:pt x="543613" y="1445507"/>
                </a:lnTo>
                <a:lnTo>
                  <a:pt x="541112" y="1451491"/>
                </a:lnTo>
                <a:lnTo>
                  <a:pt x="535658" y="1444024"/>
                </a:lnTo>
                <a:lnTo>
                  <a:pt x="538054" y="1437912"/>
                </a:lnTo>
                <a:lnTo>
                  <a:pt x="536070" y="1435187"/>
                </a:lnTo>
                <a:lnTo>
                  <a:pt x="531726" y="1445551"/>
                </a:lnTo>
                <a:lnTo>
                  <a:pt x="526293" y="1438094"/>
                </a:lnTo>
                <a:lnTo>
                  <a:pt x="530509" y="1427591"/>
                </a:lnTo>
                <a:lnTo>
                  <a:pt x="527457" y="1423307"/>
                </a:lnTo>
                <a:lnTo>
                  <a:pt x="518480" y="1424240"/>
                </a:lnTo>
                <a:lnTo>
                  <a:pt x="515058" y="1435395"/>
                </a:lnTo>
                <a:lnTo>
                  <a:pt x="510162" y="1425088"/>
                </a:lnTo>
                <a:lnTo>
                  <a:pt x="501162" y="1426011"/>
                </a:lnTo>
                <a:lnTo>
                  <a:pt x="499028" y="1430803"/>
                </a:lnTo>
                <a:lnTo>
                  <a:pt x="505402" y="1440224"/>
                </a:lnTo>
                <a:lnTo>
                  <a:pt x="501647" y="1448656"/>
                </a:lnTo>
                <a:lnTo>
                  <a:pt x="495213" y="1439371"/>
                </a:lnTo>
                <a:lnTo>
                  <a:pt x="493844" y="1442445"/>
                </a:lnTo>
                <a:lnTo>
                  <a:pt x="497493" y="1447944"/>
                </a:lnTo>
                <a:lnTo>
                  <a:pt x="493739" y="1456376"/>
                </a:lnTo>
                <a:lnTo>
                  <a:pt x="490019" y="1451037"/>
                </a:lnTo>
                <a:lnTo>
                  <a:pt x="487261" y="1457230"/>
                </a:lnTo>
                <a:lnTo>
                  <a:pt x="481170" y="1459531"/>
                </a:lnTo>
                <a:lnTo>
                  <a:pt x="478803" y="1453465"/>
                </a:lnTo>
                <a:lnTo>
                  <a:pt x="481561" y="1447271"/>
                </a:lnTo>
                <a:lnTo>
                  <a:pt x="475126" y="1448090"/>
                </a:lnTo>
                <a:lnTo>
                  <a:pt x="478881" y="1439658"/>
                </a:lnTo>
                <a:lnTo>
                  <a:pt x="485386" y="1438680"/>
                </a:lnTo>
                <a:lnTo>
                  <a:pt x="486755" y="1435606"/>
                </a:lnTo>
                <a:lnTo>
                  <a:pt x="475550" y="1437037"/>
                </a:lnTo>
                <a:lnTo>
                  <a:pt x="479304" y="1428604"/>
                </a:lnTo>
                <a:lnTo>
                  <a:pt x="490570" y="1427037"/>
                </a:lnTo>
                <a:lnTo>
                  <a:pt x="492895" y="1421815"/>
                </a:lnTo>
                <a:lnTo>
                  <a:pt x="487902" y="1415015"/>
                </a:lnTo>
                <a:lnTo>
                  <a:pt x="476055" y="1417703"/>
                </a:lnTo>
                <a:lnTo>
                  <a:pt x="482789" y="1407997"/>
                </a:lnTo>
                <a:lnTo>
                  <a:pt x="477605" y="1400894"/>
                </a:lnTo>
                <a:lnTo>
                  <a:pt x="471934" y="1401458"/>
                </a:lnTo>
                <a:lnTo>
                  <a:pt x="466907" y="1411653"/>
                </a:lnTo>
                <a:lnTo>
                  <a:pt x="457731" y="1412606"/>
                </a:lnTo>
                <a:lnTo>
                  <a:pt x="462537" y="1402420"/>
                </a:lnTo>
                <a:lnTo>
                  <a:pt x="459174" y="1402793"/>
                </a:lnTo>
                <a:lnTo>
                  <a:pt x="456234" y="1408663"/>
                </a:lnTo>
                <a:lnTo>
                  <a:pt x="447069" y="1409592"/>
                </a:lnTo>
                <a:lnTo>
                  <a:pt x="449831" y="1403753"/>
                </a:lnTo>
                <a:lnTo>
                  <a:pt x="443058" y="1404421"/>
                </a:lnTo>
                <a:lnTo>
                  <a:pt x="437965" y="1400338"/>
                </a:lnTo>
                <a:lnTo>
                  <a:pt x="442092" y="1395269"/>
                </a:lnTo>
                <a:lnTo>
                  <a:pt x="448820" y="1394580"/>
                </a:lnTo>
                <a:lnTo>
                  <a:pt x="444910" y="1389426"/>
                </a:lnTo>
                <a:lnTo>
                  <a:pt x="454087" y="1388474"/>
                </a:lnTo>
                <a:lnTo>
                  <a:pt x="458195" y="1393608"/>
                </a:lnTo>
                <a:lnTo>
                  <a:pt x="461571" y="1393269"/>
                </a:lnTo>
                <a:lnTo>
                  <a:pt x="454697" y="1384302"/>
                </a:lnTo>
                <a:lnTo>
                  <a:pt x="463906" y="1383338"/>
                </a:lnTo>
                <a:lnTo>
                  <a:pt x="470946" y="1392296"/>
                </a:lnTo>
                <a:lnTo>
                  <a:pt x="477233" y="1391628"/>
                </a:lnTo>
                <a:lnTo>
                  <a:pt x="480423" y="1384461"/>
                </a:lnTo>
                <a:lnTo>
                  <a:pt x="471797" y="1375230"/>
                </a:lnTo>
                <a:lnTo>
                  <a:pt x="484077" y="1376255"/>
                </a:lnTo>
                <a:lnTo>
                  <a:pt x="487569" y="1368410"/>
                </a:lnTo>
                <a:lnTo>
                  <a:pt x="483760" y="1363517"/>
                </a:lnTo>
                <a:lnTo>
                  <a:pt x="472425" y="1364267"/>
                </a:lnTo>
                <a:lnTo>
                  <a:pt x="466947" y="1356790"/>
                </a:lnTo>
                <a:lnTo>
                  <a:pt x="478219" y="1355876"/>
                </a:lnTo>
                <a:lnTo>
                  <a:pt x="476202" y="1353164"/>
                </a:lnTo>
                <a:lnTo>
                  <a:pt x="469648" y="1353523"/>
                </a:lnTo>
                <a:lnTo>
                  <a:pt x="464214" y="1346066"/>
                </a:lnTo>
                <a:lnTo>
                  <a:pt x="470662" y="1345523"/>
                </a:lnTo>
                <a:lnTo>
                  <a:pt x="466681" y="1340039"/>
                </a:lnTo>
                <a:lnTo>
                  <a:pt x="467678" y="1333603"/>
                </a:lnTo>
                <a:lnTo>
                  <a:pt x="474141" y="1334665"/>
                </a:lnTo>
                <a:lnTo>
                  <a:pt x="478155" y="1340137"/>
                </a:lnTo>
                <a:lnTo>
                  <a:pt x="480646" y="1334176"/>
                </a:lnTo>
                <a:lnTo>
                  <a:pt x="486069" y="1341656"/>
                </a:lnTo>
                <a:lnTo>
                  <a:pt x="483683" y="1347744"/>
                </a:lnTo>
                <a:lnTo>
                  <a:pt x="485712" y="1350490"/>
                </a:lnTo>
                <a:lnTo>
                  <a:pt x="490020" y="1340083"/>
                </a:lnTo>
                <a:lnTo>
                  <a:pt x="495442" y="1347564"/>
                </a:lnTo>
                <a:lnTo>
                  <a:pt x="491240" y="1358098"/>
                </a:lnTo>
                <a:lnTo>
                  <a:pt x="495263" y="1363302"/>
                </a:lnTo>
                <a:lnTo>
                  <a:pt x="502885" y="1362497"/>
                </a:lnTo>
                <a:lnTo>
                  <a:pt x="506610" y="1350476"/>
                </a:lnTo>
                <a:lnTo>
                  <a:pt x="511875" y="1361597"/>
                </a:lnTo>
                <a:lnTo>
                  <a:pt x="520114" y="1360742"/>
                </a:lnTo>
                <a:lnTo>
                  <a:pt x="522731" y="1354864"/>
                </a:lnTo>
                <a:lnTo>
                  <a:pt x="516344" y="1345410"/>
                </a:lnTo>
                <a:lnTo>
                  <a:pt x="520079" y="1337024"/>
                </a:lnTo>
                <a:lnTo>
                  <a:pt x="526545" y="1346295"/>
                </a:lnTo>
                <a:lnTo>
                  <a:pt x="527924" y="1343198"/>
                </a:lnTo>
                <a:lnTo>
                  <a:pt x="524276" y="1337700"/>
                </a:lnTo>
                <a:lnTo>
                  <a:pt x="528010" y="1329313"/>
                </a:lnTo>
                <a:lnTo>
                  <a:pt x="531739" y="1334631"/>
                </a:lnTo>
                <a:lnTo>
                  <a:pt x="534497" y="1328436"/>
                </a:lnTo>
                <a:close/>
                <a:moveTo>
                  <a:pt x="959289" y="1326104"/>
                </a:moveTo>
                <a:lnTo>
                  <a:pt x="961645" y="1332192"/>
                </a:lnTo>
                <a:lnTo>
                  <a:pt x="958887" y="1338386"/>
                </a:lnTo>
                <a:lnTo>
                  <a:pt x="965334" y="1337600"/>
                </a:lnTo>
                <a:lnTo>
                  <a:pt x="961600" y="1345987"/>
                </a:lnTo>
                <a:lnTo>
                  <a:pt x="955073" y="1346955"/>
                </a:lnTo>
                <a:lnTo>
                  <a:pt x="953694" y="1350051"/>
                </a:lnTo>
                <a:lnTo>
                  <a:pt x="964889" y="1348642"/>
                </a:lnTo>
                <a:lnTo>
                  <a:pt x="961154" y="1357030"/>
                </a:lnTo>
                <a:lnTo>
                  <a:pt x="949879" y="1358619"/>
                </a:lnTo>
                <a:lnTo>
                  <a:pt x="947433" y="1364113"/>
                </a:lnTo>
                <a:lnTo>
                  <a:pt x="952381" y="1370894"/>
                </a:lnTo>
                <a:lnTo>
                  <a:pt x="964315" y="1368189"/>
                </a:lnTo>
                <a:lnTo>
                  <a:pt x="957517" y="1377921"/>
                </a:lnTo>
                <a:lnTo>
                  <a:pt x="962452" y="1384669"/>
                </a:lnTo>
                <a:lnTo>
                  <a:pt x="968547" y="1384187"/>
                </a:lnTo>
                <a:lnTo>
                  <a:pt x="973541" y="1374003"/>
                </a:lnTo>
                <a:lnTo>
                  <a:pt x="982728" y="1373028"/>
                </a:lnTo>
                <a:lnTo>
                  <a:pt x="977922" y="1383214"/>
                </a:lnTo>
                <a:lnTo>
                  <a:pt x="981288" y="1382897"/>
                </a:lnTo>
                <a:lnTo>
                  <a:pt x="984204" y="1377016"/>
                </a:lnTo>
                <a:lnTo>
                  <a:pt x="993413" y="1376052"/>
                </a:lnTo>
                <a:lnTo>
                  <a:pt x="990641" y="1381914"/>
                </a:lnTo>
                <a:lnTo>
                  <a:pt x="997424" y="1381224"/>
                </a:lnTo>
                <a:lnTo>
                  <a:pt x="1002517" y="1385305"/>
                </a:lnTo>
                <a:lnTo>
                  <a:pt x="998412" y="1390386"/>
                </a:lnTo>
                <a:lnTo>
                  <a:pt x="991639" y="1391055"/>
                </a:lnTo>
                <a:lnTo>
                  <a:pt x="995562" y="1396241"/>
                </a:lnTo>
                <a:lnTo>
                  <a:pt x="986395" y="1397171"/>
                </a:lnTo>
                <a:lnTo>
                  <a:pt x="982253" y="1392049"/>
                </a:lnTo>
                <a:lnTo>
                  <a:pt x="978888" y="1392366"/>
                </a:lnTo>
                <a:lnTo>
                  <a:pt x="985751" y="1401354"/>
                </a:lnTo>
                <a:lnTo>
                  <a:pt x="976576" y="1402307"/>
                </a:lnTo>
                <a:lnTo>
                  <a:pt x="969503" y="1393361"/>
                </a:lnTo>
                <a:lnTo>
                  <a:pt x="964179" y="1393753"/>
                </a:lnTo>
                <a:lnTo>
                  <a:pt x="960496" y="1402028"/>
                </a:lnTo>
                <a:lnTo>
                  <a:pt x="968528" y="1410642"/>
                </a:lnTo>
                <a:lnTo>
                  <a:pt x="957093" y="1409670"/>
                </a:lnTo>
                <a:lnTo>
                  <a:pt x="953510" y="1417718"/>
                </a:lnTo>
                <a:lnTo>
                  <a:pt x="956689" y="1422140"/>
                </a:lnTo>
                <a:lnTo>
                  <a:pt x="968060" y="1421432"/>
                </a:lnTo>
                <a:lnTo>
                  <a:pt x="973492" y="1428889"/>
                </a:lnTo>
                <a:lnTo>
                  <a:pt x="962230" y="1429781"/>
                </a:lnTo>
                <a:lnTo>
                  <a:pt x="964247" y="1432493"/>
                </a:lnTo>
                <a:lnTo>
                  <a:pt x="970824" y="1432143"/>
                </a:lnTo>
                <a:lnTo>
                  <a:pt x="976267" y="1439578"/>
                </a:lnTo>
                <a:lnTo>
                  <a:pt x="969797" y="1440111"/>
                </a:lnTo>
                <a:lnTo>
                  <a:pt x="973800" y="1445605"/>
                </a:lnTo>
                <a:lnTo>
                  <a:pt x="972804" y="1452042"/>
                </a:lnTo>
                <a:lnTo>
                  <a:pt x="966353" y="1451011"/>
                </a:lnTo>
                <a:lnTo>
                  <a:pt x="962327" y="1445508"/>
                </a:lnTo>
                <a:lnTo>
                  <a:pt x="959826" y="1451491"/>
                </a:lnTo>
                <a:lnTo>
                  <a:pt x="954370" y="1444023"/>
                </a:lnTo>
                <a:lnTo>
                  <a:pt x="956767" y="1437912"/>
                </a:lnTo>
                <a:lnTo>
                  <a:pt x="954782" y="1435187"/>
                </a:lnTo>
                <a:lnTo>
                  <a:pt x="950439" y="1445551"/>
                </a:lnTo>
                <a:lnTo>
                  <a:pt x="945007" y="1438094"/>
                </a:lnTo>
                <a:lnTo>
                  <a:pt x="949223" y="1427591"/>
                </a:lnTo>
                <a:lnTo>
                  <a:pt x="946171" y="1423307"/>
                </a:lnTo>
                <a:lnTo>
                  <a:pt x="937192" y="1424240"/>
                </a:lnTo>
                <a:lnTo>
                  <a:pt x="933770" y="1435394"/>
                </a:lnTo>
                <a:lnTo>
                  <a:pt x="928876" y="1425088"/>
                </a:lnTo>
                <a:lnTo>
                  <a:pt x="919874" y="1426011"/>
                </a:lnTo>
                <a:lnTo>
                  <a:pt x="917741" y="1430803"/>
                </a:lnTo>
                <a:lnTo>
                  <a:pt x="924115" y="1440224"/>
                </a:lnTo>
                <a:lnTo>
                  <a:pt x="920360" y="1448656"/>
                </a:lnTo>
                <a:lnTo>
                  <a:pt x="913926" y="1439371"/>
                </a:lnTo>
                <a:lnTo>
                  <a:pt x="912557" y="1442446"/>
                </a:lnTo>
                <a:lnTo>
                  <a:pt x="916206" y="1447945"/>
                </a:lnTo>
                <a:lnTo>
                  <a:pt x="912452" y="1456377"/>
                </a:lnTo>
                <a:lnTo>
                  <a:pt x="908732" y="1451037"/>
                </a:lnTo>
                <a:lnTo>
                  <a:pt x="905975" y="1457230"/>
                </a:lnTo>
                <a:lnTo>
                  <a:pt x="899883" y="1459530"/>
                </a:lnTo>
                <a:lnTo>
                  <a:pt x="897517" y="1453465"/>
                </a:lnTo>
                <a:lnTo>
                  <a:pt x="900275" y="1447271"/>
                </a:lnTo>
                <a:lnTo>
                  <a:pt x="893840" y="1448090"/>
                </a:lnTo>
                <a:lnTo>
                  <a:pt x="897595" y="1439658"/>
                </a:lnTo>
                <a:lnTo>
                  <a:pt x="904100" y="1438680"/>
                </a:lnTo>
                <a:lnTo>
                  <a:pt x="905468" y="1435606"/>
                </a:lnTo>
                <a:lnTo>
                  <a:pt x="894263" y="1437037"/>
                </a:lnTo>
                <a:lnTo>
                  <a:pt x="898017" y="1428604"/>
                </a:lnTo>
                <a:lnTo>
                  <a:pt x="909283" y="1427038"/>
                </a:lnTo>
                <a:lnTo>
                  <a:pt x="911608" y="1421816"/>
                </a:lnTo>
                <a:lnTo>
                  <a:pt x="906615" y="1415015"/>
                </a:lnTo>
                <a:lnTo>
                  <a:pt x="894769" y="1417704"/>
                </a:lnTo>
                <a:lnTo>
                  <a:pt x="901502" y="1407997"/>
                </a:lnTo>
                <a:lnTo>
                  <a:pt x="896318" y="1400895"/>
                </a:lnTo>
                <a:lnTo>
                  <a:pt x="890648" y="1401458"/>
                </a:lnTo>
                <a:lnTo>
                  <a:pt x="885621" y="1411653"/>
                </a:lnTo>
                <a:lnTo>
                  <a:pt x="876444" y="1412606"/>
                </a:lnTo>
                <a:lnTo>
                  <a:pt x="881250" y="1402421"/>
                </a:lnTo>
                <a:lnTo>
                  <a:pt x="877886" y="1402793"/>
                </a:lnTo>
                <a:lnTo>
                  <a:pt x="874948" y="1408663"/>
                </a:lnTo>
                <a:lnTo>
                  <a:pt x="865782" y="1409593"/>
                </a:lnTo>
                <a:lnTo>
                  <a:pt x="868544" y="1403753"/>
                </a:lnTo>
                <a:lnTo>
                  <a:pt x="861770" y="1404420"/>
                </a:lnTo>
                <a:lnTo>
                  <a:pt x="856678" y="1400339"/>
                </a:lnTo>
                <a:lnTo>
                  <a:pt x="860805" y="1395268"/>
                </a:lnTo>
                <a:lnTo>
                  <a:pt x="867533" y="1394580"/>
                </a:lnTo>
                <a:lnTo>
                  <a:pt x="863623" y="1389426"/>
                </a:lnTo>
                <a:lnTo>
                  <a:pt x="872800" y="1388473"/>
                </a:lnTo>
                <a:lnTo>
                  <a:pt x="876909" y="1393608"/>
                </a:lnTo>
                <a:lnTo>
                  <a:pt x="880285" y="1393269"/>
                </a:lnTo>
                <a:lnTo>
                  <a:pt x="873410" y="1384302"/>
                </a:lnTo>
                <a:lnTo>
                  <a:pt x="882619" y="1383338"/>
                </a:lnTo>
                <a:lnTo>
                  <a:pt x="889660" y="1392296"/>
                </a:lnTo>
                <a:lnTo>
                  <a:pt x="895946" y="1391628"/>
                </a:lnTo>
                <a:lnTo>
                  <a:pt x="899137" y="1384461"/>
                </a:lnTo>
                <a:lnTo>
                  <a:pt x="890511" y="1375230"/>
                </a:lnTo>
                <a:lnTo>
                  <a:pt x="902790" y="1376254"/>
                </a:lnTo>
                <a:lnTo>
                  <a:pt x="906283" y="1368410"/>
                </a:lnTo>
                <a:lnTo>
                  <a:pt x="902472" y="1363517"/>
                </a:lnTo>
                <a:lnTo>
                  <a:pt x="891137" y="1364267"/>
                </a:lnTo>
                <a:lnTo>
                  <a:pt x="885660" y="1356790"/>
                </a:lnTo>
                <a:lnTo>
                  <a:pt x="896933" y="1355877"/>
                </a:lnTo>
                <a:lnTo>
                  <a:pt x="894916" y="1353164"/>
                </a:lnTo>
                <a:lnTo>
                  <a:pt x="888360" y="1353523"/>
                </a:lnTo>
                <a:lnTo>
                  <a:pt x="882928" y="1346066"/>
                </a:lnTo>
                <a:lnTo>
                  <a:pt x="889375" y="1345523"/>
                </a:lnTo>
                <a:lnTo>
                  <a:pt x="885395" y="1340040"/>
                </a:lnTo>
                <a:lnTo>
                  <a:pt x="886390" y="1333604"/>
                </a:lnTo>
                <a:lnTo>
                  <a:pt x="892855" y="1334665"/>
                </a:lnTo>
                <a:lnTo>
                  <a:pt x="896868" y="1340137"/>
                </a:lnTo>
                <a:lnTo>
                  <a:pt x="899360" y="1334176"/>
                </a:lnTo>
                <a:lnTo>
                  <a:pt x="904781" y="1341655"/>
                </a:lnTo>
                <a:lnTo>
                  <a:pt x="902396" y="1347745"/>
                </a:lnTo>
                <a:lnTo>
                  <a:pt x="904425" y="1350491"/>
                </a:lnTo>
                <a:lnTo>
                  <a:pt x="908733" y="1340084"/>
                </a:lnTo>
                <a:lnTo>
                  <a:pt x="914156" y="1347564"/>
                </a:lnTo>
                <a:lnTo>
                  <a:pt x="909952" y="1358098"/>
                </a:lnTo>
                <a:lnTo>
                  <a:pt x="913977" y="1363303"/>
                </a:lnTo>
                <a:lnTo>
                  <a:pt x="921597" y="1362497"/>
                </a:lnTo>
                <a:lnTo>
                  <a:pt x="925323" y="1350476"/>
                </a:lnTo>
                <a:lnTo>
                  <a:pt x="930588" y="1361597"/>
                </a:lnTo>
                <a:lnTo>
                  <a:pt x="938827" y="1360742"/>
                </a:lnTo>
                <a:lnTo>
                  <a:pt x="941443" y="1354864"/>
                </a:lnTo>
                <a:lnTo>
                  <a:pt x="935057" y="1345411"/>
                </a:lnTo>
                <a:lnTo>
                  <a:pt x="938792" y="1337023"/>
                </a:lnTo>
                <a:lnTo>
                  <a:pt x="945259" y="1346296"/>
                </a:lnTo>
                <a:lnTo>
                  <a:pt x="946638" y="1343198"/>
                </a:lnTo>
                <a:lnTo>
                  <a:pt x="942989" y="1337700"/>
                </a:lnTo>
                <a:lnTo>
                  <a:pt x="946723" y="1329313"/>
                </a:lnTo>
                <a:lnTo>
                  <a:pt x="950453" y="1334631"/>
                </a:lnTo>
                <a:lnTo>
                  <a:pt x="953210" y="1328437"/>
                </a:lnTo>
                <a:close/>
                <a:moveTo>
                  <a:pt x="810750" y="1241172"/>
                </a:moveTo>
                <a:lnTo>
                  <a:pt x="825494" y="1251495"/>
                </a:lnTo>
                <a:lnTo>
                  <a:pt x="742899" y="1369454"/>
                </a:lnTo>
                <a:lnTo>
                  <a:pt x="728155" y="1359130"/>
                </a:lnTo>
                <a:close/>
                <a:moveTo>
                  <a:pt x="392036" y="1241172"/>
                </a:moveTo>
                <a:lnTo>
                  <a:pt x="406781" y="1251496"/>
                </a:lnTo>
                <a:lnTo>
                  <a:pt x="324186" y="1369454"/>
                </a:lnTo>
                <a:lnTo>
                  <a:pt x="309441" y="1359130"/>
                </a:lnTo>
                <a:close/>
                <a:moveTo>
                  <a:pt x="1229462" y="1241171"/>
                </a:moveTo>
                <a:lnTo>
                  <a:pt x="1244207" y="1251496"/>
                </a:lnTo>
                <a:lnTo>
                  <a:pt x="1161612" y="1369454"/>
                </a:lnTo>
                <a:lnTo>
                  <a:pt x="1146868" y="1359130"/>
                </a:lnTo>
                <a:close/>
                <a:moveTo>
                  <a:pt x="1058675" y="1230136"/>
                </a:moveTo>
                <a:lnTo>
                  <a:pt x="1050876" y="1230917"/>
                </a:lnTo>
                <a:lnTo>
                  <a:pt x="1047192" y="1239190"/>
                </a:lnTo>
                <a:lnTo>
                  <a:pt x="1063937" y="1237490"/>
                </a:lnTo>
                <a:close/>
                <a:moveTo>
                  <a:pt x="639962" y="1230136"/>
                </a:moveTo>
                <a:lnTo>
                  <a:pt x="632163" y="1230917"/>
                </a:lnTo>
                <a:lnTo>
                  <a:pt x="628479" y="1239190"/>
                </a:lnTo>
                <a:lnTo>
                  <a:pt x="645223" y="1237490"/>
                </a:lnTo>
                <a:close/>
                <a:moveTo>
                  <a:pt x="1477388" y="1230136"/>
                </a:moveTo>
                <a:lnTo>
                  <a:pt x="1469588" y="1230916"/>
                </a:lnTo>
                <a:lnTo>
                  <a:pt x="1465906" y="1239190"/>
                </a:lnTo>
                <a:lnTo>
                  <a:pt x="1482650" y="1237490"/>
                </a:lnTo>
                <a:close/>
                <a:moveTo>
                  <a:pt x="1038373" y="1220962"/>
                </a:moveTo>
                <a:lnTo>
                  <a:pt x="1029316" y="1221887"/>
                </a:lnTo>
                <a:lnTo>
                  <a:pt x="1038906" y="1235041"/>
                </a:lnTo>
                <a:lnTo>
                  <a:pt x="1042600" y="1226744"/>
                </a:lnTo>
                <a:close/>
                <a:moveTo>
                  <a:pt x="619659" y="1220962"/>
                </a:moveTo>
                <a:lnTo>
                  <a:pt x="610603" y="1221887"/>
                </a:lnTo>
                <a:lnTo>
                  <a:pt x="620192" y="1235041"/>
                </a:lnTo>
                <a:lnTo>
                  <a:pt x="623886" y="1226744"/>
                </a:lnTo>
                <a:close/>
                <a:moveTo>
                  <a:pt x="1457085" y="1220962"/>
                </a:moveTo>
                <a:lnTo>
                  <a:pt x="1448029" y="1221886"/>
                </a:lnTo>
                <a:lnTo>
                  <a:pt x="1457618" y="1235040"/>
                </a:lnTo>
                <a:lnTo>
                  <a:pt x="1461312" y="1226744"/>
                </a:lnTo>
                <a:close/>
                <a:moveTo>
                  <a:pt x="1078065" y="1216530"/>
                </a:moveTo>
                <a:lnTo>
                  <a:pt x="1069133" y="1217239"/>
                </a:lnTo>
                <a:lnTo>
                  <a:pt x="1065942" y="1224405"/>
                </a:lnTo>
                <a:lnTo>
                  <a:pt x="1071251" y="1231835"/>
                </a:lnTo>
                <a:close/>
                <a:moveTo>
                  <a:pt x="1496778" y="1216530"/>
                </a:moveTo>
                <a:lnTo>
                  <a:pt x="1487846" y="1217239"/>
                </a:lnTo>
                <a:lnTo>
                  <a:pt x="1484655" y="1224405"/>
                </a:lnTo>
                <a:lnTo>
                  <a:pt x="1489964" y="1231834"/>
                </a:lnTo>
                <a:close/>
                <a:moveTo>
                  <a:pt x="659352" y="1216529"/>
                </a:moveTo>
                <a:lnTo>
                  <a:pt x="650420" y="1217239"/>
                </a:lnTo>
                <a:lnTo>
                  <a:pt x="647229" y="1224405"/>
                </a:lnTo>
                <a:lnTo>
                  <a:pt x="652538" y="1231835"/>
                </a:lnTo>
                <a:close/>
                <a:moveTo>
                  <a:pt x="1475201" y="1207844"/>
                </a:moveTo>
                <a:lnTo>
                  <a:pt x="1471925" y="1208201"/>
                </a:lnTo>
                <a:lnTo>
                  <a:pt x="1467049" y="1208684"/>
                </a:lnTo>
                <a:lnTo>
                  <a:pt x="1463718" y="1216167"/>
                </a:lnTo>
                <a:lnTo>
                  <a:pt x="1466140" y="1219493"/>
                </a:lnTo>
                <a:lnTo>
                  <a:pt x="1468548" y="1222787"/>
                </a:lnTo>
                <a:lnTo>
                  <a:pt x="1472652" y="1222393"/>
                </a:lnTo>
                <a:lnTo>
                  <a:pt x="1476722" y="1221957"/>
                </a:lnTo>
                <a:lnTo>
                  <a:pt x="1480053" y="1214474"/>
                </a:lnTo>
                <a:close/>
                <a:moveTo>
                  <a:pt x="1056488" y="1207844"/>
                </a:moveTo>
                <a:lnTo>
                  <a:pt x="1053213" y="1208200"/>
                </a:lnTo>
                <a:lnTo>
                  <a:pt x="1048337" y="1208684"/>
                </a:lnTo>
                <a:lnTo>
                  <a:pt x="1045005" y="1216167"/>
                </a:lnTo>
                <a:lnTo>
                  <a:pt x="1047426" y="1219493"/>
                </a:lnTo>
                <a:lnTo>
                  <a:pt x="1049835" y="1222787"/>
                </a:lnTo>
                <a:lnTo>
                  <a:pt x="1053939" y="1222393"/>
                </a:lnTo>
                <a:lnTo>
                  <a:pt x="1058008" y="1221956"/>
                </a:lnTo>
                <a:lnTo>
                  <a:pt x="1061340" y="1214473"/>
                </a:lnTo>
                <a:close/>
                <a:moveTo>
                  <a:pt x="637774" y="1207844"/>
                </a:moveTo>
                <a:lnTo>
                  <a:pt x="634500" y="1208200"/>
                </a:lnTo>
                <a:lnTo>
                  <a:pt x="629624" y="1208684"/>
                </a:lnTo>
                <a:lnTo>
                  <a:pt x="626292" y="1216167"/>
                </a:lnTo>
                <a:lnTo>
                  <a:pt x="628713" y="1219493"/>
                </a:lnTo>
                <a:lnTo>
                  <a:pt x="631121" y="1222787"/>
                </a:lnTo>
                <a:lnTo>
                  <a:pt x="635226" y="1222394"/>
                </a:lnTo>
                <a:lnTo>
                  <a:pt x="639296" y="1221957"/>
                </a:lnTo>
                <a:lnTo>
                  <a:pt x="642628" y="1214473"/>
                </a:lnTo>
                <a:close/>
                <a:moveTo>
                  <a:pt x="1454180" y="1197970"/>
                </a:moveTo>
                <a:lnTo>
                  <a:pt x="1447648" y="1212642"/>
                </a:lnTo>
                <a:lnTo>
                  <a:pt x="1456736" y="1211704"/>
                </a:lnTo>
                <a:lnTo>
                  <a:pt x="1459695" y="1205057"/>
                </a:lnTo>
                <a:close/>
                <a:moveTo>
                  <a:pt x="1035467" y="1197970"/>
                </a:moveTo>
                <a:lnTo>
                  <a:pt x="1028934" y="1212641"/>
                </a:lnTo>
                <a:lnTo>
                  <a:pt x="1038023" y="1211704"/>
                </a:lnTo>
                <a:lnTo>
                  <a:pt x="1040982" y="1205057"/>
                </a:lnTo>
                <a:close/>
                <a:moveTo>
                  <a:pt x="616753" y="1197970"/>
                </a:moveTo>
                <a:lnTo>
                  <a:pt x="610221" y="1212641"/>
                </a:lnTo>
                <a:lnTo>
                  <a:pt x="619310" y="1211704"/>
                </a:lnTo>
                <a:lnTo>
                  <a:pt x="622269" y="1205058"/>
                </a:lnTo>
                <a:close/>
                <a:moveTo>
                  <a:pt x="1066910" y="1194904"/>
                </a:moveTo>
                <a:lnTo>
                  <a:pt x="1063216" y="1203200"/>
                </a:lnTo>
                <a:lnTo>
                  <a:pt x="1066830" y="1208169"/>
                </a:lnTo>
                <a:lnTo>
                  <a:pt x="1076049" y="1207424"/>
                </a:lnTo>
                <a:close/>
                <a:moveTo>
                  <a:pt x="648197" y="1194904"/>
                </a:moveTo>
                <a:lnTo>
                  <a:pt x="644503" y="1203200"/>
                </a:lnTo>
                <a:lnTo>
                  <a:pt x="648117" y="1208169"/>
                </a:lnTo>
                <a:lnTo>
                  <a:pt x="657336" y="1207424"/>
                </a:lnTo>
                <a:close/>
                <a:moveTo>
                  <a:pt x="1485623" y="1194903"/>
                </a:moveTo>
                <a:lnTo>
                  <a:pt x="1481929" y="1203200"/>
                </a:lnTo>
                <a:lnTo>
                  <a:pt x="1485543" y="1208169"/>
                </a:lnTo>
                <a:lnTo>
                  <a:pt x="1494763" y="1207424"/>
                </a:lnTo>
                <a:close/>
                <a:moveTo>
                  <a:pt x="639591" y="1191533"/>
                </a:moveTo>
                <a:lnTo>
                  <a:pt x="624656" y="1193063"/>
                </a:lnTo>
                <a:lnTo>
                  <a:pt x="630282" y="1200390"/>
                </a:lnTo>
                <a:lnTo>
                  <a:pt x="634506" y="1199969"/>
                </a:lnTo>
                <a:lnTo>
                  <a:pt x="635897" y="1199830"/>
                </a:lnTo>
                <a:close/>
                <a:moveTo>
                  <a:pt x="1477017" y="1191532"/>
                </a:moveTo>
                <a:lnTo>
                  <a:pt x="1462081" y="1193064"/>
                </a:lnTo>
                <a:lnTo>
                  <a:pt x="1467708" y="1200390"/>
                </a:lnTo>
                <a:lnTo>
                  <a:pt x="1471933" y="1199969"/>
                </a:lnTo>
                <a:lnTo>
                  <a:pt x="1473323" y="1199829"/>
                </a:lnTo>
                <a:close/>
                <a:moveTo>
                  <a:pt x="1058303" y="1191532"/>
                </a:moveTo>
                <a:lnTo>
                  <a:pt x="1043369" y="1193063"/>
                </a:lnTo>
                <a:lnTo>
                  <a:pt x="1048994" y="1200390"/>
                </a:lnTo>
                <a:lnTo>
                  <a:pt x="1053220" y="1199969"/>
                </a:lnTo>
                <a:lnTo>
                  <a:pt x="1054609" y="1199829"/>
                </a:lnTo>
                <a:close/>
                <a:moveTo>
                  <a:pt x="1082681" y="1148101"/>
                </a:moveTo>
                <a:lnTo>
                  <a:pt x="1085037" y="1154189"/>
                </a:lnTo>
                <a:lnTo>
                  <a:pt x="1082280" y="1160383"/>
                </a:lnTo>
                <a:lnTo>
                  <a:pt x="1088727" y="1159597"/>
                </a:lnTo>
                <a:lnTo>
                  <a:pt x="1084992" y="1167984"/>
                </a:lnTo>
                <a:lnTo>
                  <a:pt x="1078465" y="1168951"/>
                </a:lnTo>
                <a:lnTo>
                  <a:pt x="1077086" y="1172048"/>
                </a:lnTo>
                <a:lnTo>
                  <a:pt x="1088281" y="1170640"/>
                </a:lnTo>
                <a:lnTo>
                  <a:pt x="1084547" y="1179028"/>
                </a:lnTo>
                <a:lnTo>
                  <a:pt x="1073271" y="1180617"/>
                </a:lnTo>
                <a:lnTo>
                  <a:pt x="1070825" y="1186109"/>
                </a:lnTo>
                <a:lnTo>
                  <a:pt x="1075773" y="1192890"/>
                </a:lnTo>
                <a:lnTo>
                  <a:pt x="1087708" y="1190187"/>
                </a:lnTo>
                <a:lnTo>
                  <a:pt x="1080909" y="1199918"/>
                </a:lnTo>
                <a:lnTo>
                  <a:pt x="1085844" y="1206666"/>
                </a:lnTo>
                <a:lnTo>
                  <a:pt x="1091939" y="1206183"/>
                </a:lnTo>
                <a:lnTo>
                  <a:pt x="1096934" y="1196000"/>
                </a:lnTo>
                <a:lnTo>
                  <a:pt x="1106121" y="1195025"/>
                </a:lnTo>
                <a:lnTo>
                  <a:pt x="1101314" y="1205210"/>
                </a:lnTo>
                <a:lnTo>
                  <a:pt x="1104680" y="1204895"/>
                </a:lnTo>
                <a:lnTo>
                  <a:pt x="1107596" y="1199013"/>
                </a:lnTo>
                <a:lnTo>
                  <a:pt x="1116806" y="1198048"/>
                </a:lnTo>
                <a:lnTo>
                  <a:pt x="1114033" y="1203911"/>
                </a:lnTo>
                <a:lnTo>
                  <a:pt x="1120817" y="1203220"/>
                </a:lnTo>
                <a:lnTo>
                  <a:pt x="1125909" y="1207303"/>
                </a:lnTo>
                <a:lnTo>
                  <a:pt x="1121804" y="1212383"/>
                </a:lnTo>
                <a:lnTo>
                  <a:pt x="1115030" y="1213051"/>
                </a:lnTo>
                <a:lnTo>
                  <a:pt x="1118953" y="1218237"/>
                </a:lnTo>
                <a:lnTo>
                  <a:pt x="1109787" y="1219167"/>
                </a:lnTo>
                <a:lnTo>
                  <a:pt x="1105645" y="1214046"/>
                </a:lnTo>
                <a:lnTo>
                  <a:pt x="1102280" y="1214362"/>
                </a:lnTo>
                <a:lnTo>
                  <a:pt x="1109144" y="1223351"/>
                </a:lnTo>
                <a:lnTo>
                  <a:pt x="1099967" y="1224303"/>
                </a:lnTo>
                <a:lnTo>
                  <a:pt x="1092894" y="1215358"/>
                </a:lnTo>
                <a:lnTo>
                  <a:pt x="1087571" y="1215751"/>
                </a:lnTo>
                <a:lnTo>
                  <a:pt x="1083887" y="1224025"/>
                </a:lnTo>
                <a:lnTo>
                  <a:pt x="1091921" y="1232640"/>
                </a:lnTo>
                <a:lnTo>
                  <a:pt x="1080485" y="1231666"/>
                </a:lnTo>
                <a:lnTo>
                  <a:pt x="1076902" y="1239714"/>
                </a:lnTo>
                <a:lnTo>
                  <a:pt x="1080081" y="1244136"/>
                </a:lnTo>
                <a:lnTo>
                  <a:pt x="1091452" y="1243429"/>
                </a:lnTo>
                <a:lnTo>
                  <a:pt x="1096885" y="1250886"/>
                </a:lnTo>
                <a:lnTo>
                  <a:pt x="1085622" y="1251777"/>
                </a:lnTo>
                <a:lnTo>
                  <a:pt x="1087638" y="1254490"/>
                </a:lnTo>
                <a:lnTo>
                  <a:pt x="1094216" y="1254141"/>
                </a:lnTo>
                <a:lnTo>
                  <a:pt x="1099658" y="1261575"/>
                </a:lnTo>
                <a:lnTo>
                  <a:pt x="1093189" y="1262107"/>
                </a:lnTo>
                <a:lnTo>
                  <a:pt x="1097193" y="1267601"/>
                </a:lnTo>
                <a:lnTo>
                  <a:pt x="1096196" y="1274038"/>
                </a:lnTo>
                <a:lnTo>
                  <a:pt x="1089745" y="1273008"/>
                </a:lnTo>
                <a:lnTo>
                  <a:pt x="1085719" y="1267505"/>
                </a:lnTo>
                <a:lnTo>
                  <a:pt x="1083218" y="1273488"/>
                </a:lnTo>
                <a:lnTo>
                  <a:pt x="1077763" y="1266021"/>
                </a:lnTo>
                <a:lnTo>
                  <a:pt x="1080159" y="1259909"/>
                </a:lnTo>
                <a:lnTo>
                  <a:pt x="1078175" y="1257184"/>
                </a:lnTo>
                <a:lnTo>
                  <a:pt x="1073831" y="1267548"/>
                </a:lnTo>
                <a:lnTo>
                  <a:pt x="1068398" y="1260091"/>
                </a:lnTo>
                <a:lnTo>
                  <a:pt x="1072614" y="1249588"/>
                </a:lnTo>
                <a:lnTo>
                  <a:pt x="1069562" y="1245304"/>
                </a:lnTo>
                <a:lnTo>
                  <a:pt x="1060584" y="1246237"/>
                </a:lnTo>
                <a:lnTo>
                  <a:pt x="1057163" y="1257391"/>
                </a:lnTo>
                <a:lnTo>
                  <a:pt x="1052267" y="1247085"/>
                </a:lnTo>
                <a:lnTo>
                  <a:pt x="1043267" y="1248007"/>
                </a:lnTo>
                <a:lnTo>
                  <a:pt x="1041133" y="1252800"/>
                </a:lnTo>
                <a:lnTo>
                  <a:pt x="1047507" y="1262220"/>
                </a:lnTo>
                <a:lnTo>
                  <a:pt x="1043753" y="1270652"/>
                </a:lnTo>
                <a:lnTo>
                  <a:pt x="1037318" y="1261368"/>
                </a:lnTo>
                <a:lnTo>
                  <a:pt x="1035949" y="1264442"/>
                </a:lnTo>
                <a:lnTo>
                  <a:pt x="1039598" y="1269941"/>
                </a:lnTo>
                <a:lnTo>
                  <a:pt x="1035844" y="1278373"/>
                </a:lnTo>
                <a:lnTo>
                  <a:pt x="1032125" y="1273033"/>
                </a:lnTo>
                <a:lnTo>
                  <a:pt x="1029366" y="1279227"/>
                </a:lnTo>
                <a:lnTo>
                  <a:pt x="1023276" y="1281527"/>
                </a:lnTo>
                <a:lnTo>
                  <a:pt x="1020908" y="1275462"/>
                </a:lnTo>
                <a:lnTo>
                  <a:pt x="1023666" y="1269268"/>
                </a:lnTo>
                <a:lnTo>
                  <a:pt x="1017232" y="1270086"/>
                </a:lnTo>
                <a:lnTo>
                  <a:pt x="1020986" y="1261655"/>
                </a:lnTo>
                <a:lnTo>
                  <a:pt x="1027491" y="1260677"/>
                </a:lnTo>
                <a:lnTo>
                  <a:pt x="1028860" y="1257602"/>
                </a:lnTo>
                <a:lnTo>
                  <a:pt x="1017655" y="1259034"/>
                </a:lnTo>
                <a:lnTo>
                  <a:pt x="1021409" y="1250601"/>
                </a:lnTo>
                <a:lnTo>
                  <a:pt x="1032674" y="1249034"/>
                </a:lnTo>
                <a:lnTo>
                  <a:pt x="1035000" y="1243812"/>
                </a:lnTo>
                <a:lnTo>
                  <a:pt x="1030007" y="1237011"/>
                </a:lnTo>
                <a:lnTo>
                  <a:pt x="1018160" y="1239700"/>
                </a:lnTo>
                <a:lnTo>
                  <a:pt x="1024893" y="1229994"/>
                </a:lnTo>
                <a:lnTo>
                  <a:pt x="1019710" y="1222891"/>
                </a:lnTo>
                <a:lnTo>
                  <a:pt x="1014040" y="1223455"/>
                </a:lnTo>
                <a:lnTo>
                  <a:pt x="1009013" y="1233651"/>
                </a:lnTo>
                <a:lnTo>
                  <a:pt x="999836" y="1234603"/>
                </a:lnTo>
                <a:lnTo>
                  <a:pt x="1004641" y="1224417"/>
                </a:lnTo>
                <a:lnTo>
                  <a:pt x="1001279" y="1224790"/>
                </a:lnTo>
                <a:lnTo>
                  <a:pt x="998339" y="1230660"/>
                </a:lnTo>
                <a:lnTo>
                  <a:pt x="989173" y="1231589"/>
                </a:lnTo>
                <a:lnTo>
                  <a:pt x="991936" y="1225750"/>
                </a:lnTo>
                <a:lnTo>
                  <a:pt x="985163" y="1226417"/>
                </a:lnTo>
                <a:lnTo>
                  <a:pt x="980070" y="1222335"/>
                </a:lnTo>
                <a:lnTo>
                  <a:pt x="984197" y="1217266"/>
                </a:lnTo>
                <a:lnTo>
                  <a:pt x="990926" y="1216578"/>
                </a:lnTo>
                <a:lnTo>
                  <a:pt x="987015" y="1211423"/>
                </a:lnTo>
                <a:lnTo>
                  <a:pt x="996192" y="1210471"/>
                </a:lnTo>
                <a:lnTo>
                  <a:pt x="1000301" y="1215605"/>
                </a:lnTo>
                <a:lnTo>
                  <a:pt x="1003676" y="1215266"/>
                </a:lnTo>
                <a:lnTo>
                  <a:pt x="996802" y="1206299"/>
                </a:lnTo>
                <a:lnTo>
                  <a:pt x="1006012" y="1205334"/>
                </a:lnTo>
                <a:lnTo>
                  <a:pt x="1013051" y="1214293"/>
                </a:lnTo>
                <a:lnTo>
                  <a:pt x="1019338" y="1213624"/>
                </a:lnTo>
                <a:lnTo>
                  <a:pt x="1022528" y="1206458"/>
                </a:lnTo>
                <a:lnTo>
                  <a:pt x="1013903" y="1197227"/>
                </a:lnTo>
                <a:lnTo>
                  <a:pt x="1026182" y="1198252"/>
                </a:lnTo>
                <a:lnTo>
                  <a:pt x="1029675" y="1190407"/>
                </a:lnTo>
                <a:lnTo>
                  <a:pt x="1025865" y="1185514"/>
                </a:lnTo>
                <a:lnTo>
                  <a:pt x="1014530" y="1186264"/>
                </a:lnTo>
                <a:lnTo>
                  <a:pt x="1009052" y="1178787"/>
                </a:lnTo>
                <a:lnTo>
                  <a:pt x="1020324" y="1177873"/>
                </a:lnTo>
                <a:lnTo>
                  <a:pt x="1018307" y="1175161"/>
                </a:lnTo>
                <a:lnTo>
                  <a:pt x="1011753" y="1175520"/>
                </a:lnTo>
                <a:lnTo>
                  <a:pt x="1006321" y="1168063"/>
                </a:lnTo>
                <a:lnTo>
                  <a:pt x="1012767" y="1167520"/>
                </a:lnTo>
                <a:lnTo>
                  <a:pt x="1008786" y="1162036"/>
                </a:lnTo>
                <a:lnTo>
                  <a:pt x="1009782" y="1155600"/>
                </a:lnTo>
                <a:lnTo>
                  <a:pt x="1016247" y="1156663"/>
                </a:lnTo>
                <a:lnTo>
                  <a:pt x="1020259" y="1162134"/>
                </a:lnTo>
                <a:lnTo>
                  <a:pt x="1022751" y="1156173"/>
                </a:lnTo>
                <a:lnTo>
                  <a:pt x="1028173" y="1163653"/>
                </a:lnTo>
                <a:lnTo>
                  <a:pt x="1025788" y="1169741"/>
                </a:lnTo>
                <a:lnTo>
                  <a:pt x="1027817" y="1172487"/>
                </a:lnTo>
                <a:lnTo>
                  <a:pt x="1032125" y="1162080"/>
                </a:lnTo>
                <a:lnTo>
                  <a:pt x="1037548" y="1169560"/>
                </a:lnTo>
                <a:lnTo>
                  <a:pt x="1033344" y="1180095"/>
                </a:lnTo>
                <a:lnTo>
                  <a:pt x="1037368" y="1185299"/>
                </a:lnTo>
                <a:lnTo>
                  <a:pt x="1044989" y="1184494"/>
                </a:lnTo>
                <a:lnTo>
                  <a:pt x="1048715" y="1172473"/>
                </a:lnTo>
                <a:lnTo>
                  <a:pt x="1053980" y="1183594"/>
                </a:lnTo>
                <a:lnTo>
                  <a:pt x="1062219" y="1182739"/>
                </a:lnTo>
                <a:lnTo>
                  <a:pt x="1064836" y="1176861"/>
                </a:lnTo>
                <a:lnTo>
                  <a:pt x="1058449" y="1167407"/>
                </a:lnTo>
                <a:lnTo>
                  <a:pt x="1062184" y="1159021"/>
                </a:lnTo>
                <a:lnTo>
                  <a:pt x="1068650" y="1168292"/>
                </a:lnTo>
                <a:lnTo>
                  <a:pt x="1070030" y="1165196"/>
                </a:lnTo>
                <a:lnTo>
                  <a:pt x="1066381" y="1159697"/>
                </a:lnTo>
                <a:lnTo>
                  <a:pt x="1070115" y="1151310"/>
                </a:lnTo>
                <a:lnTo>
                  <a:pt x="1073845" y="1156627"/>
                </a:lnTo>
                <a:lnTo>
                  <a:pt x="1076602" y="1150433"/>
                </a:lnTo>
                <a:close/>
                <a:moveTo>
                  <a:pt x="663967" y="1148101"/>
                </a:moveTo>
                <a:lnTo>
                  <a:pt x="666324" y="1154189"/>
                </a:lnTo>
                <a:lnTo>
                  <a:pt x="663566" y="1160383"/>
                </a:lnTo>
                <a:lnTo>
                  <a:pt x="670014" y="1159596"/>
                </a:lnTo>
                <a:lnTo>
                  <a:pt x="666279" y="1167984"/>
                </a:lnTo>
                <a:lnTo>
                  <a:pt x="659752" y="1168951"/>
                </a:lnTo>
                <a:lnTo>
                  <a:pt x="658373" y="1172048"/>
                </a:lnTo>
                <a:lnTo>
                  <a:pt x="669568" y="1170639"/>
                </a:lnTo>
                <a:lnTo>
                  <a:pt x="665833" y="1179027"/>
                </a:lnTo>
                <a:lnTo>
                  <a:pt x="654558" y="1180616"/>
                </a:lnTo>
                <a:lnTo>
                  <a:pt x="652112" y="1186109"/>
                </a:lnTo>
                <a:lnTo>
                  <a:pt x="657060" y="1192890"/>
                </a:lnTo>
                <a:lnTo>
                  <a:pt x="668995" y="1190186"/>
                </a:lnTo>
                <a:lnTo>
                  <a:pt x="662196" y="1199918"/>
                </a:lnTo>
                <a:lnTo>
                  <a:pt x="667132" y="1206665"/>
                </a:lnTo>
                <a:lnTo>
                  <a:pt x="673227" y="1206183"/>
                </a:lnTo>
                <a:lnTo>
                  <a:pt x="678220" y="1196000"/>
                </a:lnTo>
                <a:lnTo>
                  <a:pt x="687407" y="1195025"/>
                </a:lnTo>
                <a:lnTo>
                  <a:pt x="682602" y="1205211"/>
                </a:lnTo>
                <a:lnTo>
                  <a:pt x="685967" y="1204894"/>
                </a:lnTo>
                <a:lnTo>
                  <a:pt x="688883" y="1199014"/>
                </a:lnTo>
                <a:lnTo>
                  <a:pt x="698092" y="1198048"/>
                </a:lnTo>
                <a:lnTo>
                  <a:pt x="695319" y="1203911"/>
                </a:lnTo>
                <a:lnTo>
                  <a:pt x="702103" y="1203220"/>
                </a:lnTo>
                <a:lnTo>
                  <a:pt x="707196" y="1207302"/>
                </a:lnTo>
                <a:lnTo>
                  <a:pt x="703091" y="1212383"/>
                </a:lnTo>
                <a:lnTo>
                  <a:pt x="696317" y="1213051"/>
                </a:lnTo>
                <a:lnTo>
                  <a:pt x="700241" y="1218238"/>
                </a:lnTo>
                <a:lnTo>
                  <a:pt x="691074" y="1219167"/>
                </a:lnTo>
                <a:lnTo>
                  <a:pt x="686932" y="1214046"/>
                </a:lnTo>
                <a:lnTo>
                  <a:pt x="683567" y="1214362"/>
                </a:lnTo>
                <a:lnTo>
                  <a:pt x="690431" y="1223351"/>
                </a:lnTo>
                <a:lnTo>
                  <a:pt x="681254" y="1224303"/>
                </a:lnTo>
                <a:lnTo>
                  <a:pt x="674182" y="1215358"/>
                </a:lnTo>
                <a:lnTo>
                  <a:pt x="668858" y="1215750"/>
                </a:lnTo>
                <a:lnTo>
                  <a:pt x="665174" y="1224025"/>
                </a:lnTo>
                <a:lnTo>
                  <a:pt x="673207" y="1232640"/>
                </a:lnTo>
                <a:lnTo>
                  <a:pt x="661772" y="1231667"/>
                </a:lnTo>
                <a:lnTo>
                  <a:pt x="658189" y="1239714"/>
                </a:lnTo>
                <a:lnTo>
                  <a:pt x="661369" y="1244137"/>
                </a:lnTo>
                <a:lnTo>
                  <a:pt x="672739" y="1243429"/>
                </a:lnTo>
                <a:lnTo>
                  <a:pt x="678171" y="1250886"/>
                </a:lnTo>
                <a:lnTo>
                  <a:pt x="666908" y="1251777"/>
                </a:lnTo>
                <a:lnTo>
                  <a:pt x="668926" y="1254490"/>
                </a:lnTo>
                <a:lnTo>
                  <a:pt x="675503" y="1254141"/>
                </a:lnTo>
                <a:lnTo>
                  <a:pt x="680946" y="1261575"/>
                </a:lnTo>
                <a:lnTo>
                  <a:pt x="674476" y="1262108"/>
                </a:lnTo>
                <a:lnTo>
                  <a:pt x="678479" y="1267601"/>
                </a:lnTo>
                <a:lnTo>
                  <a:pt x="677483" y="1274038"/>
                </a:lnTo>
                <a:lnTo>
                  <a:pt x="671032" y="1273009"/>
                </a:lnTo>
                <a:lnTo>
                  <a:pt x="667006" y="1267505"/>
                </a:lnTo>
                <a:lnTo>
                  <a:pt x="664504" y="1273488"/>
                </a:lnTo>
                <a:lnTo>
                  <a:pt x="659049" y="1266021"/>
                </a:lnTo>
                <a:lnTo>
                  <a:pt x="661445" y="1259909"/>
                </a:lnTo>
                <a:lnTo>
                  <a:pt x="659461" y="1257184"/>
                </a:lnTo>
                <a:lnTo>
                  <a:pt x="655118" y="1267548"/>
                </a:lnTo>
                <a:lnTo>
                  <a:pt x="649686" y="1260091"/>
                </a:lnTo>
                <a:lnTo>
                  <a:pt x="653901" y="1249588"/>
                </a:lnTo>
                <a:lnTo>
                  <a:pt x="650850" y="1245304"/>
                </a:lnTo>
                <a:lnTo>
                  <a:pt x="641871" y="1246237"/>
                </a:lnTo>
                <a:lnTo>
                  <a:pt x="638450" y="1257391"/>
                </a:lnTo>
                <a:lnTo>
                  <a:pt x="633554" y="1247085"/>
                </a:lnTo>
                <a:lnTo>
                  <a:pt x="624554" y="1248007"/>
                </a:lnTo>
                <a:lnTo>
                  <a:pt x="622420" y="1252800"/>
                </a:lnTo>
                <a:lnTo>
                  <a:pt x="628793" y="1262220"/>
                </a:lnTo>
                <a:lnTo>
                  <a:pt x="625040" y="1270652"/>
                </a:lnTo>
                <a:lnTo>
                  <a:pt x="618605" y="1261369"/>
                </a:lnTo>
                <a:lnTo>
                  <a:pt x="617237" y="1264443"/>
                </a:lnTo>
                <a:lnTo>
                  <a:pt x="620885" y="1269940"/>
                </a:lnTo>
                <a:lnTo>
                  <a:pt x="617131" y="1278373"/>
                </a:lnTo>
                <a:lnTo>
                  <a:pt x="613411" y="1273033"/>
                </a:lnTo>
                <a:lnTo>
                  <a:pt x="610654" y="1279228"/>
                </a:lnTo>
                <a:lnTo>
                  <a:pt x="604562" y="1281527"/>
                </a:lnTo>
                <a:lnTo>
                  <a:pt x="602196" y="1275462"/>
                </a:lnTo>
                <a:lnTo>
                  <a:pt x="604953" y="1269268"/>
                </a:lnTo>
                <a:lnTo>
                  <a:pt x="598519" y="1270087"/>
                </a:lnTo>
                <a:lnTo>
                  <a:pt x="602273" y="1261655"/>
                </a:lnTo>
                <a:lnTo>
                  <a:pt x="608779" y="1260677"/>
                </a:lnTo>
                <a:lnTo>
                  <a:pt x="610147" y="1257602"/>
                </a:lnTo>
                <a:lnTo>
                  <a:pt x="598941" y="1259034"/>
                </a:lnTo>
                <a:lnTo>
                  <a:pt x="602696" y="1250601"/>
                </a:lnTo>
                <a:lnTo>
                  <a:pt x="613962" y="1249035"/>
                </a:lnTo>
                <a:lnTo>
                  <a:pt x="616287" y="1243812"/>
                </a:lnTo>
                <a:lnTo>
                  <a:pt x="611294" y="1237011"/>
                </a:lnTo>
                <a:lnTo>
                  <a:pt x="599447" y="1239700"/>
                </a:lnTo>
                <a:lnTo>
                  <a:pt x="606181" y="1229994"/>
                </a:lnTo>
                <a:lnTo>
                  <a:pt x="600996" y="1222891"/>
                </a:lnTo>
                <a:lnTo>
                  <a:pt x="595327" y="1223455"/>
                </a:lnTo>
                <a:lnTo>
                  <a:pt x="590300" y="1233651"/>
                </a:lnTo>
                <a:lnTo>
                  <a:pt x="581123" y="1234603"/>
                </a:lnTo>
                <a:lnTo>
                  <a:pt x="585929" y="1224418"/>
                </a:lnTo>
                <a:lnTo>
                  <a:pt x="582565" y="1224790"/>
                </a:lnTo>
                <a:lnTo>
                  <a:pt x="579627" y="1230660"/>
                </a:lnTo>
                <a:lnTo>
                  <a:pt x="570460" y="1231589"/>
                </a:lnTo>
                <a:lnTo>
                  <a:pt x="573223" y="1225750"/>
                </a:lnTo>
                <a:lnTo>
                  <a:pt x="566449" y="1226417"/>
                </a:lnTo>
                <a:lnTo>
                  <a:pt x="561357" y="1222335"/>
                </a:lnTo>
                <a:lnTo>
                  <a:pt x="565484" y="1217266"/>
                </a:lnTo>
                <a:lnTo>
                  <a:pt x="572212" y="1216577"/>
                </a:lnTo>
                <a:lnTo>
                  <a:pt x="568301" y="1211423"/>
                </a:lnTo>
                <a:lnTo>
                  <a:pt x="577478" y="1210471"/>
                </a:lnTo>
                <a:lnTo>
                  <a:pt x="581588" y="1215605"/>
                </a:lnTo>
                <a:lnTo>
                  <a:pt x="584963" y="1215266"/>
                </a:lnTo>
                <a:lnTo>
                  <a:pt x="578089" y="1206300"/>
                </a:lnTo>
                <a:lnTo>
                  <a:pt x="587298" y="1205334"/>
                </a:lnTo>
                <a:lnTo>
                  <a:pt x="594338" y="1214293"/>
                </a:lnTo>
                <a:lnTo>
                  <a:pt x="600625" y="1213624"/>
                </a:lnTo>
                <a:lnTo>
                  <a:pt x="603816" y="1206458"/>
                </a:lnTo>
                <a:lnTo>
                  <a:pt x="595190" y="1197227"/>
                </a:lnTo>
                <a:lnTo>
                  <a:pt x="607469" y="1198251"/>
                </a:lnTo>
                <a:lnTo>
                  <a:pt x="610962" y="1190407"/>
                </a:lnTo>
                <a:lnTo>
                  <a:pt x="607151" y="1185514"/>
                </a:lnTo>
                <a:lnTo>
                  <a:pt x="595816" y="1186264"/>
                </a:lnTo>
                <a:lnTo>
                  <a:pt x="590338" y="1178787"/>
                </a:lnTo>
                <a:lnTo>
                  <a:pt x="601611" y="1177873"/>
                </a:lnTo>
                <a:lnTo>
                  <a:pt x="599594" y="1175161"/>
                </a:lnTo>
                <a:lnTo>
                  <a:pt x="593039" y="1175520"/>
                </a:lnTo>
                <a:lnTo>
                  <a:pt x="587607" y="1168063"/>
                </a:lnTo>
                <a:lnTo>
                  <a:pt x="594054" y="1167521"/>
                </a:lnTo>
                <a:lnTo>
                  <a:pt x="590073" y="1162036"/>
                </a:lnTo>
                <a:lnTo>
                  <a:pt x="591070" y="1155600"/>
                </a:lnTo>
                <a:lnTo>
                  <a:pt x="597533" y="1156663"/>
                </a:lnTo>
                <a:lnTo>
                  <a:pt x="601547" y="1162134"/>
                </a:lnTo>
                <a:lnTo>
                  <a:pt x="604038" y="1156173"/>
                </a:lnTo>
                <a:lnTo>
                  <a:pt x="609460" y="1163652"/>
                </a:lnTo>
                <a:lnTo>
                  <a:pt x="607074" y="1169741"/>
                </a:lnTo>
                <a:lnTo>
                  <a:pt x="609104" y="1172487"/>
                </a:lnTo>
                <a:lnTo>
                  <a:pt x="613412" y="1162080"/>
                </a:lnTo>
                <a:lnTo>
                  <a:pt x="618835" y="1169560"/>
                </a:lnTo>
                <a:lnTo>
                  <a:pt x="614631" y="1180095"/>
                </a:lnTo>
                <a:lnTo>
                  <a:pt x="618655" y="1185299"/>
                </a:lnTo>
                <a:lnTo>
                  <a:pt x="626276" y="1184494"/>
                </a:lnTo>
                <a:lnTo>
                  <a:pt x="630002" y="1172473"/>
                </a:lnTo>
                <a:lnTo>
                  <a:pt x="635267" y="1183594"/>
                </a:lnTo>
                <a:lnTo>
                  <a:pt x="643506" y="1182739"/>
                </a:lnTo>
                <a:lnTo>
                  <a:pt x="646122" y="1176861"/>
                </a:lnTo>
                <a:lnTo>
                  <a:pt x="639737" y="1167408"/>
                </a:lnTo>
                <a:lnTo>
                  <a:pt x="643471" y="1159020"/>
                </a:lnTo>
                <a:lnTo>
                  <a:pt x="649938" y="1168293"/>
                </a:lnTo>
                <a:lnTo>
                  <a:pt x="651317" y="1165196"/>
                </a:lnTo>
                <a:lnTo>
                  <a:pt x="647667" y="1159697"/>
                </a:lnTo>
                <a:lnTo>
                  <a:pt x="651401" y="1151310"/>
                </a:lnTo>
                <a:lnTo>
                  <a:pt x="655131" y="1156627"/>
                </a:lnTo>
                <a:lnTo>
                  <a:pt x="657888" y="1150433"/>
                </a:lnTo>
                <a:close/>
                <a:moveTo>
                  <a:pt x="1501393" y="1148101"/>
                </a:moveTo>
                <a:lnTo>
                  <a:pt x="1503751" y="1154189"/>
                </a:lnTo>
                <a:lnTo>
                  <a:pt x="1500992" y="1160383"/>
                </a:lnTo>
                <a:lnTo>
                  <a:pt x="1507439" y="1159597"/>
                </a:lnTo>
                <a:lnTo>
                  <a:pt x="1503705" y="1167984"/>
                </a:lnTo>
                <a:lnTo>
                  <a:pt x="1497178" y="1168951"/>
                </a:lnTo>
                <a:lnTo>
                  <a:pt x="1495799" y="1172048"/>
                </a:lnTo>
                <a:lnTo>
                  <a:pt x="1506994" y="1170639"/>
                </a:lnTo>
                <a:lnTo>
                  <a:pt x="1503259" y="1179027"/>
                </a:lnTo>
                <a:lnTo>
                  <a:pt x="1491984" y="1180616"/>
                </a:lnTo>
                <a:lnTo>
                  <a:pt x="1489538" y="1186110"/>
                </a:lnTo>
                <a:lnTo>
                  <a:pt x="1494486" y="1192890"/>
                </a:lnTo>
                <a:lnTo>
                  <a:pt x="1506420" y="1190186"/>
                </a:lnTo>
                <a:lnTo>
                  <a:pt x="1499622" y="1199918"/>
                </a:lnTo>
                <a:lnTo>
                  <a:pt x="1504557" y="1206666"/>
                </a:lnTo>
                <a:lnTo>
                  <a:pt x="1510653" y="1206183"/>
                </a:lnTo>
                <a:lnTo>
                  <a:pt x="1515646" y="1196000"/>
                </a:lnTo>
                <a:lnTo>
                  <a:pt x="1524834" y="1195025"/>
                </a:lnTo>
                <a:lnTo>
                  <a:pt x="1520028" y="1205210"/>
                </a:lnTo>
                <a:lnTo>
                  <a:pt x="1523393" y="1204894"/>
                </a:lnTo>
                <a:lnTo>
                  <a:pt x="1526309" y="1199013"/>
                </a:lnTo>
                <a:lnTo>
                  <a:pt x="1535518" y="1198048"/>
                </a:lnTo>
                <a:lnTo>
                  <a:pt x="1532746" y="1203911"/>
                </a:lnTo>
                <a:lnTo>
                  <a:pt x="1539530" y="1203220"/>
                </a:lnTo>
                <a:lnTo>
                  <a:pt x="1544622" y="1207302"/>
                </a:lnTo>
                <a:lnTo>
                  <a:pt x="1540517" y="1212383"/>
                </a:lnTo>
                <a:lnTo>
                  <a:pt x="1533744" y="1213052"/>
                </a:lnTo>
                <a:lnTo>
                  <a:pt x="1537667" y="1218237"/>
                </a:lnTo>
                <a:lnTo>
                  <a:pt x="1528500" y="1219168"/>
                </a:lnTo>
                <a:lnTo>
                  <a:pt x="1524358" y="1214046"/>
                </a:lnTo>
                <a:lnTo>
                  <a:pt x="1520993" y="1214363"/>
                </a:lnTo>
                <a:lnTo>
                  <a:pt x="1527857" y="1223351"/>
                </a:lnTo>
                <a:lnTo>
                  <a:pt x="1518681" y="1224304"/>
                </a:lnTo>
                <a:lnTo>
                  <a:pt x="1511608" y="1215358"/>
                </a:lnTo>
                <a:lnTo>
                  <a:pt x="1506285" y="1215751"/>
                </a:lnTo>
                <a:lnTo>
                  <a:pt x="1502600" y="1224025"/>
                </a:lnTo>
                <a:lnTo>
                  <a:pt x="1510633" y="1232639"/>
                </a:lnTo>
                <a:lnTo>
                  <a:pt x="1499198" y="1231666"/>
                </a:lnTo>
                <a:lnTo>
                  <a:pt x="1495615" y="1239714"/>
                </a:lnTo>
                <a:lnTo>
                  <a:pt x="1498795" y="1244136"/>
                </a:lnTo>
                <a:lnTo>
                  <a:pt x="1510165" y="1243429"/>
                </a:lnTo>
                <a:lnTo>
                  <a:pt x="1515597" y="1250886"/>
                </a:lnTo>
                <a:lnTo>
                  <a:pt x="1504335" y="1251777"/>
                </a:lnTo>
                <a:lnTo>
                  <a:pt x="1506352" y="1254490"/>
                </a:lnTo>
                <a:lnTo>
                  <a:pt x="1512929" y="1254140"/>
                </a:lnTo>
                <a:lnTo>
                  <a:pt x="1518372" y="1261575"/>
                </a:lnTo>
                <a:lnTo>
                  <a:pt x="1511902" y="1262108"/>
                </a:lnTo>
                <a:lnTo>
                  <a:pt x="1515905" y="1267601"/>
                </a:lnTo>
                <a:lnTo>
                  <a:pt x="1514909" y="1274038"/>
                </a:lnTo>
                <a:lnTo>
                  <a:pt x="1508458" y="1273008"/>
                </a:lnTo>
                <a:lnTo>
                  <a:pt x="1504432" y="1267505"/>
                </a:lnTo>
                <a:lnTo>
                  <a:pt x="1501930" y="1273488"/>
                </a:lnTo>
                <a:lnTo>
                  <a:pt x="1496476" y="1266021"/>
                </a:lnTo>
                <a:lnTo>
                  <a:pt x="1498872" y="1259909"/>
                </a:lnTo>
                <a:lnTo>
                  <a:pt x="1496887" y="1257184"/>
                </a:lnTo>
                <a:lnTo>
                  <a:pt x="1492544" y="1267548"/>
                </a:lnTo>
                <a:lnTo>
                  <a:pt x="1487111" y="1260091"/>
                </a:lnTo>
                <a:lnTo>
                  <a:pt x="1491327" y="1249588"/>
                </a:lnTo>
                <a:lnTo>
                  <a:pt x="1488276" y="1245304"/>
                </a:lnTo>
                <a:lnTo>
                  <a:pt x="1479298" y="1246237"/>
                </a:lnTo>
                <a:lnTo>
                  <a:pt x="1475877" y="1257391"/>
                </a:lnTo>
                <a:lnTo>
                  <a:pt x="1470980" y="1247085"/>
                </a:lnTo>
                <a:lnTo>
                  <a:pt x="1461980" y="1248007"/>
                </a:lnTo>
                <a:lnTo>
                  <a:pt x="1459846" y="1252800"/>
                </a:lnTo>
                <a:lnTo>
                  <a:pt x="1466220" y="1262221"/>
                </a:lnTo>
                <a:lnTo>
                  <a:pt x="1462465" y="1270653"/>
                </a:lnTo>
                <a:lnTo>
                  <a:pt x="1456031" y="1261368"/>
                </a:lnTo>
                <a:lnTo>
                  <a:pt x="1454663" y="1264442"/>
                </a:lnTo>
                <a:lnTo>
                  <a:pt x="1458311" y="1269942"/>
                </a:lnTo>
                <a:lnTo>
                  <a:pt x="1454557" y="1278373"/>
                </a:lnTo>
                <a:lnTo>
                  <a:pt x="1450837" y="1273034"/>
                </a:lnTo>
                <a:lnTo>
                  <a:pt x="1448080" y="1279227"/>
                </a:lnTo>
                <a:lnTo>
                  <a:pt x="1441989" y="1281527"/>
                </a:lnTo>
                <a:lnTo>
                  <a:pt x="1439622" y="1275462"/>
                </a:lnTo>
                <a:lnTo>
                  <a:pt x="1442379" y="1269268"/>
                </a:lnTo>
                <a:lnTo>
                  <a:pt x="1435945" y="1270086"/>
                </a:lnTo>
                <a:lnTo>
                  <a:pt x="1439699" y="1261655"/>
                </a:lnTo>
                <a:lnTo>
                  <a:pt x="1446205" y="1260677"/>
                </a:lnTo>
                <a:lnTo>
                  <a:pt x="1447574" y="1257602"/>
                </a:lnTo>
                <a:lnTo>
                  <a:pt x="1436368" y="1259034"/>
                </a:lnTo>
                <a:lnTo>
                  <a:pt x="1440122" y="1250601"/>
                </a:lnTo>
                <a:lnTo>
                  <a:pt x="1451388" y="1249035"/>
                </a:lnTo>
                <a:lnTo>
                  <a:pt x="1453713" y="1243812"/>
                </a:lnTo>
                <a:lnTo>
                  <a:pt x="1448721" y="1237011"/>
                </a:lnTo>
                <a:lnTo>
                  <a:pt x="1436874" y="1239701"/>
                </a:lnTo>
                <a:lnTo>
                  <a:pt x="1443607" y="1229994"/>
                </a:lnTo>
                <a:lnTo>
                  <a:pt x="1438423" y="1222891"/>
                </a:lnTo>
                <a:lnTo>
                  <a:pt x="1432753" y="1223455"/>
                </a:lnTo>
                <a:lnTo>
                  <a:pt x="1427726" y="1233650"/>
                </a:lnTo>
                <a:lnTo>
                  <a:pt x="1418549" y="1234603"/>
                </a:lnTo>
                <a:lnTo>
                  <a:pt x="1423355" y="1224418"/>
                </a:lnTo>
                <a:lnTo>
                  <a:pt x="1419991" y="1224790"/>
                </a:lnTo>
                <a:lnTo>
                  <a:pt x="1417053" y="1230660"/>
                </a:lnTo>
                <a:lnTo>
                  <a:pt x="1407887" y="1231590"/>
                </a:lnTo>
                <a:lnTo>
                  <a:pt x="1410649" y="1225750"/>
                </a:lnTo>
                <a:lnTo>
                  <a:pt x="1403876" y="1226418"/>
                </a:lnTo>
                <a:lnTo>
                  <a:pt x="1398783" y="1222335"/>
                </a:lnTo>
                <a:lnTo>
                  <a:pt x="1402910" y="1217265"/>
                </a:lnTo>
                <a:lnTo>
                  <a:pt x="1409638" y="1216577"/>
                </a:lnTo>
                <a:lnTo>
                  <a:pt x="1405728" y="1211423"/>
                </a:lnTo>
                <a:lnTo>
                  <a:pt x="1414904" y="1210470"/>
                </a:lnTo>
                <a:lnTo>
                  <a:pt x="1419014" y="1215605"/>
                </a:lnTo>
                <a:lnTo>
                  <a:pt x="1422389" y="1215266"/>
                </a:lnTo>
                <a:lnTo>
                  <a:pt x="1415515" y="1206299"/>
                </a:lnTo>
                <a:lnTo>
                  <a:pt x="1424724" y="1205335"/>
                </a:lnTo>
                <a:lnTo>
                  <a:pt x="1431765" y="1214293"/>
                </a:lnTo>
                <a:lnTo>
                  <a:pt x="1438051" y="1213625"/>
                </a:lnTo>
                <a:lnTo>
                  <a:pt x="1441242" y="1206458"/>
                </a:lnTo>
                <a:lnTo>
                  <a:pt x="1432616" y="1197227"/>
                </a:lnTo>
                <a:lnTo>
                  <a:pt x="1444895" y="1198252"/>
                </a:lnTo>
                <a:lnTo>
                  <a:pt x="1448388" y="1190407"/>
                </a:lnTo>
                <a:lnTo>
                  <a:pt x="1444578" y="1185514"/>
                </a:lnTo>
                <a:lnTo>
                  <a:pt x="1433242" y="1186264"/>
                </a:lnTo>
                <a:lnTo>
                  <a:pt x="1427765" y="1178787"/>
                </a:lnTo>
                <a:lnTo>
                  <a:pt x="1439038" y="1177873"/>
                </a:lnTo>
                <a:lnTo>
                  <a:pt x="1437021" y="1175161"/>
                </a:lnTo>
                <a:lnTo>
                  <a:pt x="1430465" y="1175520"/>
                </a:lnTo>
                <a:lnTo>
                  <a:pt x="1425033" y="1168063"/>
                </a:lnTo>
                <a:lnTo>
                  <a:pt x="1431480" y="1167520"/>
                </a:lnTo>
                <a:lnTo>
                  <a:pt x="1427500" y="1162037"/>
                </a:lnTo>
                <a:lnTo>
                  <a:pt x="1428496" y="1155600"/>
                </a:lnTo>
                <a:lnTo>
                  <a:pt x="1434959" y="1156662"/>
                </a:lnTo>
                <a:lnTo>
                  <a:pt x="1438973" y="1162134"/>
                </a:lnTo>
                <a:lnTo>
                  <a:pt x="1441464" y="1156173"/>
                </a:lnTo>
                <a:lnTo>
                  <a:pt x="1446887" y="1163653"/>
                </a:lnTo>
                <a:lnTo>
                  <a:pt x="1444501" y="1169741"/>
                </a:lnTo>
                <a:lnTo>
                  <a:pt x="1446530" y="1172487"/>
                </a:lnTo>
                <a:lnTo>
                  <a:pt x="1450839" y="1162080"/>
                </a:lnTo>
                <a:lnTo>
                  <a:pt x="1456261" y="1169560"/>
                </a:lnTo>
                <a:lnTo>
                  <a:pt x="1452058" y="1180095"/>
                </a:lnTo>
                <a:lnTo>
                  <a:pt x="1456082" y="1185299"/>
                </a:lnTo>
                <a:lnTo>
                  <a:pt x="1463702" y="1184494"/>
                </a:lnTo>
                <a:lnTo>
                  <a:pt x="1467429" y="1172473"/>
                </a:lnTo>
                <a:lnTo>
                  <a:pt x="1472693" y="1183594"/>
                </a:lnTo>
                <a:lnTo>
                  <a:pt x="1480931" y="1182739"/>
                </a:lnTo>
                <a:lnTo>
                  <a:pt x="1483548" y="1176861"/>
                </a:lnTo>
                <a:lnTo>
                  <a:pt x="1477163" y="1167407"/>
                </a:lnTo>
                <a:lnTo>
                  <a:pt x="1480897" y="1159020"/>
                </a:lnTo>
                <a:lnTo>
                  <a:pt x="1487364" y="1168292"/>
                </a:lnTo>
                <a:lnTo>
                  <a:pt x="1488743" y="1165195"/>
                </a:lnTo>
                <a:lnTo>
                  <a:pt x="1485093" y="1159697"/>
                </a:lnTo>
                <a:lnTo>
                  <a:pt x="1488828" y="1151310"/>
                </a:lnTo>
                <a:lnTo>
                  <a:pt x="1492557" y="1156628"/>
                </a:lnTo>
                <a:lnTo>
                  <a:pt x="1495315" y="1150434"/>
                </a:lnTo>
                <a:close/>
                <a:moveTo>
                  <a:pt x="929643" y="1074787"/>
                </a:moveTo>
                <a:lnTo>
                  <a:pt x="944388" y="1085111"/>
                </a:lnTo>
                <a:lnTo>
                  <a:pt x="861792" y="1203068"/>
                </a:lnTo>
                <a:lnTo>
                  <a:pt x="847048" y="1192744"/>
                </a:lnTo>
                <a:close/>
                <a:moveTo>
                  <a:pt x="510929" y="1074786"/>
                </a:moveTo>
                <a:lnTo>
                  <a:pt x="525674" y="1085111"/>
                </a:lnTo>
                <a:lnTo>
                  <a:pt x="443079" y="1203069"/>
                </a:lnTo>
                <a:lnTo>
                  <a:pt x="428334" y="1192744"/>
                </a:lnTo>
                <a:close/>
                <a:moveTo>
                  <a:pt x="1348355" y="1074786"/>
                </a:moveTo>
                <a:lnTo>
                  <a:pt x="1363100" y="1085111"/>
                </a:lnTo>
                <a:lnTo>
                  <a:pt x="1280505" y="1203068"/>
                </a:lnTo>
                <a:lnTo>
                  <a:pt x="1265760" y="1192744"/>
                </a:lnTo>
                <a:close/>
                <a:moveTo>
                  <a:pt x="762050" y="0"/>
                </a:moveTo>
                <a:cubicBezTo>
                  <a:pt x="812040" y="0"/>
                  <a:pt x="859885" y="10315"/>
                  <a:pt x="903473" y="30355"/>
                </a:cubicBezTo>
                <a:cubicBezTo>
                  <a:pt x="730258" y="89931"/>
                  <a:pt x="603600" y="233112"/>
                  <a:pt x="585077" y="404560"/>
                </a:cubicBezTo>
                <a:cubicBezTo>
                  <a:pt x="555014" y="390417"/>
                  <a:pt x="523161" y="383933"/>
                  <a:pt x="492085" y="385768"/>
                </a:cubicBezTo>
                <a:cubicBezTo>
                  <a:pt x="478256" y="386584"/>
                  <a:pt x="464582" y="389047"/>
                  <a:pt x="451254" y="393276"/>
                </a:cubicBezTo>
                <a:cubicBezTo>
                  <a:pt x="388013" y="413342"/>
                  <a:pt x="346782" y="468652"/>
                  <a:pt x="335390" y="537884"/>
                </a:cubicBezTo>
                <a:cubicBezTo>
                  <a:pt x="212461" y="580000"/>
                  <a:pt x="126675" y="676664"/>
                  <a:pt x="126675" y="789123"/>
                </a:cubicBezTo>
                <a:cubicBezTo>
                  <a:pt x="126675" y="891496"/>
                  <a:pt x="197764" y="980781"/>
                  <a:pt x="303681" y="1026792"/>
                </a:cubicBezTo>
                <a:cubicBezTo>
                  <a:pt x="217122" y="977608"/>
                  <a:pt x="161258" y="897142"/>
                  <a:pt x="161258" y="806391"/>
                </a:cubicBezTo>
                <a:cubicBezTo>
                  <a:pt x="161258" y="693931"/>
                  <a:pt x="247043" y="597268"/>
                  <a:pt x="369973" y="555152"/>
                </a:cubicBezTo>
                <a:cubicBezTo>
                  <a:pt x="381364" y="485919"/>
                  <a:pt x="422596" y="430610"/>
                  <a:pt x="485836" y="410544"/>
                </a:cubicBezTo>
                <a:cubicBezTo>
                  <a:pt x="499165" y="406314"/>
                  <a:pt x="512839" y="403851"/>
                  <a:pt x="526668" y="403035"/>
                </a:cubicBezTo>
                <a:cubicBezTo>
                  <a:pt x="557744" y="401201"/>
                  <a:pt x="589597" y="407685"/>
                  <a:pt x="619660" y="421827"/>
                </a:cubicBezTo>
                <a:cubicBezTo>
                  <a:pt x="644192" y="194755"/>
                  <a:pt x="858407" y="17268"/>
                  <a:pt x="1119019" y="17268"/>
                </a:cubicBezTo>
                <a:cubicBezTo>
                  <a:pt x="1396174" y="17268"/>
                  <a:pt x="1620853" y="218003"/>
                  <a:pt x="1620853" y="465622"/>
                </a:cubicBezTo>
                <a:cubicBezTo>
                  <a:pt x="1620853" y="489748"/>
                  <a:pt x="1618720" y="513428"/>
                  <a:pt x="1613996" y="536434"/>
                </a:cubicBezTo>
                <a:cubicBezTo>
                  <a:pt x="1779161" y="557148"/>
                  <a:pt x="1905000" y="670184"/>
                  <a:pt x="1905000" y="806391"/>
                </a:cubicBezTo>
                <a:cubicBezTo>
                  <a:pt x="1905000" y="924766"/>
                  <a:pt x="1809952" y="1025640"/>
                  <a:pt x="1676391" y="1063221"/>
                </a:cubicBezTo>
                <a:lnTo>
                  <a:pt x="1674918" y="1063625"/>
                </a:lnTo>
                <a:lnTo>
                  <a:pt x="391518" y="1063625"/>
                </a:lnTo>
                <a:lnTo>
                  <a:pt x="311827" y="1063625"/>
                </a:lnTo>
                <a:lnTo>
                  <a:pt x="295528" y="1061781"/>
                </a:lnTo>
                <a:cubicBezTo>
                  <a:pt x="289467" y="1063422"/>
                  <a:pt x="283286" y="1063625"/>
                  <a:pt x="277057" y="1063625"/>
                </a:cubicBezTo>
                <a:cubicBezTo>
                  <a:pt x="124043" y="1063625"/>
                  <a:pt x="0" y="940726"/>
                  <a:pt x="0" y="789123"/>
                </a:cubicBezTo>
                <a:cubicBezTo>
                  <a:pt x="0" y="676664"/>
                  <a:pt x="68256" y="580000"/>
                  <a:pt x="166066" y="537884"/>
                </a:cubicBezTo>
                <a:cubicBezTo>
                  <a:pt x="175129" y="468652"/>
                  <a:pt x="207937" y="413342"/>
                  <a:pt x="258253" y="393276"/>
                </a:cubicBezTo>
                <a:cubicBezTo>
                  <a:pt x="268858" y="389047"/>
                  <a:pt x="279738" y="386584"/>
                  <a:pt x="290741" y="385768"/>
                </a:cubicBezTo>
                <a:cubicBezTo>
                  <a:pt x="315467" y="383933"/>
                  <a:pt x="340812" y="390417"/>
                  <a:pt x="364732" y="404560"/>
                </a:cubicBezTo>
                <a:cubicBezTo>
                  <a:pt x="384251" y="177488"/>
                  <a:pt x="554691" y="0"/>
                  <a:pt x="762050" y="0"/>
                </a:cubicBezTo>
                <a:close/>
              </a:path>
            </a:pathLst>
          </a:custGeom>
          <a:solidFill>
            <a:srgbClr val="7FF1E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613020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5486"/>
            <a:ext cx="2448272" cy="1832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286075" cy="532496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/>
        </p:nvSpPr>
        <p:spPr>
          <a:xfrm>
            <a:off x="3091917" y="2033814"/>
            <a:ext cx="269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耐心聆听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9384" y="3268867"/>
            <a:ext cx="1452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RANPINTANG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578633" y="3219822"/>
            <a:ext cx="151216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541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燃品</a:t>
            </a:r>
            <a:r>
              <a:rPr lang="zh-CN" altLang="en-US" dirty="0" smtClean="0"/>
              <a:t>堂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1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54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4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 noChangeAspect="1"/>
          </p:cNvGrpSpPr>
          <p:nvPr/>
        </p:nvGrpSpPr>
        <p:grpSpPr>
          <a:xfrm>
            <a:off x="2195736" y="987574"/>
            <a:ext cx="5544616" cy="4315251"/>
            <a:chOff x="2101597" y="594889"/>
            <a:chExt cx="4994398" cy="3886016"/>
          </a:xfrm>
        </p:grpSpPr>
        <p:pic>
          <p:nvPicPr>
            <p:cNvPr id="3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4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5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10" y="-1150159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292650" y="2824550"/>
            <a:ext cx="3252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3" y="1808595"/>
            <a:ext cx="1081262" cy="9575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16016" y="214828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322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/>
          <p:cNvSpPr/>
          <p:nvPr/>
        </p:nvSpPr>
        <p:spPr>
          <a:xfrm>
            <a:off x="626496" y="1594647"/>
            <a:ext cx="1581784" cy="1581784"/>
          </a:xfrm>
          <a:prstGeom prst="arc">
            <a:avLst>
              <a:gd name="adj1" fmla="val 16200000"/>
              <a:gd name="adj2" fmla="val 2547315"/>
            </a:avLst>
          </a:prstGeom>
          <a:noFill/>
          <a:ln w="317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3563888" y="1594647"/>
            <a:ext cx="1581784" cy="1581784"/>
          </a:xfrm>
          <a:prstGeom prst="arc">
            <a:avLst>
              <a:gd name="adj1" fmla="val 16200000"/>
              <a:gd name="adj2" fmla="val 6541847"/>
            </a:avLst>
          </a:prstGeom>
          <a:noFill/>
          <a:ln w="317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6505767" y="1594647"/>
            <a:ext cx="1581784" cy="1581784"/>
          </a:xfrm>
          <a:prstGeom prst="arc">
            <a:avLst>
              <a:gd name="adj1" fmla="val 16200000"/>
              <a:gd name="adj2" fmla="val 10371239"/>
            </a:avLst>
          </a:prstGeom>
          <a:noFill/>
          <a:ln w="317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17" y="1431490"/>
            <a:ext cx="1805461" cy="15989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935" y="1375910"/>
            <a:ext cx="1868218" cy="16545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54" y="1376832"/>
            <a:ext cx="1867176" cy="16536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1520" y="3394246"/>
            <a:ext cx="241985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4400" y="2154706"/>
            <a:ext cx="849810" cy="461665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  <a:ea typeface="造字工房形黑（非商用）细体" pitchFamily="50" charset="-122"/>
              </a:rPr>
              <a:t>35%</a:t>
            </a:r>
            <a:endParaRPr lang="zh-CN" altLang="en-US" sz="2400" dirty="0" smtClean="0">
              <a:solidFill>
                <a:schemeClr val="accent5">
                  <a:lumMod val="50000"/>
                </a:schemeClr>
              </a:solidFill>
              <a:ea typeface="造字工房形黑（非商用）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88912" y="3394246"/>
            <a:ext cx="241985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51792" y="2154706"/>
            <a:ext cx="849810" cy="461665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  <a:ea typeface="造字工房形黑（非商用）细体" pitchFamily="50" charset="-122"/>
              </a:rPr>
              <a:t>55%</a:t>
            </a:r>
            <a:endParaRPr lang="zh-CN" altLang="en-US" sz="2400" dirty="0" smtClean="0">
              <a:solidFill>
                <a:schemeClr val="accent5">
                  <a:lumMod val="50000"/>
                </a:schemeClr>
              </a:solidFill>
              <a:ea typeface="造字工房形黑（非商用）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30791" y="3394246"/>
            <a:ext cx="241985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93671" y="2154706"/>
            <a:ext cx="849810" cy="461665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  <a:ea typeface="造字工房形黑（非商用）细体" pitchFamily="50" charset="-122"/>
              </a:rPr>
              <a:t>75%</a:t>
            </a:r>
            <a:endParaRPr lang="zh-CN" altLang="en-US" sz="2400" dirty="0" smtClean="0">
              <a:solidFill>
                <a:schemeClr val="accent5">
                  <a:lumMod val="50000"/>
                </a:schemeClr>
              </a:solidFill>
              <a:ea typeface="造字工房形黑（非商用）细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19879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214119" y="2922134"/>
            <a:ext cx="6890048" cy="834897"/>
          </a:xfrm>
          <a:custGeom>
            <a:avLst/>
            <a:gdLst>
              <a:gd name="connsiteX0" fmla="*/ 0 w 9156700"/>
              <a:gd name="connsiteY0" fmla="*/ 0 h 1762131"/>
              <a:gd name="connsiteX1" fmla="*/ 2552700 w 9156700"/>
              <a:gd name="connsiteY1" fmla="*/ 254000 h 1762131"/>
              <a:gd name="connsiteX2" fmla="*/ 3911600 w 9156700"/>
              <a:gd name="connsiteY2" fmla="*/ 266700 h 1762131"/>
              <a:gd name="connsiteX3" fmla="*/ 4127500 w 9156700"/>
              <a:gd name="connsiteY3" fmla="*/ 1168400 h 1762131"/>
              <a:gd name="connsiteX4" fmla="*/ 5016500 w 9156700"/>
              <a:gd name="connsiteY4" fmla="*/ 1752600 h 1762131"/>
              <a:gd name="connsiteX5" fmla="*/ 6235700 w 9156700"/>
              <a:gd name="connsiteY5" fmla="*/ 1460500 h 1762131"/>
              <a:gd name="connsiteX6" fmla="*/ 6870700 w 9156700"/>
              <a:gd name="connsiteY6" fmla="*/ 571500 h 1762131"/>
              <a:gd name="connsiteX7" fmla="*/ 9156700 w 9156700"/>
              <a:gd name="connsiteY7" fmla="*/ 622300 h 1762131"/>
              <a:gd name="connsiteX0-1" fmla="*/ 0 w 9156700"/>
              <a:gd name="connsiteY0-2" fmla="*/ 371015 h 2133146"/>
              <a:gd name="connsiteX1-3" fmla="*/ 1943100 w 9156700"/>
              <a:gd name="connsiteY1-4" fmla="*/ 2715 h 2133146"/>
              <a:gd name="connsiteX2-5" fmla="*/ 3911600 w 9156700"/>
              <a:gd name="connsiteY2-6" fmla="*/ 637715 h 2133146"/>
              <a:gd name="connsiteX3-7" fmla="*/ 4127500 w 9156700"/>
              <a:gd name="connsiteY3-8" fmla="*/ 1539415 h 2133146"/>
              <a:gd name="connsiteX4-9" fmla="*/ 5016500 w 9156700"/>
              <a:gd name="connsiteY4-10" fmla="*/ 2123615 h 2133146"/>
              <a:gd name="connsiteX5-11" fmla="*/ 6235700 w 9156700"/>
              <a:gd name="connsiteY5-12" fmla="*/ 1831515 h 2133146"/>
              <a:gd name="connsiteX6-13" fmla="*/ 6870700 w 9156700"/>
              <a:gd name="connsiteY6-14" fmla="*/ 942515 h 2133146"/>
              <a:gd name="connsiteX7-15" fmla="*/ 9156700 w 9156700"/>
              <a:gd name="connsiteY7-16" fmla="*/ 993315 h 2133146"/>
              <a:gd name="connsiteX0-17" fmla="*/ 0 w 9156700"/>
              <a:gd name="connsiteY0-18" fmla="*/ 368840 h 2130971"/>
              <a:gd name="connsiteX1-19" fmla="*/ 1943100 w 9156700"/>
              <a:gd name="connsiteY1-20" fmla="*/ 540 h 2130971"/>
              <a:gd name="connsiteX2-21" fmla="*/ 3683000 w 9156700"/>
              <a:gd name="connsiteY2-22" fmla="*/ 483140 h 2130971"/>
              <a:gd name="connsiteX3-23" fmla="*/ 4127500 w 9156700"/>
              <a:gd name="connsiteY3-24" fmla="*/ 1537240 h 2130971"/>
              <a:gd name="connsiteX4-25" fmla="*/ 5016500 w 9156700"/>
              <a:gd name="connsiteY4-26" fmla="*/ 2121440 h 2130971"/>
              <a:gd name="connsiteX5-27" fmla="*/ 6235700 w 9156700"/>
              <a:gd name="connsiteY5-28" fmla="*/ 1829340 h 2130971"/>
              <a:gd name="connsiteX6-29" fmla="*/ 6870700 w 9156700"/>
              <a:gd name="connsiteY6-30" fmla="*/ 940340 h 2130971"/>
              <a:gd name="connsiteX7-31" fmla="*/ 9156700 w 9156700"/>
              <a:gd name="connsiteY7-32" fmla="*/ 991140 h 2130971"/>
              <a:gd name="connsiteX0-33" fmla="*/ 0 w 9156700"/>
              <a:gd name="connsiteY0-34" fmla="*/ 368840 h 2198206"/>
              <a:gd name="connsiteX1-35" fmla="*/ 1943100 w 9156700"/>
              <a:gd name="connsiteY1-36" fmla="*/ 540 h 2198206"/>
              <a:gd name="connsiteX2-37" fmla="*/ 3683000 w 9156700"/>
              <a:gd name="connsiteY2-38" fmla="*/ 483140 h 2198206"/>
              <a:gd name="connsiteX3-39" fmla="*/ 5016500 w 9156700"/>
              <a:gd name="connsiteY3-40" fmla="*/ 2121440 h 2198206"/>
              <a:gd name="connsiteX4-41" fmla="*/ 6235700 w 9156700"/>
              <a:gd name="connsiteY4-42" fmla="*/ 1829340 h 2198206"/>
              <a:gd name="connsiteX5-43" fmla="*/ 6870700 w 9156700"/>
              <a:gd name="connsiteY5-44" fmla="*/ 940340 h 2198206"/>
              <a:gd name="connsiteX6-45" fmla="*/ 9156700 w 9156700"/>
              <a:gd name="connsiteY6-46" fmla="*/ 991140 h 2198206"/>
              <a:gd name="connsiteX0-47" fmla="*/ 0 w 9156700"/>
              <a:gd name="connsiteY0-48" fmla="*/ 368840 h 2101285"/>
              <a:gd name="connsiteX1-49" fmla="*/ 1943100 w 9156700"/>
              <a:gd name="connsiteY1-50" fmla="*/ 540 h 2101285"/>
              <a:gd name="connsiteX2-51" fmla="*/ 3683000 w 9156700"/>
              <a:gd name="connsiteY2-52" fmla="*/ 483140 h 2101285"/>
              <a:gd name="connsiteX3-53" fmla="*/ 4521200 w 9156700"/>
              <a:gd name="connsiteY3-54" fmla="*/ 2007140 h 2101285"/>
              <a:gd name="connsiteX4-55" fmla="*/ 6235700 w 9156700"/>
              <a:gd name="connsiteY4-56" fmla="*/ 1829340 h 2101285"/>
              <a:gd name="connsiteX5-57" fmla="*/ 6870700 w 9156700"/>
              <a:gd name="connsiteY5-58" fmla="*/ 940340 h 2101285"/>
              <a:gd name="connsiteX6-59" fmla="*/ 9156700 w 9156700"/>
              <a:gd name="connsiteY6-60" fmla="*/ 991140 h 2101285"/>
              <a:gd name="connsiteX0-61" fmla="*/ 0 w 9156700"/>
              <a:gd name="connsiteY0-62" fmla="*/ 368840 h 2101685"/>
              <a:gd name="connsiteX1-63" fmla="*/ 1943100 w 9156700"/>
              <a:gd name="connsiteY1-64" fmla="*/ 540 h 2101685"/>
              <a:gd name="connsiteX2-65" fmla="*/ 3683000 w 9156700"/>
              <a:gd name="connsiteY2-66" fmla="*/ 483140 h 2101685"/>
              <a:gd name="connsiteX3-67" fmla="*/ 4521200 w 9156700"/>
              <a:gd name="connsiteY3-68" fmla="*/ 2007140 h 2101685"/>
              <a:gd name="connsiteX4-69" fmla="*/ 6235700 w 9156700"/>
              <a:gd name="connsiteY4-70" fmla="*/ 1829340 h 2101685"/>
              <a:gd name="connsiteX5-71" fmla="*/ 7302500 w 9156700"/>
              <a:gd name="connsiteY5-72" fmla="*/ 927640 h 2101685"/>
              <a:gd name="connsiteX6-73" fmla="*/ 9156700 w 9156700"/>
              <a:gd name="connsiteY6-74" fmla="*/ 991140 h 2101685"/>
              <a:gd name="connsiteX0-75" fmla="*/ 0 w 9156700"/>
              <a:gd name="connsiteY0-76" fmla="*/ 368840 h 2011113"/>
              <a:gd name="connsiteX1-77" fmla="*/ 1943100 w 9156700"/>
              <a:gd name="connsiteY1-78" fmla="*/ 540 h 2011113"/>
              <a:gd name="connsiteX2-79" fmla="*/ 3683000 w 9156700"/>
              <a:gd name="connsiteY2-80" fmla="*/ 483140 h 2011113"/>
              <a:gd name="connsiteX3-81" fmla="*/ 4521200 w 9156700"/>
              <a:gd name="connsiteY3-82" fmla="*/ 2007140 h 2011113"/>
              <a:gd name="connsiteX4-83" fmla="*/ 7302500 w 9156700"/>
              <a:gd name="connsiteY4-84" fmla="*/ 927640 h 2011113"/>
              <a:gd name="connsiteX5-85" fmla="*/ 9156700 w 9156700"/>
              <a:gd name="connsiteY5-86" fmla="*/ 991140 h 2011113"/>
              <a:gd name="connsiteX0-87" fmla="*/ 0 w 9156700"/>
              <a:gd name="connsiteY0-88" fmla="*/ 368840 h 1985796"/>
              <a:gd name="connsiteX1-89" fmla="*/ 1943100 w 9156700"/>
              <a:gd name="connsiteY1-90" fmla="*/ 540 h 1985796"/>
              <a:gd name="connsiteX2-91" fmla="*/ 3683000 w 9156700"/>
              <a:gd name="connsiteY2-92" fmla="*/ 483140 h 1985796"/>
              <a:gd name="connsiteX3-93" fmla="*/ 5397500 w 9156700"/>
              <a:gd name="connsiteY3-94" fmla="*/ 1981740 h 1985796"/>
              <a:gd name="connsiteX4-95" fmla="*/ 7302500 w 9156700"/>
              <a:gd name="connsiteY4-96" fmla="*/ 927640 h 1985796"/>
              <a:gd name="connsiteX5-97" fmla="*/ 9156700 w 9156700"/>
              <a:gd name="connsiteY5-98" fmla="*/ 991140 h 1985796"/>
              <a:gd name="connsiteX0-99" fmla="*/ 0 w 9156700"/>
              <a:gd name="connsiteY0-100" fmla="*/ 368840 h 2009128"/>
              <a:gd name="connsiteX1-101" fmla="*/ 1943100 w 9156700"/>
              <a:gd name="connsiteY1-102" fmla="*/ 540 h 2009128"/>
              <a:gd name="connsiteX2-103" fmla="*/ 3683000 w 9156700"/>
              <a:gd name="connsiteY2-104" fmla="*/ 483140 h 2009128"/>
              <a:gd name="connsiteX3-105" fmla="*/ 5397500 w 9156700"/>
              <a:gd name="connsiteY3-106" fmla="*/ 1981740 h 2009128"/>
              <a:gd name="connsiteX4-107" fmla="*/ 7302500 w 9156700"/>
              <a:gd name="connsiteY4-108" fmla="*/ 927640 h 2009128"/>
              <a:gd name="connsiteX5-109" fmla="*/ 9156700 w 9156700"/>
              <a:gd name="connsiteY5-110" fmla="*/ 991140 h 2009128"/>
              <a:gd name="connsiteX0-111" fmla="*/ 0 w 9156700"/>
              <a:gd name="connsiteY0-112" fmla="*/ 318101 h 1958389"/>
              <a:gd name="connsiteX1-113" fmla="*/ 1828800 w 9156700"/>
              <a:gd name="connsiteY1-114" fmla="*/ 601 h 1958389"/>
              <a:gd name="connsiteX2-115" fmla="*/ 3683000 w 9156700"/>
              <a:gd name="connsiteY2-116" fmla="*/ 432401 h 1958389"/>
              <a:gd name="connsiteX3-117" fmla="*/ 5397500 w 9156700"/>
              <a:gd name="connsiteY3-118" fmla="*/ 1931001 h 1958389"/>
              <a:gd name="connsiteX4-119" fmla="*/ 7302500 w 9156700"/>
              <a:gd name="connsiteY4-120" fmla="*/ 876901 h 1958389"/>
              <a:gd name="connsiteX5-121" fmla="*/ 9156700 w 9156700"/>
              <a:gd name="connsiteY5-122" fmla="*/ 940401 h 1958389"/>
              <a:gd name="connsiteX0-123" fmla="*/ 0 w 9156700"/>
              <a:gd name="connsiteY0-124" fmla="*/ 319421 h 1959709"/>
              <a:gd name="connsiteX1-125" fmla="*/ 1828800 w 9156700"/>
              <a:gd name="connsiteY1-126" fmla="*/ 1921 h 1959709"/>
              <a:gd name="connsiteX2-127" fmla="*/ 3683000 w 9156700"/>
              <a:gd name="connsiteY2-128" fmla="*/ 433721 h 1959709"/>
              <a:gd name="connsiteX3-129" fmla="*/ 5397500 w 9156700"/>
              <a:gd name="connsiteY3-130" fmla="*/ 1932321 h 1959709"/>
              <a:gd name="connsiteX4-131" fmla="*/ 7302500 w 9156700"/>
              <a:gd name="connsiteY4-132" fmla="*/ 878221 h 1959709"/>
              <a:gd name="connsiteX5-133" fmla="*/ 9156700 w 9156700"/>
              <a:gd name="connsiteY5-134" fmla="*/ 941721 h 1959709"/>
              <a:gd name="connsiteX0-135" fmla="*/ 0 w 9156700"/>
              <a:gd name="connsiteY0-136" fmla="*/ 411220 h 2051508"/>
              <a:gd name="connsiteX1-137" fmla="*/ 1828800 w 9156700"/>
              <a:gd name="connsiteY1-138" fmla="*/ 93720 h 2051508"/>
              <a:gd name="connsiteX2-139" fmla="*/ 5397500 w 9156700"/>
              <a:gd name="connsiteY2-140" fmla="*/ 2024120 h 2051508"/>
              <a:gd name="connsiteX3-141" fmla="*/ 7302500 w 9156700"/>
              <a:gd name="connsiteY3-142" fmla="*/ 970020 h 2051508"/>
              <a:gd name="connsiteX4-143" fmla="*/ 9156700 w 9156700"/>
              <a:gd name="connsiteY4-144" fmla="*/ 1033520 h 2051508"/>
              <a:gd name="connsiteX0-145" fmla="*/ 0 w 9156700"/>
              <a:gd name="connsiteY0-146" fmla="*/ 328025 h 1952209"/>
              <a:gd name="connsiteX1-147" fmla="*/ 2679700 w 9156700"/>
              <a:gd name="connsiteY1-148" fmla="*/ 112125 h 1952209"/>
              <a:gd name="connsiteX2-149" fmla="*/ 5397500 w 9156700"/>
              <a:gd name="connsiteY2-150" fmla="*/ 1940925 h 1952209"/>
              <a:gd name="connsiteX3-151" fmla="*/ 7302500 w 9156700"/>
              <a:gd name="connsiteY3-152" fmla="*/ 886825 h 1952209"/>
              <a:gd name="connsiteX4-153" fmla="*/ 9156700 w 9156700"/>
              <a:gd name="connsiteY4-154" fmla="*/ 950325 h 1952209"/>
              <a:gd name="connsiteX0-155" fmla="*/ 0 w 9156700"/>
              <a:gd name="connsiteY0-156" fmla="*/ 318707 h 1817083"/>
              <a:gd name="connsiteX1-157" fmla="*/ 2679700 w 9156700"/>
              <a:gd name="connsiteY1-158" fmla="*/ 102807 h 1817083"/>
              <a:gd name="connsiteX2-159" fmla="*/ 5130800 w 9156700"/>
              <a:gd name="connsiteY2-160" fmla="*/ 1804607 h 1817083"/>
              <a:gd name="connsiteX3-161" fmla="*/ 7302500 w 9156700"/>
              <a:gd name="connsiteY3-162" fmla="*/ 877507 h 1817083"/>
              <a:gd name="connsiteX4-163" fmla="*/ 9156700 w 9156700"/>
              <a:gd name="connsiteY4-164" fmla="*/ 941007 h 1817083"/>
              <a:gd name="connsiteX0-165" fmla="*/ 0 w 9156700"/>
              <a:gd name="connsiteY0-166" fmla="*/ 318707 h 1826916"/>
              <a:gd name="connsiteX1-167" fmla="*/ 2679700 w 9156700"/>
              <a:gd name="connsiteY1-168" fmla="*/ 102807 h 1826916"/>
              <a:gd name="connsiteX2-169" fmla="*/ 5130800 w 9156700"/>
              <a:gd name="connsiteY2-170" fmla="*/ 1804607 h 1826916"/>
              <a:gd name="connsiteX3-171" fmla="*/ 7302500 w 9156700"/>
              <a:gd name="connsiteY3-172" fmla="*/ 877507 h 1826916"/>
              <a:gd name="connsiteX4-173" fmla="*/ 9156700 w 9156700"/>
              <a:gd name="connsiteY4-174" fmla="*/ 941007 h 1826916"/>
              <a:gd name="connsiteX0-175" fmla="*/ 0 w 9156700"/>
              <a:gd name="connsiteY0-176" fmla="*/ 318707 h 1820481"/>
              <a:gd name="connsiteX1-177" fmla="*/ 2679700 w 9156700"/>
              <a:gd name="connsiteY1-178" fmla="*/ 102807 h 1820481"/>
              <a:gd name="connsiteX2-179" fmla="*/ 5130800 w 9156700"/>
              <a:gd name="connsiteY2-180" fmla="*/ 1804607 h 1820481"/>
              <a:gd name="connsiteX3-181" fmla="*/ 9156700 w 9156700"/>
              <a:gd name="connsiteY3-182" fmla="*/ 941007 h 1820481"/>
              <a:gd name="connsiteX0-183" fmla="*/ 0 w 9156700"/>
              <a:gd name="connsiteY0-184" fmla="*/ 318707 h 1811796"/>
              <a:gd name="connsiteX1-185" fmla="*/ 2679700 w 9156700"/>
              <a:gd name="connsiteY1-186" fmla="*/ 102807 h 1811796"/>
              <a:gd name="connsiteX2-187" fmla="*/ 5130800 w 9156700"/>
              <a:gd name="connsiteY2-188" fmla="*/ 1804607 h 1811796"/>
              <a:gd name="connsiteX3-189" fmla="*/ 9156700 w 9156700"/>
              <a:gd name="connsiteY3-190" fmla="*/ 941007 h 1811796"/>
              <a:gd name="connsiteX0-191" fmla="*/ 0 w 9156700"/>
              <a:gd name="connsiteY0-192" fmla="*/ 318707 h 1812642"/>
              <a:gd name="connsiteX1-193" fmla="*/ 2679700 w 9156700"/>
              <a:gd name="connsiteY1-194" fmla="*/ 102807 h 1812642"/>
              <a:gd name="connsiteX2-195" fmla="*/ 5130800 w 9156700"/>
              <a:gd name="connsiteY2-196" fmla="*/ 1804607 h 1812642"/>
              <a:gd name="connsiteX3-197" fmla="*/ 9156700 w 9156700"/>
              <a:gd name="connsiteY3-198" fmla="*/ 941007 h 1812642"/>
              <a:gd name="connsiteX0-199" fmla="*/ 0 w 9156700"/>
              <a:gd name="connsiteY0-200" fmla="*/ 296401 h 1487164"/>
              <a:gd name="connsiteX1-201" fmla="*/ 2679700 w 9156700"/>
              <a:gd name="connsiteY1-202" fmla="*/ 80501 h 1487164"/>
              <a:gd name="connsiteX2-203" fmla="*/ 4902200 w 9156700"/>
              <a:gd name="connsiteY2-204" fmla="*/ 1477501 h 1487164"/>
              <a:gd name="connsiteX3-205" fmla="*/ 9156700 w 9156700"/>
              <a:gd name="connsiteY3-206" fmla="*/ 918701 h 1487164"/>
              <a:gd name="connsiteX0-207" fmla="*/ 0 w 9156700"/>
              <a:gd name="connsiteY0-208" fmla="*/ 296401 h 1484147"/>
              <a:gd name="connsiteX1-209" fmla="*/ 2679700 w 9156700"/>
              <a:gd name="connsiteY1-210" fmla="*/ 80501 h 1484147"/>
              <a:gd name="connsiteX2-211" fmla="*/ 4902200 w 9156700"/>
              <a:gd name="connsiteY2-212" fmla="*/ 1477501 h 1484147"/>
              <a:gd name="connsiteX3-213" fmla="*/ 9156700 w 9156700"/>
              <a:gd name="connsiteY3-214" fmla="*/ 918701 h 1484147"/>
              <a:gd name="connsiteX0-215" fmla="*/ 0 w 9156700"/>
              <a:gd name="connsiteY0-216" fmla="*/ 448547 h 1445793"/>
              <a:gd name="connsiteX1-217" fmla="*/ 2679700 w 9156700"/>
              <a:gd name="connsiteY1-218" fmla="*/ 42147 h 1445793"/>
              <a:gd name="connsiteX2-219" fmla="*/ 4902200 w 9156700"/>
              <a:gd name="connsiteY2-220" fmla="*/ 1439147 h 1445793"/>
              <a:gd name="connsiteX3-221" fmla="*/ 9156700 w 9156700"/>
              <a:gd name="connsiteY3-222" fmla="*/ 880347 h 1445793"/>
              <a:gd name="connsiteX0-223" fmla="*/ 0 w 9156700"/>
              <a:gd name="connsiteY0-224" fmla="*/ 535046 h 1532292"/>
              <a:gd name="connsiteX1-225" fmla="*/ 2679700 w 9156700"/>
              <a:gd name="connsiteY1-226" fmla="*/ 128646 h 1532292"/>
              <a:gd name="connsiteX2-227" fmla="*/ 4902200 w 9156700"/>
              <a:gd name="connsiteY2-228" fmla="*/ 1525646 h 1532292"/>
              <a:gd name="connsiteX3-229" fmla="*/ 9156700 w 9156700"/>
              <a:gd name="connsiteY3-230" fmla="*/ 966846 h 1532292"/>
              <a:gd name="connsiteX0-231" fmla="*/ 0 w 9156700"/>
              <a:gd name="connsiteY0-232" fmla="*/ 551427 h 1552239"/>
              <a:gd name="connsiteX1-233" fmla="*/ 2463800 w 9156700"/>
              <a:gd name="connsiteY1-234" fmla="*/ 119627 h 1552239"/>
              <a:gd name="connsiteX2-235" fmla="*/ 4902200 w 9156700"/>
              <a:gd name="connsiteY2-236" fmla="*/ 1542027 h 1552239"/>
              <a:gd name="connsiteX3-237" fmla="*/ 9156700 w 9156700"/>
              <a:gd name="connsiteY3-238" fmla="*/ 983227 h 1552239"/>
              <a:gd name="connsiteX0-239" fmla="*/ 0 w 9156700"/>
              <a:gd name="connsiteY0-240" fmla="*/ 584641 h 1585453"/>
              <a:gd name="connsiteX1-241" fmla="*/ 2463800 w 9156700"/>
              <a:gd name="connsiteY1-242" fmla="*/ 152841 h 1585453"/>
              <a:gd name="connsiteX2-243" fmla="*/ 4902200 w 9156700"/>
              <a:gd name="connsiteY2-244" fmla="*/ 1575241 h 1585453"/>
              <a:gd name="connsiteX3-245" fmla="*/ 9156700 w 9156700"/>
              <a:gd name="connsiteY3-246" fmla="*/ 1016441 h 1585453"/>
              <a:gd name="connsiteX0-247" fmla="*/ 0 w 9156700"/>
              <a:gd name="connsiteY0-248" fmla="*/ 547753 h 1498121"/>
              <a:gd name="connsiteX1-249" fmla="*/ 2463800 w 9156700"/>
              <a:gd name="connsiteY1-250" fmla="*/ 115953 h 1498121"/>
              <a:gd name="connsiteX2-251" fmla="*/ 4572000 w 9156700"/>
              <a:gd name="connsiteY2-252" fmla="*/ 1487553 h 1498121"/>
              <a:gd name="connsiteX3-253" fmla="*/ 9156700 w 9156700"/>
              <a:gd name="connsiteY3-254" fmla="*/ 979553 h 1498121"/>
              <a:gd name="connsiteX0-255" fmla="*/ 0 w 9944100"/>
              <a:gd name="connsiteY0-256" fmla="*/ 547753 h 1488873"/>
              <a:gd name="connsiteX1-257" fmla="*/ 2463800 w 9944100"/>
              <a:gd name="connsiteY1-258" fmla="*/ 115953 h 1488873"/>
              <a:gd name="connsiteX2-259" fmla="*/ 4572000 w 9944100"/>
              <a:gd name="connsiteY2-260" fmla="*/ 1487553 h 1488873"/>
              <a:gd name="connsiteX3-261" fmla="*/ 9944100 w 9944100"/>
              <a:gd name="connsiteY3-262" fmla="*/ 458853 h 1488873"/>
              <a:gd name="connsiteX0-263" fmla="*/ 0 w 9944100"/>
              <a:gd name="connsiteY0-264" fmla="*/ 619305 h 1561292"/>
              <a:gd name="connsiteX1-265" fmla="*/ 2489200 w 9944100"/>
              <a:gd name="connsiteY1-266" fmla="*/ 85905 h 1561292"/>
              <a:gd name="connsiteX2-267" fmla="*/ 4572000 w 9944100"/>
              <a:gd name="connsiteY2-268" fmla="*/ 1559105 h 1561292"/>
              <a:gd name="connsiteX3-269" fmla="*/ 9944100 w 9944100"/>
              <a:gd name="connsiteY3-270" fmla="*/ 530405 h 1561292"/>
              <a:gd name="connsiteX0-271" fmla="*/ 0 w 9944100"/>
              <a:gd name="connsiteY0-272" fmla="*/ 653160 h 1595147"/>
              <a:gd name="connsiteX1-273" fmla="*/ 2489200 w 9944100"/>
              <a:gd name="connsiteY1-274" fmla="*/ 119760 h 1595147"/>
              <a:gd name="connsiteX2-275" fmla="*/ 4572000 w 9944100"/>
              <a:gd name="connsiteY2-276" fmla="*/ 1592960 h 1595147"/>
              <a:gd name="connsiteX3-277" fmla="*/ 9944100 w 9944100"/>
              <a:gd name="connsiteY3-278" fmla="*/ 564260 h 1595147"/>
              <a:gd name="connsiteX0-279" fmla="*/ 0 w 10058400"/>
              <a:gd name="connsiteY0-280" fmla="*/ 619306 h 1561293"/>
              <a:gd name="connsiteX1-281" fmla="*/ 2603500 w 10058400"/>
              <a:gd name="connsiteY1-282" fmla="*/ 85906 h 1561293"/>
              <a:gd name="connsiteX2-283" fmla="*/ 4686300 w 10058400"/>
              <a:gd name="connsiteY2-284" fmla="*/ 1559106 h 1561293"/>
              <a:gd name="connsiteX3-285" fmla="*/ 10058400 w 10058400"/>
              <a:gd name="connsiteY3-286" fmla="*/ 530406 h 1561293"/>
              <a:gd name="connsiteX0-287" fmla="*/ 0 w 10058400"/>
              <a:gd name="connsiteY0-288" fmla="*/ 547471 h 1489458"/>
              <a:gd name="connsiteX1-289" fmla="*/ 2603500 w 10058400"/>
              <a:gd name="connsiteY1-290" fmla="*/ 14071 h 1489458"/>
              <a:gd name="connsiteX2-291" fmla="*/ 4686300 w 10058400"/>
              <a:gd name="connsiteY2-292" fmla="*/ 1487271 h 1489458"/>
              <a:gd name="connsiteX3-293" fmla="*/ 10058400 w 10058400"/>
              <a:gd name="connsiteY3-294" fmla="*/ 458571 h 1489458"/>
              <a:gd name="connsiteX0-295" fmla="*/ 0 w 10058400"/>
              <a:gd name="connsiteY0-296" fmla="*/ 269160 h 1209229"/>
              <a:gd name="connsiteX1-297" fmla="*/ 2641600 w 10058400"/>
              <a:gd name="connsiteY1-298" fmla="*/ 281860 h 1209229"/>
              <a:gd name="connsiteX2-299" fmla="*/ 4686300 w 10058400"/>
              <a:gd name="connsiteY2-300" fmla="*/ 1208960 h 1209229"/>
              <a:gd name="connsiteX3-301" fmla="*/ 10058400 w 10058400"/>
              <a:gd name="connsiteY3-302" fmla="*/ 180260 h 1209229"/>
              <a:gd name="connsiteX0-303" fmla="*/ 0 w 10058400"/>
              <a:gd name="connsiteY0-304" fmla="*/ 269160 h 1209229"/>
              <a:gd name="connsiteX1-305" fmla="*/ 2641600 w 10058400"/>
              <a:gd name="connsiteY1-306" fmla="*/ 281860 h 1209229"/>
              <a:gd name="connsiteX2-307" fmla="*/ 4686300 w 10058400"/>
              <a:gd name="connsiteY2-308" fmla="*/ 1208960 h 1209229"/>
              <a:gd name="connsiteX3-309" fmla="*/ 10058400 w 10058400"/>
              <a:gd name="connsiteY3-310" fmla="*/ 180260 h 1209229"/>
              <a:gd name="connsiteX0-311" fmla="*/ 0 w 10058400"/>
              <a:gd name="connsiteY0-312" fmla="*/ 268150 h 1220915"/>
              <a:gd name="connsiteX1-313" fmla="*/ 2641600 w 10058400"/>
              <a:gd name="connsiteY1-314" fmla="*/ 280850 h 1220915"/>
              <a:gd name="connsiteX2-315" fmla="*/ 5207000 w 10058400"/>
              <a:gd name="connsiteY2-316" fmla="*/ 1220650 h 1220915"/>
              <a:gd name="connsiteX3-317" fmla="*/ 10058400 w 10058400"/>
              <a:gd name="connsiteY3-318" fmla="*/ 179250 h 1220915"/>
              <a:gd name="connsiteX0-319" fmla="*/ 0 w 10058400"/>
              <a:gd name="connsiteY0-320" fmla="*/ 266290 h 1218820"/>
              <a:gd name="connsiteX1-321" fmla="*/ 2641600 w 10058400"/>
              <a:gd name="connsiteY1-322" fmla="*/ 278990 h 1218820"/>
              <a:gd name="connsiteX2-323" fmla="*/ 5207000 w 10058400"/>
              <a:gd name="connsiteY2-324" fmla="*/ 1218790 h 1218820"/>
              <a:gd name="connsiteX3-325" fmla="*/ 10058400 w 10058400"/>
              <a:gd name="connsiteY3-326" fmla="*/ 177390 h 1218820"/>
              <a:gd name="connsiteX0-327" fmla="*/ 0 w 10058400"/>
              <a:gd name="connsiteY0-328" fmla="*/ 266290 h 1218820"/>
              <a:gd name="connsiteX1-329" fmla="*/ 2641600 w 10058400"/>
              <a:gd name="connsiteY1-330" fmla="*/ 278990 h 1218820"/>
              <a:gd name="connsiteX2-331" fmla="*/ 5346700 w 10058400"/>
              <a:gd name="connsiteY2-332" fmla="*/ 1218790 h 1218820"/>
              <a:gd name="connsiteX3-333" fmla="*/ 10058400 w 10058400"/>
              <a:gd name="connsiteY3-334" fmla="*/ 177390 h 12188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8400" h="1218820">
                <a:moveTo>
                  <a:pt x="0" y="266290"/>
                </a:moveTo>
                <a:cubicBezTo>
                  <a:pt x="1344083" y="790165"/>
                  <a:pt x="1750483" y="120240"/>
                  <a:pt x="2641600" y="278990"/>
                </a:cubicBezTo>
                <a:cubicBezTo>
                  <a:pt x="3532717" y="437740"/>
                  <a:pt x="3907367" y="1210323"/>
                  <a:pt x="5346700" y="1218790"/>
                </a:cubicBezTo>
                <a:cubicBezTo>
                  <a:pt x="6786033" y="1227257"/>
                  <a:pt x="7746471" y="-557093"/>
                  <a:pt x="10058400" y="177390"/>
                </a:cubicBezTo>
              </a:path>
            </a:pathLst>
          </a:custGeom>
          <a:noFill/>
          <a:ln w="38100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02389" y="2922134"/>
            <a:ext cx="223460" cy="22346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726287" y="3019917"/>
            <a:ext cx="223460" cy="22346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47413" y="3645301"/>
            <a:ext cx="223460" cy="22346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54679" y="3113326"/>
            <a:ext cx="223460" cy="22346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992437" y="2931892"/>
            <a:ext cx="223460" cy="22346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7831" y="1684807"/>
            <a:ext cx="1372575" cy="12155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055210" y="3366041"/>
            <a:ext cx="1372575" cy="13287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9952" y="2283718"/>
            <a:ext cx="1372575" cy="121559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9609" y="1594812"/>
            <a:ext cx="1372575" cy="12155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751232" y="3543462"/>
            <a:ext cx="1372575" cy="132877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827584" y="228371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2403530" y="369502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4481862" y="28104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118099" y="38388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2016</a:t>
            </a:r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7855856" y="213578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2017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7264780" y="3351381"/>
            <a:ext cx="1879220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56909" y="1624504"/>
            <a:ext cx="1753604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60717" y="1685651"/>
            <a:ext cx="1753604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58248" y="3873346"/>
            <a:ext cx="1753604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1452" y="3463621"/>
            <a:ext cx="1753604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46" name="直接连接符 45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1827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泪滴形 7"/>
          <p:cNvSpPr/>
          <p:nvPr/>
        </p:nvSpPr>
        <p:spPr>
          <a:xfrm rot="5400000">
            <a:off x="2555975" y="1069511"/>
            <a:ext cx="2159000" cy="215900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46100" dist="215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71800" y="1240961"/>
            <a:ext cx="1816100" cy="18161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>
            <a:off x="3114775" y="3399961"/>
            <a:ext cx="1600200" cy="160020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46100" dist="215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6200000">
            <a:off x="3241850" y="3527036"/>
            <a:ext cx="1346050" cy="13460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10800000">
            <a:off x="4886425" y="1385181"/>
            <a:ext cx="1816100" cy="1816100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46100" dist="215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5400000">
            <a:off x="5030645" y="1529401"/>
            <a:ext cx="1527660" cy="152766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16200000">
            <a:off x="4923752" y="3399961"/>
            <a:ext cx="1346052" cy="13460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546100" dist="215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5030645" y="3506854"/>
            <a:ext cx="1132266" cy="113226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01675" y="1733512"/>
            <a:ext cx="1258679" cy="830997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ea typeface="造字工房形黑（非商用）细体" pitchFamily="50" charset="-122"/>
              </a:rPr>
              <a:t>7</a:t>
            </a:r>
            <a:r>
              <a:rPr lang="en-US" altLang="zh-CN" sz="48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5%</a:t>
            </a:r>
            <a:endParaRPr lang="zh-CN" altLang="en-US" sz="48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45024" y="1970065"/>
            <a:ext cx="989374" cy="646331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a typeface="造字工房形黑（非商用）细体" pitchFamily="50" charset="-122"/>
              </a:rPr>
              <a:t>5</a:t>
            </a:r>
            <a:r>
              <a:rPr lang="en-US" altLang="zh-CN" sz="36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5%</a:t>
            </a:r>
            <a:endParaRPr lang="zh-CN" altLang="en-US" sz="36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61351" y="3936509"/>
            <a:ext cx="811441" cy="523220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造字工房形黑（非商用）细体" pitchFamily="50" charset="-122"/>
              </a:rPr>
              <a:t>2</a:t>
            </a:r>
            <a:r>
              <a:rPr lang="en-US" altLang="zh-CN" sz="2800" b="1" dirty="0" smtClean="0">
                <a:solidFill>
                  <a:schemeClr val="bg1"/>
                </a:solidFill>
                <a:ea typeface="造字工房形黑（非商用）细体" pitchFamily="50" charset="-122"/>
              </a:rPr>
              <a:t>5%</a:t>
            </a:r>
            <a:endParaRPr lang="zh-CN" altLang="en-US" sz="2800" b="1" dirty="0" smtClean="0">
              <a:solidFill>
                <a:schemeClr val="bg1"/>
              </a:solidFill>
              <a:ea typeface="造字工房形黑（非商用）细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36741" y="3842153"/>
            <a:ext cx="720070" cy="461665"/>
          </a:xfrm>
          <a:prstGeom prst="rect">
            <a:avLst/>
          </a:prstGeom>
          <a:noFill/>
          <a:ln w="7620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2B4C"/>
                </a:solidFill>
                <a:ea typeface="造字工房形黑（非商用）细体" pitchFamily="50" charset="-122"/>
              </a:rPr>
              <a:t>1</a:t>
            </a:r>
            <a:r>
              <a:rPr lang="en-US" altLang="zh-CN" sz="2400" b="1" dirty="0" smtClean="0">
                <a:solidFill>
                  <a:srgbClr val="182B4C"/>
                </a:solidFill>
                <a:ea typeface="造字工房形黑（非商用）细体" pitchFamily="50" charset="-122"/>
              </a:rPr>
              <a:t>5%</a:t>
            </a:r>
            <a:endParaRPr lang="zh-CN" altLang="en-US" sz="2400" b="1" dirty="0" smtClean="0">
              <a:solidFill>
                <a:srgbClr val="182B4C"/>
              </a:solidFill>
              <a:ea typeface="造字工房形黑（非商用）细体" pitchFamily="50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3149" y="1721586"/>
            <a:ext cx="22654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3000" y="3908285"/>
            <a:ext cx="22654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80227" y="1529401"/>
            <a:ext cx="22654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69803" y="3770956"/>
            <a:ext cx="22654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TITLE HERE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altLang="zh-CN" sz="1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110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70809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753" y="1199463"/>
            <a:ext cx="2617034" cy="1635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836" y="2836611"/>
            <a:ext cx="2612227" cy="16326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52253" r="8577"/>
          <a:stretch/>
        </p:blipFill>
        <p:spPr>
          <a:xfrm>
            <a:off x="4555837" y="1203597"/>
            <a:ext cx="2608452" cy="16330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t="53146" r="8240"/>
          <a:stretch/>
        </p:blipFill>
        <p:spPr>
          <a:xfrm rot="10800000">
            <a:off x="1937787" y="2835109"/>
            <a:ext cx="2618048" cy="16341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8024" y="1428663"/>
            <a:ext cx="1753604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5736" y="3063558"/>
            <a:ext cx="1753604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TITLE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HERE</a:t>
            </a:r>
            <a:endParaRPr lang="en-US" altLang="zh-CN" sz="11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altLang="zh-CN" sz="1050" dirty="0">
                <a:solidFill>
                  <a:schemeClr val="accent5">
                    <a:lumMod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05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05" y="-308570"/>
            <a:ext cx="1944216" cy="145402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958003" y="843558"/>
            <a:ext cx="79563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37609" y="204782"/>
            <a:ext cx="5156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0866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 noChangeAspect="1"/>
          </p:cNvGrpSpPr>
          <p:nvPr/>
        </p:nvGrpSpPr>
        <p:grpSpPr>
          <a:xfrm>
            <a:off x="2195736" y="987574"/>
            <a:ext cx="5544616" cy="4315251"/>
            <a:chOff x="2101597" y="594889"/>
            <a:chExt cx="4994398" cy="3886016"/>
          </a:xfrm>
        </p:grpSpPr>
        <p:pic>
          <p:nvPicPr>
            <p:cNvPr id="3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4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5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10" y="-1150159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292650" y="2824550"/>
            <a:ext cx="3252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3" y="1808595"/>
            <a:ext cx="1081262" cy="95759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716016" y="214828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1608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1199</Words>
  <Application>Microsoft Office PowerPoint</Application>
  <PresentationFormat>全屏显示(16:9)</PresentationFormat>
  <Paragraphs>180</Paragraphs>
  <Slides>25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方正静蕾简体</vt:lpstr>
      <vt:lpstr>宋体</vt:lpstr>
      <vt:lpstr>微软雅黑</vt:lpstr>
      <vt:lpstr>造字工房形黑（非商用）细体</vt:lpstr>
      <vt:lpstr>Arial</vt:lpstr>
      <vt:lpstr>Calibri</vt:lpstr>
      <vt:lpstr>Office 主题​​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精美PPT（不二演示）</cp:lastModifiedBy>
  <cp:revision>64</cp:revision>
  <dcterms:created xsi:type="dcterms:W3CDTF">2016-06-02T02:06:00Z</dcterms:created>
  <dcterms:modified xsi:type="dcterms:W3CDTF">2019-01-28T12:35:42Z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