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8" r:id="rId2"/>
    <p:sldId id="2415" r:id="rId3"/>
    <p:sldId id="2510" r:id="rId4"/>
    <p:sldId id="2413" r:id="rId5"/>
    <p:sldId id="2549" r:id="rId6"/>
    <p:sldId id="2504" r:id="rId7"/>
    <p:sldId id="2538" r:id="rId8"/>
    <p:sldId id="2447" r:id="rId9"/>
    <p:sldId id="2496" r:id="rId10"/>
    <p:sldId id="2452" r:id="rId11"/>
    <p:sldId id="2505" r:id="rId12"/>
    <p:sldId id="2471" r:id="rId13"/>
    <p:sldId id="2422" r:id="rId14"/>
    <p:sldId id="2479" r:id="rId15"/>
    <p:sldId id="2480" r:id="rId16"/>
    <p:sldId id="2460" r:id="rId17"/>
    <p:sldId id="2466" r:id="rId18"/>
    <p:sldId id="2426" r:id="rId19"/>
    <p:sldId id="2469" r:id="rId20"/>
    <p:sldId id="2468" r:id="rId21"/>
    <p:sldId id="2464" r:id="rId22"/>
    <p:sldId id="2493" r:id="rId23"/>
    <p:sldId id="2501" r:id="rId24"/>
    <p:sldId id="2500" r:id="rId25"/>
    <p:sldId id="2506" r:id="rId26"/>
    <p:sldId id="2508" r:id="rId27"/>
    <p:sldId id="2516" r:id="rId28"/>
    <p:sldId id="2521" r:id="rId29"/>
    <p:sldId id="2539" r:id="rId30"/>
    <p:sldId id="2541" r:id="rId31"/>
    <p:sldId id="2548" r:id="rId32"/>
    <p:sldId id="2497" r:id="rId33"/>
    <p:sldId id="2550" r:id="rId34"/>
    <p:sldId id="2551" r:id="rId35"/>
    <p:sldId id="2552" r:id="rId36"/>
    <p:sldId id="2553" r:id="rId37"/>
    <p:sldId id="2554" r:id="rId38"/>
    <p:sldId id="2555" r:id="rId39"/>
    <p:sldId id="2556" r:id="rId40"/>
    <p:sldId id="2557" r:id="rId41"/>
    <p:sldId id="2558" r:id="rId42"/>
    <p:sldId id="2560" r:id="rId43"/>
    <p:sldId id="2562" r:id="rId44"/>
    <p:sldId id="2561" r:id="rId45"/>
    <p:sldId id="2563" r:id="rId46"/>
    <p:sldId id="2559" r:id="rId47"/>
    <p:sldId id="2564" r:id="rId48"/>
    <p:sldId id="2565" r:id="rId49"/>
    <p:sldId id="2566" r:id="rId50"/>
    <p:sldId id="2567" r:id="rId51"/>
    <p:sldId id="2569" r:id="rId52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6" userDrawn="1">
          <p15:clr>
            <a:srgbClr val="A4A3A4"/>
          </p15:clr>
        </p15:guide>
        <p15:guide id="4" pos="14777" userDrawn="1">
          <p15:clr>
            <a:srgbClr val="A4A3A4"/>
          </p15:clr>
        </p15:guide>
        <p15:guide id="6" pos="557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10" pos="6998" userDrawn="1">
          <p15:clr>
            <a:srgbClr val="A4A3A4"/>
          </p15:clr>
        </p15:guide>
        <p15:guide id="11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8F8F8"/>
    <a:srgbClr val="F9F9F9"/>
    <a:srgbClr val="F7F7F7"/>
    <a:srgbClr val="BB493C"/>
    <a:srgbClr val="80A5D6"/>
    <a:srgbClr val="8DAEDA"/>
    <a:srgbClr val="2485D6"/>
    <a:srgbClr val="002452"/>
    <a:srgbClr val="E3E4E6"/>
    <a:srgbClr val="583F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3" autoAdjust="0"/>
    <p:restoredTop sz="93445" autoAdjust="0"/>
  </p:normalViewPr>
  <p:slideViewPr>
    <p:cSldViewPr snapToObjects="1">
      <p:cViewPr varScale="1">
        <p:scale>
          <a:sx n="58" d="100"/>
          <a:sy n="58" d="100"/>
        </p:scale>
        <p:origin x="605" y="101"/>
      </p:cViewPr>
      <p:guideLst>
        <p:guide orient="horz" pos="8136"/>
        <p:guide pos="14777"/>
        <p:guide pos="557"/>
        <p:guide orient="horz" pos="504"/>
        <p:guide pos="6998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-888"/>
    </p:cViewPr>
  </p:sorterViewPr>
  <p:notesViewPr>
    <p:cSldViewPr snapToObjects="1" showGuides="1">
      <p:cViewPr varScale="1">
        <p:scale>
          <a:sx n="85" d="100"/>
          <a:sy n="85" d="100"/>
        </p:scale>
        <p:origin x="-391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7A611-2048-4605-8D03-E3095CC75915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5B5DF-ECC1-4884-9553-BC4B4E4A44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35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29106"/>
      </p:ext>
    </p:extLst>
  </p:cSld>
  <p:clrMapOvr>
    <a:masterClrMapping/>
  </p:clrMapOvr>
  <p:transition spd="slow" advClick="0" advTm="1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et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283825" y="1001713"/>
            <a:ext cx="8305800" cy="127142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50051"/>
      </p:ext>
    </p:extLst>
  </p:cSld>
  <p:clrMapOvr>
    <a:masterClrMapping/>
  </p:clrMapOvr>
  <p:transition spd="slow" advClick="0" advTm="1000">
    <p:push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788825" y="1458000"/>
            <a:ext cx="10800000" cy="10800000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36921"/>
      </p:ext>
    </p:extLst>
  </p:cSld>
  <p:clrMapOvr>
    <a:masterClrMapping/>
  </p:clrMapOvr>
  <p:transition spd="slow" advClick="0" advTm="1000">
    <p:push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6684625" y="812800"/>
            <a:ext cx="6789738" cy="12903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92385"/>
      </p:ext>
    </p:extLst>
  </p:cSld>
  <p:clrMapOvr>
    <a:masterClrMapping/>
  </p:clrMapOvr>
  <p:transition spd="slow" advClick="0" advTm="1000">
    <p:push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10458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59878"/>
      </p:ext>
    </p:extLst>
  </p:cSld>
  <p:clrMapOvr>
    <a:masterClrMapping/>
  </p:clrMapOvr>
  <p:transition spd="slow" advClick="0" advTm="1000">
    <p:push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350830" y="1295400"/>
            <a:ext cx="3675986" cy="3675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03754"/>
      </p:ext>
    </p:extLst>
  </p:cSld>
  <p:clrMapOvr>
    <a:masterClrMapping/>
  </p:clrMapOvr>
  <p:transition spd="slow" advClick="0" advTm="1000">
    <p:push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2206625" y="2362200"/>
            <a:ext cx="9144000" cy="8991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14318"/>
      </p:ext>
    </p:extLst>
  </p:cSld>
  <p:clrMapOvr>
    <a:masterClrMapping/>
  </p:clrMapOvr>
  <p:transition spd="slow" advClick="0" advTm="1000">
    <p:push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081249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5729"/>
      </p:ext>
    </p:extLst>
  </p:cSld>
  <p:clrMapOvr>
    <a:masterClrMapping/>
  </p:clrMapOvr>
  <p:transition spd="slow" advClick="0" advTm="1000">
    <p:push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2303052" y="4340175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"/>
          <p:cNvSpPr>
            <a:spLocks noGrp="1"/>
          </p:cNvSpPr>
          <p:nvPr>
            <p:ph type="pic" sz="quarter" idx="11"/>
          </p:nvPr>
        </p:nvSpPr>
        <p:spPr>
          <a:xfrm rot="18900000">
            <a:off x="9736240" y="4340176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Рисунок 3"/>
          <p:cNvSpPr>
            <a:spLocks noGrp="1"/>
          </p:cNvSpPr>
          <p:nvPr>
            <p:ph type="pic" sz="quarter" idx="12"/>
          </p:nvPr>
        </p:nvSpPr>
        <p:spPr>
          <a:xfrm rot="18900000">
            <a:off x="17169428" y="4340177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04883"/>
      </p:ext>
    </p:extLst>
  </p:cSld>
  <p:clrMapOvr>
    <a:masterClrMapping/>
  </p:clrMapOvr>
  <p:transition spd="slow" advClick="0" advTm="1000">
    <p:push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6896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29050"/>
      </p:ext>
    </p:extLst>
  </p:cSld>
  <p:clrMapOvr>
    <a:masterClrMapping/>
  </p:clrMapOvr>
  <p:transition spd="slow" advClick="0" advTm="1000">
    <p:push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541625" y="1905000"/>
            <a:ext cx="8836025" cy="10585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182"/>
      </p:ext>
    </p:extLst>
  </p:cSld>
  <p:clrMapOvr>
    <a:masterClrMapping/>
  </p:clrMapOvr>
  <p:transition spd="slow" advClick="0" advTm="1000">
    <p:push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304800" y="3855987"/>
            <a:ext cx="5768052" cy="576805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15864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E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"/>
          <p:cNvSpPr>
            <a:spLocks noGrp="1"/>
          </p:cNvSpPr>
          <p:nvPr>
            <p:ph type="pic" sz="quarter" idx="10"/>
          </p:nvPr>
        </p:nvSpPr>
        <p:spPr>
          <a:xfrm>
            <a:off x="847163" y="838200"/>
            <a:ext cx="22619262" cy="12039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2091"/>
      </p:ext>
    </p:extLst>
  </p:cSld>
  <p:clrMapOvr>
    <a:masterClrMapping/>
  </p:clrMapOvr>
  <p:transition spd="slow" advClick="0" advTm="1000">
    <p:push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573000" y="-1"/>
            <a:ext cx="11804649" cy="137160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72327"/>
      </p:ext>
    </p:extLst>
  </p:cSld>
  <p:clrMapOvr>
    <a:masterClrMapping/>
  </p:clrMapOvr>
  <p:transition spd="slow" advClick="0" advTm="1000">
    <p:push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19413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930943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751998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77626"/>
      </p:ext>
    </p:extLst>
  </p:cSld>
  <p:clrMapOvr>
    <a:masterClrMapping/>
  </p:clrMapOvr>
  <p:transition spd="slow" advClick="0" advTm="1000">
    <p:push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84238" y="5029200"/>
            <a:ext cx="8485187" cy="77170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14295"/>
      </p:ext>
    </p:extLst>
  </p:cSld>
  <p:clrMapOvr>
    <a:masterClrMapping/>
  </p:clrMapOvr>
  <p:transition spd="slow" advClick="0" advTm="1000">
    <p:push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12417426" y="0"/>
            <a:ext cx="119602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85726"/>
      </p:ext>
    </p:extLst>
  </p:cSld>
  <p:clrMapOvr>
    <a:masterClrMapping/>
  </p:clrMapOvr>
  <p:transition spd="slow" advClick="0" advTm="1000">
    <p:push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0" y="2362200"/>
            <a:ext cx="17903825" cy="8991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55689"/>
      </p:ext>
    </p:extLst>
  </p:cSld>
  <p:clrMapOvr>
    <a:masterClrMapping/>
  </p:clrMapOvr>
  <p:transition spd="slow" advClick="0" advTm="1000">
    <p:push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38993" y="5048071"/>
            <a:ext cx="22699664" cy="71439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30697"/>
      </p:ext>
    </p:extLst>
  </p:cSld>
  <p:clrMapOvr>
    <a:masterClrMapping/>
  </p:clrMapOvr>
  <p:transition spd="slow" advClick="0" advTm="1000">
    <p:push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58698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48061"/>
      </p:ext>
    </p:extLst>
  </p:cSld>
  <p:clrMapOvr>
    <a:masterClrMapping/>
  </p:clrMapOvr>
  <p:transition spd="slow" advClick="0" advTm="1000">
    <p:push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192979" y="3939355"/>
            <a:ext cx="8370122" cy="837012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78359"/>
      </p:ext>
    </p:extLst>
  </p:cSld>
  <p:clrMapOvr>
    <a:masterClrMapping/>
  </p:clrMapOvr>
  <p:transition spd="slow" advClick="0" advTm="1000">
    <p:push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27345" y="4086276"/>
            <a:ext cx="4939448" cy="6019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2767"/>
      </p:ext>
    </p:extLst>
  </p:cSld>
  <p:clrMapOvr>
    <a:masterClrMapping/>
  </p:clrMapOvr>
  <p:transition spd="slow" advClick="0" advTm="1000">
    <p:push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8035925" y="1219200"/>
            <a:ext cx="8305800" cy="7239000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51505"/>
      </p:ext>
    </p:extLst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978948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12581963" y="838200"/>
            <a:ext cx="10960662" cy="12039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37975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/>
          <p:cNvSpPr>
            <a:spLocks noGrp="1"/>
          </p:cNvSpPr>
          <p:nvPr>
            <p:ph type="pic" sz="quarter" idx="10"/>
          </p:nvPr>
        </p:nvSpPr>
        <p:spPr>
          <a:xfrm>
            <a:off x="3425825" y="0"/>
            <a:ext cx="14744700" cy="13716000"/>
          </a:xfrm>
          <a:custGeom>
            <a:avLst/>
            <a:gdLst>
              <a:gd name="connsiteX0" fmla="*/ 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0 w 8839200"/>
              <a:gd name="connsiteY4" fmla="*/ 0 h 13716000"/>
              <a:gd name="connsiteX0" fmla="*/ 514350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5143500 w 8839200"/>
              <a:gd name="connsiteY4" fmla="*/ 0 h 13716000"/>
              <a:gd name="connsiteX0" fmla="*/ 51435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143500 w 14592300"/>
              <a:gd name="connsiteY4" fmla="*/ 0 h 13716000"/>
              <a:gd name="connsiteX0" fmla="*/ 58293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829300 w 14592300"/>
              <a:gd name="connsiteY4" fmla="*/ 0 h 13716000"/>
              <a:gd name="connsiteX0" fmla="*/ 5829300 w 15735300"/>
              <a:gd name="connsiteY0" fmla="*/ 0 h 13716000"/>
              <a:gd name="connsiteX1" fmla="*/ 15735300 w 15735300"/>
              <a:gd name="connsiteY1" fmla="*/ 0 h 13716000"/>
              <a:gd name="connsiteX2" fmla="*/ 8839200 w 15735300"/>
              <a:gd name="connsiteY2" fmla="*/ 13716000 h 13716000"/>
              <a:gd name="connsiteX3" fmla="*/ 0 w 15735300"/>
              <a:gd name="connsiteY3" fmla="*/ 13716000 h 13716000"/>
              <a:gd name="connsiteX4" fmla="*/ 5829300 w 15735300"/>
              <a:gd name="connsiteY4" fmla="*/ 0 h 13716000"/>
              <a:gd name="connsiteX0" fmla="*/ 5829300 w 15316200"/>
              <a:gd name="connsiteY0" fmla="*/ 0 h 13716000"/>
              <a:gd name="connsiteX1" fmla="*/ 15316200 w 15316200"/>
              <a:gd name="connsiteY1" fmla="*/ 38100 h 13716000"/>
              <a:gd name="connsiteX2" fmla="*/ 8839200 w 15316200"/>
              <a:gd name="connsiteY2" fmla="*/ 13716000 h 13716000"/>
              <a:gd name="connsiteX3" fmla="*/ 0 w 15316200"/>
              <a:gd name="connsiteY3" fmla="*/ 13716000 h 13716000"/>
              <a:gd name="connsiteX4" fmla="*/ 5829300 w 15316200"/>
              <a:gd name="connsiteY4" fmla="*/ 0 h 13716000"/>
              <a:gd name="connsiteX0" fmla="*/ 5829300 w 14820900"/>
              <a:gd name="connsiteY0" fmla="*/ 0 h 13716000"/>
              <a:gd name="connsiteX1" fmla="*/ 14820900 w 14820900"/>
              <a:gd name="connsiteY1" fmla="*/ 38100 h 13716000"/>
              <a:gd name="connsiteX2" fmla="*/ 8839200 w 14820900"/>
              <a:gd name="connsiteY2" fmla="*/ 13716000 h 13716000"/>
              <a:gd name="connsiteX3" fmla="*/ 0 w 14820900"/>
              <a:gd name="connsiteY3" fmla="*/ 13716000 h 13716000"/>
              <a:gd name="connsiteX4" fmla="*/ 5829300 w 14820900"/>
              <a:gd name="connsiteY4" fmla="*/ 0 h 13716000"/>
              <a:gd name="connsiteX0" fmla="*/ 5829300 w 14706600"/>
              <a:gd name="connsiteY0" fmla="*/ 0 h 13716000"/>
              <a:gd name="connsiteX1" fmla="*/ 14706600 w 14706600"/>
              <a:gd name="connsiteY1" fmla="*/ 38100 h 13716000"/>
              <a:gd name="connsiteX2" fmla="*/ 8839200 w 14706600"/>
              <a:gd name="connsiteY2" fmla="*/ 13716000 h 13716000"/>
              <a:gd name="connsiteX3" fmla="*/ 0 w 14706600"/>
              <a:gd name="connsiteY3" fmla="*/ 13716000 h 13716000"/>
              <a:gd name="connsiteX4" fmla="*/ 5829300 w 14706600"/>
              <a:gd name="connsiteY4" fmla="*/ 0 h 13716000"/>
              <a:gd name="connsiteX0" fmla="*/ 5829300 w 14744700"/>
              <a:gd name="connsiteY0" fmla="*/ 0 h 13716000"/>
              <a:gd name="connsiteX1" fmla="*/ 14744700 w 14744700"/>
              <a:gd name="connsiteY1" fmla="*/ 0 h 13716000"/>
              <a:gd name="connsiteX2" fmla="*/ 8839200 w 14744700"/>
              <a:gd name="connsiteY2" fmla="*/ 13716000 h 13716000"/>
              <a:gd name="connsiteX3" fmla="*/ 0 w 14744700"/>
              <a:gd name="connsiteY3" fmla="*/ 13716000 h 13716000"/>
              <a:gd name="connsiteX4" fmla="*/ 5829300 w 14744700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4700" h="13716000">
                <a:moveTo>
                  <a:pt x="5829300" y="0"/>
                </a:moveTo>
                <a:lnTo>
                  <a:pt x="14744700" y="0"/>
                </a:lnTo>
                <a:lnTo>
                  <a:pt x="8839200" y="13716000"/>
                </a:lnTo>
                <a:lnTo>
                  <a:pt x="0" y="13716000"/>
                </a:lnTo>
                <a:lnTo>
                  <a:pt x="582930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1"/>
          </p:nvPr>
        </p:nvSpPr>
        <p:spPr>
          <a:xfrm>
            <a:off x="12722225" y="0"/>
            <a:ext cx="14744700" cy="13716000"/>
          </a:xfrm>
          <a:custGeom>
            <a:avLst/>
            <a:gdLst>
              <a:gd name="connsiteX0" fmla="*/ 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0 w 8839200"/>
              <a:gd name="connsiteY4" fmla="*/ 0 h 13716000"/>
              <a:gd name="connsiteX0" fmla="*/ 514350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5143500 w 8839200"/>
              <a:gd name="connsiteY4" fmla="*/ 0 h 13716000"/>
              <a:gd name="connsiteX0" fmla="*/ 51435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143500 w 14592300"/>
              <a:gd name="connsiteY4" fmla="*/ 0 h 13716000"/>
              <a:gd name="connsiteX0" fmla="*/ 58293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829300 w 14592300"/>
              <a:gd name="connsiteY4" fmla="*/ 0 h 13716000"/>
              <a:gd name="connsiteX0" fmla="*/ 5829300 w 15735300"/>
              <a:gd name="connsiteY0" fmla="*/ 0 h 13716000"/>
              <a:gd name="connsiteX1" fmla="*/ 15735300 w 15735300"/>
              <a:gd name="connsiteY1" fmla="*/ 0 h 13716000"/>
              <a:gd name="connsiteX2" fmla="*/ 8839200 w 15735300"/>
              <a:gd name="connsiteY2" fmla="*/ 13716000 h 13716000"/>
              <a:gd name="connsiteX3" fmla="*/ 0 w 15735300"/>
              <a:gd name="connsiteY3" fmla="*/ 13716000 h 13716000"/>
              <a:gd name="connsiteX4" fmla="*/ 5829300 w 15735300"/>
              <a:gd name="connsiteY4" fmla="*/ 0 h 13716000"/>
              <a:gd name="connsiteX0" fmla="*/ 5829300 w 15316200"/>
              <a:gd name="connsiteY0" fmla="*/ 0 h 13716000"/>
              <a:gd name="connsiteX1" fmla="*/ 15316200 w 15316200"/>
              <a:gd name="connsiteY1" fmla="*/ 38100 h 13716000"/>
              <a:gd name="connsiteX2" fmla="*/ 8839200 w 15316200"/>
              <a:gd name="connsiteY2" fmla="*/ 13716000 h 13716000"/>
              <a:gd name="connsiteX3" fmla="*/ 0 w 15316200"/>
              <a:gd name="connsiteY3" fmla="*/ 13716000 h 13716000"/>
              <a:gd name="connsiteX4" fmla="*/ 5829300 w 15316200"/>
              <a:gd name="connsiteY4" fmla="*/ 0 h 13716000"/>
              <a:gd name="connsiteX0" fmla="*/ 5829300 w 14820900"/>
              <a:gd name="connsiteY0" fmla="*/ 0 h 13716000"/>
              <a:gd name="connsiteX1" fmla="*/ 14820900 w 14820900"/>
              <a:gd name="connsiteY1" fmla="*/ 38100 h 13716000"/>
              <a:gd name="connsiteX2" fmla="*/ 8839200 w 14820900"/>
              <a:gd name="connsiteY2" fmla="*/ 13716000 h 13716000"/>
              <a:gd name="connsiteX3" fmla="*/ 0 w 14820900"/>
              <a:gd name="connsiteY3" fmla="*/ 13716000 h 13716000"/>
              <a:gd name="connsiteX4" fmla="*/ 5829300 w 14820900"/>
              <a:gd name="connsiteY4" fmla="*/ 0 h 13716000"/>
              <a:gd name="connsiteX0" fmla="*/ 5829300 w 14706600"/>
              <a:gd name="connsiteY0" fmla="*/ 0 h 13716000"/>
              <a:gd name="connsiteX1" fmla="*/ 14706600 w 14706600"/>
              <a:gd name="connsiteY1" fmla="*/ 38100 h 13716000"/>
              <a:gd name="connsiteX2" fmla="*/ 8839200 w 14706600"/>
              <a:gd name="connsiteY2" fmla="*/ 13716000 h 13716000"/>
              <a:gd name="connsiteX3" fmla="*/ 0 w 14706600"/>
              <a:gd name="connsiteY3" fmla="*/ 13716000 h 13716000"/>
              <a:gd name="connsiteX4" fmla="*/ 5829300 w 14706600"/>
              <a:gd name="connsiteY4" fmla="*/ 0 h 13716000"/>
              <a:gd name="connsiteX0" fmla="*/ 5829300 w 14744700"/>
              <a:gd name="connsiteY0" fmla="*/ 0 h 13716000"/>
              <a:gd name="connsiteX1" fmla="*/ 14744700 w 14744700"/>
              <a:gd name="connsiteY1" fmla="*/ 0 h 13716000"/>
              <a:gd name="connsiteX2" fmla="*/ 8839200 w 14744700"/>
              <a:gd name="connsiteY2" fmla="*/ 13716000 h 13716000"/>
              <a:gd name="connsiteX3" fmla="*/ 0 w 14744700"/>
              <a:gd name="connsiteY3" fmla="*/ 13716000 h 13716000"/>
              <a:gd name="connsiteX4" fmla="*/ 5829300 w 14744700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4700" h="13716000">
                <a:moveTo>
                  <a:pt x="5829300" y="0"/>
                </a:moveTo>
                <a:lnTo>
                  <a:pt x="14744700" y="0"/>
                </a:lnTo>
                <a:lnTo>
                  <a:pt x="8839200" y="13716000"/>
                </a:lnTo>
                <a:lnTo>
                  <a:pt x="0" y="13716000"/>
                </a:lnTo>
                <a:lnTo>
                  <a:pt x="582930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31322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516658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4645025" y="0"/>
            <a:ext cx="14744700" cy="13716000"/>
          </a:xfrm>
          <a:custGeom>
            <a:avLst/>
            <a:gdLst>
              <a:gd name="connsiteX0" fmla="*/ 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0 w 8839200"/>
              <a:gd name="connsiteY4" fmla="*/ 0 h 13716000"/>
              <a:gd name="connsiteX0" fmla="*/ 5143500 w 8839200"/>
              <a:gd name="connsiteY0" fmla="*/ 0 h 13716000"/>
              <a:gd name="connsiteX1" fmla="*/ 8839200 w 8839200"/>
              <a:gd name="connsiteY1" fmla="*/ 0 h 13716000"/>
              <a:gd name="connsiteX2" fmla="*/ 8839200 w 8839200"/>
              <a:gd name="connsiteY2" fmla="*/ 13716000 h 13716000"/>
              <a:gd name="connsiteX3" fmla="*/ 0 w 8839200"/>
              <a:gd name="connsiteY3" fmla="*/ 13716000 h 13716000"/>
              <a:gd name="connsiteX4" fmla="*/ 5143500 w 8839200"/>
              <a:gd name="connsiteY4" fmla="*/ 0 h 13716000"/>
              <a:gd name="connsiteX0" fmla="*/ 51435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143500 w 14592300"/>
              <a:gd name="connsiteY4" fmla="*/ 0 h 13716000"/>
              <a:gd name="connsiteX0" fmla="*/ 5829300 w 14592300"/>
              <a:gd name="connsiteY0" fmla="*/ 0 h 13716000"/>
              <a:gd name="connsiteX1" fmla="*/ 14592300 w 14592300"/>
              <a:gd name="connsiteY1" fmla="*/ 0 h 13716000"/>
              <a:gd name="connsiteX2" fmla="*/ 8839200 w 14592300"/>
              <a:gd name="connsiteY2" fmla="*/ 13716000 h 13716000"/>
              <a:gd name="connsiteX3" fmla="*/ 0 w 14592300"/>
              <a:gd name="connsiteY3" fmla="*/ 13716000 h 13716000"/>
              <a:gd name="connsiteX4" fmla="*/ 5829300 w 14592300"/>
              <a:gd name="connsiteY4" fmla="*/ 0 h 13716000"/>
              <a:gd name="connsiteX0" fmla="*/ 5829300 w 15735300"/>
              <a:gd name="connsiteY0" fmla="*/ 0 h 13716000"/>
              <a:gd name="connsiteX1" fmla="*/ 15735300 w 15735300"/>
              <a:gd name="connsiteY1" fmla="*/ 0 h 13716000"/>
              <a:gd name="connsiteX2" fmla="*/ 8839200 w 15735300"/>
              <a:gd name="connsiteY2" fmla="*/ 13716000 h 13716000"/>
              <a:gd name="connsiteX3" fmla="*/ 0 w 15735300"/>
              <a:gd name="connsiteY3" fmla="*/ 13716000 h 13716000"/>
              <a:gd name="connsiteX4" fmla="*/ 5829300 w 15735300"/>
              <a:gd name="connsiteY4" fmla="*/ 0 h 13716000"/>
              <a:gd name="connsiteX0" fmla="*/ 5829300 w 15316200"/>
              <a:gd name="connsiteY0" fmla="*/ 0 h 13716000"/>
              <a:gd name="connsiteX1" fmla="*/ 15316200 w 15316200"/>
              <a:gd name="connsiteY1" fmla="*/ 38100 h 13716000"/>
              <a:gd name="connsiteX2" fmla="*/ 8839200 w 15316200"/>
              <a:gd name="connsiteY2" fmla="*/ 13716000 h 13716000"/>
              <a:gd name="connsiteX3" fmla="*/ 0 w 15316200"/>
              <a:gd name="connsiteY3" fmla="*/ 13716000 h 13716000"/>
              <a:gd name="connsiteX4" fmla="*/ 5829300 w 15316200"/>
              <a:gd name="connsiteY4" fmla="*/ 0 h 13716000"/>
              <a:gd name="connsiteX0" fmla="*/ 5829300 w 14820900"/>
              <a:gd name="connsiteY0" fmla="*/ 0 h 13716000"/>
              <a:gd name="connsiteX1" fmla="*/ 14820900 w 14820900"/>
              <a:gd name="connsiteY1" fmla="*/ 38100 h 13716000"/>
              <a:gd name="connsiteX2" fmla="*/ 8839200 w 14820900"/>
              <a:gd name="connsiteY2" fmla="*/ 13716000 h 13716000"/>
              <a:gd name="connsiteX3" fmla="*/ 0 w 14820900"/>
              <a:gd name="connsiteY3" fmla="*/ 13716000 h 13716000"/>
              <a:gd name="connsiteX4" fmla="*/ 5829300 w 14820900"/>
              <a:gd name="connsiteY4" fmla="*/ 0 h 13716000"/>
              <a:gd name="connsiteX0" fmla="*/ 5829300 w 14706600"/>
              <a:gd name="connsiteY0" fmla="*/ 0 h 13716000"/>
              <a:gd name="connsiteX1" fmla="*/ 14706600 w 14706600"/>
              <a:gd name="connsiteY1" fmla="*/ 38100 h 13716000"/>
              <a:gd name="connsiteX2" fmla="*/ 8839200 w 14706600"/>
              <a:gd name="connsiteY2" fmla="*/ 13716000 h 13716000"/>
              <a:gd name="connsiteX3" fmla="*/ 0 w 14706600"/>
              <a:gd name="connsiteY3" fmla="*/ 13716000 h 13716000"/>
              <a:gd name="connsiteX4" fmla="*/ 5829300 w 14706600"/>
              <a:gd name="connsiteY4" fmla="*/ 0 h 13716000"/>
              <a:gd name="connsiteX0" fmla="*/ 5829300 w 14744700"/>
              <a:gd name="connsiteY0" fmla="*/ 0 h 13716000"/>
              <a:gd name="connsiteX1" fmla="*/ 14744700 w 14744700"/>
              <a:gd name="connsiteY1" fmla="*/ 0 h 13716000"/>
              <a:gd name="connsiteX2" fmla="*/ 8839200 w 14744700"/>
              <a:gd name="connsiteY2" fmla="*/ 13716000 h 13716000"/>
              <a:gd name="connsiteX3" fmla="*/ 0 w 14744700"/>
              <a:gd name="connsiteY3" fmla="*/ 13716000 h 13716000"/>
              <a:gd name="connsiteX4" fmla="*/ 5829300 w 14744700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4700" h="13716000">
                <a:moveTo>
                  <a:pt x="5829300" y="0"/>
                </a:moveTo>
                <a:lnTo>
                  <a:pt x="14744700" y="0"/>
                </a:lnTo>
                <a:lnTo>
                  <a:pt x="8839200" y="13716000"/>
                </a:lnTo>
                <a:lnTo>
                  <a:pt x="0" y="13716000"/>
                </a:lnTo>
                <a:lnTo>
                  <a:pt x="582930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71604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011106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923362" y="4114799"/>
            <a:ext cx="10870175" cy="62484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2608948" y="4114799"/>
            <a:ext cx="10870175" cy="62484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07674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12341225" y="0"/>
            <a:ext cx="120364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02294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767613"/>
      </p:ext>
    </p:extLst>
  </p:cSld>
  <p:clrMapOvr>
    <a:masterClrMapping/>
  </p:clrMapOvr>
  <p:transition spd="slow" advClick="0" advTm="100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636340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12947650" y="2362200"/>
            <a:ext cx="9143999" cy="8991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18476"/>
      </p:ext>
    </p:extLst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188825" y="4837569"/>
            <a:ext cx="11269662" cy="78333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216162"/>
      </p:ext>
    </p:extLst>
  </p:cSld>
  <p:clrMapOvr>
    <a:masterClrMapping/>
  </p:clrMapOvr>
  <p:transition spd="slow" advClick="0" advTm="100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835221"/>
      </p:ext>
    </p:extLst>
  </p:cSld>
  <p:clrMapOvr>
    <a:masterClrMapping/>
  </p:clrMapOvr>
  <p:transition spd="slow" advClick="0" advTm="1000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701004" y="4667785"/>
            <a:ext cx="5414463" cy="77528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15584"/>
      </p:ext>
    </p:extLst>
  </p:cSld>
  <p:clrMapOvr>
    <a:masterClrMapping/>
  </p:clrMapOvr>
  <p:transition spd="slow" advClick="0" advTm="1000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987425" y="5105400"/>
            <a:ext cx="5791200" cy="7543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648442"/>
      </p:ext>
    </p:extLst>
  </p:cSld>
  <p:clrMapOvr>
    <a:masterClrMapping/>
  </p:clrMapOvr>
  <p:transition spd="slow" advClick="0" advTm="1000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68315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_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92225" y="1295400"/>
            <a:ext cx="7162800" cy="11125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36799"/>
      </p:ext>
    </p:extLst>
  </p:cSld>
  <p:clrMapOvr>
    <a:masterClrMapping/>
  </p:clrMapOvr>
  <p:transition spd="slow" advClick="0" advTm="1000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50" cy="786872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54419"/>
      </p:ext>
    </p:extLst>
  </p:cSld>
  <p:clrMapOvr>
    <a:masterClrMapping/>
  </p:clrMapOvr>
  <p:transition spd="slow" advClick="0" advTm="1000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ebook vs Twitter 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860681" y="4132519"/>
            <a:ext cx="8554781" cy="85547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9504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e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957418"/>
      </p:ext>
    </p:extLst>
  </p:cSld>
  <p:clrMapOvr>
    <a:masterClrMapping/>
  </p:clrMapOvr>
  <p:transition spd="slow" advClick="0" advTm="1000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24377649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19543"/>
      </p:ext>
    </p:extLst>
  </p:cSld>
  <p:clrMapOvr>
    <a:masterClrMapping/>
  </p:clrMapOvr>
  <p:transition spd="slow" advClick="0" advTm="1000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145149" y="401123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7984099" y="734498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4842099" y="401123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557831"/>
      </p:ext>
    </p:extLst>
  </p:cSld>
  <p:clrMapOvr>
    <a:masterClrMapping/>
  </p:clrMapOvr>
  <p:transition spd="slow" advClick="0" advTm="1000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141844" y="6115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6380594" y="86677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2"/>
          </p:nvPr>
        </p:nvSpPr>
        <p:spPr>
          <a:xfrm>
            <a:off x="11676494" y="6115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3"/>
          </p:nvPr>
        </p:nvSpPr>
        <p:spPr>
          <a:xfrm>
            <a:off x="16800944" y="3448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16800944" y="864870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588995"/>
      </p:ext>
    </p:extLst>
  </p:cSld>
  <p:clrMapOvr>
    <a:masterClrMapping/>
  </p:clrMapOvr>
  <p:transition spd="slow" advClick="0" advTm="1000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0424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1"/>
          </p:nvPr>
        </p:nvSpPr>
        <p:spPr>
          <a:xfrm>
            <a:off x="68717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2"/>
          </p:nvPr>
        </p:nvSpPr>
        <p:spPr>
          <a:xfrm>
            <a:off x="1275820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3"/>
          </p:nvPr>
        </p:nvSpPr>
        <p:spPr>
          <a:xfrm>
            <a:off x="186065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830803"/>
      </p:ext>
    </p:extLst>
  </p:cSld>
  <p:clrMapOvr>
    <a:masterClrMapping/>
  </p:clrMapOvr>
  <p:transition spd="slow" advClick="0" advTm="1000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96924" y="3649594"/>
            <a:ext cx="8999606" cy="8999606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628101"/>
      </p:ext>
    </p:extLst>
  </p:cSld>
  <p:clrMapOvr>
    <a:masterClrMapping/>
  </p:clrMapOvr>
  <p:transition spd="slow" advClick="0" advTm="1000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468438" y="1428025"/>
            <a:ext cx="6608762" cy="66087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73584"/>
      </p:ext>
    </p:extLst>
  </p:cSld>
  <p:clrMapOvr>
    <a:masterClrMapping/>
  </p:clrMapOvr>
  <p:transition spd="slow" advClick="0" advTm="1000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075160"/>
      </p:ext>
    </p:extLst>
  </p:cSld>
  <p:clrMapOvr>
    <a:masterClrMapping/>
  </p:clrMapOvr>
  <p:transition spd="slow" advClick="0" advTm="1000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_cas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6701004" y="3257808"/>
            <a:ext cx="5414464" cy="916279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7823361" y="3257808"/>
            <a:ext cx="5414464" cy="916279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41227"/>
      </p:ext>
    </p:extLst>
  </p:cSld>
  <p:clrMapOvr>
    <a:masterClrMapping/>
  </p:clrMapOvr>
  <p:transition spd="slow" advClick="0" advTm="1000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082483" y="2667001"/>
            <a:ext cx="608888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8253076" y="2667001"/>
            <a:ext cx="6124574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7937" y="7848601"/>
            <a:ext cx="608888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12185650" y="7848601"/>
            <a:ext cx="607695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721677"/>
      </p:ext>
    </p:extLst>
  </p:cSld>
  <p:clrMapOvr>
    <a:masterClrMapping/>
  </p:clrMapOvr>
  <p:transition spd="slow" advClick="0" advTm="1000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965200" y="368548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7224608" y="369818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4062308" y="684143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61747"/>
      </p:ext>
    </p:extLst>
  </p:cSld>
  <p:clrMapOvr>
    <a:masterClrMapping/>
  </p:clrMapOvr>
  <p:transition spd="slow" advClick="0" advTm="1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_STUDY_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20350"/>
      </p:ext>
    </p:extLst>
  </p:cSld>
  <p:clrMapOvr>
    <a:masterClrMapping/>
  </p:clrMapOvr>
  <p:transition spd="slow" advClick="0" advTm="1000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4571546" y="80607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1415142" y="3931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7714342" y="3931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14542971" y="70807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18793"/>
      </p:ext>
    </p:extLst>
  </p:cSld>
  <p:clrMapOvr>
    <a:masterClrMapping/>
  </p:clrMapOvr>
  <p:transition spd="slow" advClick="0" advTm="1000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567350" y="1042992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4675675" y="4185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7859141" y="105251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4"/>
          </p:nvPr>
        </p:nvSpPr>
        <p:spPr>
          <a:xfrm>
            <a:off x="11022499" y="415131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5"/>
          </p:nvPr>
        </p:nvSpPr>
        <p:spPr>
          <a:xfrm>
            <a:off x="14138232" y="7312559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7"/>
          <p:cNvSpPr>
            <a:spLocks noGrp="1"/>
          </p:cNvSpPr>
          <p:nvPr>
            <p:ph type="pic" sz="quarter" idx="16"/>
          </p:nvPr>
        </p:nvSpPr>
        <p:spPr>
          <a:xfrm>
            <a:off x="17292065" y="4192592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048671"/>
      </p:ext>
    </p:extLst>
  </p:cSld>
  <p:clrMapOvr>
    <a:masterClrMapping/>
  </p:clrMapOvr>
  <p:transition spd="slow" advClick="0" advTm="1000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089611"/>
      </p:ext>
    </p:extLst>
  </p:cSld>
  <p:clrMapOvr>
    <a:masterClrMapping/>
  </p:clrMapOvr>
  <p:transition spd="slow" advClick="0" advTm="1000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3"/>
          </p:nvPr>
        </p:nvSpPr>
        <p:spPr>
          <a:xfrm>
            <a:off x="15579725" y="14009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Рисунок 7"/>
          <p:cNvSpPr>
            <a:spLocks noGrp="1"/>
          </p:cNvSpPr>
          <p:nvPr>
            <p:ph type="pic" sz="quarter" idx="10"/>
          </p:nvPr>
        </p:nvSpPr>
        <p:spPr>
          <a:xfrm>
            <a:off x="12779375" y="42203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Рисунок 7"/>
          <p:cNvSpPr>
            <a:spLocks noGrp="1"/>
          </p:cNvSpPr>
          <p:nvPr>
            <p:ph type="pic" sz="quarter" idx="11"/>
          </p:nvPr>
        </p:nvSpPr>
        <p:spPr>
          <a:xfrm>
            <a:off x="15598775" y="70397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945003"/>
      </p:ext>
    </p:extLst>
  </p:cSld>
  <p:clrMapOvr>
    <a:masterClrMapping/>
  </p:clrMapOvr>
  <p:transition spd="slow" advClick="0" advTm="1000">
    <p:pu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58825" y="787400"/>
            <a:ext cx="12344401" cy="12141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13813373" y="7196509"/>
            <a:ext cx="4603727" cy="57320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9091300" y="787400"/>
            <a:ext cx="4603726" cy="573209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670645"/>
      </p:ext>
    </p:extLst>
  </p:cSld>
  <p:clrMapOvr>
    <a:masterClrMapping/>
  </p:clrMapOvr>
  <p:transition spd="slow" advClick="0" advTm="1000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902824" y="6248400"/>
            <a:ext cx="14474825" cy="7467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075204"/>
      </p:ext>
    </p:extLst>
  </p:cSld>
  <p:clrMapOvr>
    <a:masterClrMapping/>
  </p:clrMapOvr>
  <p:transition spd="slow" advClick="0" advTm="1000">
    <p:pu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965554"/>
      </p:ext>
    </p:extLst>
  </p:cSld>
  <p:clrMapOvr>
    <a:masterClrMapping/>
  </p:clrMapOvr>
  <p:transition spd="slow" advClick="0" advTm="1000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3823950" y="768668"/>
            <a:ext cx="9794875" cy="122107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64849"/>
      </p:ext>
    </p:extLst>
  </p:cSld>
  <p:clrMapOvr>
    <a:masterClrMapping/>
  </p:clrMapOvr>
  <p:transition spd="slow" advClick="0" advTm="1000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815412"/>
      </p:ext>
    </p:extLst>
  </p:cSld>
  <p:clrMapOvr>
    <a:masterClrMapping/>
  </p:clrMapOvr>
  <p:transition spd="slow" advClick="0" advTm="1000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626226" y="0"/>
            <a:ext cx="1775142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664877"/>
      </p:ext>
    </p:extLst>
  </p:cSld>
  <p:clrMapOvr>
    <a:masterClrMapping/>
  </p:clrMapOvr>
  <p:transition spd="slow" advClick="0" advTm="1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92225" y="1295400"/>
            <a:ext cx="14325600" cy="11125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56086"/>
      </p:ext>
    </p:extLst>
  </p:cSld>
  <p:clrMapOvr>
    <a:masterClrMapping/>
  </p:clrMapOvr>
  <p:transition spd="slow" advClick="0" advTm="1000">
    <p:pu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853642" y="-9832"/>
            <a:ext cx="8106583" cy="137258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95882"/>
      </p:ext>
    </p:extLst>
  </p:cSld>
  <p:clrMapOvr>
    <a:masterClrMapping/>
  </p:clrMapOvr>
  <p:transition spd="slow" advClick="0" advTm="1000">
    <p:pu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626226" y="-1"/>
            <a:ext cx="17751424" cy="13716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976050"/>
      </p:ext>
    </p:extLst>
  </p:cSld>
  <p:clrMapOvr>
    <a:masterClrMapping/>
  </p:clrMapOvr>
  <p:transition spd="slow" advClick="0" advTm="1000">
    <p:pu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8226425" cy="13716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18152"/>
      </p:ext>
    </p:extLst>
  </p:cSld>
  <p:clrMapOvr>
    <a:masterClrMapping/>
  </p:clrMapOvr>
  <p:transition spd="slow" advClick="0" advTm="1000">
    <p:pu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3809999"/>
            <a:ext cx="24377649" cy="80772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257903"/>
      </p:ext>
    </p:extLst>
  </p:cSld>
  <p:clrMapOvr>
    <a:masterClrMapping/>
  </p:clrMapOvr>
  <p:transition spd="slow" advClick="0" advTm="1000">
    <p:pu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21602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797675" y="6172200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2398375" y="6172200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3"/>
          </p:nvPr>
        </p:nvSpPr>
        <p:spPr>
          <a:xfrm>
            <a:off x="1798002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11019"/>
      </p:ext>
    </p:extLst>
  </p:cSld>
  <p:clrMapOvr>
    <a:masterClrMapping/>
  </p:clrMapOvr>
  <p:transition spd="slow" advClick="0" advTm="1000">
    <p:pu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7010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602387"/>
      </p:ext>
    </p:extLst>
  </p:cSld>
  <p:clrMapOvr>
    <a:masterClrMapping/>
  </p:clrMapOvr>
  <p:transition spd="slow" advClick="0" advTm="1000">
    <p:pu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5105400"/>
            <a:ext cx="24377649" cy="8610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56305"/>
      </p:ext>
    </p:extLst>
  </p:cSld>
  <p:clrMapOvr>
    <a:masterClrMapping/>
  </p:clrMapOvr>
  <p:transition spd="slow" advClick="0" advTm="1000">
    <p:pu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6951797" y="76200"/>
            <a:ext cx="13639800" cy="136398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3789497" y="76200"/>
            <a:ext cx="13639800" cy="136398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869628"/>
      </p:ext>
    </p:extLst>
  </p:cSld>
  <p:clrMapOvr>
    <a:masterClrMapping/>
  </p:clrMapOvr>
  <p:transition spd="slow" advClick="0" advTm="1000">
    <p:pu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5332917"/>
            <a:ext cx="24377649" cy="48767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440459"/>
      </p:ext>
    </p:extLst>
  </p:cSld>
  <p:clrMapOvr>
    <a:masterClrMapping/>
  </p:clrMapOvr>
  <p:transition spd="slow" advClick="0" advTm="1000">
    <p:push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88423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859948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631473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74345"/>
      </p:ext>
    </p:extLst>
  </p:cSld>
  <p:clrMapOvr>
    <a:masterClrMapping/>
  </p:clrMapOvr>
  <p:transition spd="slow" advClick="0" advTm="1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584287"/>
      </p:ext>
    </p:extLst>
  </p:cSld>
  <p:clrMapOvr>
    <a:masterClrMapping/>
  </p:clrMapOvr>
  <p:transition spd="slow" advClick="0" advTm="1000">
    <p:push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74214" y="1355483"/>
            <a:ext cx="10834604" cy="1083460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25799"/>
      </p:ext>
    </p:extLst>
  </p:cSld>
  <p:clrMapOvr>
    <a:masterClrMapping/>
  </p:clrMapOvr>
  <p:transition spd="slow" advClick="0" advTm="1000">
    <p:push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082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851"/>
      </p:ext>
    </p:extLst>
  </p:cSld>
  <p:clrMapOvr>
    <a:masterClrMapping/>
  </p:clrMapOvr>
  <p:transition spd="slow" advClick="0" advTm="1000">
    <p:push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268576" y="0"/>
            <a:ext cx="910907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69621"/>
      </p:ext>
    </p:extLst>
  </p:cSld>
  <p:clrMapOvr>
    <a:masterClrMapping/>
  </p:clrMapOvr>
  <p:transition spd="slow" advClick="0" advTm="1000">
    <p:push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App Comp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5645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6550025" y="4191000"/>
            <a:ext cx="5867400" cy="58674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5920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69302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95366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77463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30134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85845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7693026" y="3447871"/>
            <a:ext cx="16684623" cy="102681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3651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6823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1154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58214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709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ive devic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27602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17114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89376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02392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1926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0598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_web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2359025" y="4514671"/>
            <a:ext cx="6705600" cy="67056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11625"/>
      </p:ext>
    </p:extLst>
  </p:cSld>
  <p:clrMapOvr>
    <a:masterClrMapping/>
  </p:clrMapOvr>
  <p:transition spd="slow" advClick="0" advTm="1000">
    <p:push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35027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4988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14608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6313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92916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917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63718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t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847163" y="838200"/>
            <a:ext cx="10960662" cy="12039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56749"/>
      </p:ext>
    </p:extLst>
  </p:cSld>
  <p:clrMapOvr>
    <a:masterClrMapping/>
  </p:clrMapOvr>
  <p:transition spd="slow" advClick="0" advTm="1000">
    <p:push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778625" y="4038600"/>
            <a:ext cx="4648200" cy="46482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757435"/>
      </p:ext>
    </p:extLst>
  </p:cSld>
  <p:clrMapOvr>
    <a:masterClrMapping/>
  </p:clrMapOvr>
  <p:transition spd="slow" advClick="0" advTm="1000">
    <p:push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606425" y="0"/>
            <a:ext cx="11209176" cy="13716778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207125" y="0"/>
            <a:ext cx="11209176" cy="13716778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64892"/>
      </p:ext>
    </p:extLst>
  </p:cSld>
  <p:clrMapOvr>
    <a:masterClrMapping/>
  </p:clrMapOvr>
  <p:transition spd="slow" advClick="0" advTm="1000">
    <p:push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2326089" y="3114101"/>
            <a:ext cx="7487798" cy="7487798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33744"/>
      </p:ext>
    </p:extLst>
  </p:cSld>
  <p:clrMapOvr>
    <a:masterClrMapping/>
  </p:clrMapOvr>
  <p:transition spd="slow" advClick="0" advTm="1000">
    <p:push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flipH="1">
            <a:off x="12524317" y="1860248"/>
            <a:ext cx="11868150" cy="11868150"/>
          </a:xfrm>
          <a:prstGeom prst="rtTriangl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508264"/>
      </p:ext>
    </p:extLst>
  </p:cSld>
  <p:clrMapOvr>
    <a:masterClrMapping/>
  </p:clrMapOvr>
  <p:transition spd="slow" advClick="0" advTm="1000">
    <p:push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2692887" y="1181099"/>
            <a:ext cx="6746828" cy="6746828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9855687" y="8293099"/>
            <a:ext cx="6746828" cy="6746828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8408"/>
      </p:ext>
    </p:extLst>
  </p:cSld>
  <p:clrMapOvr>
    <a:masterClrMapping/>
  </p:clrMapOvr>
  <p:transition spd="slow" advClick="0" advTm="1000">
    <p:push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0" y="-9832"/>
            <a:ext cx="8106583" cy="137258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53568"/>
      </p:ext>
    </p:extLst>
  </p:cSld>
  <p:clrMapOvr>
    <a:masterClrMapping/>
  </p:clrMapOvr>
  <p:transition spd="slow" advClick="0" advTm="1000">
    <p:push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445625" y="1009292"/>
            <a:ext cx="5486400" cy="1169741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84433"/>
      </p:ext>
    </p:extLst>
  </p:cSld>
  <p:clrMapOvr>
    <a:masterClrMapping/>
  </p:clrMapOvr>
  <p:transition spd="slow" advClick="0" advTm="1000">
    <p:push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6019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88467"/>
      </p:ext>
    </p:extLst>
  </p:cSld>
  <p:clrMapOvr>
    <a:masterClrMapping/>
  </p:clrMapOvr>
  <p:transition spd="slow" advClick="0" advTm="1000">
    <p:push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963078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153" r:id="rId2"/>
    <p:sldLayoutId id="2147484155" r:id="rId3"/>
    <p:sldLayoutId id="2147484152" r:id="rId4"/>
    <p:sldLayoutId id="2147484149" r:id="rId5"/>
    <p:sldLayoutId id="2147484136" r:id="rId6"/>
    <p:sldLayoutId id="2147483754" r:id="rId7"/>
    <p:sldLayoutId id="2147484151" r:id="rId8"/>
    <p:sldLayoutId id="2147484137" r:id="rId9"/>
    <p:sldLayoutId id="2147484156" r:id="rId10"/>
    <p:sldLayoutId id="2147484154" r:id="rId11"/>
    <p:sldLayoutId id="2147484148" r:id="rId12"/>
    <p:sldLayoutId id="2147484146" r:id="rId13"/>
    <p:sldLayoutId id="2147484147" r:id="rId14"/>
    <p:sldLayoutId id="2147484145" r:id="rId15"/>
    <p:sldLayoutId id="2147484144" r:id="rId16"/>
    <p:sldLayoutId id="2147484143" r:id="rId17"/>
    <p:sldLayoutId id="2147484142" r:id="rId18"/>
    <p:sldLayoutId id="2147484138" r:id="rId19"/>
    <p:sldLayoutId id="2147484139" r:id="rId20"/>
    <p:sldLayoutId id="2147484135" r:id="rId21"/>
    <p:sldLayoutId id="2147484140" r:id="rId22"/>
    <p:sldLayoutId id="2147484134" r:id="rId23"/>
    <p:sldLayoutId id="2147484133" r:id="rId24"/>
    <p:sldLayoutId id="2147484132" r:id="rId25"/>
    <p:sldLayoutId id="2147484052" r:id="rId26"/>
    <p:sldLayoutId id="2147484150" r:id="rId27"/>
    <p:sldLayoutId id="2147484141" r:id="rId28"/>
    <p:sldLayoutId id="2147484053" r:id="rId29"/>
    <p:sldLayoutId id="2147484071" r:id="rId30"/>
    <p:sldLayoutId id="2147484072" r:id="rId31"/>
    <p:sldLayoutId id="2147484073" r:id="rId32"/>
    <p:sldLayoutId id="2147484074" r:id="rId33"/>
    <p:sldLayoutId id="2147484075" r:id="rId34"/>
    <p:sldLayoutId id="2147484076" r:id="rId35"/>
    <p:sldLayoutId id="2147484077" r:id="rId36"/>
    <p:sldLayoutId id="2147484078" r:id="rId37"/>
    <p:sldLayoutId id="2147484079" r:id="rId38"/>
    <p:sldLayoutId id="2147484080" r:id="rId39"/>
    <p:sldLayoutId id="2147484081" r:id="rId40"/>
    <p:sldLayoutId id="2147484082" r:id="rId41"/>
    <p:sldLayoutId id="2147484083" r:id="rId42"/>
    <p:sldLayoutId id="2147484084" r:id="rId43"/>
    <p:sldLayoutId id="2147484085" r:id="rId44"/>
    <p:sldLayoutId id="2147484086" r:id="rId45"/>
    <p:sldLayoutId id="2147484087" r:id="rId46"/>
    <p:sldLayoutId id="2147484088" r:id="rId47"/>
    <p:sldLayoutId id="2147484089" r:id="rId48"/>
    <p:sldLayoutId id="2147484090" r:id="rId49"/>
    <p:sldLayoutId id="2147484091" r:id="rId50"/>
    <p:sldLayoutId id="2147484092" r:id="rId51"/>
    <p:sldLayoutId id="2147484093" r:id="rId52"/>
    <p:sldLayoutId id="2147484094" r:id="rId53"/>
    <p:sldLayoutId id="2147484095" r:id="rId54"/>
    <p:sldLayoutId id="2147484096" r:id="rId55"/>
    <p:sldLayoutId id="2147484097" r:id="rId56"/>
    <p:sldLayoutId id="2147484098" r:id="rId57"/>
    <p:sldLayoutId id="2147484099" r:id="rId58"/>
    <p:sldLayoutId id="2147484100" r:id="rId59"/>
    <p:sldLayoutId id="2147484101" r:id="rId60"/>
    <p:sldLayoutId id="2147484102" r:id="rId61"/>
    <p:sldLayoutId id="2147484103" r:id="rId62"/>
    <p:sldLayoutId id="2147484054" r:id="rId63"/>
    <p:sldLayoutId id="2147484050" r:id="rId64"/>
    <p:sldLayoutId id="2147484024" r:id="rId65"/>
    <p:sldLayoutId id="2147484041" r:id="rId66"/>
    <p:sldLayoutId id="2147484044" r:id="rId67"/>
    <p:sldLayoutId id="2147484045" r:id="rId68"/>
    <p:sldLayoutId id="2147484043" r:id="rId69"/>
    <p:sldLayoutId id="2147484042" r:id="rId70"/>
    <p:sldLayoutId id="2147484047" r:id="rId71"/>
    <p:sldLayoutId id="2147484048" r:id="rId72"/>
    <p:sldLayoutId id="2147484030" r:id="rId73"/>
    <p:sldLayoutId id="2147484022" r:id="rId74"/>
    <p:sldLayoutId id="2147484051" r:id="rId75"/>
    <p:sldLayoutId id="2147484037" r:id="rId76"/>
    <p:sldLayoutId id="2147484007" r:id="rId77"/>
    <p:sldLayoutId id="2147484019" r:id="rId78"/>
    <p:sldLayoutId id="2147484034" r:id="rId79"/>
    <p:sldLayoutId id="2147484032" r:id="rId80"/>
    <p:sldLayoutId id="2147483997" r:id="rId81"/>
    <p:sldLayoutId id="2147483917" r:id="rId82"/>
    <p:sldLayoutId id="2147483918" r:id="rId83"/>
    <p:sldLayoutId id="2147483996" r:id="rId84"/>
    <p:sldLayoutId id="2147483919" r:id="rId85"/>
    <p:sldLayoutId id="2147483980" r:id="rId86"/>
    <p:sldLayoutId id="2147484065" r:id="rId87"/>
    <p:sldLayoutId id="2147484066" r:id="rId88"/>
    <p:sldLayoutId id="2147484067" r:id="rId89"/>
    <p:sldLayoutId id="2147484068" r:id="rId90"/>
    <p:sldLayoutId id="2147484069" r:id="rId91"/>
    <p:sldLayoutId id="2147484104" r:id="rId92"/>
    <p:sldLayoutId id="2147484105" r:id="rId93"/>
    <p:sldLayoutId id="2147484106" r:id="rId94"/>
    <p:sldLayoutId id="2147484107" r:id="rId95"/>
    <p:sldLayoutId id="2147484108" r:id="rId96"/>
    <p:sldLayoutId id="2147484109" r:id="rId97"/>
    <p:sldLayoutId id="2147484110" r:id="rId98"/>
    <p:sldLayoutId id="2147484111" r:id="rId99"/>
    <p:sldLayoutId id="2147484112" r:id="rId100"/>
    <p:sldLayoutId id="2147484113" r:id="rId101"/>
    <p:sldLayoutId id="2147484114" r:id="rId102"/>
    <p:sldLayoutId id="2147484115" r:id="rId103"/>
    <p:sldLayoutId id="2147484116" r:id="rId104"/>
    <p:sldLayoutId id="2147484117" r:id="rId105"/>
    <p:sldLayoutId id="2147484118" r:id="rId106"/>
    <p:sldLayoutId id="2147484119" r:id="rId107"/>
    <p:sldLayoutId id="2147484120" r:id="rId108"/>
    <p:sldLayoutId id="2147484121" r:id="rId109"/>
    <p:sldLayoutId id="2147484122" r:id="rId110"/>
    <p:sldLayoutId id="2147484123" r:id="rId111"/>
    <p:sldLayoutId id="2147484124" r:id="rId112"/>
    <p:sldLayoutId id="2147484125" r:id="rId113"/>
    <p:sldLayoutId id="2147484126" r:id="rId114"/>
    <p:sldLayoutId id="2147484127" r:id="rId115"/>
    <p:sldLayoutId id="2147484128" r:id="rId116"/>
    <p:sldLayoutId id="2147484129" r:id="rId117"/>
    <p:sldLayoutId id="2147484130" r:id="rId118"/>
    <p:sldLayoutId id="2147484131" r:id="rId119"/>
  </p:sldLayoutIdLst>
  <p:transition spd="slow" advClick="0" advTm="1000">
    <p:push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174" y="-2"/>
            <a:ext cx="24377648" cy="137160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/>
          <p:cNvSpPr txBox="1"/>
          <p:nvPr/>
        </p:nvSpPr>
        <p:spPr>
          <a:xfrm>
            <a:off x="758825" y="1283631"/>
            <a:ext cx="20116800" cy="763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0000" smtClean="0">
                <a:solidFill>
                  <a:schemeClr val="bg1"/>
                </a:solidFill>
                <a:latin typeface="Bebas Neue" panose="020B0606020202050201" pitchFamily="34" charset="0"/>
              </a:rPr>
              <a:t>business </a:t>
            </a:r>
          </a:p>
          <a:p>
            <a:pPr>
              <a:lnSpc>
                <a:spcPct val="80000"/>
              </a:lnSpc>
            </a:pPr>
            <a:r>
              <a:rPr lang="en-US" sz="30000" smtClean="0">
                <a:solidFill>
                  <a:schemeClr val="bg1"/>
                </a:solidFill>
                <a:latin typeface="Bebas Neue" panose="020B0606020202050201" pitchFamily="34" charset="0"/>
              </a:rPr>
              <a:t>presentation</a:t>
            </a:r>
            <a:endParaRPr lang="ru-RU" sz="30000">
              <a:solidFill>
                <a:schemeClr val="tx2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H="1">
            <a:off x="16456025" y="5797551"/>
            <a:ext cx="7918449" cy="791844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Группа 13"/>
          <p:cNvGrpSpPr/>
          <p:nvPr/>
        </p:nvGrpSpPr>
        <p:grpSpPr>
          <a:xfrm>
            <a:off x="987425" y="8991600"/>
            <a:ext cx="3429000" cy="3429000"/>
            <a:chOff x="987425" y="8991600"/>
            <a:chExt cx="3429000" cy="34290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87425" y="8991600"/>
              <a:ext cx="3429000" cy="3429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01762" y="9854386"/>
              <a:ext cx="2600326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0" smtClean="0">
                  <a:solidFill>
                    <a:schemeClr val="tx2"/>
                  </a:solidFill>
                  <a:latin typeface="Pe-icon-7-stroke" pitchFamily="2" charset="0"/>
                </a:rPr>
                <a:t></a:t>
              </a:r>
              <a:endParaRPr lang="ru-RU" sz="17000">
                <a:solidFill>
                  <a:schemeClr val="tx2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26025" y="9405134"/>
            <a:ext cx="8772526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baseline="30000">
                <a:solidFill>
                  <a:schemeClr val="bg1"/>
                </a:solidFill>
                <a:latin typeface="Montserrat" panose="00000500000000000000" pitchFamily="50" charset="0"/>
              </a:rPr>
              <a:t>The Name Of The Company</a:t>
            </a:r>
          </a:p>
          <a:p>
            <a:r>
              <a:rPr lang="en-GB" sz="3700" b="1" baseline="30000">
                <a:solidFill>
                  <a:schemeClr val="bg1"/>
                </a:solidFill>
                <a:latin typeface="Montserrat" panose="00000500000000000000" pitchFamily="50" charset="0"/>
              </a:rPr>
              <a:t>Business</a:t>
            </a:r>
          </a:p>
          <a:p>
            <a:endParaRPr lang="en-GB" sz="3700" baseline="3000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US" sz="3700" baseline="30000">
                <a:solidFill>
                  <a:schemeClr val="bg1"/>
                </a:solidFill>
                <a:latin typeface="Montserrat Light" panose="00000400000000000000" pitchFamily="50" charset="0"/>
              </a:rPr>
              <a:t>London, 1252th Broadway Street, New Jersey</a:t>
            </a:r>
          </a:p>
          <a:p>
            <a:r>
              <a:rPr lang="en-GB" sz="3700" baseline="30000">
                <a:solidFill>
                  <a:schemeClr val="bg1"/>
                </a:solidFill>
                <a:latin typeface="Montserrat Light" panose="00000400000000000000" pitchFamily="50" charset="0"/>
              </a:rPr>
              <a:t>CA 656765</a:t>
            </a:r>
          </a:p>
          <a:p>
            <a:r>
              <a:rPr lang="en-GB" sz="3700" baseline="30000">
                <a:solidFill>
                  <a:schemeClr val="bg1"/>
                </a:solidFill>
                <a:latin typeface="Montserrat Light" panose="00000400000000000000" pitchFamily="50" charset="0"/>
              </a:rPr>
              <a:t>Phone: + 4 055 2500 </a:t>
            </a:r>
            <a:r>
              <a:rPr lang="en-GB" sz="3700" baseline="30000" smtClean="0">
                <a:solidFill>
                  <a:schemeClr val="bg1"/>
                </a:solidFill>
                <a:latin typeface="Montserrat Light" panose="00000400000000000000" pitchFamily="50" charset="0"/>
              </a:rPr>
              <a:t>2507</a:t>
            </a:r>
          </a:p>
          <a:p>
            <a:r>
              <a:rPr lang="en-GB" sz="3700" baseline="30000" smtClean="0">
                <a:solidFill>
                  <a:schemeClr val="bg1"/>
                </a:solidFill>
                <a:latin typeface="Montserrat Light" panose="00000400000000000000" pitchFamily="50" charset="0"/>
              </a:rPr>
              <a:t>Email</a:t>
            </a:r>
            <a:r>
              <a:rPr lang="en-GB" sz="3700" baseline="30000">
                <a:solidFill>
                  <a:schemeClr val="bg1"/>
                </a:solidFill>
                <a:latin typeface="Montserrat Light" panose="00000400000000000000" pitchFamily="50" charset="0"/>
              </a:rPr>
              <a:t>: company@domen.com</a:t>
            </a:r>
            <a:endParaRPr lang="ru-RU" sz="37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341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-4265" y="5286753"/>
            <a:ext cx="24381915" cy="842924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2359025" y="3810000"/>
            <a:ext cx="2755811" cy="2876808"/>
            <a:chOff x="2854133" y="5372209"/>
            <a:chExt cx="2755811" cy="2876808"/>
          </a:xfrm>
        </p:grpSpPr>
        <p:sp>
          <p:nvSpPr>
            <p:cNvPr id="27" name="Овал 26"/>
            <p:cNvSpPr/>
            <p:nvPr/>
          </p:nvSpPr>
          <p:spPr>
            <a:xfrm>
              <a:off x="2854133" y="5372209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28596" y="6515209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5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@</a:t>
              </a:r>
              <a:endParaRPr lang="en-US" sz="155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8019021" y="3810000"/>
            <a:ext cx="2755811" cy="2971800"/>
            <a:chOff x="2854133" y="5372209"/>
            <a:chExt cx="2755811" cy="2971800"/>
          </a:xfrm>
        </p:grpSpPr>
        <p:sp>
          <p:nvSpPr>
            <p:cNvPr id="30" name="Овал 29"/>
            <p:cNvSpPr/>
            <p:nvPr/>
          </p:nvSpPr>
          <p:spPr>
            <a:xfrm>
              <a:off x="2854133" y="5372209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85337" y="6610201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&gt;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3679017" y="3810000"/>
            <a:ext cx="2755811" cy="3081992"/>
            <a:chOff x="2854133" y="5372209"/>
            <a:chExt cx="2755811" cy="3081992"/>
          </a:xfrm>
        </p:grpSpPr>
        <p:sp>
          <p:nvSpPr>
            <p:cNvPr id="33" name="Овал 32"/>
            <p:cNvSpPr/>
            <p:nvPr/>
          </p:nvSpPr>
          <p:spPr>
            <a:xfrm>
              <a:off x="2854133" y="5372209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128596" y="6515209"/>
              <a:ext cx="220688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5</a:t>
              </a:r>
              <a:endParaRPr lang="en-US" sz="18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9339014" y="3810000"/>
            <a:ext cx="2755811" cy="2774216"/>
            <a:chOff x="2854133" y="5372209"/>
            <a:chExt cx="2755811" cy="2774216"/>
          </a:xfrm>
        </p:grpSpPr>
        <p:sp>
          <p:nvSpPr>
            <p:cNvPr id="36" name="Овал 35"/>
            <p:cNvSpPr/>
            <p:nvPr/>
          </p:nvSpPr>
          <p:spPr>
            <a:xfrm>
              <a:off x="2854133" y="5372209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128596" y="6515209"/>
              <a:ext cx="22068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r</a:t>
              </a:r>
              <a:endParaRPr lang="en-US" sz="15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OUR SERVICES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Группа 39"/>
          <p:cNvGrpSpPr/>
          <p:nvPr/>
        </p:nvGrpSpPr>
        <p:grpSpPr>
          <a:xfrm>
            <a:off x="911225" y="7772400"/>
            <a:ext cx="5245574" cy="4770537"/>
            <a:chOff x="542451" y="8839200"/>
            <a:chExt cx="5245574" cy="4770537"/>
          </a:xfrm>
        </p:grpSpPr>
        <p:sp>
          <p:nvSpPr>
            <p:cNvPr id="42" name="TextBox 41"/>
            <p:cNvSpPr txBox="1"/>
            <p:nvPr/>
          </p:nvSpPr>
          <p:spPr>
            <a:xfrm>
              <a:off x="542451" y="8839200"/>
              <a:ext cx="5245574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MARKETING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RESEARCH</a:t>
              </a: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>
                  <a:solidFill>
                    <a:schemeClr val="bg1"/>
                  </a:solidFill>
                </a:rPr>
                <a:t>Lorem 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cursus, interdum 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rotus descritus irutas</a:t>
              </a:r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Группа 43"/>
          <p:cNvGrpSpPr/>
          <p:nvPr/>
        </p:nvGrpSpPr>
        <p:grpSpPr>
          <a:xfrm>
            <a:off x="6630300" y="7772400"/>
            <a:ext cx="5245574" cy="4770537"/>
            <a:chOff x="542451" y="8839200"/>
            <a:chExt cx="5245574" cy="4770537"/>
          </a:xfrm>
        </p:grpSpPr>
        <p:sp>
          <p:nvSpPr>
            <p:cNvPr id="45" name="TextBox 44"/>
            <p:cNvSpPr txBox="1"/>
            <p:nvPr/>
          </p:nvSpPr>
          <p:spPr>
            <a:xfrm>
              <a:off x="542451" y="8839200"/>
              <a:ext cx="5245574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DESIGN AND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DEVELOPMENT</a:t>
              </a: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>
                  <a:solidFill>
                    <a:schemeClr val="bg1"/>
                  </a:solidFill>
                </a:rPr>
                <a:t>Lorem 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cursus, interdum 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rotus descritus irutas</a:t>
              </a: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>
            <a:off x="12349375" y="7772400"/>
            <a:ext cx="5245574" cy="4770537"/>
            <a:chOff x="542451" y="8839200"/>
            <a:chExt cx="5245574" cy="4770537"/>
          </a:xfrm>
        </p:grpSpPr>
        <p:sp>
          <p:nvSpPr>
            <p:cNvPr id="52" name="TextBox 51"/>
            <p:cNvSpPr txBox="1"/>
            <p:nvPr/>
          </p:nvSpPr>
          <p:spPr>
            <a:xfrm>
              <a:off x="542451" y="8839200"/>
              <a:ext cx="5245574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WEB ANALYTICS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PLANNING</a:t>
              </a: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>
                  <a:solidFill>
                    <a:schemeClr val="bg1"/>
                  </a:solidFill>
                </a:rPr>
                <a:t>Lorem 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cursus, interdum 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rotus descritus irutas</a:t>
              </a:r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>
            <a:off x="18068451" y="7772400"/>
            <a:ext cx="5245574" cy="4770537"/>
            <a:chOff x="542451" y="8839200"/>
            <a:chExt cx="5245574" cy="4770537"/>
          </a:xfrm>
        </p:grpSpPr>
        <p:sp>
          <p:nvSpPr>
            <p:cNvPr id="55" name="TextBox 54"/>
            <p:cNvSpPr txBox="1"/>
            <p:nvPr/>
          </p:nvSpPr>
          <p:spPr>
            <a:xfrm>
              <a:off x="542451" y="8839200"/>
              <a:ext cx="5245574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SUPPORT AND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MAINTENANCE</a:t>
              </a: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>
                  <a:solidFill>
                    <a:schemeClr val="bg1"/>
                  </a:solidFill>
                </a:rPr>
                <a:t>Lorem 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cursus, interdum 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rotus descritus irutas</a:t>
              </a:r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197829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ый треугольник 34"/>
          <p:cNvSpPr/>
          <p:nvPr/>
        </p:nvSpPr>
        <p:spPr>
          <a:xfrm flipH="1" flipV="1">
            <a:off x="18284825" y="914400"/>
            <a:ext cx="5175249" cy="5175249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-4265" y="1"/>
            <a:ext cx="11812089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10131425" y="1295400"/>
            <a:ext cx="3352800" cy="3352800"/>
            <a:chOff x="9217025" y="1295400"/>
            <a:chExt cx="3352800" cy="335280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445625" y="2422029"/>
              <a:ext cx="260032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000" smtClean="0">
                  <a:solidFill>
                    <a:schemeClr val="tx2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3000" smtClean="0">
                  <a:solidFill>
                    <a:schemeClr val="tx2"/>
                  </a:solidFill>
                  <a:latin typeface="linea-basic-10" panose="02000509000000000000" pitchFamily="49" charset="0"/>
                </a:rPr>
                <a:t>)</a:t>
              </a:r>
              <a:endParaRPr lang="ru-RU" sz="13000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31425" y="9067800"/>
            <a:ext cx="3352800" cy="3352800"/>
            <a:chOff x="9217025" y="1295400"/>
            <a:chExt cx="3352800" cy="33528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369425" y="2298918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0" smtClean="0">
                  <a:solidFill>
                    <a:schemeClr val="tx2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smtClean="0">
                  <a:solidFill>
                    <a:schemeClr val="tx2"/>
                  </a:solidFill>
                  <a:latin typeface="linea-ecommerce-10" panose="02000509000000000000" pitchFamily="49" charset="0"/>
                </a:rPr>
                <a:t>Y</a:t>
              </a:r>
              <a:endParaRPr lang="ru-RU" sz="14000">
                <a:solidFill>
                  <a:schemeClr val="tx2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0131425" y="5181600"/>
            <a:ext cx="3352800" cy="3352800"/>
            <a:chOff x="9217025" y="1295400"/>
            <a:chExt cx="3352800" cy="335280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45625" y="2375118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500" smtClean="0">
                  <a:solidFill>
                    <a:schemeClr val="tx2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3500" smtClean="0">
                  <a:solidFill>
                    <a:schemeClr val="tx2"/>
                  </a:solidFill>
                  <a:latin typeface="linea-software-10" panose="02000509000000000000" pitchFamily="49" charset="0"/>
                </a:rPr>
                <a:t>/</a:t>
              </a:r>
              <a:endParaRPr lang="ru-RU" sz="13500">
                <a:solidFill>
                  <a:schemeClr val="tx2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4445440" y="1524000"/>
            <a:ext cx="8868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BIGGEST</a:t>
            </a:r>
          </a:p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DESIGN AGENCY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/>
              <a:t>Lorem ipsum dolor sit amet, consectetur .</a:t>
            </a:r>
            <a:r>
              <a:rPr lang="en-GB" baseline="30000" smtClean="0"/>
              <a:t> </a:t>
            </a:r>
            <a:r>
              <a:rPr lang="en-GB" baseline="30000"/>
              <a:t>Nunc ac laoreet nisi. Donec eget enim cursus, interdum sem eget, iaculis libero. Aenean non scelerisque dolor. </a:t>
            </a:r>
            <a:r>
              <a:rPr lang="en-GB" baseline="30000" smtClean="0"/>
              <a:t> Donec </a:t>
            </a:r>
            <a:r>
              <a:rPr lang="en-GB" baseline="30000"/>
              <a:t>non </a:t>
            </a:r>
            <a:r>
              <a:rPr lang="en-GB" baseline="30000" smtClean="0"/>
              <a:t>laoreet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445440" y="5410200"/>
            <a:ext cx="8868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EXPERIENCED</a:t>
            </a:r>
          </a:p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DEVELOPING TEAM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/>
              <a:t>Lorem ipsum dolor sit amet, consectetur .</a:t>
            </a:r>
            <a:r>
              <a:rPr lang="en-GB" baseline="30000" smtClean="0"/>
              <a:t> </a:t>
            </a:r>
            <a:r>
              <a:rPr lang="en-GB" baseline="30000"/>
              <a:t>Nunc ac laoreet nisi. Donec eget enim cursus, interdum sem eget, iaculis libero. Aenean non scelerisque dolor. </a:t>
            </a:r>
            <a:r>
              <a:rPr lang="en-GB" baseline="30000" smtClean="0"/>
              <a:t> Donec </a:t>
            </a:r>
            <a:r>
              <a:rPr lang="en-GB" baseline="30000"/>
              <a:t>non </a:t>
            </a:r>
            <a:r>
              <a:rPr lang="en-GB" baseline="30000" smtClean="0"/>
              <a:t>laoreet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445440" y="9296400"/>
            <a:ext cx="8868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THE FAMOUS</a:t>
            </a:r>
          </a:p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MARKETING GURU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/>
              <a:t>Lorem ipsum dolor sit amet, consectetur .</a:t>
            </a:r>
            <a:r>
              <a:rPr lang="en-GB" baseline="30000" smtClean="0"/>
              <a:t> </a:t>
            </a:r>
            <a:r>
              <a:rPr lang="en-GB" baseline="30000"/>
              <a:t>Nunc ac laoreet nisi. Donec eget enim cursus, interdum sem eget, iaculis libero. Aenean non scelerisque dolor. </a:t>
            </a:r>
            <a:r>
              <a:rPr lang="en-GB" baseline="30000" smtClean="0"/>
              <a:t> Donec </a:t>
            </a:r>
            <a:r>
              <a:rPr lang="en-GB" baseline="30000"/>
              <a:t>non </a:t>
            </a:r>
            <a:r>
              <a:rPr lang="en-GB" baseline="30000" smtClean="0"/>
              <a:t>laoreet</a:t>
            </a: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9074662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-4265" y="3657601"/>
            <a:ext cx="24381915" cy="10058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EXPERTISE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WHAT WE DO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825499" y="4876800"/>
            <a:ext cx="11820526" cy="3345597"/>
            <a:chOff x="825499" y="4648200"/>
            <a:chExt cx="11820526" cy="3345597"/>
          </a:xfrm>
        </p:grpSpPr>
        <p:sp>
          <p:nvSpPr>
            <p:cNvPr id="25" name="TextBox 24"/>
            <p:cNvSpPr txBox="1"/>
            <p:nvPr/>
          </p:nvSpPr>
          <p:spPr>
            <a:xfrm>
              <a:off x="825499" y="4953000"/>
              <a:ext cx="26003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P</a:t>
              </a:r>
              <a:endParaRPr lang="ru-RU" sz="10000">
                <a:solidFill>
                  <a:schemeClr val="bg1"/>
                </a:solidFill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216025" y="6553200"/>
              <a:ext cx="102108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139825" y="7162800"/>
              <a:ext cx="11506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aseline="30000" smtClean="0">
                  <a:solidFill>
                    <a:schemeClr val="bg1"/>
                  </a:solidFill>
                </a:rPr>
                <a:t>Lorem </a:t>
              </a:r>
              <a:r>
                <a:rPr lang="en-GB" baseline="30000">
                  <a:solidFill>
                    <a:schemeClr val="bg1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interdum sem eget, iaculis libero. Aenean non scelerisque </a:t>
              </a:r>
              <a:r>
                <a:rPr lang="en-GB" baseline="30000" smtClean="0">
                  <a:solidFill>
                    <a:schemeClr val="bg1"/>
                  </a:solidFill>
                </a:rPr>
                <a:t>dolo ronec laoreet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121025" y="4648200"/>
              <a:ext cx="6705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DESIGN 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DEVELOPMENT</a:t>
              </a: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12636499" y="4876800"/>
            <a:ext cx="11744326" cy="3345597"/>
            <a:chOff x="901699" y="4648200"/>
            <a:chExt cx="11744326" cy="3345597"/>
          </a:xfrm>
        </p:grpSpPr>
        <p:sp>
          <p:nvSpPr>
            <p:cNvPr id="65" name="TextBox 64"/>
            <p:cNvSpPr txBox="1"/>
            <p:nvPr/>
          </p:nvSpPr>
          <p:spPr>
            <a:xfrm>
              <a:off x="901699" y="4953000"/>
              <a:ext cx="26003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)</a:t>
              </a:r>
              <a:endParaRPr lang="ru-RU" sz="10000">
                <a:solidFill>
                  <a:schemeClr val="bg1"/>
                </a:solidFill>
              </a:endParaRPr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>
              <a:off x="1216025" y="6553200"/>
              <a:ext cx="102108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1139825" y="7162800"/>
              <a:ext cx="11506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aseline="30000" smtClean="0">
                  <a:solidFill>
                    <a:schemeClr val="bg1"/>
                  </a:solidFill>
                </a:rPr>
                <a:t>Lorem </a:t>
              </a:r>
              <a:r>
                <a:rPr lang="en-GB" baseline="30000">
                  <a:solidFill>
                    <a:schemeClr val="bg1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interdum sem eget, iaculis libero. Aenean non scelerisque </a:t>
              </a:r>
              <a:r>
                <a:rPr lang="en-GB" baseline="30000" smtClean="0">
                  <a:solidFill>
                    <a:schemeClr val="bg1"/>
                  </a:solidFill>
                </a:rPr>
                <a:t>dolo ronec laoreet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121025" y="4648200"/>
              <a:ext cx="6705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MARKETING 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RESEARCHES</a:t>
              </a: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901699" y="9303603"/>
            <a:ext cx="11744326" cy="3345597"/>
            <a:chOff x="901699" y="4648200"/>
            <a:chExt cx="11744326" cy="3345597"/>
          </a:xfrm>
        </p:grpSpPr>
        <p:sp>
          <p:nvSpPr>
            <p:cNvPr id="70" name="TextBox 69"/>
            <p:cNvSpPr txBox="1"/>
            <p:nvPr/>
          </p:nvSpPr>
          <p:spPr>
            <a:xfrm>
              <a:off x="901699" y="4953000"/>
              <a:ext cx="26003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?</a:t>
              </a:r>
              <a:endParaRPr lang="ru-RU" sz="10000">
                <a:solidFill>
                  <a:schemeClr val="bg1"/>
                </a:solidFill>
              </a:endParaRPr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>
            <a:xfrm>
              <a:off x="1216025" y="6553200"/>
              <a:ext cx="102108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1139825" y="7162800"/>
              <a:ext cx="11506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aseline="30000" smtClean="0">
                  <a:solidFill>
                    <a:schemeClr val="bg1"/>
                  </a:solidFill>
                </a:rPr>
                <a:t>Lorem </a:t>
              </a:r>
              <a:r>
                <a:rPr lang="en-GB" baseline="30000">
                  <a:solidFill>
                    <a:schemeClr val="bg1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interdum sem eget, iaculis libero. Aenean non scelerisque </a:t>
              </a:r>
              <a:r>
                <a:rPr lang="en-GB" baseline="30000" smtClean="0">
                  <a:solidFill>
                    <a:schemeClr val="bg1"/>
                  </a:solidFill>
                </a:rPr>
                <a:t>dolo ronec laoreet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121025" y="4648200"/>
              <a:ext cx="6705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WEB ANALYSE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MAINTENANCE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12646025" y="9303603"/>
            <a:ext cx="11734800" cy="3345597"/>
            <a:chOff x="911225" y="4648200"/>
            <a:chExt cx="11734800" cy="3345597"/>
          </a:xfrm>
        </p:grpSpPr>
        <p:sp>
          <p:nvSpPr>
            <p:cNvPr id="75" name="TextBox 74"/>
            <p:cNvSpPr txBox="1"/>
            <p:nvPr/>
          </p:nvSpPr>
          <p:spPr>
            <a:xfrm>
              <a:off x="911225" y="4953000"/>
              <a:ext cx="26003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4</a:t>
              </a:r>
              <a:endParaRPr lang="ru-RU" sz="10000">
                <a:solidFill>
                  <a:schemeClr val="bg1"/>
                </a:solidFill>
              </a:endParaRPr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>
              <a:off x="1216025" y="6553200"/>
              <a:ext cx="102108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1139825" y="7162800"/>
              <a:ext cx="11506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aseline="30000" smtClean="0">
                  <a:solidFill>
                    <a:schemeClr val="bg1"/>
                  </a:solidFill>
                </a:rPr>
                <a:t>Lorem </a:t>
              </a:r>
              <a:r>
                <a:rPr lang="en-GB" baseline="30000">
                  <a:solidFill>
                    <a:schemeClr val="bg1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interdum sem eget, iaculis libero. Aenean non scelerisque </a:t>
              </a:r>
              <a:r>
                <a:rPr lang="en-GB" baseline="30000" smtClean="0">
                  <a:solidFill>
                    <a:schemeClr val="bg1"/>
                  </a:solidFill>
                </a:rPr>
                <a:t>dolo ronec laoreet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121025" y="4648200"/>
              <a:ext cx="6705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SUPPORT 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TESTING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987527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6701004" y="4876800"/>
            <a:ext cx="5414464" cy="7543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7391069" y="7162800"/>
            <a:ext cx="403433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MARKETING</a:t>
            </a:r>
          </a:p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AND RESEARCH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7823361" y="4876800"/>
            <a:ext cx="5414464" cy="7543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18513426" y="7162800"/>
            <a:ext cx="403433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SOCIAL MEDIA</a:t>
            </a:r>
          </a:p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BRANDING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OUR SERVICES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139826" y="4876800"/>
            <a:ext cx="5414464" cy="7543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829891" y="7162800"/>
            <a:ext cx="403433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DESIGN AND</a:t>
            </a:r>
          </a:p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DEVELOPMENT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262183" y="4876800"/>
            <a:ext cx="5414464" cy="7543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2952248" y="7162800"/>
            <a:ext cx="403433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SEO AND</a:t>
            </a:r>
          </a:p>
          <a:p>
            <a:pPr algn="ctr"/>
            <a:r>
              <a:rPr lang="en-US" sz="3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WEB ANALYTICS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45" name="Овал 44"/>
          <p:cNvSpPr/>
          <p:nvPr/>
        </p:nvSpPr>
        <p:spPr>
          <a:xfrm>
            <a:off x="8030330" y="3505200"/>
            <a:ext cx="2755811" cy="2755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8148803" y="4590792"/>
            <a:ext cx="220688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4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)</a:t>
            </a:r>
            <a:endParaRPr lang="en-US" sz="14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19152688" y="3505200"/>
            <a:ext cx="2755811" cy="2755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19199225" y="4693384"/>
            <a:ext cx="22068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5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&gt;</a:t>
            </a:r>
            <a:endParaRPr lang="en-US" sz="15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469152" y="3505200"/>
            <a:ext cx="2755811" cy="2755811"/>
            <a:chOff x="2469152" y="3505200"/>
            <a:chExt cx="2755811" cy="2755811"/>
          </a:xfrm>
        </p:grpSpPr>
        <p:sp>
          <p:nvSpPr>
            <p:cNvPr id="27" name="Овал 26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66741" y="4593769"/>
              <a:ext cx="220688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35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?</a:t>
              </a:r>
              <a:endParaRPr lang="en-US" sz="135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13591510" y="3505200"/>
            <a:ext cx="2755811" cy="2755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3709983" y="4616297"/>
            <a:ext cx="220688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4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r</a:t>
            </a:r>
            <a:endParaRPr lang="en-US" sz="14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3236747" y="8610600"/>
            <a:ext cx="12206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797925" y="8610600"/>
            <a:ext cx="12206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14359104" y="8610600"/>
            <a:ext cx="12206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9920282" y="8610600"/>
            <a:ext cx="12206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24919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1238" y="12290"/>
            <a:ext cx="6213987" cy="1370371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283825" y="2133600"/>
            <a:ext cx="13563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Creative is</a:t>
            </a:r>
          </a:p>
          <a:p>
            <a:r>
              <a:rPr lang="en-US" sz="10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something </a:t>
            </a:r>
            <a:r>
              <a:rPr lang="en-US" sz="10000" spc="300" smtClean="0">
                <a:solidFill>
                  <a:schemeClr val="accent1"/>
                </a:solidFill>
                <a:latin typeface="Montserrat" panose="00000500000000000000" pitchFamily="50" charset="0"/>
              </a:rPr>
              <a:t>that </a:t>
            </a:r>
          </a:p>
          <a:p>
            <a:r>
              <a:rPr lang="en-US" sz="10000" spc="300" smtClean="0">
                <a:solidFill>
                  <a:schemeClr val="accent1"/>
                </a:solidFill>
                <a:latin typeface="Montserrat" panose="00000500000000000000" pitchFamily="50" charset="0"/>
              </a:rPr>
              <a:t>we born with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36225" y="7620000"/>
            <a:ext cx="1242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83825" y="8512076"/>
            <a:ext cx="1303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amet, consectetur adipiscing elit. Integer 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</a:t>
            </a:r>
          </a:p>
          <a:p>
            <a:pPr>
              <a:lnSpc>
                <a:spcPct val="120000"/>
              </a:lnSpc>
            </a:pP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</a:t>
            </a:r>
            <a:endParaRPr lang="ru-RU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015437" y="4323416"/>
            <a:ext cx="4515788" cy="4515784"/>
            <a:chOff x="2469152" y="3505200"/>
            <a:chExt cx="2755811" cy="2755811"/>
          </a:xfrm>
        </p:grpSpPr>
        <p:sp>
          <p:nvSpPr>
            <p:cNvPr id="13" name="Овал 12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66741" y="4640292"/>
              <a:ext cx="2206884" cy="1308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20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?</a:t>
              </a:r>
              <a:endParaRPr lang="en-US" sz="2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28127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12290"/>
            <a:ext cx="11960225" cy="1370371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-3746410" y="6257835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Vision and Mission</a:t>
            </a:r>
            <a:endParaRPr lang="ru-RU" sz="9000">
              <a:solidFill>
                <a:schemeClr val="bg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4187012" y="1219200"/>
            <a:ext cx="8974613" cy="2653617"/>
            <a:chOff x="13865225" y="1461183"/>
            <a:chExt cx="8974613" cy="2653617"/>
          </a:xfrm>
        </p:grpSpPr>
        <p:sp>
          <p:nvSpPr>
            <p:cNvPr id="22" name="TextBox 21"/>
            <p:cNvSpPr txBox="1"/>
            <p:nvPr/>
          </p:nvSpPr>
          <p:spPr>
            <a:xfrm>
              <a:off x="13868400" y="1461183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WHAT OUR MISSION IS</a:t>
              </a: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3944600" y="2527983"/>
              <a:ext cx="8302625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3865225" y="2914471"/>
              <a:ext cx="8763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ullamcorper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 </a:t>
              </a:r>
            </a:p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dui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aliquam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0582319" y="1269406"/>
            <a:ext cx="2755811" cy="2755811"/>
            <a:chOff x="2469152" y="3505200"/>
            <a:chExt cx="2755811" cy="2755811"/>
          </a:xfrm>
        </p:grpSpPr>
        <p:sp>
          <p:nvSpPr>
            <p:cNvPr id="29" name="Овал 28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30774" y="4521794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6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R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4187012" y="5181600"/>
            <a:ext cx="8974613" cy="2653617"/>
            <a:chOff x="13865225" y="1461183"/>
            <a:chExt cx="8974613" cy="2653617"/>
          </a:xfrm>
        </p:grpSpPr>
        <p:sp>
          <p:nvSpPr>
            <p:cNvPr id="36" name="TextBox 35"/>
            <p:cNvSpPr txBox="1"/>
            <p:nvPr/>
          </p:nvSpPr>
          <p:spPr>
            <a:xfrm>
              <a:off x="13868400" y="1461183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OUR VISION IS SIMPLE</a:t>
              </a: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13944600" y="2527983"/>
              <a:ext cx="8302625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13865225" y="2914471"/>
              <a:ext cx="8763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ullamcorper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 </a:t>
              </a:r>
            </a:p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dui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aliquam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0582319" y="5231806"/>
            <a:ext cx="2755811" cy="2822377"/>
            <a:chOff x="2469152" y="3505200"/>
            <a:chExt cx="2755811" cy="2822377"/>
          </a:xfrm>
        </p:grpSpPr>
        <p:sp>
          <p:nvSpPr>
            <p:cNvPr id="40" name="Овал 39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51658" y="4593769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6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S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4187012" y="9462183"/>
            <a:ext cx="8974613" cy="2653617"/>
            <a:chOff x="13865225" y="1461183"/>
            <a:chExt cx="8974613" cy="2653617"/>
          </a:xfrm>
        </p:grpSpPr>
        <p:sp>
          <p:nvSpPr>
            <p:cNvPr id="43" name="TextBox 42"/>
            <p:cNvSpPr txBox="1"/>
            <p:nvPr/>
          </p:nvSpPr>
          <p:spPr>
            <a:xfrm>
              <a:off x="13868400" y="1461183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HISTORY TELL FOR ITSELF</a:t>
              </a: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3944600" y="2527983"/>
              <a:ext cx="8302625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13865225" y="2914471"/>
              <a:ext cx="8763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ullamcorper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 </a:t>
              </a:r>
            </a:p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dui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aliquam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10582319" y="9512389"/>
            <a:ext cx="2755811" cy="2755811"/>
            <a:chOff x="2469152" y="3505200"/>
            <a:chExt cx="2755811" cy="2755811"/>
          </a:xfrm>
        </p:grpSpPr>
        <p:sp>
          <p:nvSpPr>
            <p:cNvPr id="47" name="Овал 46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627858" y="4593769"/>
              <a:ext cx="22068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5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</a:t>
              </a:r>
              <a:endParaRPr lang="en-US" sz="15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3967625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2" cstate="print"/>
          <a:srcRect l="6866" r="6866"/>
          <a:stretch>
            <a:fillRect/>
          </a:stretch>
        </p:blipFill>
        <p:spPr>
          <a:xfrm>
            <a:off x="863228" y="4345080"/>
            <a:ext cx="5153397" cy="2969544"/>
          </a:xfrm>
          <a:prstGeom prst="rect">
            <a:avLst/>
          </a:prstGeom>
        </p:spPr>
      </p:pic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3" cstate="print"/>
          <a:srcRect l="6866" r="6866"/>
          <a:stretch>
            <a:fillRect/>
          </a:stretch>
        </p:blipFill>
        <p:spPr>
          <a:xfrm>
            <a:off x="6654428" y="4345080"/>
            <a:ext cx="5153397" cy="2969544"/>
          </a:xfrm>
          <a:prstGeom prst="rect">
            <a:avLst/>
          </a:prstGeom>
        </p:spPr>
      </p:pic>
      <p:pic>
        <p:nvPicPr>
          <p:cNvPr id="12" name="Рисунок 11" descr="3.jpg"/>
          <p:cNvPicPr>
            <a:picLocks noChangeAspect="1"/>
          </p:cNvPicPr>
          <p:nvPr/>
        </p:nvPicPr>
        <p:blipFill>
          <a:blip r:embed="rId4" cstate="print"/>
          <a:srcRect l="6866" r="6866"/>
          <a:stretch>
            <a:fillRect/>
          </a:stretch>
        </p:blipFill>
        <p:spPr>
          <a:xfrm>
            <a:off x="12569825" y="4345081"/>
            <a:ext cx="5153397" cy="2969544"/>
          </a:xfrm>
          <a:prstGeom prst="rect">
            <a:avLst/>
          </a:prstGeom>
        </p:spPr>
      </p:pic>
      <p:pic>
        <p:nvPicPr>
          <p:cNvPr id="13" name="Рисунок 12" descr="4.jpg"/>
          <p:cNvPicPr>
            <a:picLocks noChangeAspect="1"/>
          </p:cNvPicPr>
          <p:nvPr/>
        </p:nvPicPr>
        <p:blipFill>
          <a:blip r:embed="rId5" cstate="print"/>
          <a:srcRect l="6848" r="6848"/>
          <a:stretch>
            <a:fillRect/>
          </a:stretch>
        </p:blipFill>
        <p:spPr>
          <a:xfrm>
            <a:off x="18589625" y="4345081"/>
            <a:ext cx="5153397" cy="2969544"/>
          </a:xfrm>
          <a:prstGeom prst="rect">
            <a:avLst/>
          </a:prstGeom>
        </p:spPr>
      </p:pic>
      <p:pic>
        <p:nvPicPr>
          <p:cNvPr id="14" name="Рисунок 13" descr="8.jpg"/>
          <p:cNvPicPr>
            <a:picLocks noChangeAspect="1"/>
          </p:cNvPicPr>
          <p:nvPr/>
        </p:nvPicPr>
        <p:blipFill>
          <a:blip r:embed="rId6" cstate="print"/>
          <a:srcRect l="6816" r="6816"/>
          <a:stretch>
            <a:fillRect/>
          </a:stretch>
        </p:blipFill>
        <p:spPr>
          <a:xfrm>
            <a:off x="18513425" y="8315513"/>
            <a:ext cx="5153397" cy="2969544"/>
          </a:xfrm>
          <a:prstGeom prst="rect">
            <a:avLst/>
          </a:prstGeom>
        </p:spPr>
      </p:pic>
      <p:pic>
        <p:nvPicPr>
          <p:cNvPr id="15" name="Рисунок 14" descr="7.jpg"/>
          <p:cNvPicPr>
            <a:picLocks noChangeAspect="1"/>
          </p:cNvPicPr>
          <p:nvPr/>
        </p:nvPicPr>
        <p:blipFill>
          <a:blip r:embed="rId7" cstate="print"/>
          <a:srcRect l="6834" r="6834"/>
          <a:stretch>
            <a:fillRect/>
          </a:stretch>
        </p:blipFill>
        <p:spPr>
          <a:xfrm>
            <a:off x="12569825" y="8315513"/>
            <a:ext cx="5153397" cy="2969544"/>
          </a:xfrm>
          <a:prstGeom prst="rect">
            <a:avLst/>
          </a:prstGeom>
        </p:spPr>
      </p:pic>
      <p:pic>
        <p:nvPicPr>
          <p:cNvPr id="16" name="Рисунок 15" descr="6.jpg"/>
          <p:cNvPicPr>
            <a:picLocks noChangeAspect="1"/>
          </p:cNvPicPr>
          <p:nvPr/>
        </p:nvPicPr>
        <p:blipFill>
          <a:blip r:embed="rId8" cstate="print"/>
          <a:srcRect l="6834" r="6834"/>
          <a:stretch>
            <a:fillRect/>
          </a:stretch>
        </p:blipFill>
        <p:spPr>
          <a:xfrm>
            <a:off x="6424505" y="8315511"/>
            <a:ext cx="5153397" cy="2969544"/>
          </a:xfrm>
          <a:prstGeom prst="rect">
            <a:avLst/>
          </a:prstGeom>
        </p:spPr>
      </p:pic>
      <p:pic>
        <p:nvPicPr>
          <p:cNvPr id="17" name="Рисунок 16" descr="5.jpg"/>
          <p:cNvPicPr>
            <a:picLocks noChangeAspect="1"/>
          </p:cNvPicPr>
          <p:nvPr/>
        </p:nvPicPr>
        <p:blipFill>
          <a:blip r:embed="rId9" cstate="print"/>
          <a:srcRect l="6834" r="6834"/>
          <a:stretch>
            <a:fillRect/>
          </a:stretch>
        </p:blipFill>
        <p:spPr>
          <a:xfrm>
            <a:off x="863228" y="8315511"/>
            <a:ext cx="5153397" cy="2969544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1597497" y="7849440"/>
            <a:ext cx="213355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092825" y="4116480"/>
            <a:ext cx="0" cy="746592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2036425" y="4116480"/>
            <a:ext cx="0" cy="746592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8208625" y="4116480"/>
            <a:ext cx="0" cy="746592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OUR CLIENTS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97362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-3175" y="3809999"/>
            <a:ext cx="24380823" cy="80772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987425" y="1256942"/>
            <a:ext cx="2209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SHORT FACTS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46177" y="2247542"/>
            <a:ext cx="219392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Группа 31"/>
          <p:cNvGrpSpPr/>
          <p:nvPr/>
        </p:nvGrpSpPr>
        <p:grpSpPr>
          <a:xfrm>
            <a:off x="852742" y="5275517"/>
            <a:ext cx="5052758" cy="5052758"/>
            <a:chOff x="852742" y="5275517"/>
            <a:chExt cx="5052758" cy="5052758"/>
          </a:xfrm>
        </p:grpSpPr>
        <p:sp>
          <p:nvSpPr>
            <p:cNvPr id="14" name="Овал 13"/>
            <p:cNvSpPr/>
            <p:nvPr/>
          </p:nvSpPr>
          <p:spPr>
            <a:xfrm>
              <a:off x="852742" y="5275517"/>
              <a:ext cx="5052758" cy="5052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14785" y="6000422"/>
              <a:ext cx="3928672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DESIGN</a:t>
              </a:r>
            </a:p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IN COMPANY</a:t>
              </a:r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Consectetur 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</a:t>
              </a:r>
              <a:r>
                <a:rPr lang="en-GB" baseline="30000" smtClean="0">
                  <a:solidFill>
                    <a:schemeClr val="bg1"/>
                  </a:solidFill>
                </a:rPr>
                <a:t>Doec </a:t>
              </a:r>
              <a:r>
                <a:rPr lang="en-GB" baseline="30000">
                  <a:solidFill>
                    <a:schemeClr val="bg1"/>
                  </a:solidFill>
                </a:rPr>
                <a:t>eget enim cursus, interdum sem </a:t>
              </a:r>
              <a:r>
                <a:rPr lang="en-GB" baseline="30000" smtClean="0">
                  <a:solidFill>
                    <a:schemeClr val="bg1"/>
                  </a:solidFill>
                </a:rPr>
                <a:t>get</a:t>
              </a:r>
              <a:r>
                <a:rPr lang="en-GB" baseline="30000">
                  <a:solidFill>
                    <a:schemeClr val="bg1"/>
                  </a:solidFill>
                </a:rPr>
                <a:t>, iaculis </a:t>
              </a:r>
              <a:r>
                <a:rPr lang="en-GB" baseline="30000" smtClean="0">
                  <a:solidFill>
                    <a:schemeClr val="bg1"/>
                  </a:solidFill>
                </a:rPr>
                <a:t>liber. </a:t>
              </a:r>
              <a:r>
                <a:rPr lang="en-GB" baseline="30000">
                  <a:solidFill>
                    <a:schemeClr val="bg1"/>
                  </a:solidFill>
                </a:rPr>
                <a:t>Aenean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707442" y="5275517"/>
            <a:ext cx="5052758" cy="5052758"/>
            <a:chOff x="852742" y="5275517"/>
            <a:chExt cx="5052758" cy="5052758"/>
          </a:xfrm>
        </p:grpSpPr>
        <p:sp>
          <p:nvSpPr>
            <p:cNvPr id="46" name="Овал 45"/>
            <p:cNvSpPr/>
            <p:nvPr/>
          </p:nvSpPr>
          <p:spPr>
            <a:xfrm>
              <a:off x="852742" y="5275517"/>
              <a:ext cx="5052758" cy="5052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414785" y="6000422"/>
              <a:ext cx="3928672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MODER</a:t>
              </a:r>
            </a:p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ART AGENCY</a:t>
              </a:r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Consectetur 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</a:t>
              </a:r>
              <a:r>
                <a:rPr lang="en-GB" baseline="30000" smtClean="0">
                  <a:solidFill>
                    <a:schemeClr val="bg1"/>
                  </a:solidFill>
                </a:rPr>
                <a:t>Doec </a:t>
              </a:r>
              <a:r>
                <a:rPr lang="en-GB" baseline="30000">
                  <a:solidFill>
                    <a:schemeClr val="bg1"/>
                  </a:solidFill>
                </a:rPr>
                <a:t>eget enim cursus, interdum sem </a:t>
              </a:r>
              <a:r>
                <a:rPr lang="en-GB" baseline="30000" smtClean="0">
                  <a:solidFill>
                    <a:schemeClr val="bg1"/>
                  </a:solidFill>
                </a:rPr>
                <a:t>get</a:t>
              </a:r>
              <a:r>
                <a:rPr lang="en-GB" baseline="30000">
                  <a:solidFill>
                    <a:schemeClr val="bg1"/>
                  </a:solidFill>
                </a:rPr>
                <a:t>, iaculis </a:t>
              </a:r>
              <a:r>
                <a:rPr lang="en-GB" baseline="30000" smtClean="0">
                  <a:solidFill>
                    <a:schemeClr val="bg1"/>
                  </a:solidFill>
                </a:rPr>
                <a:t>liber. </a:t>
              </a:r>
              <a:r>
                <a:rPr lang="en-GB" baseline="30000">
                  <a:solidFill>
                    <a:schemeClr val="bg1"/>
                  </a:solidFill>
                </a:rPr>
                <a:t>Aenean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2562142" y="5275517"/>
            <a:ext cx="5052758" cy="5052758"/>
            <a:chOff x="852742" y="5275517"/>
            <a:chExt cx="5052758" cy="5052758"/>
          </a:xfrm>
        </p:grpSpPr>
        <p:sp>
          <p:nvSpPr>
            <p:cNvPr id="49" name="Овал 48"/>
            <p:cNvSpPr/>
            <p:nvPr/>
          </p:nvSpPr>
          <p:spPr>
            <a:xfrm>
              <a:off x="852742" y="5275517"/>
              <a:ext cx="5052758" cy="5052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14785" y="6000422"/>
              <a:ext cx="3928672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THE BEST</a:t>
              </a:r>
            </a:p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DESIGN STAFF</a:t>
              </a:r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Consectetur 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</a:t>
              </a:r>
              <a:r>
                <a:rPr lang="en-GB" baseline="30000" smtClean="0">
                  <a:solidFill>
                    <a:schemeClr val="bg1"/>
                  </a:solidFill>
                </a:rPr>
                <a:t>Doec </a:t>
              </a:r>
              <a:r>
                <a:rPr lang="en-GB" baseline="30000">
                  <a:solidFill>
                    <a:schemeClr val="bg1"/>
                  </a:solidFill>
                </a:rPr>
                <a:t>eget enim cursus, interdum sem </a:t>
              </a:r>
              <a:r>
                <a:rPr lang="en-GB" baseline="30000" smtClean="0">
                  <a:solidFill>
                    <a:schemeClr val="bg1"/>
                  </a:solidFill>
                </a:rPr>
                <a:t>get</a:t>
              </a:r>
              <a:r>
                <a:rPr lang="en-GB" baseline="30000">
                  <a:solidFill>
                    <a:schemeClr val="bg1"/>
                  </a:solidFill>
                </a:rPr>
                <a:t>, iaculis </a:t>
              </a:r>
              <a:r>
                <a:rPr lang="en-GB" baseline="30000" smtClean="0">
                  <a:solidFill>
                    <a:schemeClr val="bg1"/>
                  </a:solidFill>
                </a:rPr>
                <a:t>liber. </a:t>
              </a:r>
              <a:r>
                <a:rPr lang="en-GB" baseline="30000">
                  <a:solidFill>
                    <a:schemeClr val="bg1"/>
                  </a:solidFill>
                </a:rPr>
                <a:t>Aenean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18416842" y="5275517"/>
            <a:ext cx="5052758" cy="5052758"/>
            <a:chOff x="852742" y="5275517"/>
            <a:chExt cx="5052758" cy="5052758"/>
          </a:xfrm>
        </p:grpSpPr>
        <p:sp>
          <p:nvSpPr>
            <p:cNvPr id="52" name="Овал 51"/>
            <p:cNvSpPr/>
            <p:nvPr/>
          </p:nvSpPr>
          <p:spPr>
            <a:xfrm>
              <a:off x="852742" y="5275517"/>
              <a:ext cx="5052758" cy="5052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414785" y="6000422"/>
              <a:ext cx="3928672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HISTORY</a:t>
              </a:r>
            </a:p>
            <a:p>
              <a:pPr algn="ctr"/>
              <a:r>
                <a:rPr lang="en-US" sz="3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FROM BAUHUS</a:t>
              </a:r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 smtClean="0">
                  <a:solidFill>
                    <a:schemeClr val="bg1"/>
                  </a:solidFill>
                </a:rPr>
                <a:t>Consectetur  </a:t>
              </a:r>
              <a:r>
                <a:rPr lang="en-GB" baseline="30000">
                  <a:solidFill>
                    <a:schemeClr val="bg1"/>
                  </a:solidFill>
                </a:rPr>
                <a:t>Nunc ac laoreet nisi. </a:t>
              </a:r>
              <a:r>
                <a:rPr lang="en-GB" baseline="30000" smtClean="0">
                  <a:solidFill>
                    <a:schemeClr val="bg1"/>
                  </a:solidFill>
                </a:rPr>
                <a:t>Doec </a:t>
              </a:r>
              <a:r>
                <a:rPr lang="en-GB" baseline="30000">
                  <a:solidFill>
                    <a:schemeClr val="bg1"/>
                  </a:solidFill>
                </a:rPr>
                <a:t>eget enim cursus, interdum sem </a:t>
              </a:r>
              <a:r>
                <a:rPr lang="en-GB" baseline="30000" smtClean="0">
                  <a:solidFill>
                    <a:schemeClr val="bg1"/>
                  </a:solidFill>
                </a:rPr>
                <a:t>get</a:t>
              </a:r>
              <a:r>
                <a:rPr lang="en-GB" baseline="30000">
                  <a:solidFill>
                    <a:schemeClr val="bg1"/>
                  </a:solidFill>
                </a:rPr>
                <a:t>, iaculis </a:t>
              </a:r>
              <a:r>
                <a:rPr lang="en-GB" baseline="30000" smtClean="0">
                  <a:solidFill>
                    <a:schemeClr val="bg1"/>
                  </a:solidFill>
                </a:rPr>
                <a:t>liber. </a:t>
              </a:r>
              <a:r>
                <a:rPr lang="en-GB" baseline="30000">
                  <a:solidFill>
                    <a:schemeClr val="bg1"/>
                  </a:solidFill>
                </a:rPr>
                <a:t>Aenean </a:t>
              </a:r>
              <a:r>
                <a:rPr lang="en-GB" baseline="30000" smtClean="0">
                  <a:solidFill>
                    <a:schemeClr val="bg1"/>
                  </a:solidFill>
                </a:rPr>
                <a:t> </a:t>
              </a:r>
              <a:r>
                <a:rPr lang="en-GB" baseline="30000">
                  <a:solidFill>
                    <a:schemeClr val="bg1"/>
                  </a:solidFill>
                </a:rPr>
                <a:t>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</a:t>
              </a:r>
              <a:r>
                <a:rPr lang="en-GB" baseline="30000" smtClean="0">
                  <a:solidFill>
                    <a:schemeClr val="bg1"/>
                  </a:solidFill>
                </a:rPr>
                <a:t>laoreet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20633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FAMOUS TEAM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38"/>
          <p:cNvGrpSpPr/>
          <p:nvPr/>
        </p:nvGrpSpPr>
        <p:grpSpPr>
          <a:xfrm>
            <a:off x="1139825" y="10058400"/>
            <a:ext cx="5029200" cy="2303195"/>
            <a:chOff x="987425" y="10117405"/>
            <a:chExt cx="5029200" cy="2303195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987903" y="11468100"/>
              <a:ext cx="3060347" cy="7169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87425" y="10117405"/>
              <a:ext cx="5029200" cy="2303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20000"/>
                </a:lnSpc>
              </a:pPr>
              <a:r>
                <a:rPr lang="en-US" sz="35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DAVID TOMPSON</a:t>
              </a:r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>
                <a:lnSpc>
                  <a:spcPct val="250000"/>
                </a:lnSpc>
              </a:pPr>
              <a:r>
                <a:rPr lang="en-GB" sz="4000" i="1" baseline="3000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Graphic Designer</a:t>
              </a:r>
              <a:endParaRPr lang="en-GB" sz="5000" i="1" baseline="30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7980025" y="10058400"/>
            <a:ext cx="5029200" cy="2303195"/>
            <a:chOff x="987425" y="10117405"/>
            <a:chExt cx="5029200" cy="2303195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1987903" y="11468100"/>
              <a:ext cx="3060347" cy="7169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87425" y="10117405"/>
              <a:ext cx="5029200" cy="2303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20000"/>
                </a:lnSpc>
              </a:pPr>
              <a:r>
                <a:rPr lang="en-US" sz="35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MARTIN ROGERS</a:t>
              </a:r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>
                <a:lnSpc>
                  <a:spcPct val="250000"/>
                </a:lnSpc>
              </a:pPr>
              <a:r>
                <a:rPr lang="en-GB" sz="4000" i="1" baseline="3000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Photograph</a:t>
              </a:r>
              <a:endParaRPr lang="en-GB" sz="5000" i="1" baseline="30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797675" y="3429000"/>
            <a:ext cx="5029200" cy="2303195"/>
            <a:chOff x="987425" y="10117405"/>
            <a:chExt cx="5029200" cy="2303195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1987903" y="11468100"/>
              <a:ext cx="3060347" cy="7169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87425" y="10117405"/>
              <a:ext cx="5029200" cy="2303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20000"/>
                </a:lnSpc>
              </a:pPr>
              <a:r>
                <a:rPr lang="en-US" sz="35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ERIC ROBERTS</a:t>
              </a:r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>
                <a:lnSpc>
                  <a:spcPct val="250000"/>
                </a:lnSpc>
              </a:pPr>
              <a:r>
                <a:rPr lang="en-GB" sz="4000" i="1" baseline="3000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Web Developer</a:t>
              </a:r>
              <a:endParaRPr lang="en-GB" sz="5000" i="1" baseline="30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12398375" y="3429000"/>
            <a:ext cx="5029200" cy="2303195"/>
            <a:chOff x="987425" y="10117405"/>
            <a:chExt cx="5029200" cy="2303195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1987903" y="11468100"/>
              <a:ext cx="3060347" cy="7169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87425" y="10117405"/>
              <a:ext cx="5029200" cy="2303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20000"/>
                </a:lnSpc>
              </a:pPr>
              <a:r>
                <a:rPr lang="en-US" sz="35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STEWEN DORUS</a:t>
              </a:r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>
                <a:lnSpc>
                  <a:spcPct val="250000"/>
                </a:lnSpc>
              </a:pPr>
              <a:r>
                <a:rPr lang="en-GB" sz="4000" i="1" baseline="3000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Sales Manager</a:t>
              </a:r>
              <a:endParaRPr lang="en-GB" sz="5000" i="1" baseline="30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Рисунок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7045680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CASE STUDY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WEB PROJECT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146177" y="3238143"/>
            <a:ext cx="22015448" cy="925865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540513" y="8740676"/>
            <a:ext cx="118210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psum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 sit amet, consectetur adipiscing elit. Integer rhoncus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duiat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aliquam mauris pellentesque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</a:t>
            </a:r>
            <a:endParaRPr lang="ru-RU" sz="3000" i="1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0588625" y="4473476"/>
            <a:ext cx="5600699" cy="1200329"/>
            <a:chOff x="10512425" y="4463325"/>
            <a:chExt cx="5600699" cy="1200329"/>
          </a:xfrm>
        </p:grpSpPr>
        <p:sp>
          <p:nvSpPr>
            <p:cNvPr id="26" name="TextBox 25"/>
            <p:cNvSpPr txBox="1"/>
            <p:nvPr/>
          </p:nvSpPr>
          <p:spPr>
            <a:xfrm>
              <a:off x="11604137" y="4463325"/>
              <a:ext cx="45089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bg1"/>
                  </a:solidFill>
                  <a:latin typeface="Montserrat Light" panose="000004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Client’s Name</a:t>
              </a:r>
            </a:p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accent1"/>
                  </a:solidFill>
                  <a:latin typeface="Montserrat Semi Bold" panose="000007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General Electrics</a:t>
              </a:r>
              <a:endParaRPr lang="ru-RU" sz="300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0512425" y="4648200"/>
              <a:ext cx="685800" cy="685800"/>
              <a:chOff x="11318387" y="6400800"/>
              <a:chExt cx="685800" cy="685800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flipV="1"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Группа 35"/>
          <p:cNvGrpSpPr/>
          <p:nvPr/>
        </p:nvGrpSpPr>
        <p:grpSpPr>
          <a:xfrm>
            <a:off x="16760826" y="4473476"/>
            <a:ext cx="5600699" cy="1200329"/>
            <a:chOff x="10512425" y="4463325"/>
            <a:chExt cx="5600699" cy="1200329"/>
          </a:xfrm>
        </p:grpSpPr>
        <p:sp>
          <p:nvSpPr>
            <p:cNvPr id="37" name="TextBox 36"/>
            <p:cNvSpPr txBox="1"/>
            <p:nvPr/>
          </p:nvSpPr>
          <p:spPr>
            <a:xfrm>
              <a:off x="11604137" y="4463325"/>
              <a:ext cx="45089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bg1"/>
                  </a:solidFill>
                  <a:latin typeface="Montserrat Light" panose="000004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Product Type</a:t>
              </a:r>
            </a:p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accent1"/>
                  </a:solidFill>
                  <a:latin typeface="Montserrat Semi Bold" panose="000007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Corporate Identity</a:t>
              </a:r>
              <a:endParaRPr lang="ru-RU" sz="300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10512425" y="4648200"/>
              <a:ext cx="685800" cy="685800"/>
              <a:chOff x="11318387" y="6400800"/>
              <a:chExt cx="685800" cy="685800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Группа 40"/>
          <p:cNvGrpSpPr/>
          <p:nvPr/>
        </p:nvGrpSpPr>
        <p:grpSpPr>
          <a:xfrm>
            <a:off x="10588625" y="6378476"/>
            <a:ext cx="5600699" cy="1200329"/>
            <a:chOff x="10512425" y="4463325"/>
            <a:chExt cx="5600699" cy="1200329"/>
          </a:xfrm>
        </p:grpSpPr>
        <p:sp>
          <p:nvSpPr>
            <p:cNvPr id="42" name="TextBox 41"/>
            <p:cNvSpPr txBox="1"/>
            <p:nvPr/>
          </p:nvSpPr>
          <p:spPr>
            <a:xfrm>
              <a:off x="11604137" y="4463325"/>
              <a:ext cx="45089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bg1"/>
                  </a:solidFill>
                  <a:latin typeface="Montserrat Light" panose="000004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Client’s Representative</a:t>
              </a:r>
            </a:p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accent1"/>
                  </a:solidFill>
                  <a:latin typeface="Montserrat Semi Bold" panose="000007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Stewen Tompson</a:t>
              </a:r>
              <a:endParaRPr lang="ru-RU" sz="300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10512425" y="4648200"/>
              <a:ext cx="685800" cy="685800"/>
              <a:chOff x="11318387" y="6400800"/>
              <a:chExt cx="685800" cy="685800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flipV="1"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Группа 45"/>
          <p:cNvGrpSpPr/>
          <p:nvPr/>
        </p:nvGrpSpPr>
        <p:grpSpPr>
          <a:xfrm>
            <a:off x="16760826" y="6378476"/>
            <a:ext cx="5600699" cy="1200329"/>
            <a:chOff x="10512425" y="4463325"/>
            <a:chExt cx="5600699" cy="1200329"/>
          </a:xfrm>
        </p:grpSpPr>
        <p:sp>
          <p:nvSpPr>
            <p:cNvPr id="47" name="TextBox 46"/>
            <p:cNvSpPr txBox="1"/>
            <p:nvPr/>
          </p:nvSpPr>
          <p:spPr>
            <a:xfrm>
              <a:off x="11604137" y="4463325"/>
              <a:ext cx="45089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bg1"/>
                  </a:solidFill>
                  <a:latin typeface="Montserrat Light" panose="000004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Date Of Issue</a:t>
              </a:r>
            </a:p>
            <a:p>
              <a:pPr>
                <a:lnSpc>
                  <a:spcPct val="120000"/>
                </a:lnSpc>
              </a:pPr>
              <a:r>
                <a:rPr lang="en-US" sz="3000" smtClean="0">
                  <a:solidFill>
                    <a:schemeClr val="accent1"/>
                  </a:solidFill>
                  <a:latin typeface="Montserrat Semi Bold" panose="00000700000000000000" pitchFamily="50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17 Januar 20017</a:t>
              </a:r>
              <a:endParaRPr lang="ru-RU" sz="300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10512425" y="4648200"/>
              <a:ext cx="685800" cy="685800"/>
              <a:chOff x="11318387" y="6400800"/>
              <a:chExt cx="685800" cy="685800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flipV="1">
                <a:off x="11318387" y="6400800"/>
                <a:ext cx="6858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258137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 flipV="1">
            <a:off x="0" y="-38100"/>
            <a:ext cx="7918449" cy="7918449"/>
          </a:xfrm>
          <a:prstGeom prst="rtTriangle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Группа 35"/>
          <p:cNvGrpSpPr/>
          <p:nvPr/>
        </p:nvGrpSpPr>
        <p:grpSpPr>
          <a:xfrm>
            <a:off x="17358199" y="6324600"/>
            <a:ext cx="5270026" cy="4770537"/>
            <a:chOff x="17358199" y="6248400"/>
            <a:chExt cx="5270026" cy="4770537"/>
          </a:xfrm>
        </p:grpSpPr>
        <p:sp>
          <p:nvSpPr>
            <p:cNvPr id="27" name="TextBox 26"/>
            <p:cNvSpPr txBox="1"/>
            <p:nvPr/>
          </p:nvSpPr>
          <p:spPr>
            <a:xfrm>
              <a:off x="17358199" y="6248400"/>
              <a:ext cx="5270026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THE WELCOME</a:t>
              </a:r>
            </a:p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MESSAGE</a:t>
              </a: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/>
                <a:t>Lorem ipsum dolor sit amet, consectetur .</a:t>
              </a:r>
              <a:r>
                <a:rPr lang="en-GB" baseline="30000" smtClean="0"/>
                <a:t> </a:t>
              </a:r>
              <a:r>
                <a:rPr lang="en-GB" baseline="30000"/>
                <a:t>Nunc ac laoreet nisi. Donec eget enim cursus, interdum sem eget, iaculis libero. Aenean non scelerisque dolor. </a:t>
              </a:r>
              <a:r>
                <a:rPr lang="en-GB" baseline="30000" smtClean="0"/>
                <a:t> Donec </a:t>
              </a:r>
              <a:r>
                <a:rPr lang="en-GB" baseline="30000"/>
                <a:t>non </a:t>
              </a:r>
              <a:r>
                <a:rPr lang="en-GB" baseline="30000" smtClean="0"/>
                <a:t>laoreet</a:t>
              </a:r>
            </a:p>
            <a:p>
              <a:pPr algn="ctr"/>
              <a:r>
                <a:rPr lang="en-GB" baseline="30000" smtClean="0"/>
                <a:t>estusme ritas erondotines</a:t>
              </a:r>
              <a:endParaRPr lang="en-GB" baseline="30000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9653289" y="8070473"/>
              <a:ext cx="679846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18615307" y="2362200"/>
            <a:ext cx="2755811" cy="3045023"/>
            <a:chOff x="18615307" y="2286000"/>
            <a:chExt cx="2755811" cy="3045023"/>
          </a:xfrm>
        </p:grpSpPr>
        <p:sp>
          <p:nvSpPr>
            <p:cNvPr id="29" name="Овал 28"/>
            <p:cNvSpPr/>
            <p:nvPr/>
          </p:nvSpPr>
          <p:spPr>
            <a:xfrm>
              <a:off x="18615307" y="22860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8889770" y="3494623"/>
              <a:ext cx="2206884" cy="1836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.</a:t>
              </a:r>
              <a:endParaRPr lang="en-US" sz="17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1041320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CASE STUDY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WEB PROJECT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35025" y="9551075"/>
            <a:ext cx="57843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0" smtClean="0">
                <a:solidFill>
                  <a:schemeClr val="accent1"/>
                </a:solidFill>
                <a:latin typeface="Montserrat Light" panose="000004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1.356.065</a:t>
            </a:r>
          </a:p>
          <a:p>
            <a:pPr algn="ctr">
              <a:lnSpc>
                <a:spcPct val="120000"/>
              </a:lnSpc>
            </a:pPr>
            <a:r>
              <a:rPr lang="en-US" sz="2500" smtClean="0">
                <a:solidFill>
                  <a:schemeClr val="tx2"/>
                </a:solidFill>
                <a:latin typeface="Montserrat Semi Bold" panose="000007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Downloads</a:t>
            </a:r>
            <a:endParaRPr lang="ru-RU" sz="250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845425" y="4140875"/>
            <a:ext cx="0" cy="7898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952561" y="9551075"/>
            <a:ext cx="57843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0" smtClean="0">
                <a:solidFill>
                  <a:schemeClr val="accent1"/>
                </a:solidFill>
                <a:latin typeface="Montserrat Light" panose="000004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5.406.369</a:t>
            </a:r>
          </a:p>
          <a:p>
            <a:pPr algn="ctr">
              <a:lnSpc>
                <a:spcPct val="120000"/>
              </a:lnSpc>
            </a:pPr>
            <a:r>
              <a:rPr lang="en-US" sz="2500" smtClean="0">
                <a:solidFill>
                  <a:schemeClr val="tx2"/>
                </a:solidFill>
                <a:latin typeface="Montserrat Semi Bold" panose="000007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Comments</a:t>
            </a:r>
            <a:endParaRPr lang="ru-RU" sz="250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61481" y="9551075"/>
            <a:ext cx="57843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0" smtClean="0">
                <a:solidFill>
                  <a:schemeClr val="accent1"/>
                </a:solidFill>
                <a:latin typeface="Montserrat Light" panose="000004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2.605.230</a:t>
            </a:r>
          </a:p>
          <a:p>
            <a:pPr algn="ctr">
              <a:lnSpc>
                <a:spcPct val="120000"/>
              </a:lnSpc>
            </a:pPr>
            <a:r>
              <a:rPr lang="en-US" sz="2500" smtClean="0">
                <a:solidFill>
                  <a:schemeClr val="tx2"/>
                </a:solidFill>
                <a:latin typeface="Montserrat Semi Bold" panose="000007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Reviews Get</a:t>
            </a:r>
            <a:endParaRPr lang="ru-RU" sz="250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5846425" y="4140875"/>
            <a:ext cx="0" cy="7898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1873209" y="4750475"/>
            <a:ext cx="3943434" cy="39434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741483" y="6400800"/>
            <a:ext cx="2206884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</a:t>
            </a:r>
            <a:endParaRPr lang="en-US" sz="22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845591" y="4750475"/>
            <a:ext cx="3943434" cy="4066959"/>
            <a:chOff x="9845591" y="4750475"/>
            <a:chExt cx="3943434" cy="4066959"/>
          </a:xfrm>
        </p:grpSpPr>
        <p:sp>
          <p:nvSpPr>
            <p:cNvPr id="30" name="Овал 29"/>
            <p:cNvSpPr/>
            <p:nvPr/>
          </p:nvSpPr>
          <p:spPr>
            <a:xfrm>
              <a:off x="9845591" y="4750475"/>
              <a:ext cx="3943434" cy="3943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713865" y="6468073"/>
              <a:ext cx="2206884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-</a:t>
              </a:r>
              <a:endParaRPr lang="en-US" sz="22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17922791" y="4750475"/>
            <a:ext cx="3943434" cy="39434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8791065" y="6468073"/>
            <a:ext cx="2206884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W</a:t>
            </a:r>
            <a:endParaRPr lang="en-US" sz="22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5346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3174" y="3809999"/>
            <a:ext cx="24380824" cy="80772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3" name="TextBox 22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CASE STUDY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WEB PROJECT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1285875" y="5562600"/>
            <a:ext cx="21037550" cy="4479162"/>
            <a:chOff x="1285875" y="6019800"/>
            <a:chExt cx="21037550" cy="447916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9823450" y="6019800"/>
              <a:ext cx="39624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285875" y="6713310"/>
              <a:ext cx="2103755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smtClean="0">
                  <a:solidFill>
                    <a:schemeClr val="bg1"/>
                  </a:solidFill>
                  <a:latin typeface="Montserrat Black" panose="00000A00000000000000" pitchFamily="50" charset="0"/>
                </a:rPr>
                <a:t>CHALLENGE THAT WE</a:t>
              </a:r>
            </a:p>
            <a:p>
              <a:pPr algn="ctr"/>
              <a:r>
                <a:rPr lang="en-US" sz="6000" spc="300" smtClean="0">
                  <a:solidFill>
                    <a:schemeClr val="bg1"/>
                  </a:solidFill>
                  <a:latin typeface="Montserrat Black" panose="00000A00000000000000" pitchFamily="50" charset="0"/>
                </a:rPr>
                <a:t>MEET IN THIS PROJECT WAS</a:t>
              </a:r>
            </a:p>
            <a:p>
              <a:pPr algn="ctr"/>
              <a:r>
                <a:rPr lang="en-US" sz="6000" spc="300" smtClean="0">
                  <a:solidFill>
                    <a:schemeClr val="bg1"/>
                  </a:solidFill>
                  <a:latin typeface="Montserrat Light" panose="00000400000000000000" pitchFamily="50" charset="0"/>
                </a:rPr>
                <a:t>ONE OF THE HARDEST</a:t>
              </a:r>
            </a:p>
            <a:p>
              <a:pPr algn="ctr"/>
              <a:r>
                <a:rPr lang="en-US" sz="6000" spc="300" smtClean="0">
                  <a:solidFill>
                    <a:schemeClr val="bg1"/>
                  </a:solidFill>
                  <a:latin typeface="Montserrat Light" panose="00000400000000000000" pitchFamily="50" charset="0"/>
                </a:rPr>
                <a:t>IN WHOLE OUR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89032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 flipH="1" flipV="1">
            <a:off x="17141824" y="914399"/>
            <a:ext cx="6318247" cy="6318247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CASE STUDY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THE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46177" y="2247542"/>
            <a:ext cx="140144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87425" y="2362200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CORPORATE IDENTITY</a:t>
            </a:r>
            <a:endParaRPr lang="ru-RU" sz="900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39826" y="4651148"/>
            <a:ext cx="5414464" cy="776945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262183" y="4651148"/>
            <a:ext cx="5414464" cy="776945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829891" y="8119170"/>
            <a:ext cx="40343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TIME FACTOR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952248" y="8119170"/>
            <a:ext cx="40343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SCHEDULE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2941" y="6172200"/>
            <a:ext cx="2206884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chemeClr val="bg1"/>
                </a:solidFill>
                <a:latin typeface="Pe-icon-7-stroke" pitchFamily="2" charset="0"/>
              </a:rPr>
              <a:t></a:t>
            </a:r>
            <a:endParaRPr lang="en-US" sz="22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753841" y="4227950"/>
            <a:ext cx="220688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20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r</a:t>
            </a:r>
            <a:endParaRPr lang="en-US" sz="20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9899388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 flipH="1">
            <a:off x="17141824" y="6254753"/>
            <a:ext cx="6318247" cy="6318247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CASE STUDY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THE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46177" y="2247542"/>
            <a:ext cx="140144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87425" y="2362200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WEBSITE REBRANDING</a:t>
            </a:r>
            <a:endParaRPr lang="ru-RU" sz="900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39825" y="4483909"/>
            <a:ext cx="5414465" cy="3877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39825" y="8695200"/>
            <a:ext cx="5414465" cy="3877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769225" y="4899315"/>
            <a:ext cx="8868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PROTOTYPE</a:t>
            </a:r>
          </a:p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FOR DEMONSTRATION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/>
              <a:t>Lorem ipsum dolor sit amet, consectetur .</a:t>
            </a:r>
            <a:r>
              <a:rPr lang="en-GB" baseline="30000" smtClean="0"/>
              <a:t> </a:t>
            </a:r>
            <a:r>
              <a:rPr lang="en-GB" baseline="30000"/>
              <a:t>Nunc ac laoreet nisi. Donec eget enim cursus, interdum sem eget, iaculis libero. Aenean non scelerisque dolor. </a:t>
            </a:r>
            <a:r>
              <a:rPr lang="en-GB" baseline="30000" smtClean="0"/>
              <a:t> Donec </a:t>
            </a:r>
            <a:r>
              <a:rPr lang="en-GB" baseline="30000"/>
              <a:t>non </a:t>
            </a:r>
            <a:r>
              <a:rPr lang="en-GB" baseline="30000" smtClean="0"/>
              <a:t>laoreet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69225" y="9090315"/>
            <a:ext cx="8868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APPLICATION</a:t>
            </a:r>
          </a:p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CORE DEVELOPMENT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/>
              <a:t>Lorem ipsum dolor sit amet, consectetur .</a:t>
            </a:r>
            <a:r>
              <a:rPr lang="en-GB" baseline="30000" smtClean="0"/>
              <a:t> </a:t>
            </a:r>
            <a:r>
              <a:rPr lang="en-GB" baseline="30000"/>
              <a:t>Nunc ac laoreet nisi. Donec eget enim cursus, interdum sem eget, iaculis libero. Aenean non scelerisque dolor. </a:t>
            </a:r>
            <a:r>
              <a:rPr lang="en-GB" baseline="30000" smtClean="0"/>
              <a:t> Donec </a:t>
            </a:r>
            <a:r>
              <a:rPr lang="en-GB" baseline="30000"/>
              <a:t>non </a:t>
            </a:r>
            <a:r>
              <a:rPr lang="en-GB" baseline="30000" smtClean="0"/>
              <a:t>laoreet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514341" y="4114800"/>
            <a:ext cx="2740284" cy="4196020"/>
            <a:chOff x="2130425" y="4114800"/>
            <a:chExt cx="2740284" cy="4196020"/>
          </a:xfrm>
        </p:grpSpPr>
        <p:sp>
          <p:nvSpPr>
            <p:cNvPr id="21" name="TextBox 20"/>
            <p:cNvSpPr txBox="1"/>
            <p:nvPr/>
          </p:nvSpPr>
          <p:spPr>
            <a:xfrm>
              <a:off x="2663825" y="4114800"/>
              <a:ext cx="2206884" cy="4196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20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v</a:t>
              </a:r>
              <a:endParaRPr lang="en-US" sz="2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2130425" y="5394109"/>
              <a:ext cx="0" cy="2057400"/>
            </a:xfrm>
            <a:prstGeom prst="line">
              <a:avLst/>
            </a:prstGeom>
            <a:ln w="152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2514341" y="8300780"/>
            <a:ext cx="2740284" cy="4196020"/>
            <a:chOff x="2130425" y="4114800"/>
            <a:chExt cx="2740284" cy="4196020"/>
          </a:xfrm>
        </p:grpSpPr>
        <p:sp>
          <p:nvSpPr>
            <p:cNvPr id="30" name="TextBox 29"/>
            <p:cNvSpPr txBox="1"/>
            <p:nvPr/>
          </p:nvSpPr>
          <p:spPr>
            <a:xfrm>
              <a:off x="2663825" y="4114800"/>
              <a:ext cx="2206884" cy="4196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20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)</a:t>
              </a:r>
              <a:endParaRPr lang="en-US" sz="2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0425" y="5394109"/>
              <a:ext cx="0" cy="2057400"/>
            </a:xfrm>
            <a:prstGeom prst="line">
              <a:avLst/>
            </a:prstGeom>
            <a:ln w="152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451164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39826" y="3352801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901826" y="6477000"/>
            <a:ext cx="24384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68499" y="2362200"/>
            <a:ext cx="260032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7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7000" smtClean="0">
                <a:solidFill>
                  <a:schemeClr val="bg1"/>
                </a:solidFill>
                <a:latin typeface="linea-basic-10" panose="02000509000000000000" pitchFamily="49" charset="0"/>
              </a:rPr>
              <a:t>4</a:t>
            </a:r>
            <a:endParaRPr lang="ru-RU" sz="170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1825" y="3581400"/>
            <a:ext cx="54197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MARKETING</a:t>
            </a:r>
          </a:p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AND RESEARCH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139826" y="8382001"/>
            <a:ext cx="9991725" cy="4090452"/>
            <a:chOff x="1139826" y="1676401"/>
            <a:chExt cx="9991725" cy="4090452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139826" y="1676401"/>
              <a:ext cx="3962400" cy="40904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1663699" y="2855655"/>
              <a:ext cx="2676527" cy="2554545"/>
              <a:chOff x="1663699" y="2997161"/>
              <a:chExt cx="2676527" cy="2554545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 flipH="1">
                <a:off x="1901826" y="4942106"/>
                <a:ext cx="2438400" cy="0"/>
              </a:xfrm>
              <a:prstGeom prst="line">
                <a:avLst/>
              </a:prstGeom>
              <a:ln w="190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1663699" y="2997161"/>
                <a:ext cx="2600326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0000" smtClean="0">
                    <a:solidFill>
                      <a:schemeClr val="bg1"/>
                    </a:solidFill>
                    <a:latin typeface="linea-arrows-10" panose="02000509000000000000" pitchFamily="49" charset="0"/>
                  </a:rPr>
                  <a:t> </a:t>
                </a:r>
                <a:r>
                  <a:rPr lang="en-US" sz="20000" baseline="30000">
                    <a:solidFill>
                      <a:schemeClr val="bg1"/>
                    </a:solidFill>
                    <a:latin typeface="linea-basic-10" panose="02000509000000000000" pitchFamily="49" charset="0"/>
                  </a:rPr>
                  <a:t>?</a:t>
                </a:r>
                <a:endParaRPr lang="ru-RU" sz="20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5711825" y="1905000"/>
              <a:ext cx="5419726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DESIGN AND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DEVELOPMENT</a:t>
              </a:r>
            </a:p>
            <a:p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r>
                <a:rPr lang="en-GB" baseline="30000">
                  <a:solidFill>
                    <a:schemeClr val="bg1"/>
                  </a:solidFill>
                </a:rPr>
                <a:t>Lorem ipsum dolor sit amet, consectetur </a:t>
              </a:r>
              <a:r>
                <a:rPr lang="en-GB" baseline="30000" smtClean="0">
                  <a:solidFill>
                    <a:schemeClr val="bg1"/>
                  </a:solidFill>
                </a:rPr>
                <a:t>Nunc ac laoreet nisi. Donec eget enim cursus, interdum </a:t>
              </a:r>
              <a:r>
                <a:rPr lang="en-GB" baseline="30000">
                  <a:solidFill>
                    <a:schemeClr val="bg1"/>
                  </a:solidFill>
                </a:rPr>
                <a:t>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laoreet nterdum</a:t>
              </a:r>
              <a:endParaRPr lang="en-GB" baseline="300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3093700" y="3352801"/>
            <a:ext cx="9991725" cy="4090452"/>
            <a:chOff x="1139826" y="1676401"/>
            <a:chExt cx="9991725" cy="4090452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139826" y="1676401"/>
              <a:ext cx="3962400" cy="40904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1749425" y="2679918"/>
              <a:ext cx="2600326" cy="2120682"/>
              <a:chOff x="1749425" y="2821424"/>
              <a:chExt cx="2600326" cy="2120682"/>
            </a:xfrm>
          </p:grpSpPr>
          <p:cxnSp>
            <p:nvCxnSpPr>
              <p:cNvPr id="27" name="Прямая соединительная линия 26"/>
              <p:cNvCxnSpPr/>
              <p:nvPr/>
            </p:nvCxnSpPr>
            <p:spPr>
              <a:xfrm flipH="1">
                <a:off x="1901826" y="4942106"/>
                <a:ext cx="2438400" cy="0"/>
              </a:xfrm>
              <a:prstGeom prst="line">
                <a:avLst/>
              </a:prstGeom>
              <a:ln w="190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1749425" y="2821424"/>
                <a:ext cx="260032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14000" smtClean="0">
                    <a:solidFill>
                      <a:schemeClr val="bg1"/>
                    </a:solidFill>
                    <a:latin typeface="linea-arrows-10" panose="02000509000000000000" pitchFamily="49" charset="0"/>
                  </a:rPr>
                  <a:t> </a:t>
                </a:r>
                <a:r>
                  <a:rPr lang="en-US" sz="14000" smtClean="0">
                    <a:solidFill>
                      <a:schemeClr val="bg1"/>
                    </a:solidFill>
                    <a:latin typeface="linea-basic-10" panose="02000509000000000000" pitchFamily="49" charset="0"/>
                  </a:rPr>
                  <a:t>B</a:t>
                </a:r>
                <a:endParaRPr lang="ru-RU" sz="14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5711825" y="1905000"/>
              <a:ext cx="5419726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SETUP AND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IMPLEMENTATION</a:t>
              </a:r>
            </a:p>
            <a:p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r>
                <a:rPr lang="en-GB" baseline="30000">
                  <a:solidFill>
                    <a:schemeClr val="bg1"/>
                  </a:solidFill>
                </a:rPr>
                <a:t>Lorem ipsum dolor sit amet, consectetur </a:t>
              </a:r>
              <a:r>
                <a:rPr lang="en-GB" baseline="30000" smtClean="0">
                  <a:solidFill>
                    <a:schemeClr val="bg1"/>
                  </a:solidFill>
                </a:rPr>
                <a:t>Nunc ac laoreet nisi. Donec eget enim cursus, interdum </a:t>
              </a:r>
              <a:r>
                <a:rPr lang="en-GB" baseline="30000">
                  <a:solidFill>
                    <a:schemeClr val="bg1"/>
                  </a:solidFill>
                </a:rPr>
                <a:t>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laoreet nterdum</a:t>
              </a:r>
              <a:endParaRPr lang="en-GB" baseline="300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3093700" y="7239000"/>
            <a:ext cx="9991725" cy="5233453"/>
            <a:chOff x="1139826" y="533400"/>
            <a:chExt cx="9991725" cy="5233453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139826" y="1676401"/>
              <a:ext cx="3962400" cy="40904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1901826" y="533400"/>
              <a:ext cx="2666999" cy="4278094"/>
              <a:chOff x="1901826" y="674906"/>
              <a:chExt cx="2666999" cy="4278094"/>
            </a:xfrm>
          </p:grpSpPr>
          <p:cxnSp>
            <p:nvCxnSpPr>
              <p:cNvPr id="33" name="Прямая соединительная линия 32"/>
              <p:cNvCxnSpPr/>
              <p:nvPr/>
            </p:nvCxnSpPr>
            <p:spPr>
              <a:xfrm flipH="1">
                <a:off x="1901826" y="4942106"/>
                <a:ext cx="2438400" cy="0"/>
              </a:xfrm>
              <a:prstGeom prst="line">
                <a:avLst/>
              </a:prstGeom>
              <a:ln w="190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1968499" y="674906"/>
                <a:ext cx="2600326" cy="4278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17000" smtClean="0">
                    <a:solidFill>
                      <a:schemeClr val="bg1"/>
                    </a:solidFill>
                    <a:latin typeface="linea-arrows-10" panose="02000509000000000000" pitchFamily="49" charset="0"/>
                  </a:rPr>
                  <a:t> </a:t>
                </a:r>
                <a:r>
                  <a:rPr lang="en-US" sz="17000" smtClean="0">
                    <a:solidFill>
                      <a:schemeClr val="bg1"/>
                    </a:solidFill>
                    <a:latin typeface="linea-basic-10" panose="02000509000000000000" pitchFamily="49" charset="0"/>
                  </a:rPr>
                  <a:t>5</a:t>
                </a:r>
                <a:endParaRPr lang="ru-RU" sz="17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711825" y="1905000"/>
              <a:ext cx="5419726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EVALUATION AND</a:t>
              </a:r>
            </a:p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MAINTENANCE</a:t>
              </a:r>
            </a:p>
            <a:p>
              <a:endPara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endParaRPr>
            </a:p>
            <a:p>
              <a:r>
                <a:rPr lang="en-GB" baseline="30000">
                  <a:solidFill>
                    <a:schemeClr val="bg1"/>
                  </a:solidFill>
                </a:rPr>
                <a:t>Lorem ipsum dolor sit amet, consectetur </a:t>
              </a:r>
              <a:r>
                <a:rPr lang="en-GB" baseline="30000" smtClean="0">
                  <a:solidFill>
                    <a:schemeClr val="bg1"/>
                  </a:solidFill>
                </a:rPr>
                <a:t>Nunc ac laoreet nisi. Donec eget enim cursus, interdum </a:t>
              </a:r>
              <a:r>
                <a:rPr lang="en-GB" baseline="30000">
                  <a:solidFill>
                    <a:schemeClr val="bg1"/>
                  </a:solidFill>
                </a:rPr>
                <a:t>sem eget, iaculis libero. Aenean non scelerisque dolor. </a:t>
              </a:r>
              <a:r>
                <a:rPr lang="en-GB" baseline="30000" smtClean="0">
                  <a:solidFill>
                    <a:schemeClr val="bg1"/>
                  </a:solidFill>
                </a:rPr>
                <a:t> Donec </a:t>
              </a:r>
              <a:r>
                <a:rPr lang="en-GB" baseline="30000">
                  <a:solidFill>
                    <a:schemeClr val="bg1"/>
                  </a:solidFill>
                </a:rPr>
                <a:t>non laoreet nterdum</a:t>
              </a:r>
              <a:endParaRPr lang="en-GB" baseline="3000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87425" y="1066800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bg1"/>
                </a:solidFill>
                <a:latin typeface="Montserrat Hairline" panose="00000300000000000000" pitchFamily="50" charset="0"/>
              </a:rPr>
              <a:t>THE PROJECT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</a:t>
            </a:r>
            <a:r>
              <a:rPr lang="en-US" sz="9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DESCRIPTION</a:t>
            </a:r>
            <a:endParaRPr lang="ru-RU" sz="9000">
              <a:solidFill>
                <a:schemeClr val="bg1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146177" y="2057400"/>
            <a:ext cx="20040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6986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6341725" y="3429000"/>
            <a:ext cx="6705600" cy="6705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Овал 1"/>
          <p:cNvSpPr/>
          <p:nvPr/>
        </p:nvSpPr>
        <p:spPr>
          <a:xfrm>
            <a:off x="1520825" y="3429000"/>
            <a:ext cx="6705600" cy="6705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671873" y="4648200"/>
            <a:ext cx="226062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chemeClr val="tx2"/>
                </a:solidFill>
                <a:latin typeface="Pe-icon-7-stroke" pitchFamily="2" charset="0"/>
              </a:rPr>
              <a:t></a:t>
            </a:r>
            <a:endParaRPr lang="en-US" sz="20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0574" y="6099334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the design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67174" y="7609640"/>
            <a:ext cx="5270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aseline="30000" smtClean="0">
                <a:solidFill>
                  <a:schemeClr val="tx2"/>
                </a:solidFill>
              </a:rPr>
              <a:t>Lorem </a:t>
            </a:r>
            <a:r>
              <a:rPr lang="en-GB" baseline="30000">
                <a:solidFill>
                  <a:schemeClr val="tx2"/>
                </a:solidFill>
              </a:rPr>
              <a:t>ipsum dolor sit amet, consectetur .</a:t>
            </a:r>
            <a:r>
              <a:rPr lang="en-GB" baseline="30000" smtClean="0">
                <a:solidFill>
                  <a:schemeClr val="tx2"/>
                </a:solidFill>
              </a:rPr>
              <a:t> </a:t>
            </a:r>
            <a:r>
              <a:rPr lang="en-GB" baseline="30000">
                <a:solidFill>
                  <a:schemeClr val="tx2"/>
                </a:solidFill>
              </a:rPr>
              <a:t>Nunc ac laoreet nisi. Donec eget enim </a:t>
            </a:r>
            <a:r>
              <a:rPr lang="en-GB" baseline="30000" smtClean="0">
                <a:solidFill>
                  <a:schemeClr val="tx2"/>
                </a:solidFill>
              </a:rPr>
              <a:t>cursu</a:t>
            </a:r>
            <a:endParaRPr lang="en-GB" baseline="3000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568973" y="4724400"/>
            <a:ext cx="2260628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0" baseline="30000" smtClean="0">
                <a:solidFill>
                  <a:schemeClr val="tx2"/>
                </a:solidFill>
                <a:latin typeface="Pe-icon-7-stroke" pitchFamily="2" charset="0"/>
              </a:rPr>
              <a:t></a:t>
            </a:r>
            <a:endParaRPr lang="en-US" sz="19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57674" y="6099334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developing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064274" y="7609640"/>
            <a:ext cx="5270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aseline="30000" smtClean="0">
                <a:solidFill>
                  <a:schemeClr val="tx2"/>
                </a:solidFill>
              </a:rPr>
              <a:t>Lorem </a:t>
            </a:r>
            <a:r>
              <a:rPr lang="en-GB" baseline="30000">
                <a:solidFill>
                  <a:schemeClr val="tx2"/>
                </a:solidFill>
              </a:rPr>
              <a:t>ipsum dolor sit amet, consectetur .</a:t>
            </a:r>
            <a:r>
              <a:rPr lang="en-GB" baseline="30000" smtClean="0">
                <a:solidFill>
                  <a:schemeClr val="tx2"/>
                </a:solidFill>
              </a:rPr>
              <a:t> </a:t>
            </a:r>
            <a:r>
              <a:rPr lang="en-GB" baseline="30000">
                <a:solidFill>
                  <a:schemeClr val="tx2"/>
                </a:solidFill>
              </a:rPr>
              <a:t>Nunc ac laoreet nisi. Donec eget enim </a:t>
            </a:r>
            <a:r>
              <a:rPr lang="en-GB" baseline="30000" smtClean="0">
                <a:solidFill>
                  <a:schemeClr val="tx2"/>
                </a:solidFill>
              </a:rPr>
              <a:t>cursu</a:t>
            </a:r>
            <a:endParaRPr lang="en-GB" baseline="30000">
              <a:solidFill>
                <a:schemeClr val="tx2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9287710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1825" y="1905000"/>
            <a:ext cx="20421600" cy="982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046699" y="685800"/>
            <a:ext cx="260032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0" smtClean="0">
                <a:solidFill>
                  <a:schemeClr val="tx2"/>
                </a:solidFill>
                <a:latin typeface="linea-arrows-10" panose="02000509000000000000" pitchFamily="49" charset="0"/>
              </a:rPr>
              <a:t> </a:t>
            </a:r>
            <a:r>
              <a:rPr lang="en-US" sz="23000" smtClean="0">
                <a:solidFill>
                  <a:schemeClr val="tx2"/>
                </a:solidFill>
                <a:latin typeface="linea-basic-10" panose="02000509000000000000" pitchFamily="49" charset="0"/>
              </a:rPr>
              <a:t>.</a:t>
            </a:r>
            <a:endParaRPr lang="ru-RU" sz="2300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68625" y="6115883"/>
            <a:ext cx="201993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BEST QUALITY FOR BEST</a:t>
            </a:r>
          </a:p>
          <a:p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CUSTOMER OUR</a:t>
            </a: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 </a:t>
            </a:r>
            <a:r>
              <a:rPr lang="en-US" sz="9000" smtClean="0">
                <a:solidFill>
                  <a:schemeClr val="tx2"/>
                </a:solidFill>
                <a:latin typeface="Montserrat Light" panose="00000400000000000000" pitchFamily="50" charset="0"/>
              </a:rPr>
              <a:t>MAIN RULE</a:t>
            </a:r>
          </a:p>
          <a:p>
            <a:r>
              <a:rPr lang="en-US" sz="9000" smtClean="0">
                <a:solidFill>
                  <a:schemeClr val="tx2"/>
                </a:solidFill>
                <a:latin typeface="Montserrat Light" panose="00000400000000000000" pitchFamily="50" charset="0"/>
              </a:rPr>
              <a:t>IN ALL PROJECTS</a:t>
            </a:r>
            <a:endParaRPr lang="ru-RU" sz="900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97225" y="-1"/>
            <a:ext cx="4724400" cy="48770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187825" y="-1371600"/>
            <a:ext cx="260032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0" smtClean="0">
                <a:solidFill>
                  <a:schemeClr val="bg1"/>
                </a:solidFill>
                <a:latin typeface="Pe-icon-7-stroke" pitchFamily="2" charset="0"/>
              </a:rPr>
              <a:t> </a:t>
            </a:r>
            <a:endParaRPr lang="ru-RU" sz="2300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9381714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0" y="0"/>
            <a:ext cx="7007225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2379325" y="4267200"/>
            <a:ext cx="89714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BENEFITS OF THIS OFFER IN THE DETAILS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12455525" y="6550744"/>
            <a:ext cx="101727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2341225" y="7216676"/>
            <a:ext cx="10287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elit. Integer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</a:t>
            </a:r>
            <a:endParaRPr lang="ru-RU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Прямоугольный треугольник 43"/>
          <p:cNvSpPr/>
          <p:nvPr/>
        </p:nvSpPr>
        <p:spPr>
          <a:xfrm flipH="1" flipV="1">
            <a:off x="19427824" y="914398"/>
            <a:ext cx="4114801" cy="4114801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1949851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" y="0"/>
            <a:ext cx="177482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39825" y="6705600"/>
            <a:ext cx="10820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/>
          <p:cNvGrpSpPr/>
          <p:nvPr/>
        </p:nvGrpSpPr>
        <p:grpSpPr>
          <a:xfrm>
            <a:off x="1139825" y="2895600"/>
            <a:ext cx="2755811" cy="2819400"/>
            <a:chOff x="2469152" y="3505200"/>
            <a:chExt cx="2755811" cy="2819400"/>
          </a:xfrm>
        </p:grpSpPr>
        <p:sp>
          <p:nvSpPr>
            <p:cNvPr id="24" name="Овал 23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30774" y="4590792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6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u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00556" y="2895600"/>
            <a:ext cx="69310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BETTER SOLUTION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139825" y="7791033"/>
            <a:ext cx="2755811" cy="2755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245222" y="8940288"/>
            <a:ext cx="2206884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6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Y</a:t>
            </a:r>
            <a:endParaRPr lang="en-US" sz="16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00556" y="7791033"/>
            <a:ext cx="69310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CIRCUMSTANCES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3472243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5"/>
          <p:cNvSpPr/>
          <p:nvPr/>
        </p:nvSpPr>
        <p:spPr>
          <a:xfrm>
            <a:off x="9293225" y="-38100"/>
            <a:ext cx="14547850" cy="13754100"/>
          </a:xfrm>
          <a:custGeom>
            <a:avLst/>
            <a:gdLst>
              <a:gd name="connsiteX0" fmla="*/ 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0 w 14547850"/>
              <a:gd name="connsiteY4" fmla="*/ 0 h 13716000"/>
              <a:gd name="connsiteX0" fmla="*/ 525780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5257800 w 14547850"/>
              <a:gd name="connsiteY4" fmla="*/ 0 h 13716000"/>
              <a:gd name="connsiteX0" fmla="*/ 655320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6553200 w 14547850"/>
              <a:gd name="connsiteY4" fmla="*/ 0 h 13716000"/>
              <a:gd name="connsiteX0" fmla="*/ 8610600 w 14547850"/>
              <a:gd name="connsiteY0" fmla="*/ 0 h 13754100"/>
              <a:gd name="connsiteX1" fmla="*/ 14547850 w 14547850"/>
              <a:gd name="connsiteY1" fmla="*/ 38100 h 13754100"/>
              <a:gd name="connsiteX2" fmla="*/ 14547850 w 14547850"/>
              <a:gd name="connsiteY2" fmla="*/ 13754100 h 13754100"/>
              <a:gd name="connsiteX3" fmla="*/ 0 w 14547850"/>
              <a:gd name="connsiteY3" fmla="*/ 13754100 h 13754100"/>
              <a:gd name="connsiteX4" fmla="*/ 8610600 w 14547850"/>
              <a:gd name="connsiteY4" fmla="*/ 0 h 137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47850" h="13754100">
                <a:moveTo>
                  <a:pt x="8610600" y="0"/>
                </a:moveTo>
                <a:lnTo>
                  <a:pt x="14547850" y="38100"/>
                </a:lnTo>
                <a:lnTo>
                  <a:pt x="14547850" y="13754100"/>
                </a:lnTo>
                <a:lnTo>
                  <a:pt x="0" y="13754100"/>
                </a:lnTo>
                <a:lnTo>
                  <a:pt x="8610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9826625" y="-38100"/>
            <a:ext cx="14547850" cy="13754100"/>
          </a:xfrm>
          <a:custGeom>
            <a:avLst/>
            <a:gdLst>
              <a:gd name="connsiteX0" fmla="*/ 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0 w 14547850"/>
              <a:gd name="connsiteY4" fmla="*/ 0 h 13716000"/>
              <a:gd name="connsiteX0" fmla="*/ 525780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5257800 w 14547850"/>
              <a:gd name="connsiteY4" fmla="*/ 0 h 13716000"/>
              <a:gd name="connsiteX0" fmla="*/ 6553200 w 14547850"/>
              <a:gd name="connsiteY0" fmla="*/ 0 h 13716000"/>
              <a:gd name="connsiteX1" fmla="*/ 14547850 w 14547850"/>
              <a:gd name="connsiteY1" fmla="*/ 0 h 13716000"/>
              <a:gd name="connsiteX2" fmla="*/ 14547850 w 14547850"/>
              <a:gd name="connsiteY2" fmla="*/ 13716000 h 13716000"/>
              <a:gd name="connsiteX3" fmla="*/ 0 w 14547850"/>
              <a:gd name="connsiteY3" fmla="*/ 13716000 h 13716000"/>
              <a:gd name="connsiteX4" fmla="*/ 6553200 w 14547850"/>
              <a:gd name="connsiteY4" fmla="*/ 0 h 13716000"/>
              <a:gd name="connsiteX0" fmla="*/ 8610600 w 14547850"/>
              <a:gd name="connsiteY0" fmla="*/ 0 h 13754100"/>
              <a:gd name="connsiteX1" fmla="*/ 14547850 w 14547850"/>
              <a:gd name="connsiteY1" fmla="*/ 38100 h 13754100"/>
              <a:gd name="connsiteX2" fmla="*/ 14547850 w 14547850"/>
              <a:gd name="connsiteY2" fmla="*/ 13754100 h 13754100"/>
              <a:gd name="connsiteX3" fmla="*/ 0 w 14547850"/>
              <a:gd name="connsiteY3" fmla="*/ 13754100 h 13754100"/>
              <a:gd name="connsiteX4" fmla="*/ 8610600 w 14547850"/>
              <a:gd name="connsiteY4" fmla="*/ 0 h 137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47850" h="13754100">
                <a:moveTo>
                  <a:pt x="8610600" y="0"/>
                </a:moveTo>
                <a:lnTo>
                  <a:pt x="14547850" y="38100"/>
                </a:lnTo>
                <a:lnTo>
                  <a:pt x="14547850" y="13754100"/>
                </a:lnTo>
                <a:lnTo>
                  <a:pt x="0" y="13754100"/>
                </a:lnTo>
                <a:lnTo>
                  <a:pt x="8610600" y="0"/>
                </a:lnTo>
                <a:close/>
              </a:path>
            </a:pathLst>
          </a:cu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11807825" y="5153241"/>
            <a:ext cx="3943434" cy="4066959"/>
            <a:chOff x="9845591" y="4750475"/>
            <a:chExt cx="3943434" cy="4066959"/>
          </a:xfrm>
        </p:grpSpPr>
        <p:sp>
          <p:nvSpPr>
            <p:cNvPr id="55" name="Овал 54"/>
            <p:cNvSpPr/>
            <p:nvPr/>
          </p:nvSpPr>
          <p:spPr>
            <a:xfrm>
              <a:off x="9845591" y="4750475"/>
              <a:ext cx="3943434" cy="3943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0713865" y="6468073"/>
              <a:ext cx="2206884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-</a:t>
              </a:r>
              <a:endParaRPr lang="en-US" sz="22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6952908" y="4953000"/>
            <a:ext cx="5980117" cy="7127796"/>
            <a:chOff x="16952908" y="3505200"/>
            <a:chExt cx="5980117" cy="7127796"/>
          </a:xfrm>
        </p:grpSpPr>
        <p:sp>
          <p:nvSpPr>
            <p:cNvPr id="57" name="TextBox 56"/>
            <p:cNvSpPr txBox="1"/>
            <p:nvPr/>
          </p:nvSpPr>
          <p:spPr>
            <a:xfrm>
              <a:off x="16952908" y="3505200"/>
              <a:ext cx="590391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WE BIGGER THAN</a:t>
              </a:r>
            </a:p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COMPETITORS</a:t>
              </a:r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>
            <a:xfrm>
              <a:off x="17105308" y="6550744"/>
              <a:ext cx="552291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16991008" y="7216676"/>
              <a:ext cx="5942017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 Ut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maximus, dignissim magna  urabitur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 sodaleso</a:t>
              </a:r>
            </a:p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uritas entomore duti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2982756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-3175" y="-2"/>
            <a:ext cx="24380823" cy="137160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" name="Группа 4"/>
          <p:cNvGrpSpPr/>
          <p:nvPr/>
        </p:nvGrpSpPr>
        <p:grpSpPr>
          <a:xfrm>
            <a:off x="2206625" y="4318486"/>
            <a:ext cx="4825514" cy="4825514"/>
            <a:chOff x="1727686" y="4126867"/>
            <a:chExt cx="4825514" cy="4825514"/>
          </a:xfrm>
        </p:grpSpPr>
        <p:sp>
          <p:nvSpPr>
            <p:cNvPr id="7" name="Овал 6"/>
            <p:cNvSpPr/>
            <p:nvPr/>
          </p:nvSpPr>
          <p:spPr>
            <a:xfrm>
              <a:off x="1727686" y="4126867"/>
              <a:ext cx="4825514" cy="48255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37000" y="6370341"/>
              <a:ext cx="2206884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.</a:t>
              </a:r>
              <a:endParaRPr lang="en-US" sz="22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48164" y="4261334"/>
            <a:ext cx="1470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WE GROW OUR </a:t>
            </a:r>
          </a:p>
          <a:p>
            <a:r>
              <a:rPr lang="en-US" sz="10000" b="1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BUSINESS BEYOUND</a:t>
            </a:r>
          </a:p>
          <a:p>
            <a:r>
              <a:rPr lang="en-US" sz="10000" b="1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POSSIBLE LIMITS</a:t>
            </a:r>
          </a:p>
        </p:txBody>
      </p:sp>
    </p:spTree>
    <p:extLst>
      <p:ext uri="{BB962C8B-B14F-4D97-AF65-F5344CB8AC3E}">
        <p14:creationId xmlns:p14="http://schemas.microsoft.com/office/powerpoint/2010/main" val="92370675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799512" y="0"/>
            <a:ext cx="6778626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7703106" y="4495800"/>
            <a:ext cx="8971438" cy="4014251"/>
            <a:chOff x="7703106" y="2943523"/>
            <a:chExt cx="8971438" cy="4014251"/>
          </a:xfrm>
        </p:grpSpPr>
        <p:sp>
          <p:nvSpPr>
            <p:cNvPr id="23" name="TextBox 22"/>
            <p:cNvSpPr txBox="1"/>
            <p:nvPr/>
          </p:nvSpPr>
          <p:spPr>
            <a:xfrm>
              <a:off x="10888662" y="2943523"/>
              <a:ext cx="2600326" cy="2923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3000" smtClean="0">
                  <a:solidFill>
                    <a:schemeClr val="bg1"/>
                  </a:solidFill>
                  <a:latin typeface="Pe-icon-7-stroke" pitchFamily="2" charset="0"/>
                </a:rPr>
                <a:t></a:t>
              </a:r>
              <a:endParaRPr lang="ru-RU" sz="2300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703106" y="6096000"/>
              <a:ext cx="89714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MARKETING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331908" y="1273076"/>
            <a:ext cx="5980117" cy="4670524"/>
            <a:chOff x="16952908" y="3812739"/>
            <a:chExt cx="5980117" cy="4670524"/>
          </a:xfrm>
        </p:grpSpPr>
        <p:sp>
          <p:nvSpPr>
            <p:cNvPr id="33" name="TextBox 32"/>
            <p:cNvSpPr txBox="1"/>
            <p:nvPr/>
          </p:nvSpPr>
          <p:spPr>
            <a:xfrm>
              <a:off x="16952908" y="3812739"/>
              <a:ext cx="590391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stage I</a:t>
              </a:r>
            </a:p>
            <a:p>
              <a:r>
                <a:rPr lang="en-US" sz="5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RESEARCHES</a:t>
              </a: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17105308" y="5793939"/>
              <a:ext cx="552291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6991008" y="6174939"/>
              <a:ext cx="594201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maximus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331908" y="7369076"/>
            <a:ext cx="5980117" cy="4670524"/>
            <a:chOff x="16952908" y="3812739"/>
            <a:chExt cx="5980117" cy="4670524"/>
          </a:xfrm>
        </p:grpSpPr>
        <p:sp>
          <p:nvSpPr>
            <p:cNvPr id="41" name="TextBox 40"/>
            <p:cNvSpPr txBox="1"/>
            <p:nvPr/>
          </p:nvSpPr>
          <p:spPr>
            <a:xfrm>
              <a:off x="16952908" y="3812739"/>
              <a:ext cx="590391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stage II</a:t>
              </a:r>
            </a:p>
            <a:p>
              <a:r>
                <a:rPr lang="en-US" sz="5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WEB ANALYSE</a:t>
              </a: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17105308" y="5793939"/>
              <a:ext cx="552291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16991008" y="6174939"/>
              <a:ext cx="594201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maximus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7105308" y="1273076"/>
            <a:ext cx="5980117" cy="4670524"/>
            <a:chOff x="16952908" y="3812739"/>
            <a:chExt cx="5980117" cy="4670524"/>
          </a:xfrm>
        </p:grpSpPr>
        <p:sp>
          <p:nvSpPr>
            <p:cNvPr id="45" name="TextBox 44"/>
            <p:cNvSpPr txBox="1"/>
            <p:nvPr/>
          </p:nvSpPr>
          <p:spPr>
            <a:xfrm>
              <a:off x="16952908" y="3812739"/>
              <a:ext cx="590391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>
                  <a:solidFill>
                    <a:schemeClr val="accent1"/>
                  </a:solidFill>
                  <a:latin typeface="Montserrat" panose="00000500000000000000" pitchFamily="50" charset="0"/>
                </a:rPr>
                <a:t>stage </a:t>
              </a:r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III</a:t>
              </a:r>
              <a:endParaRPr lang="en-US" sz="5000" spc="300">
                <a:solidFill>
                  <a:schemeClr val="accent1"/>
                </a:solidFill>
                <a:latin typeface="Montserrat" panose="00000500000000000000" pitchFamily="50" charset="0"/>
              </a:endParaRPr>
            </a:p>
            <a:p>
              <a:r>
                <a:rPr lang="en-US" sz="5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REALISATION</a:t>
              </a:r>
              <a:endParaRPr lang="en-US" sz="5000" spc="30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>
              <a:off x="17105308" y="5793939"/>
              <a:ext cx="552291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6991008" y="6174939"/>
              <a:ext cx="594201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maximus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7105308" y="7369076"/>
            <a:ext cx="5980117" cy="4670524"/>
            <a:chOff x="16952908" y="3812739"/>
            <a:chExt cx="5980117" cy="4670524"/>
          </a:xfrm>
        </p:grpSpPr>
        <p:sp>
          <p:nvSpPr>
            <p:cNvPr id="49" name="TextBox 48"/>
            <p:cNvSpPr txBox="1"/>
            <p:nvPr/>
          </p:nvSpPr>
          <p:spPr>
            <a:xfrm>
              <a:off x="16952908" y="3812739"/>
              <a:ext cx="590391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>
                  <a:solidFill>
                    <a:schemeClr val="accent1"/>
                  </a:solidFill>
                  <a:latin typeface="Montserrat" panose="00000500000000000000" pitchFamily="50" charset="0"/>
                </a:rPr>
                <a:t>stage </a:t>
              </a:r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IV</a:t>
              </a:r>
              <a:endParaRPr lang="en-US" sz="5000" spc="300">
                <a:solidFill>
                  <a:schemeClr val="accent1"/>
                </a:solidFill>
                <a:latin typeface="Montserrat" panose="00000500000000000000" pitchFamily="50" charset="0"/>
              </a:endParaRPr>
            </a:p>
            <a:p>
              <a:r>
                <a:rPr lang="en-US" sz="5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MAINTENANCE</a:t>
              </a:r>
              <a:endParaRPr lang="en-US" sz="5000" spc="30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7105308" y="5793939"/>
              <a:ext cx="552291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6991008" y="6174939"/>
              <a:ext cx="594201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maximus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066095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139825" y="9753600"/>
            <a:ext cx="2209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bg1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</a:t>
            </a:r>
            <a:r>
              <a:rPr lang="en-US" sz="9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SLIDE OPENER</a:t>
            </a:r>
            <a:endParaRPr lang="ru-RU" sz="900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05125" y="11296471"/>
            <a:ext cx="18808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000">
                <a:solidFill>
                  <a:schemeClr val="bg1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consectetur adipiscing elit. Integer rhoncus eros ac ullamcorper </a:t>
            </a:r>
            <a:r>
              <a:rPr lang="en-US" sz="3000" smtClean="0">
                <a:solidFill>
                  <a:schemeClr val="bg1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sempe consecte </a:t>
            </a:r>
            <a:r>
              <a:rPr lang="en-US" sz="3000">
                <a:solidFill>
                  <a:schemeClr val="bg1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sodales dui, at aliquam mauris pellentesque viverra. Ut ut tortor </a:t>
            </a:r>
            <a:r>
              <a:rPr lang="en-US" sz="3000" smtClean="0">
                <a:solidFill>
                  <a:schemeClr val="bg1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maximus</a:t>
            </a:r>
            <a:endParaRPr lang="ru-RU" sz="300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349676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447870"/>
            <a:ext cx="24377650" cy="10268129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87425" y="1256942"/>
            <a:ext cx="2209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OUR MISSION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146177" y="2247542"/>
            <a:ext cx="219392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/>
          <p:cNvGrpSpPr/>
          <p:nvPr/>
        </p:nvGrpSpPr>
        <p:grpSpPr>
          <a:xfrm>
            <a:off x="835025" y="5376208"/>
            <a:ext cx="6096000" cy="6129992"/>
            <a:chOff x="911225" y="4690408"/>
            <a:chExt cx="6096000" cy="612999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027108" y="6759476"/>
              <a:ext cx="5980117" cy="4060924"/>
              <a:chOff x="1027108" y="5105400"/>
              <a:chExt cx="5980117" cy="406092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027108" y="5105400"/>
                <a:ext cx="5903917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PROSPERITY</a:t>
                </a:r>
              </a:p>
            </p:txBody>
          </p: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179508" y="6346924"/>
                <a:ext cx="194151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1065208" y="6858000"/>
                <a:ext cx="5942017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Integer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rhoncus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eros  semper urabitur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consectetur sodales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du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at aliquam mauris pellentesque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viver Ut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ut tortor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maximus</a:t>
                </a:r>
                <a:endParaRPr lang="ru-RU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911225" y="4690408"/>
              <a:ext cx="260032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Pe-icon-7-stroke" pitchFamily="2" charset="0"/>
                </a:rPr>
                <a:t></a:t>
              </a:r>
              <a:endParaRPr lang="ru-RU" sz="15000">
                <a:solidFill>
                  <a:schemeClr val="bg1"/>
                </a:solidFill>
              </a:endParaRPr>
            </a:p>
          </p:txBody>
        </p:sp>
      </p:grpSp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7309962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3200400"/>
            <a:ext cx="24377650" cy="942993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1292225" y="4876800"/>
            <a:ext cx="6096000" cy="6129992"/>
            <a:chOff x="911225" y="4690408"/>
            <a:chExt cx="6096000" cy="6129992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027108" y="6759476"/>
              <a:ext cx="5980117" cy="4060924"/>
              <a:chOff x="1027108" y="5105400"/>
              <a:chExt cx="5980117" cy="4060924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1027108" y="5105400"/>
                <a:ext cx="5903917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EXPERTISE</a:t>
                </a:r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1179508" y="6346924"/>
                <a:ext cx="194151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1065208" y="6858000"/>
                <a:ext cx="5942017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Integer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rhoncus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eros  semper urabitur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consectetur sodales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du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at aliquam mauris pellentesque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viver Ut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ut tortor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maximus</a:t>
                </a:r>
                <a:endParaRPr lang="ru-RU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911225" y="4690408"/>
              <a:ext cx="260032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Pe-icon-7-stroke" pitchFamily="2" charset="0"/>
                </a:rPr>
                <a:t></a:t>
              </a:r>
              <a:endParaRPr lang="ru-RU" sz="150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9064625" y="4876800"/>
            <a:ext cx="6096000" cy="6129992"/>
            <a:chOff x="911225" y="4690408"/>
            <a:chExt cx="6096000" cy="6129992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027108" y="6759476"/>
              <a:ext cx="5980117" cy="4060924"/>
              <a:chOff x="1027108" y="5105400"/>
              <a:chExt cx="5980117" cy="4060924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1027108" y="5105400"/>
                <a:ext cx="5903917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HIGH QUALITY</a:t>
                </a:r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1179508" y="6346924"/>
                <a:ext cx="194151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1065208" y="6858000"/>
                <a:ext cx="5942017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Integer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rhoncus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eros  semper urabitur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consectetur sodales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du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at aliquam mauris pellentesque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viver Ut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ut tortor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maximus</a:t>
                </a:r>
                <a:endParaRPr lang="ru-RU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911225" y="4690408"/>
              <a:ext cx="260032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3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v</a:t>
              </a:r>
              <a:endParaRPr lang="ru-RU" sz="130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6837025" y="4876800"/>
            <a:ext cx="6096000" cy="6129992"/>
            <a:chOff x="911225" y="4690408"/>
            <a:chExt cx="6096000" cy="6129992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1027108" y="6759476"/>
              <a:ext cx="5980117" cy="4060924"/>
              <a:chOff x="1027108" y="5105400"/>
              <a:chExt cx="5980117" cy="4060924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1027108" y="5105400"/>
                <a:ext cx="5903917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CREATIVITY</a:t>
                </a:r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179508" y="6346924"/>
                <a:ext cx="194151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1065208" y="6858000"/>
                <a:ext cx="5942017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Integer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rhoncus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eros  semper urabitur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consectetur sodales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du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at aliquam mauris pellentesque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viver Ut </a:t>
                </a:r>
                <a:r>
                  <a:rPr lang="en-US" sz="3000" i="1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ut tortor </a:t>
                </a:r>
                <a:r>
                  <a:rPr lang="en-US" sz="3000" i="1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maximus</a:t>
                </a:r>
                <a:endParaRPr lang="ru-RU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911225" y="4690408"/>
              <a:ext cx="260032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3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B</a:t>
              </a:r>
              <a:endParaRPr lang="ru-RU" sz="13000">
                <a:solidFill>
                  <a:schemeClr val="bg1"/>
                </a:solidFill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617822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2341225" y="0"/>
            <a:ext cx="12036424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Овал 8"/>
          <p:cNvSpPr/>
          <p:nvPr/>
        </p:nvSpPr>
        <p:spPr>
          <a:xfrm>
            <a:off x="9373623" y="3890398"/>
            <a:ext cx="5935204" cy="5935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0435510" y="4952285"/>
            <a:ext cx="3811432" cy="3811432"/>
            <a:chOff x="10435510" y="4952285"/>
            <a:chExt cx="3811432" cy="3811432"/>
          </a:xfrm>
        </p:grpSpPr>
        <p:sp>
          <p:nvSpPr>
            <p:cNvPr id="10" name="Овал 9"/>
            <p:cNvSpPr/>
            <p:nvPr/>
          </p:nvSpPr>
          <p:spPr>
            <a:xfrm>
              <a:off x="10435510" y="4952285"/>
              <a:ext cx="3811432" cy="38114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195050" y="6400800"/>
              <a:ext cx="2206884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bg1"/>
                  </a:solidFill>
                  <a:latin typeface="Pe-icon-7-stroke" pitchFamily="2" charset="0"/>
                </a:rPr>
                <a:t></a:t>
              </a:r>
              <a:endParaRPr lang="en-US" sz="2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87425" y="1504413"/>
            <a:ext cx="20199348" cy="2305587"/>
            <a:chOff x="987425" y="1066800"/>
            <a:chExt cx="20199348" cy="2305587"/>
          </a:xfrm>
        </p:grpSpPr>
        <p:sp>
          <p:nvSpPr>
            <p:cNvPr id="11" name="TextBox 10"/>
            <p:cNvSpPr txBox="1"/>
            <p:nvPr/>
          </p:nvSpPr>
          <p:spPr>
            <a:xfrm>
              <a:off x="987425" y="1066800"/>
              <a:ext cx="201993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9000" smtClean="0">
                  <a:solidFill>
                    <a:schemeClr val="tx2"/>
                  </a:solidFill>
                  <a:latin typeface="Montserrat Hairline" panose="00000300000000000000" pitchFamily="50" charset="0"/>
                </a:rPr>
                <a:t>CEO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</a:t>
              </a:r>
              <a:r>
                <a:rPr lang="en-US" sz="9000" smtClean="0">
                  <a:solidFill>
                    <a:schemeClr val="accent1"/>
                  </a:solidFill>
                  <a:latin typeface="Montserrat Light" panose="00000400000000000000" pitchFamily="50" charset="0"/>
                </a:rPr>
                <a:t>/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 MAKING</a:t>
              </a:r>
              <a:endParaRPr lang="ru-RU" sz="9000">
                <a:solidFill>
                  <a:schemeClr val="tx2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>
              <a:endCxn id="13" idx="0"/>
            </p:cNvCxnSpPr>
            <p:nvPr/>
          </p:nvCxnSpPr>
          <p:spPr>
            <a:xfrm>
              <a:off x="1146177" y="2057400"/>
              <a:ext cx="9940922" cy="1146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987425" y="2172058"/>
              <a:ext cx="201993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STATEMENT</a:t>
              </a:r>
              <a:endParaRPr lang="ru-RU" sz="9000">
                <a:solidFill>
                  <a:schemeClr val="tx2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87425" y="4724400"/>
            <a:ext cx="800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 Ut ut tortor maximus, dignissim magna  urabitur consect sodales adipiscing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elitesed  consectetur</a:t>
            </a:r>
            <a:endParaRPr lang="ru-RU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292225" y="9291380"/>
            <a:ext cx="10058400" cy="4196020"/>
            <a:chOff x="1292225" y="8524360"/>
            <a:chExt cx="10058400" cy="419602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292225" y="8524360"/>
              <a:ext cx="2740284" cy="4196020"/>
              <a:chOff x="2130425" y="4262180"/>
              <a:chExt cx="2740284" cy="4196020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2663825" y="4262180"/>
                <a:ext cx="2206884" cy="4196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0" baseline="30000" smtClean="0">
                    <a:solidFill>
                      <a:schemeClr val="tx2"/>
                    </a:solidFill>
                    <a:latin typeface="linea-arrows-10" panose="02000509000000000000" pitchFamily="49" charset="0"/>
                  </a:rPr>
                  <a:t> </a:t>
                </a:r>
                <a:r>
                  <a:rPr lang="en-US" sz="20000" baseline="30000" smtClean="0">
                    <a:solidFill>
                      <a:schemeClr val="tx2"/>
                    </a:solidFill>
                    <a:latin typeface="linea-basic-10" panose="02000509000000000000" pitchFamily="49" charset="0"/>
                  </a:rPr>
                  <a:t>v</a:t>
                </a:r>
                <a:endParaRPr lang="en-US" sz="20000" baseline="30000">
                  <a:solidFill>
                    <a:schemeClr val="tx2"/>
                  </a:solidFill>
                  <a:latin typeface="FontAwesome" pitchFamily="2" charset="0"/>
                </a:endParaRPr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2130425" y="5394109"/>
                <a:ext cx="0" cy="2057400"/>
              </a:xfrm>
              <a:prstGeom prst="line">
                <a:avLst/>
              </a:prstGeom>
              <a:ln w="152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/>
            <p:cNvSpPr txBox="1"/>
            <p:nvPr/>
          </p:nvSpPr>
          <p:spPr>
            <a:xfrm>
              <a:off x="4419600" y="9525000"/>
              <a:ext cx="6931025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TIME AGAINST US</a:t>
              </a:r>
            </a:p>
            <a:p>
              <a:endParaRPr lang="en-GB" baseline="30000" smtClean="0">
                <a:solidFill>
                  <a:schemeClr val="tx2"/>
                </a:solidFill>
              </a:endParaRPr>
            </a:p>
            <a:p>
              <a:r>
                <a:rPr lang="en-GB" baseline="30000" smtClean="0">
                  <a:solidFill>
                    <a:schemeClr val="tx2"/>
                  </a:solidFill>
                </a:rPr>
                <a:t>Lorem </a:t>
              </a:r>
              <a:r>
                <a:rPr lang="en-GB" baseline="30000">
                  <a:solidFill>
                    <a:schemeClr val="tx2"/>
                  </a:solidFill>
                </a:rPr>
                <a:t>ipsum dolor sit amet, consectetur </a:t>
              </a:r>
              <a:r>
                <a:rPr lang="en-GB" baseline="30000" smtClean="0">
                  <a:solidFill>
                    <a:schemeClr val="tx2"/>
                  </a:solidFill>
                </a:rPr>
                <a:t>Nunc ac laoreet nisi. Donec eget enim cursus, interdum </a:t>
              </a:r>
              <a:r>
                <a:rPr lang="en-GB" baseline="30000">
                  <a:solidFill>
                    <a:schemeClr val="tx2"/>
                  </a:solidFill>
                </a:rPr>
                <a:t>sem eget, iaculis libero. Aenean non </a:t>
              </a:r>
              <a:r>
                <a:rPr lang="en-GB" baseline="30000" smtClean="0">
                  <a:solidFill>
                    <a:schemeClr val="tx2"/>
                  </a:solidFill>
                </a:rPr>
                <a:t>scelerisque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77720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700000">
            <a:off x="-705494" y="-8642436"/>
            <a:ext cx="16742113" cy="17742071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881825" y="1371600"/>
            <a:ext cx="8554400" cy="4114800"/>
            <a:chOff x="2663825" y="1219200"/>
            <a:chExt cx="8554400" cy="4114800"/>
          </a:xfrm>
        </p:grpSpPr>
        <p:sp>
          <p:nvSpPr>
            <p:cNvPr id="12" name="TextBox 11"/>
            <p:cNvSpPr txBox="1"/>
            <p:nvPr/>
          </p:nvSpPr>
          <p:spPr>
            <a:xfrm>
              <a:off x="2663825" y="1219200"/>
              <a:ext cx="8554400" cy="3786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COFFEE</a:t>
              </a:r>
            </a:p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BREAK</a:t>
              </a:r>
              <a:endParaRPr lang="ru-RU" sz="15000">
                <a:solidFill>
                  <a:schemeClr val="bg1"/>
                </a:solidFill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892425" y="53340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1496218" y="4495800"/>
            <a:ext cx="3811432" cy="3811432"/>
            <a:chOff x="10435510" y="4952285"/>
            <a:chExt cx="3811432" cy="3811432"/>
          </a:xfrm>
        </p:grpSpPr>
        <p:sp>
          <p:nvSpPr>
            <p:cNvPr id="15" name="Овал 14"/>
            <p:cNvSpPr/>
            <p:nvPr/>
          </p:nvSpPr>
          <p:spPr>
            <a:xfrm>
              <a:off x="10435510" y="4952285"/>
              <a:ext cx="3811432" cy="38114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283433" y="6400800"/>
              <a:ext cx="2206884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bg1"/>
                  </a:solidFill>
                  <a:latin typeface="Pe-icon-7-stroke" pitchFamily="2" charset="0"/>
                </a:rPr>
                <a:t></a:t>
              </a:r>
              <a:endParaRPr lang="en-US" sz="2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2943167" y="2535198"/>
            <a:ext cx="304800" cy="9105900"/>
            <a:chOff x="23161625" y="2535198"/>
            <a:chExt cx="304800" cy="9105900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23314025" y="2801898"/>
              <a:ext cx="0" cy="8686800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Овал 19"/>
            <p:cNvSpPr/>
            <p:nvPr/>
          </p:nvSpPr>
          <p:spPr>
            <a:xfrm>
              <a:off x="23161625" y="2535198"/>
              <a:ext cx="304800" cy="304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3161625" y="11336298"/>
              <a:ext cx="304800" cy="304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3161625" y="5468898"/>
              <a:ext cx="304800" cy="304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3161625" y="8402598"/>
              <a:ext cx="304800" cy="304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6456025" y="2362200"/>
            <a:ext cx="5942017" cy="1219200"/>
            <a:chOff x="16217283" y="2798802"/>
            <a:chExt cx="5942017" cy="1219200"/>
          </a:xfrm>
        </p:grpSpPr>
        <p:sp>
          <p:nvSpPr>
            <p:cNvPr id="24" name="TextBox 23"/>
            <p:cNvSpPr txBox="1"/>
            <p:nvPr/>
          </p:nvSpPr>
          <p:spPr>
            <a:xfrm>
              <a:off x="18056225" y="2798802"/>
              <a:ext cx="41030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10:00 – 10:30</a:t>
              </a:r>
              <a:endParaRPr lang="en-GB" sz="3000" b="1" baseline="30000" smtClean="0">
                <a:solidFill>
                  <a:schemeClr val="tx2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217283" y="3371671"/>
              <a:ext cx="59420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semper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6456025" y="5336446"/>
            <a:ext cx="5942017" cy="1216754"/>
            <a:chOff x="16217283" y="2798802"/>
            <a:chExt cx="5942017" cy="1216754"/>
          </a:xfrm>
        </p:grpSpPr>
        <p:sp>
          <p:nvSpPr>
            <p:cNvPr id="28" name="TextBox 27"/>
            <p:cNvSpPr txBox="1"/>
            <p:nvPr/>
          </p:nvSpPr>
          <p:spPr>
            <a:xfrm>
              <a:off x="18056225" y="2798802"/>
              <a:ext cx="41030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10:30 – 11:00</a:t>
              </a:r>
              <a:endParaRPr lang="en-GB" sz="3000" b="1" baseline="30000" smtClean="0">
                <a:solidFill>
                  <a:schemeClr val="tx2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217283" y="3408402"/>
              <a:ext cx="5942017" cy="607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6456025" y="8232046"/>
            <a:ext cx="5942017" cy="1216754"/>
            <a:chOff x="16217283" y="2798802"/>
            <a:chExt cx="5942017" cy="1216754"/>
          </a:xfrm>
        </p:grpSpPr>
        <p:sp>
          <p:nvSpPr>
            <p:cNvPr id="31" name="TextBox 30"/>
            <p:cNvSpPr txBox="1"/>
            <p:nvPr/>
          </p:nvSpPr>
          <p:spPr>
            <a:xfrm>
              <a:off x="18056225" y="2798802"/>
              <a:ext cx="41030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11:00 – 12:00</a:t>
              </a:r>
              <a:endParaRPr lang="en-GB" sz="3000" b="1" baseline="30000" smtClean="0">
                <a:solidFill>
                  <a:schemeClr val="tx2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217283" y="3408402"/>
              <a:ext cx="5942017" cy="607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6456025" y="11221998"/>
            <a:ext cx="5942017" cy="1274802"/>
            <a:chOff x="16217283" y="2798802"/>
            <a:chExt cx="5942017" cy="1274802"/>
          </a:xfrm>
        </p:grpSpPr>
        <p:sp>
          <p:nvSpPr>
            <p:cNvPr id="34" name="TextBox 33"/>
            <p:cNvSpPr txBox="1"/>
            <p:nvPr/>
          </p:nvSpPr>
          <p:spPr>
            <a:xfrm>
              <a:off x="18056225" y="2798802"/>
              <a:ext cx="41030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12:00 – 12:30</a:t>
              </a:r>
              <a:endParaRPr lang="en-GB" sz="3000" b="1" baseline="30000" smtClean="0">
                <a:solidFill>
                  <a:schemeClr val="tx2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6217283" y="3427273"/>
              <a:ext cx="59420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semper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300295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76"/>
          <p:cNvSpPr/>
          <p:nvPr/>
        </p:nvSpPr>
        <p:spPr>
          <a:xfrm>
            <a:off x="12341225" y="0"/>
            <a:ext cx="12036424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0512425" y="329148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8" name="Группа 47"/>
          <p:cNvGrpSpPr/>
          <p:nvPr/>
        </p:nvGrpSpPr>
        <p:grpSpPr>
          <a:xfrm>
            <a:off x="11122024" y="1332665"/>
            <a:ext cx="2600326" cy="2120682"/>
            <a:chOff x="1749425" y="2821424"/>
            <a:chExt cx="2600326" cy="2120682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 flipH="1">
              <a:off x="1901826" y="4942106"/>
              <a:ext cx="24384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1749425" y="2821424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}</a:t>
              </a:r>
              <a:endParaRPr lang="ru-RU" sz="14000">
                <a:solidFill>
                  <a:schemeClr val="bg1"/>
                </a:solidFill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5084423" y="939760"/>
            <a:ext cx="87630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MEDIA AND</a:t>
            </a:r>
          </a:p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PRINT PRODUCTION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512425" y="4799765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11122024" y="5803282"/>
            <a:ext cx="2600326" cy="2120682"/>
            <a:chOff x="1749425" y="2821424"/>
            <a:chExt cx="2600326" cy="2120682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1901826" y="4942106"/>
              <a:ext cx="24384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1749425" y="2821424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</a:t>
              </a:r>
              <a:endParaRPr lang="ru-RU" sz="14000">
                <a:solidFill>
                  <a:schemeClr val="bg1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5084423" y="5410377"/>
            <a:ext cx="87630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TEXT WRITING</a:t>
            </a:r>
          </a:p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AND WEB DEVELOPING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0512425" y="9220200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6" name="Группа 65"/>
          <p:cNvGrpSpPr/>
          <p:nvPr/>
        </p:nvGrpSpPr>
        <p:grpSpPr>
          <a:xfrm>
            <a:off x="11122024" y="10223717"/>
            <a:ext cx="2600326" cy="2120682"/>
            <a:chOff x="1749425" y="2821424"/>
            <a:chExt cx="2600326" cy="2120682"/>
          </a:xfrm>
        </p:grpSpPr>
        <p:cxnSp>
          <p:nvCxnSpPr>
            <p:cNvPr id="68" name="Прямая соединительная линия 67"/>
            <p:cNvCxnSpPr/>
            <p:nvPr/>
          </p:nvCxnSpPr>
          <p:spPr>
            <a:xfrm flipH="1">
              <a:off x="1901826" y="4942106"/>
              <a:ext cx="24384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1749425" y="2821424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</a:t>
              </a:r>
              <a:endParaRPr lang="ru-RU" sz="14000">
                <a:solidFill>
                  <a:schemeClr val="bg1"/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5084424" y="9830812"/>
            <a:ext cx="8763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VIDEO PRODUCTION</a:t>
            </a:r>
          </a:p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AND EFFECTS</a:t>
            </a:r>
          </a:p>
          <a:p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GB" baseline="30000">
                <a:solidFill>
                  <a:schemeClr val="bg1"/>
                </a:solidFill>
              </a:rPr>
              <a:t>Lorem 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scelerisque 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laoreet nterdum</a:t>
            </a:r>
            <a:endParaRPr lang="en-GB" baseline="30000" smtClean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7425" y="7210485"/>
            <a:ext cx="800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 Ut ut tortor maximus, dignissim magna  urabitur consect sodales adipiscing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elitesed  consectetur</a:t>
            </a:r>
            <a:endParaRPr lang="ru-RU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87425" y="19812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SERVICES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</a:t>
            </a:r>
          </a:p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WHAT WE DO</a:t>
            </a:r>
          </a:p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BETTER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1103308" y="6172200"/>
            <a:ext cx="316071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042795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-3175" y="-82292"/>
            <a:ext cx="24377649" cy="1379829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5008225" y="5334000"/>
            <a:ext cx="8226684" cy="8299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0" baseline="30000" smtClean="0">
                <a:solidFill>
                  <a:schemeClr val="accent1"/>
                </a:solidFill>
                <a:latin typeface="Pe-icon-7-stroke" pitchFamily="2" charset="0"/>
              </a:rPr>
              <a:t></a:t>
            </a:r>
            <a:endParaRPr lang="en-US" sz="80000" baseline="30000">
              <a:solidFill>
                <a:schemeClr val="accent1"/>
              </a:solidFill>
              <a:latin typeface="FontAwesome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06625" y="2514600"/>
            <a:ext cx="8554400" cy="3786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COFFEE</a:t>
            </a:r>
          </a:p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BREAK</a:t>
            </a:r>
            <a:endParaRPr lang="ru-RU" sz="15000">
              <a:solidFill>
                <a:schemeClr val="bg1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435225" y="6858000"/>
            <a:ext cx="194151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302825" y="7861280"/>
            <a:ext cx="1127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 Ut ut tortor maximus, dignissim magna  urabitur consect sodales adipiscing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elitesed  consectetur</a:t>
            </a:r>
            <a:endParaRPr lang="ru-RU" sz="3000" i="1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-6351" y="-120392"/>
            <a:ext cx="24377649" cy="13716000"/>
          </a:xfrm>
        </p:spPr>
      </p:sp>
    </p:spTree>
    <p:extLst>
      <p:ext uri="{BB962C8B-B14F-4D97-AF65-F5344CB8AC3E}">
        <p14:creationId xmlns:p14="http://schemas.microsoft.com/office/powerpoint/2010/main" val="157516353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" y="0"/>
            <a:ext cx="24377648" cy="7913906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исунок 64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8" name="Группа 37"/>
          <p:cNvGrpSpPr/>
          <p:nvPr/>
        </p:nvGrpSpPr>
        <p:grpSpPr>
          <a:xfrm>
            <a:off x="0" y="1586330"/>
            <a:ext cx="24377649" cy="4072592"/>
            <a:chOff x="0" y="1718608"/>
            <a:chExt cx="24377649" cy="4072592"/>
          </a:xfrm>
        </p:grpSpPr>
        <p:sp>
          <p:nvSpPr>
            <p:cNvPr id="35" name="TextBox 34"/>
            <p:cNvSpPr txBox="1"/>
            <p:nvPr/>
          </p:nvSpPr>
          <p:spPr>
            <a:xfrm>
              <a:off x="0" y="1718608"/>
              <a:ext cx="2437764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SERVICES</a:t>
              </a:r>
              <a:endParaRPr lang="ru-RU" sz="15000">
                <a:solidFill>
                  <a:schemeClr val="bg1"/>
                </a:solidFill>
              </a:endParaRP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11218066" y="39624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3044824" y="4590871"/>
              <a:ext cx="18288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Lorem ipsum dolor sit amet, consectetur adipiscing elit. Integer rhoncus eros ac ullamcorper </a:t>
              </a:r>
              <a:r>
                <a:rPr lang="en-US" sz="3000" smtClean="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semper consectet </a:t>
              </a:r>
              <a:r>
                <a:rPr lang="en-US" sz="300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sodales dui, at aliquam mauris pellentesque viverra. </a:t>
              </a:r>
              <a:endParaRPr lang="ru-RU" sz="300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7875182" y="6573322"/>
            <a:ext cx="2755811" cy="2755811"/>
            <a:chOff x="8030330" y="7162800"/>
            <a:chExt cx="2755811" cy="2755811"/>
          </a:xfrm>
        </p:grpSpPr>
        <p:sp>
          <p:nvSpPr>
            <p:cNvPr id="39" name="Овал 38"/>
            <p:cNvSpPr/>
            <p:nvPr/>
          </p:nvSpPr>
          <p:spPr>
            <a:xfrm>
              <a:off x="8030330" y="71628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148803" y="8248392"/>
              <a:ext cx="2206884" cy="1528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)</a:t>
              </a:r>
              <a:endParaRPr lang="en-US" sz="14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9313333" y="6573322"/>
            <a:ext cx="2755811" cy="2819400"/>
            <a:chOff x="19152688" y="7162800"/>
            <a:chExt cx="2755811" cy="2819400"/>
          </a:xfrm>
        </p:grpSpPr>
        <p:sp>
          <p:nvSpPr>
            <p:cNvPr id="41" name="Овал 40"/>
            <p:cNvSpPr/>
            <p:nvPr/>
          </p:nvSpPr>
          <p:spPr>
            <a:xfrm>
              <a:off x="19152688" y="71628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199225" y="8350984"/>
              <a:ext cx="22068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5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&gt;</a:t>
              </a:r>
              <a:endParaRPr lang="en-US" sz="15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2156107" y="6573322"/>
            <a:ext cx="2755811" cy="2755811"/>
            <a:chOff x="2469152" y="3505200"/>
            <a:chExt cx="2755811" cy="2755811"/>
          </a:xfrm>
        </p:grpSpPr>
        <p:sp>
          <p:nvSpPr>
            <p:cNvPr id="44" name="Овал 43"/>
            <p:cNvSpPr/>
            <p:nvPr/>
          </p:nvSpPr>
          <p:spPr>
            <a:xfrm>
              <a:off x="2469152" y="35052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6741" y="4593769"/>
              <a:ext cx="220688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35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?</a:t>
              </a:r>
              <a:endParaRPr lang="en-US" sz="135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13594257" y="6573322"/>
            <a:ext cx="2755811" cy="2755811"/>
            <a:chOff x="13591510" y="7162800"/>
            <a:chExt cx="2755811" cy="2755811"/>
          </a:xfrm>
        </p:grpSpPr>
        <p:sp>
          <p:nvSpPr>
            <p:cNvPr id="46" name="Овал 45"/>
            <p:cNvSpPr/>
            <p:nvPr/>
          </p:nvSpPr>
          <p:spPr>
            <a:xfrm>
              <a:off x="13591510" y="7162800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709983" y="8273897"/>
              <a:ext cx="2206884" cy="1528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4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r</a:t>
              </a:r>
              <a:endParaRPr lang="en-US" sz="14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911225" y="10058400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GRAPHIC DESIGN</a:t>
            </a:r>
          </a:p>
          <a:p>
            <a:pPr algn="ctr"/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630300" y="10058400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WEB DEVELOPMENT</a:t>
            </a:r>
          </a:p>
          <a:p>
            <a:pPr algn="ctr"/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2349375" y="10058400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CEO ANALYTICS</a:t>
            </a:r>
          </a:p>
          <a:p>
            <a:pPr algn="ctr"/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8068451" y="10058400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TECH SUPPORT</a:t>
            </a:r>
          </a:p>
          <a:p>
            <a:pPr algn="ctr"/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pPr algn="ctr"/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</p:spTree>
    <p:extLst>
      <p:ext uri="{BB962C8B-B14F-4D97-AF65-F5344CB8AC3E}">
        <p14:creationId xmlns:p14="http://schemas.microsoft.com/office/powerpoint/2010/main" val="183995803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ый треугольник 16"/>
          <p:cNvSpPr/>
          <p:nvPr/>
        </p:nvSpPr>
        <p:spPr>
          <a:xfrm flipH="1" flipV="1">
            <a:off x="19427824" y="838200"/>
            <a:ext cx="4114801" cy="4114801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Группа 41"/>
          <p:cNvGrpSpPr/>
          <p:nvPr/>
        </p:nvGrpSpPr>
        <p:grpSpPr>
          <a:xfrm>
            <a:off x="12493625" y="2451080"/>
            <a:ext cx="11430000" cy="9131320"/>
            <a:chOff x="12341225" y="2451080"/>
            <a:chExt cx="11430000" cy="9131320"/>
          </a:xfrm>
        </p:grpSpPr>
        <p:sp>
          <p:nvSpPr>
            <p:cNvPr id="18" name="TextBox 17"/>
            <p:cNvSpPr txBox="1"/>
            <p:nvPr/>
          </p:nvSpPr>
          <p:spPr>
            <a:xfrm>
              <a:off x="12493625" y="8166080"/>
              <a:ext cx="112776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B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orem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ipsum dolor sit amet, consectetur adipiscing elit. Integer 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ullamcorper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dui, 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viver.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maximus, dignissim magna  urabitur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 sodales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elites  consectetur. Ut ut tortor maximus, dignissim magna  urabitur consect sodales adipiscing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elitesed  consectetur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2341225" y="2451080"/>
              <a:ext cx="11353800" cy="2554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JOHN</a:t>
              </a:r>
            </a:p>
            <a:p>
              <a:pPr>
                <a:lnSpc>
                  <a:spcPct val="80000"/>
                </a:lnSpc>
              </a:pPr>
              <a:r>
                <a:rPr lang="en-US" sz="10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TOMPSON</a:t>
              </a:r>
              <a:endParaRPr lang="ru-RU" sz="10000">
                <a:solidFill>
                  <a:schemeClr val="tx2"/>
                </a:solidFill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12685708" y="549908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2493625" y="6091941"/>
              <a:ext cx="11277600" cy="778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4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Graphic Designer, Photograph</a:t>
              </a:r>
              <a:endParaRPr lang="ru-RU" sz="4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44" name="Рисунок 4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732682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Группа 3"/>
          <p:cNvGrpSpPr/>
          <p:nvPr/>
        </p:nvGrpSpPr>
        <p:grpSpPr>
          <a:xfrm>
            <a:off x="8988425" y="1295400"/>
            <a:ext cx="3352800" cy="3352800"/>
            <a:chOff x="9217025" y="1295400"/>
            <a:chExt cx="3352800" cy="335280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593262" y="2269629"/>
              <a:ext cx="260032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000" smtClean="0">
                  <a:solidFill>
                    <a:schemeClr val="tx2"/>
                  </a:solidFill>
                  <a:latin typeface="Pe-icon-7-stroke" pitchFamily="2" charset="0"/>
                </a:rPr>
                <a:t></a:t>
              </a:r>
              <a:endParaRPr lang="ru-RU" sz="13000">
                <a:solidFill>
                  <a:schemeClr val="tx2"/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8988425" y="9067800"/>
            <a:ext cx="3352800" cy="3352800"/>
            <a:chOff x="9217025" y="1295400"/>
            <a:chExt cx="3352800" cy="3352800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593262" y="2222718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0" smtClean="0">
                  <a:solidFill>
                    <a:schemeClr val="tx2"/>
                  </a:solidFill>
                  <a:latin typeface="Pe-icon-7-stroke" pitchFamily="2" charset="0"/>
                </a:rPr>
                <a:t></a:t>
              </a:r>
              <a:endParaRPr lang="ru-RU" sz="14000">
                <a:solidFill>
                  <a:schemeClr val="tx2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988425" y="5181600"/>
            <a:ext cx="3352800" cy="3352800"/>
            <a:chOff x="9217025" y="1295400"/>
            <a:chExt cx="3352800" cy="3352800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9217025" y="1295400"/>
              <a:ext cx="3352800" cy="3352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593262" y="2298918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500" smtClean="0">
                  <a:solidFill>
                    <a:schemeClr val="tx2"/>
                  </a:solidFill>
                  <a:latin typeface="Pe-icon-7-stroke" pitchFamily="2" charset="0"/>
                </a:rPr>
                <a:t></a:t>
              </a:r>
              <a:endParaRPr lang="ru-RU" sz="13500">
                <a:solidFill>
                  <a:schemeClr val="tx2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3103225" y="1600200"/>
            <a:ext cx="10134600" cy="2653617"/>
            <a:chOff x="13103225" y="1600200"/>
            <a:chExt cx="10134600" cy="2653617"/>
          </a:xfrm>
        </p:grpSpPr>
        <p:sp>
          <p:nvSpPr>
            <p:cNvPr id="50" name="TextBox 49"/>
            <p:cNvSpPr txBox="1"/>
            <p:nvPr/>
          </p:nvSpPr>
          <p:spPr>
            <a:xfrm>
              <a:off x="13106400" y="1600200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OUR COMPANY IN INDUSTRY</a:t>
              </a:r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13182600" y="2667000"/>
              <a:ext cx="100552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13103225" y="3053488"/>
              <a:ext cx="10134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rhoncus eros ullamcorper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semper unti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dui, at aliquam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3103225" y="5423583"/>
            <a:ext cx="10134600" cy="2653617"/>
            <a:chOff x="13103225" y="1600200"/>
            <a:chExt cx="10134600" cy="2653617"/>
          </a:xfrm>
        </p:grpSpPr>
        <p:sp>
          <p:nvSpPr>
            <p:cNvPr id="54" name="TextBox 53"/>
            <p:cNvSpPr txBox="1"/>
            <p:nvPr/>
          </p:nvSpPr>
          <p:spPr>
            <a:xfrm>
              <a:off x="13106400" y="1600200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WHAT MAKES US SO SPECIAL</a:t>
              </a:r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3182600" y="2667000"/>
              <a:ext cx="100552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13103225" y="3053488"/>
              <a:ext cx="10134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rhoncus eros ullamcorper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semper unti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dui, at aliquam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13103225" y="9385983"/>
            <a:ext cx="10134600" cy="2653617"/>
            <a:chOff x="13103225" y="1600200"/>
            <a:chExt cx="10134600" cy="2653617"/>
          </a:xfrm>
        </p:grpSpPr>
        <p:sp>
          <p:nvSpPr>
            <p:cNvPr id="58" name="TextBox 57"/>
            <p:cNvSpPr txBox="1"/>
            <p:nvPr/>
          </p:nvSpPr>
          <p:spPr>
            <a:xfrm>
              <a:off x="13106400" y="1600200"/>
              <a:ext cx="8971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HOW START WORK WITH US</a:t>
              </a:r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>
              <a:off x="13182600" y="2667000"/>
              <a:ext cx="100552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13103225" y="3053488"/>
              <a:ext cx="10134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elit. Integer rhoncus eros ullamcorper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semper unti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dui, at aliquam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mauris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440123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2143035"/>
            <a:ext cx="24377650" cy="942993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исунок 37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4" name="Группа 33"/>
          <p:cNvGrpSpPr/>
          <p:nvPr/>
        </p:nvGrpSpPr>
        <p:grpSpPr>
          <a:xfrm>
            <a:off x="7336477" y="3810000"/>
            <a:ext cx="16358548" cy="5867400"/>
            <a:chOff x="6943251" y="3733800"/>
            <a:chExt cx="16358548" cy="586740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943251" y="5180767"/>
              <a:ext cx="5245574" cy="2896433"/>
              <a:chOff x="9867663" y="4824830"/>
              <a:chExt cx="5245574" cy="289643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10353674" y="4824830"/>
                <a:ext cx="427355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5000" smtClean="0">
                    <a:solidFill>
                      <a:schemeClr val="bg1"/>
                    </a:solidFill>
                    <a:latin typeface="Montserrat Semi Bold" panose="00000700000000000000" pitchFamily="50" charset="0"/>
                  </a:rPr>
                  <a:t>130</a:t>
                </a:r>
                <a:endParaRPr lang="ru-RU" sz="150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867663" y="6705600"/>
                <a:ext cx="524557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SUCCESSFULL PROJECT</a:t>
                </a:r>
                <a:endParaRPr lang="en-GB" baseline="3000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12277251" y="5180767"/>
              <a:ext cx="5245574" cy="2896433"/>
              <a:chOff x="9867663" y="4824830"/>
              <a:chExt cx="5245574" cy="289643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353674" y="4824830"/>
                <a:ext cx="427355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5000" smtClean="0">
                    <a:solidFill>
                      <a:schemeClr val="bg1"/>
                    </a:solidFill>
                    <a:latin typeface="Montserrat Semi Bold" panose="00000700000000000000" pitchFamily="50" charset="0"/>
                  </a:rPr>
                  <a:t>015</a:t>
                </a:r>
                <a:endParaRPr lang="ru-RU" sz="150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867663" y="6705600"/>
                <a:ext cx="524557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CLIENTS EVERY DECADE</a:t>
                </a:r>
                <a:endParaRPr lang="en-GB" baseline="3000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18056225" y="5180767"/>
              <a:ext cx="5245574" cy="2896433"/>
              <a:chOff x="9867663" y="4824830"/>
              <a:chExt cx="5245574" cy="289643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0353674" y="4824830"/>
                <a:ext cx="427355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5000" smtClean="0">
                    <a:solidFill>
                      <a:schemeClr val="bg1"/>
                    </a:solidFill>
                    <a:latin typeface="Montserrat Semi Bold" panose="00000700000000000000" pitchFamily="50" charset="0"/>
                  </a:rPr>
                  <a:t>356</a:t>
                </a:r>
                <a:endParaRPr lang="ru-RU" sz="150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867663" y="6705600"/>
                <a:ext cx="524557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spc="300" smtClean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IDEAS FOR YOUR BUSINESS</a:t>
                </a:r>
                <a:endParaRPr lang="en-GB" baseline="30000" smtClean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2188825" y="3733800"/>
              <a:ext cx="0" cy="5867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7557750" y="3733800"/>
              <a:ext cx="0" cy="5867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-686059" y="6172200"/>
            <a:ext cx="822668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60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</a:t>
            </a:r>
            <a:endParaRPr lang="en-US" sz="60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3600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рямоугольник 56"/>
          <p:cNvSpPr/>
          <p:nvPr/>
        </p:nvSpPr>
        <p:spPr>
          <a:xfrm>
            <a:off x="847163" y="838200"/>
            <a:ext cx="22619262" cy="12039599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444625" y="1929348"/>
            <a:ext cx="1493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THE WORKING</a:t>
            </a:r>
          </a:p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bg1"/>
                </a:solidFill>
                <a:latin typeface="Montserrat Semi Bold" panose="00000700000000000000" pitchFamily="50" charset="0"/>
              </a:rPr>
              <a:t>PROCESS</a:t>
            </a:r>
            <a:endParaRPr lang="ru-RU" sz="15000">
              <a:solidFill>
                <a:schemeClr val="bg1"/>
              </a:solidFill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5522908" y="6874977"/>
            <a:ext cx="5903917" cy="4859823"/>
            <a:chOff x="1901825" y="6903641"/>
            <a:chExt cx="5903917" cy="4859823"/>
          </a:xfrm>
        </p:grpSpPr>
        <p:sp>
          <p:nvSpPr>
            <p:cNvPr id="33" name="TextBox 32"/>
            <p:cNvSpPr txBox="1"/>
            <p:nvPr/>
          </p:nvSpPr>
          <p:spPr>
            <a:xfrm>
              <a:off x="1901825" y="7702540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RESEARCH</a:t>
              </a: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054225" y="8944064"/>
              <a:ext cx="194151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939926" y="9455140"/>
              <a:ext cx="4762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01825" y="6903641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01</a:t>
              </a:r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.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1466508" y="6874977"/>
            <a:ext cx="5903917" cy="4859823"/>
            <a:chOff x="1901825" y="6903641"/>
            <a:chExt cx="5903917" cy="4859823"/>
          </a:xfrm>
        </p:grpSpPr>
        <p:sp>
          <p:nvSpPr>
            <p:cNvPr id="41" name="TextBox 40"/>
            <p:cNvSpPr txBox="1"/>
            <p:nvPr/>
          </p:nvSpPr>
          <p:spPr>
            <a:xfrm>
              <a:off x="1901825" y="7702540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PROTOTYPE</a:t>
              </a: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054225" y="8944064"/>
              <a:ext cx="194151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1939926" y="9455140"/>
              <a:ext cx="4762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01825" y="6903641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02</a:t>
              </a:r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.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7486308" y="6874977"/>
            <a:ext cx="5903917" cy="4859823"/>
            <a:chOff x="1901825" y="6903641"/>
            <a:chExt cx="5903917" cy="4859823"/>
          </a:xfrm>
        </p:grpSpPr>
        <p:sp>
          <p:nvSpPr>
            <p:cNvPr id="46" name="TextBox 45"/>
            <p:cNvSpPr txBox="1"/>
            <p:nvPr/>
          </p:nvSpPr>
          <p:spPr>
            <a:xfrm>
              <a:off x="1901825" y="7702540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DEVELOPING</a:t>
              </a:r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>
              <a:off x="2054225" y="8944064"/>
              <a:ext cx="194151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1939926" y="9455140"/>
              <a:ext cx="4762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Integer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rhoncus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 semper urabitur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du </a:t>
              </a:r>
              <a:r>
                <a:rPr lang="en-US" sz="3000" i="1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at aliquam mauris pellentesque </a:t>
              </a:r>
              <a:r>
                <a:rPr lang="en-US" sz="3000" i="1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</a:t>
              </a:r>
              <a:endParaRPr lang="ru-RU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01825" y="6903641"/>
              <a:ext cx="590391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03</a:t>
              </a:r>
              <a:r>
                <a:rPr lang="en-US" sz="5000" spc="300" smtClean="0">
                  <a:solidFill>
                    <a:schemeClr val="accent1"/>
                  </a:solidFill>
                  <a:latin typeface="Montserrat" panose="00000500000000000000" pitchFamily="50" charset="0"/>
                </a:rPr>
                <a:t>.</a:t>
              </a: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368425" y="5638800"/>
            <a:ext cx="2398716" cy="871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0000" smtClean="0">
                <a:solidFill>
                  <a:schemeClr val="accent1"/>
                </a:solidFill>
                <a:latin typeface="BigNoodleTitling" panose="02000708030402040100" pitchFamily="2" charset="0"/>
                <a:ea typeface="Roboto" pitchFamily="2" charset="0"/>
              </a:rPr>
              <a:t>&gt;</a:t>
            </a:r>
            <a:endParaRPr lang="ru-RU" sz="70000">
              <a:solidFill>
                <a:schemeClr val="accent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56" name="Прямоугольный треугольник 55"/>
          <p:cNvSpPr/>
          <p:nvPr/>
        </p:nvSpPr>
        <p:spPr>
          <a:xfrm>
            <a:off x="19577050" y="1"/>
            <a:ext cx="4800600" cy="4800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Рисунок 5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1133412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87425" y="1256942"/>
            <a:ext cx="2209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PORTFOLIO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46177" y="2247542"/>
            <a:ext cx="219392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69950" y="2858869"/>
            <a:ext cx="22574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3000" smtClean="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 </a:t>
            </a: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consectetur adipiscing elit. Integer rhoncus </a:t>
            </a:r>
            <a:r>
              <a:rPr lang="en-US" sz="3000" smtClean="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eros </a:t>
            </a: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ullamcorper </a:t>
            </a:r>
            <a:r>
              <a:rPr lang="en-US" sz="3000" smtClean="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semper consectet</a:t>
            </a:r>
            <a:endParaRPr lang="ru-RU" sz="3000">
              <a:solidFill>
                <a:schemeClr val="tx2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54825" y="8558748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7531099" y="9601200"/>
            <a:ext cx="2600326" cy="2081747"/>
            <a:chOff x="1816100" y="2860359"/>
            <a:chExt cx="2600326" cy="208174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1901826" y="4942106"/>
              <a:ext cx="24384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816100" y="2860359"/>
              <a:ext cx="260032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3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3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}</a:t>
              </a:r>
              <a:endParaRPr lang="ru-RU" sz="13000">
                <a:solidFill>
                  <a:schemeClr val="bg1"/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8703925" y="8558748"/>
            <a:ext cx="3962400" cy="4090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19465925" y="9448800"/>
            <a:ext cx="2790826" cy="2234147"/>
            <a:chOff x="1901826" y="2707959"/>
            <a:chExt cx="2790826" cy="2234147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1901826" y="4942106"/>
              <a:ext cx="24384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092326" y="2707959"/>
              <a:ext cx="26003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0" smtClean="0">
                  <a:solidFill>
                    <a:schemeClr val="bg1"/>
                  </a:solidFill>
                  <a:latin typeface="Pe-icon-7-stroke" pitchFamily="2" charset="0"/>
                </a:rPr>
                <a:t></a:t>
              </a:r>
              <a:endParaRPr lang="ru-RU" sz="14000">
                <a:solidFill>
                  <a:schemeClr val="bg1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809624" y="11125200"/>
            <a:ext cx="5892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PRINT DESIGN</a:t>
            </a:r>
          </a:p>
          <a:p>
            <a:endParaRPr lang="en-GB" baseline="30000" smtClean="0">
              <a:solidFill>
                <a:schemeClr val="tx2"/>
              </a:solidFill>
            </a:endParaRPr>
          </a:p>
          <a:p>
            <a:r>
              <a:rPr lang="en-GB" baseline="30000" smtClean="0">
                <a:solidFill>
                  <a:schemeClr val="tx2"/>
                </a:solidFill>
              </a:rPr>
              <a:t>Lorem </a:t>
            </a:r>
            <a:r>
              <a:rPr lang="en-GB" baseline="30000">
                <a:solidFill>
                  <a:schemeClr val="tx2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tx2"/>
                </a:solidFill>
              </a:rPr>
              <a:t>Nunc ac laoreet nisi. Donec eget enim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506324" y="11125200"/>
            <a:ext cx="5892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PRODUCT ART</a:t>
            </a:r>
          </a:p>
          <a:p>
            <a:endParaRPr lang="en-GB" baseline="30000" smtClean="0">
              <a:solidFill>
                <a:schemeClr val="tx2"/>
              </a:solidFill>
            </a:endParaRPr>
          </a:p>
          <a:p>
            <a:r>
              <a:rPr lang="en-GB" baseline="30000" smtClean="0">
                <a:solidFill>
                  <a:schemeClr val="tx2"/>
                </a:solidFill>
              </a:rPr>
              <a:t>Lorem </a:t>
            </a:r>
            <a:r>
              <a:rPr lang="en-GB" baseline="30000">
                <a:solidFill>
                  <a:schemeClr val="tx2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tx2"/>
                </a:solidFill>
              </a:rPr>
              <a:t>Nunc ac laoreet nisi. Donec eget enim</a:t>
            </a:r>
          </a:p>
        </p:txBody>
      </p:sp>
      <p:sp>
        <p:nvSpPr>
          <p:cNvPr id="44" name="Рисунок 4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5" name="Рисунок 44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69171992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/>
          <p:nvPr/>
        </p:nvGrpSpPr>
        <p:grpSpPr>
          <a:xfrm>
            <a:off x="1520825" y="1676400"/>
            <a:ext cx="11582400" cy="5632311"/>
            <a:chOff x="1901825" y="1447800"/>
            <a:chExt cx="11582400" cy="5632311"/>
          </a:xfrm>
        </p:grpSpPr>
        <p:sp>
          <p:nvSpPr>
            <p:cNvPr id="24" name="TextBox 23"/>
            <p:cNvSpPr txBox="1"/>
            <p:nvPr/>
          </p:nvSpPr>
          <p:spPr>
            <a:xfrm>
              <a:off x="1901825" y="1447800"/>
              <a:ext cx="11582400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QUALITY</a:t>
              </a:r>
            </a:p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RULE</a:t>
              </a:r>
            </a:p>
            <a:p>
              <a:pPr>
                <a:lnSpc>
                  <a:spcPct val="80000"/>
                </a:lnSpc>
              </a:pPr>
              <a:endParaRPr lang="ru-RU" sz="15000">
                <a:solidFill>
                  <a:schemeClr val="tx2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2130425" y="57912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17532135" y="9579115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CREATE DIFFERENCE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532135" y="3756899"/>
            <a:ext cx="52455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MAKE IMPRESSION</a:t>
            </a:r>
          </a:p>
          <a:p>
            <a:endParaRPr lang="en-US" sz="4000" spc="30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r>
              <a:rPr lang="en-GB" baseline="30000" smtClean="0">
                <a:solidFill>
                  <a:schemeClr val="tx2"/>
                </a:solidFill>
              </a:rPr>
              <a:t>Donec </a:t>
            </a:r>
            <a:r>
              <a:rPr lang="en-GB" baseline="30000">
                <a:solidFill>
                  <a:schemeClr val="tx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tx2"/>
                </a:solidFill>
              </a:rPr>
              <a:t> Donec </a:t>
            </a:r>
            <a:r>
              <a:rPr lang="en-GB" baseline="30000">
                <a:solidFill>
                  <a:schemeClr val="tx2"/>
                </a:solidFill>
              </a:rPr>
              <a:t>non </a:t>
            </a:r>
            <a:r>
              <a:rPr lang="en-GB" baseline="30000" smtClean="0">
                <a:solidFill>
                  <a:schemeClr val="tx2"/>
                </a:solidFill>
              </a:rPr>
              <a:t>laoreet</a:t>
            </a:r>
          </a:p>
          <a:p>
            <a:r>
              <a:rPr lang="en-GB" baseline="30000" smtClean="0">
                <a:solidFill>
                  <a:schemeClr val="tx2"/>
                </a:solidFill>
              </a:rPr>
              <a:t>rotus descritus irutas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141825" y="2362200"/>
            <a:ext cx="22068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smtClean="0">
                <a:solidFill>
                  <a:schemeClr val="accent1"/>
                </a:solidFill>
                <a:latin typeface="linea-arrows-10" panose="02000509000000000000" pitchFamily="49" charset="0"/>
              </a:rPr>
              <a:t> </a:t>
            </a:r>
            <a:r>
              <a:rPr lang="en-US" sz="15000" baseline="30000" smtClean="0">
                <a:solidFill>
                  <a:schemeClr val="accent1"/>
                </a:solidFill>
                <a:latin typeface="linea-basic-10" panose="02000509000000000000" pitchFamily="49" charset="0"/>
              </a:rPr>
              <a:t>?</a:t>
            </a:r>
            <a:endParaRPr lang="en-US" sz="15000" baseline="30000">
              <a:solidFill>
                <a:schemeClr val="accent1"/>
              </a:solidFill>
              <a:latin typeface="FontAwesome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218025" y="8232577"/>
            <a:ext cx="22068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smtClean="0">
                <a:solidFill>
                  <a:schemeClr val="accent1"/>
                </a:solidFill>
                <a:latin typeface="linea-basic-10" panose="02000509000000000000" pitchFamily="49" charset="0"/>
              </a:rPr>
              <a:t></a:t>
            </a:r>
            <a:endParaRPr lang="en-US" sz="15000" baseline="30000">
              <a:solidFill>
                <a:schemeClr val="accent1"/>
              </a:solidFill>
              <a:latin typeface="FontAwesome" pitchFamily="2" charset="0"/>
            </a:endParaRPr>
          </a:p>
        </p:txBody>
      </p:sp>
      <p:sp>
        <p:nvSpPr>
          <p:cNvPr id="37" name="Прямоугольный треугольник 36"/>
          <p:cNvSpPr/>
          <p:nvPr/>
        </p:nvSpPr>
        <p:spPr>
          <a:xfrm>
            <a:off x="2740025" y="8382000"/>
            <a:ext cx="3352800" cy="33528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Рисунок 38"/>
          <p:cNvSpPr>
            <a:spLocks noGrp="1"/>
          </p:cNvSpPr>
          <p:nvPr>
            <p:ph type="pic" sz="quarter" idx="10"/>
          </p:nvPr>
        </p:nvSpPr>
        <p:spPr>
          <a:xfrm>
            <a:off x="4073525" y="0"/>
            <a:ext cx="14744700" cy="13716000"/>
          </a:xfrm>
        </p:spPr>
      </p:sp>
    </p:spTree>
    <p:extLst>
      <p:ext uri="{BB962C8B-B14F-4D97-AF65-F5344CB8AC3E}">
        <p14:creationId xmlns:p14="http://schemas.microsoft.com/office/powerpoint/2010/main" val="343771609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0" y="1566208"/>
            <a:ext cx="24377649" cy="3825121"/>
            <a:chOff x="0" y="1828563"/>
            <a:chExt cx="24377649" cy="3825121"/>
          </a:xfrm>
        </p:grpSpPr>
        <p:sp>
          <p:nvSpPr>
            <p:cNvPr id="34" name="TextBox 33"/>
            <p:cNvSpPr txBox="1"/>
            <p:nvPr/>
          </p:nvSpPr>
          <p:spPr>
            <a:xfrm>
              <a:off x="0" y="1828563"/>
              <a:ext cx="2437764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EXPERTISE</a:t>
              </a:r>
              <a:endParaRPr lang="ru-RU" sz="15000">
                <a:solidFill>
                  <a:schemeClr val="bg1"/>
                </a:solidFill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1218066" y="39624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044824" y="4453355"/>
              <a:ext cx="18288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Lorem ipsum dolor sit amet, consectetur adipiscing elit. Integer rhoncus eros ac ullamcorper </a:t>
              </a:r>
              <a:r>
                <a:rPr lang="en-US" sz="3000" smtClean="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semper consectet </a:t>
              </a:r>
              <a:r>
                <a:rPr lang="en-US" sz="3000">
                  <a:solidFill>
                    <a:schemeClr val="bg1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sodales dui, at aliquam mauris pellentesque viverra. </a:t>
              </a:r>
              <a:endParaRPr lang="ru-RU" sz="300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38" name="Овал 37"/>
          <p:cNvSpPr/>
          <p:nvPr/>
        </p:nvSpPr>
        <p:spPr>
          <a:xfrm>
            <a:off x="7875182" y="6561653"/>
            <a:ext cx="2755811" cy="275581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7993655" y="7647245"/>
            <a:ext cx="220688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4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)</a:t>
            </a:r>
            <a:endParaRPr lang="en-US" sz="14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9313333" y="6561653"/>
            <a:ext cx="2755811" cy="275581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9359870" y="7749837"/>
            <a:ext cx="22068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5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&gt;</a:t>
            </a:r>
            <a:endParaRPr lang="en-US" sz="15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2156107" y="6561653"/>
            <a:ext cx="2755811" cy="275581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2353696" y="7650222"/>
            <a:ext cx="22068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35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?</a:t>
            </a:r>
            <a:endParaRPr lang="en-US" sz="135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3594257" y="6561653"/>
            <a:ext cx="2755811" cy="275581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13712730" y="7672750"/>
            <a:ext cx="220688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0" baseline="30000" smtClean="0">
                <a:solidFill>
                  <a:schemeClr val="bg1"/>
                </a:solidFill>
                <a:latin typeface="linea-arrows-10" panose="02000509000000000000" pitchFamily="49" charset="0"/>
              </a:rPr>
              <a:t> </a:t>
            </a:r>
            <a:r>
              <a:rPr lang="en-US" sz="14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r</a:t>
            </a:r>
            <a:endParaRPr lang="en-US" sz="14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1225" y="9914453"/>
            <a:ext cx="524557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2"/>
                </a:solidFill>
                <a:latin typeface="Montserrat" panose="00000500000000000000" pitchFamily="50" charset="0"/>
              </a:rPr>
              <a:t>GRAPHIC DESIGN</a:t>
            </a:r>
          </a:p>
          <a:p>
            <a:pPr algn="ctr"/>
            <a:endParaRPr lang="en-US" sz="4000" spc="300" smtClean="0">
              <a:solidFill>
                <a:schemeClr val="bg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2"/>
                </a:solidFill>
              </a:rPr>
              <a:t>Donec </a:t>
            </a:r>
            <a:r>
              <a:rPr lang="en-GB" baseline="30000">
                <a:solidFill>
                  <a:schemeClr val="bg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bg2"/>
                </a:solidFill>
              </a:rPr>
              <a:t> Donec </a:t>
            </a:r>
            <a:r>
              <a:rPr lang="en-GB" baseline="30000">
                <a:solidFill>
                  <a:schemeClr val="bg2"/>
                </a:solidFill>
              </a:rPr>
              <a:t>non </a:t>
            </a:r>
            <a:r>
              <a:rPr lang="en-GB" baseline="30000" smtClean="0">
                <a:solidFill>
                  <a:schemeClr val="bg2"/>
                </a:solidFill>
              </a:rPr>
              <a:t>laoreet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30300" y="9914453"/>
            <a:ext cx="524557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2"/>
                </a:solidFill>
                <a:latin typeface="Montserrat" panose="00000500000000000000" pitchFamily="50" charset="0"/>
              </a:rPr>
              <a:t>WEB DEVELOPMENT</a:t>
            </a:r>
          </a:p>
          <a:p>
            <a:pPr algn="ctr"/>
            <a:endParaRPr lang="en-US" sz="4000" spc="300" smtClean="0">
              <a:solidFill>
                <a:schemeClr val="bg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2"/>
                </a:solidFill>
              </a:rPr>
              <a:t>Donec </a:t>
            </a:r>
            <a:r>
              <a:rPr lang="en-GB" baseline="30000">
                <a:solidFill>
                  <a:schemeClr val="bg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bg2"/>
                </a:solidFill>
              </a:rPr>
              <a:t> Donec </a:t>
            </a:r>
            <a:r>
              <a:rPr lang="en-GB" baseline="30000">
                <a:solidFill>
                  <a:schemeClr val="bg2"/>
                </a:solidFill>
              </a:rPr>
              <a:t>non </a:t>
            </a:r>
            <a:r>
              <a:rPr lang="en-GB" baseline="30000" smtClean="0">
                <a:solidFill>
                  <a:schemeClr val="bg2"/>
                </a:solidFill>
              </a:rPr>
              <a:t>laoreet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2349375" y="9914453"/>
            <a:ext cx="524557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2"/>
                </a:solidFill>
                <a:latin typeface="Montserrat" panose="00000500000000000000" pitchFamily="50" charset="0"/>
              </a:rPr>
              <a:t>CEO ANALYTICS</a:t>
            </a:r>
          </a:p>
          <a:p>
            <a:pPr algn="ctr"/>
            <a:endParaRPr lang="en-US" sz="4000" spc="300" smtClean="0">
              <a:solidFill>
                <a:schemeClr val="bg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2"/>
                </a:solidFill>
              </a:rPr>
              <a:t>Donec </a:t>
            </a:r>
            <a:r>
              <a:rPr lang="en-GB" baseline="30000">
                <a:solidFill>
                  <a:schemeClr val="bg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bg2"/>
                </a:solidFill>
              </a:rPr>
              <a:t> Donec </a:t>
            </a:r>
            <a:r>
              <a:rPr lang="en-GB" baseline="30000">
                <a:solidFill>
                  <a:schemeClr val="bg2"/>
                </a:solidFill>
              </a:rPr>
              <a:t>non </a:t>
            </a:r>
            <a:r>
              <a:rPr lang="en-GB" baseline="30000" smtClean="0">
                <a:solidFill>
                  <a:schemeClr val="bg2"/>
                </a:solidFill>
              </a:rPr>
              <a:t>laoreet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068451" y="9914453"/>
            <a:ext cx="524557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300" smtClean="0">
                <a:solidFill>
                  <a:schemeClr val="bg2"/>
                </a:solidFill>
                <a:latin typeface="Montserrat" panose="00000500000000000000" pitchFamily="50" charset="0"/>
              </a:rPr>
              <a:t>TECH SUPPORT</a:t>
            </a:r>
          </a:p>
          <a:p>
            <a:pPr algn="ctr"/>
            <a:endParaRPr lang="en-US" sz="4000" spc="300" smtClean="0">
              <a:solidFill>
                <a:schemeClr val="bg2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2"/>
                </a:solidFill>
              </a:rPr>
              <a:t>Donec </a:t>
            </a:r>
            <a:r>
              <a:rPr lang="en-GB" baseline="30000">
                <a:solidFill>
                  <a:schemeClr val="bg2"/>
                </a:solidFill>
              </a:rPr>
              <a:t>eget enim cursus, interdum sem eget, iaculis libero. Aenean non scelerisque dolor. </a:t>
            </a:r>
            <a:r>
              <a:rPr lang="en-GB" baseline="30000" smtClean="0">
                <a:solidFill>
                  <a:schemeClr val="bg2"/>
                </a:solidFill>
              </a:rPr>
              <a:t> Donec </a:t>
            </a:r>
            <a:r>
              <a:rPr lang="en-GB" baseline="30000">
                <a:solidFill>
                  <a:schemeClr val="bg2"/>
                </a:solidFill>
              </a:rPr>
              <a:t>non </a:t>
            </a:r>
            <a:r>
              <a:rPr lang="en-GB" baseline="30000" smtClean="0">
                <a:solidFill>
                  <a:schemeClr val="bg2"/>
                </a:solidFill>
              </a:rPr>
              <a:t>laoreet</a:t>
            </a:r>
          </a:p>
        </p:txBody>
      </p:sp>
      <p:sp>
        <p:nvSpPr>
          <p:cNvPr id="57" name="Рисунок 5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1878161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ый треугольник 15"/>
          <p:cNvSpPr/>
          <p:nvPr/>
        </p:nvSpPr>
        <p:spPr>
          <a:xfrm>
            <a:off x="10905563" y="8229600"/>
            <a:ext cx="3352800" cy="33528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597025" y="7016889"/>
            <a:ext cx="8001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</a:t>
            </a:r>
          </a:p>
          <a:p>
            <a:pPr>
              <a:lnSpc>
                <a:spcPct val="120000"/>
              </a:lnSpc>
            </a:pPr>
            <a:endParaRPr lang="en-US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Ut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 Ut ut tortor maximus, dignissim magna  urabitur consect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sodales</a:t>
            </a:r>
            <a:endParaRPr lang="ru-RU" sz="3000" i="1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520825" y="1676400"/>
            <a:ext cx="11582400" cy="5632311"/>
            <a:chOff x="1901825" y="1447800"/>
            <a:chExt cx="11582400" cy="5632311"/>
          </a:xfrm>
        </p:grpSpPr>
        <p:sp>
          <p:nvSpPr>
            <p:cNvPr id="23" name="TextBox 22"/>
            <p:cNvSpPr txBox="1"/>
            <p:nvPr/>
          </p:nvSpPr>
          <p:spPr>
            <a:xfrm>
              <a:off x="1901825" y="1447800"/>
              <a:ext cx="11582400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SIMPLE</a:t>
              </a:r>
            </a:p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PHOTO</a:t>
              </a:r>
            </a:p>
            <a:p>
              <a:pPr>
                <a:lnSpc>
                  <a:spcPct val="80000"/>
                </a:lnSpc>
              </a:pPr>
              <a:endParaRPr lang="ru-RU" sz="15000">
                <a:solidFill>
                  <a:schemeClr val="tx2"/>
                </a:solidFill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2130425" y="57912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8938037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5410200"/>
            <a:ext cx="24377650" cy="83058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87425" y="1256942"/>
            <a:ext cx="2209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CREATIVE FIELDS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46177" y="2247542"/>
            <a:ext cx="219392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78025" y="7165062"/>
            <a:ext cx="2206884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chemeClr val="bg1"/>
                </a:solidFill>
                <a:latin typeface="Pe-icon-7-stroke" pitchFamily="2" charset="0"/>
              </a:rPr>
              <a:t></a:t>
            </a:r>
            <a:endParaRPr lang="en-US" sz="20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444625" y="6707368"/>
            <a:ext cx="0" cy="2057400"/>
          </a:xfrm>
          <a:prstGeom prst="line">
            <a:avLst/>
          </a:prstGeom>
          <a:ln w="152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72000" y="6576079"/>
            <a:ext cx="69310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EMAIL MARKETING</a:t>
            </a:r>
          </a:p>
          <a:p>
            <a:endParaRPr lang="en-GB" baseline="30000" smtClean="0">
              <a:solidFill>
                <a:schemeClr val="bg1"/>
              </a:solidFill>
            </a:endParaRPr>
          </a:p>
          <a:p>
            <a:r>
              <a:rPr lang="en-GB" baseline="30000" smtClean="0">
                <a:solidFill>
                  <a:schemeClr val="bg1"/>
                </a:solidFill>
              </a:rPr>
              <a:t>Lorem </a:t>
            </a:r>
            <a:r>
              <a:rPr lang="en-GB" baseline="30000">
                <a:solidFill>
                  <a:schemeClr val="bg1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</a:t>
            </a:r>
            <a:r>
              <a:rPr lang="en-GB" baseline="30000" smtClean="0">
                <a:solidFill>
                  <a:schemeClr val="bg1"/>
                </a:solidFill>
              </a:rPr>
              <a:t>scelerisque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78025" y="11015008"/>
            <a:ext cx="22068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</a:t>
            </a:r>
            <a:endParaRPr lang="en-US" sz="18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444625" y="10270909"/>
            <a:ext cx="0" cy="2057400"/>
          </a:xfrm>
          <a:prstGeom prst="line">
            <a:avLst/>
          </a:prstGeom>
          <a:ln w="152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2000" y="10139620"/>
            <a:ext cx="69310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TEXT WRITING</a:t>
            </a:r>
          </a:p>
          <a:p>
            <a:endParaRPr lang="en-GB" baseline="30000" smtClean="0">
              <a:solidFill>
                <a:schemeClr val="bg1"/>
              </a:solidFill>
            </a:endParaRPr>
          </a:p>
          <a:p>
            <a:r>
              <a:rPr lang="en-GB" baseline="30000" smtClean="0">
                <a:solidFill>
                  <a:schemeClr val="bg1"/>
                </a:solidFill>
              </a:rPr>
              <a:t>Lorem </a:t>
            </a:r>
            <a:r>
              <a:rPr lang="en-GB" baseline="30000">
                <a:solidFill>
                  <a:schemeClr val="bg1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</a:t>
            </a:r>
            <a:r>
              <a:rPr lang="en-GB" baseline="30000" smtClean="0">
                <a:solidFill>
                  <a:schemeClr val="bg1"/>
                </a:solidFill>
              </a:rPr>
              <a:t>scelerisque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941425" y="7404239"/>
            <a:ext cx="2206884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chemeClr val="bg1"/>
                </a:solidFill>
                <a:latin typeface="Pe-icon-7-stroke" pitchFamily="2" charset="0"/>
              </a:rPr>
              <a:t></a:t>
            </a:r>
            <a:endParaRPr lang="en-US" sz="22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3408025" y="6707368"/>
            <a:ext cx="0" cy="2057400"/>
          </a:xfrm>
          <a:prstGeom prst="line">
            <a:avLst/>
          </a:prstGeom>
          <a:ln w="152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6535400" y="6576079"/>
            <a:ext cx="69310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CLIENTS ORIENTED</a:t>
            </a:r>
          </a:p>
          <a:p>
            <a:endParaRPr lang="en-GB" baseline="30000" smtClean="0">
              <a:solidFill>
                <a:schemeClr val="bg1"/>
              </a:solidFill>
            </a:endParaRPr>
          </a:p>
          <a:p>
            <a:r>
              <a:rPr lang="en-GB" baseline="30000" smtClean="0">
                <a:solidFill>
                  <a:schemeClr val="bg1"/>
                </a:solidFill>
              </a:rPr>
              <a:t>Lorem </a:t>
            </a:r>
            <a:r>
              <a:rPr lang="en-GB" baseline="30000">
                <a:solidFill>
                  <a:schemeClr val="bg1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</a:t>
            </a:r>
            <a:r>
              <a:rPr lang="en-GB" baseline="30000" smtClean="0">
                <a:solidFill>
                  <a:schemeClr val="bg1"/>
                </a:solidFill>
              </a:rPr>
              <a:t>scelerisque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941425" y="10972800"/>
            <a:ext cx="22068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}</a:t>
            </a:r>
            <a:endParaRPr lang="en-US" sz="18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3408025" y="10270909"/>
            <a:ext cx="0" cy="2057400"/>
          </a:xfrm>
          <a:prstGeom prst="line">
            <a:avLst/>
          </a:prstGeom>
          <a:ln w="152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6535400" y="10139620"/>
            <a:ext cx="69310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BUSINESS SUPPORT</a:t>
            </a:r>
          </a:p>
          <a:p>
            <a:endParaRPr lang="en-GB" baseline="30000" smtClean="0">
              <a:solidFill>
                <a:schemeClr val="bg1"/>
              </a:solidFill>
            </a:endParaRPr>
          </a:p>
          <a:p>
            <a:r>
              <a:rPr lang="en-GB" baseline="30000" smtClean="0">
                <a:solidFill>
                  <a:schemeClr val="bg1"/>
                </a:solidFill>
              </a:rPr>
              <a:t>Lorem </a:t>
            </a:r>
            <a:r>
              <a:rPr lang="en-GB" baseline="30000">
                <a:solidFill>
                  <a:schemeClr val="bg1"/>
                </a:solidFill>
              </a:rPr>
              <a:t>ipsum dolor sit amet, consectetur </a:t>
            </a:r>
            <a:r>
              <a:rPr lang="en-GB" baseline="30000" smtClean="0">
                <a:solidFill>
                  <a:schemeClr val="bg1"/>
                </a:solidFill>
              </a:rPr>
              <a:t>Nunc ac laoreet nisi. Donec eget enim cursus, interdum </a:t>
            </a:r>
            <a:r>
              <a:rPr lang="en-GB" baseline="30000">
                <a:solidFill>
                  <a:schemeClr val="bg1"/>
                </a:solidFill>
              </a:rPr>
              <a:t>sem eget, iaculis libero. Aenean non </a:t>
            </a:r>
            <a:r>
              <a:rPr lang="en-GB" baseline="30000" smtClean="0">
                <a:solidFill>
                  <a:schemeClr val="bg1"/>
                </a:solidFill>
              </a:rPr>
              <a:t>scelerisque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69950" y="3048000"/>
            <a:ext cx="22574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consectetur adipiscing elit. Integer rhoncus eros ac ullamcorper semper. Curabitur </a:t>
            </a:r>
            <a:r>
              <a:rPr lang="en-US" sz="3000" smtClean="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 </a:t>
            </a: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sodales dui, at aliquam mauris pellentesque viverra. Ut ut tortor maximus, dignissim magna vel, suscipit sem. </a:t>
            </a:r>
            <a:endParaRPr lang="ru-RU" sz="3000">
              <a:solidFill>
                <a:schemeClr val="tx2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1817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31"/>
          <p:cNvSpPr>
            <a:spLocks noGrp="1"/>
          </p:cNvSpPr>
          <p:nvPr>
            <p:ph type="pic" sz="quarter" idx="10"/>
          </p:nvPr>
        </p:nvSpPr>
        <p:spPr>
          <a:solidFill>
            <a:schemeClr val="bg1">
              <a:lumMod val="95000"/>
            </a:schemeClr>
          </a:solidFill>
        </p:spPr>
      </p:sp>
      <p:sp>
        <p:nvSpPr>
          <p:cNvPr id="33" name="Рисунок 32"/>
          <p:cNvSpPr>
            <a:spLocks noGrp="1"/>
          </p:cNvSpPr>
          <p:nvPr>
            <p:ph type="pic" sz="quarter" idx="11"/>
          </p:nvPr>
        </p:nvSpPr>
        <p:spPr>
          <a:solidFill>
            <a:schemeClr val="bg1">
              <a:lumMod val="95000"/>
            </a:schemeClr>
          </a:solidFill>
        </p:spPr>
      </p:sp>
      <p:grpSp>
        <p:nvGrpSpPr>
          <p:cNvPr id="27" name="Группа 26"/>
          <p:cNvGrpSpPr/>
          <p:nvPr/>
        </p:nvGrpSpPr>
        <p:grpSpPr>
          <a:xfrm>
            <a:off x="12341225" y="3505200"/>
            <a:ext cx="6705600" cy="6705600"/>
            <a:chOff x="1520825" y="3429000"/>
            <a:chExt cx="6705600" cy="6705600"/>
          </a:xfrm>
        </p:grpSpPr>
        <p:sp>
          <p:nvSpPr>
            <p:cNvPr id="23" name="Овал 22"/>
            <p:cNvSpPr/>
            <p:nvPr/>
          </p:nvSpPr>
          <p:spPr>
            <a:xfrm>
              <a:off x="1520825" y="3429000"/>
              <a:ext cx="6705600" cy="6705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27397" y="5018623"/>
              <a:ext cx="2260628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baseline="30000" smtClean="0">
                  <a:solidFill>
                    <a:schemeClr val="tx2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20000" baseline="30000" smtClean="0">
                  <a:solidFill>
                    <a:schemeClr val="tx2"/>
                  </a:solidFill>
                  <a:latin typeface="linea-basic-10" panose="02000509000000000000" pitchFamily="49" charset="0"/>
                </a:rPr>
                <a:t>.</a:t>
              </a:r>
              <a:endParaRPr lang="en-US" sz="20000" baseline="30000">
                <a:solidFill>
                  <a:schemeClr val="tx2"/>
                </a:solidFill>
                <a:latin typeface="FontAwesome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60574" y="6099334"/>
              <a:ext cx="54832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corporate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167174" y="7609640"/>
              <a:ext cx="5270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aseline="30000" smtClean="0">
                  <a:solidFill>
                    <a:schemeClr val="tx2"/>
                  </a:solidFill>
                </a:rPr>
                <a:t>Lorem </a:t>
              </a:r>
              <a:r>
                <a:rPr lang="en-GB" baseline="30000">
                  <a:solidFill>
                    <a:schemeClr val="tx2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tx2"/>
                  </a:solidFill>
                </a:rPr>
                <a:t> </a:t>
              </a:r>
              <a:r>
                <a:rPr lang="en-GB" baseline="30000">
                  <a:solidFill>
                    <a:schemeClr val="tx2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tx2"/>
                  </a:solidFill>
                </a:rPr>
                <a:t>cursu</a:t>
              </a:r>
              <a:endParaRPr lang="en-GB" baseline="30000">
                <a:solidFill>
                  <a:schemeClr val="tx2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520825" y="1676400"/>
            <a:ext cx="11582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DOUBLE</a:t>
            </a:r>
          </a:p>
          <a:p>
            <a:pPr>
              <a:lnSpc>
                <a:spcPct val="80000"/>
              </a:lnSpc>
            </a:pPr>
            <a:r>
              <a:rPr lang="en-US" sz="15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SLANT</a:t>
            </a:r>
          </a:p>
          <a:p>
            <a:pPr>
              <a:lnSpc>
                <a:spcPct val="80000"/>
              </a:lnSpc>
            </a:pPr>
            <a:endParaRPr lang="ru-RU" sz="15000">
              <a:solidFill>
                <a:schemeClr val="tx2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749425" y="6019800"/>
            <a:ext cx="194151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70051" y="6753761"/>
            <a:ext cx="614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rPr>
              <a:t>WITH SMALL SUBTITLE</a:t>
            </a:r>
            <a:endParaRPr lang="en-GB" baseline="300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5416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178924" y="0"/>
            <a:ext cx="15198725" cy="13716000"/>
          </a:xfrm>
          <a:custGeom>
            <a:avLst/>
            <a:gdLst>
              <a:gd name="connsiteX0" fmla="*/ 0 w 10283825"/>
              <a:gd name="connsiteY0" fmla="*/ 0 h 13716000"/>
              <a:gd name="connsiteX1" fmla="*/ 10283825 w 10283825"/>
              <a:gd name="connsiteY1" fmla="*/ 0 h 13716000"/>
              <a:gd name="connsiteX2" fmla="*/ 10283825 w 10283825"/>
              <a:gd name="connsiteY2" fmla="*/ 13716000 h 13716000"/>
              <a:gd name="connsiteX3" fmla="*/ 0 w 10283825"/>
              <a:gd name="connsiteY3" fmla="*/ 13716000 h 13716000"/>
              <a:gd name="connsiteX4" fmla="*/ 0 w 10283825"/>
              <a:gd name="connsiteY4" fmla="*/ 0 h 13716000"/>
              <a:gd name="connsiteX0" fmla="*/ 3962400 w 10283825"/>
              <a:gd name="connsiteY0" fmla="*/ 0 h 13716000"/>
              <a:gd name="connsiteX1" fmla="*/ 10283825 w 10283825"/>
              <a:gd name="connsiteY1" fmla="*/ 0 h 13716000"/>
              <a:gd name="connsiteX2" fmla="*/ 10283825 w 10283825"/>
              <a:gd name="connsiteY2" fmla="*/ 13716000 h 13716000"/>
              <a:gd name="connsiteX3" fmla="*/ 0 w 10283825"/>
              <a:gd name="connsiteY3" fmla="*/ 13716000 h 13716000"/>
              <a:gd name="connsiteX4" fmla="*/ 3962400 w 10283825"/>
              <a:gd name="connsiteY4" fmla="*/ 0 h 13716000"/>
              <a:gd name="connsiteX0" fmla="*/ 8877300 w 15198725"/>
              <a:gd name="connsiteY0" fmla="*/ 0 h 13716000"/>
              <a:gd name="connsiteX1" fmla="*/ 15198725 w 15198725"/>
              <a:gd name="connsiteY1" fmla="*/ 0 h 13716000"/>
              <a:gd name="connsiteX2" fmla="*/ 15198725 w 15198725"/>
              <a:gd name="connsiteY2" fmla="*/ 13716000 h 13716000"/>
              <a:gd name="connsiteX3" fmla="*/ 0 w 15198725"/>
              <a:gd name="connsiteY3" fmla="*/ 13716000 h 13716000"/>
              <a:gd name="connsiteX4" fmla="*/ 8877300 w 15198725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98725" h="13716000">
                <a:moveTo>
                  <a:pt x="8877300" y="0"/>
                </a:moveTo>
                <a:lnTo>
                  <a:pt x="15198725" y="0"/>
                </a:lnTo>
                <a:lnTo>
                  <a:pt x="15198725" y="13716000"/>
                </a:lnTo>
                <a:lnTo>
                  <a:pt x="0" y="13716000"/>
                </a:lnTo>
                <a:lnTo>
                  <a:pt x="8877300" y="0"/>
                </a:lnTo>
                <a:close/>
              </a:path>
            </a:pathLst>
          </a:cu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8008601" y="2590800"/>
            <a:ext cx="6143624" cy="1905000"/>
            <a:chOff x="1670051" y="6019800"/>
            <a:chExt cx="6143624" cy="1905000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1749425" y="60198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670051" y="6755249"/>
              <a:ext cx="614362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GREGORY SMITH </a:t>
              </a:r>
              <a:r>
                <a:rPr lang="en-US" sz="3000" i="1" spc="300" smtClean="0">
                  <a:solidFill>
                    <a:schemeClr val="bg1"/>
                  </a:solidFill>
                  <a:latin typeface="Montserrat Hairline" panose="00000300000000000000" pitchFamily="50" charset="0"/>
                </a:rPr>
                <a:t>creative director</a:t>
              </a:r>
              <a:endParaRPr lang="en-GB" sz="3000" i="1" baseline="30000" smtClean="0">
                <a:solidFill>
                  <a:schemeClr val="bg1"/>
                </a:solidFill>
                <a:latin typeface="Montserrat Hairline" panose="00000300000000000000" pitchFamily="50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517651" y="1447800"/>
            <a:ext cx="9372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BECAUSE</a:t>
            </a:r>
          </a:p>
          <a:p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WE WORKING</a:t>
            </a:r>
          </a:p>
          <a:p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IN DESIGN</a:t>
            </a:r>
            <a:endParaRPr lang="ru-RU" sz="900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17651" y="6454914"/>
            <a:ext cx="9528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300" smtClean="0">
                <a:solidFill>
                  <a:schemeClr val="accent1"/>
                </a:solidFill>
                <a:latin typeface="Montserrat" panose="00000500000000000000" pitchFamily="50" charset="0"/>
              </a:rPr>
              <a:t>. . . and have some strict rules</a:t>
            </a:r>
            <a:endParaRPr lang="en-GB" baseline="30000" smtClean="0">
              <a:solidFill>
                <a:schemeClr val="accent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93851" y="8017853"/>
            <a:ext cx="8001000" cy="2269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</a:t>
            </a: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19808825" y="9067800"/>
            <a:ext cx="3352800" cy="33528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702205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-3175" y="-2"/>
            <a:ext cx="24380823" cy="137160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9" name="Группа 8"/>
          <p:cNvGrpSpPr/>
          <p:nvPr/>
        </p:nvGrpSpPr>
        <p:grpSpPr>
          <a:xfrm>
            <a:off x="1292225" y="1600200"/>
            <a:ext cx="12192000" cy="4419600"/>
            <a:chOff x="2206625" y="2514600"/>
            <a:chExt cx="12192000" cy="4419600"/>
          </a:xfrm>
        </p:grpSpPr>
        <p:sp>
          <p:nvSpPr>
            <p:cNvPr id="41" name="TextBox 40"/>
            <p:cNvSpPr txBox="1"/>
            <p:nvPr/>
          </p:nvSpPr>
          <p:spPr>
            <a:xfrm>
              <a:off x="2206625" y="2514600"/>
              <a:ext cx="1219200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CONTACT</a:t>
              </a:r>
            </a:p>
            <a:p>
              <a:pPr>
                <a:lnSpc>
                  <a:spcPct val="80000"/>
                </a:lnSpc>
              </a:pPr>
              <a:r>
                <a:rPr lang="en-US" sz="15000" smtClean="0">
                  <a:solidFill>
                    <a:schemeClr val="bg1"/>
                  </a:solidFill>
                  <a:latin typeface="Montserrat Semi Bold" panose="00000700000000000000" pitchFamily="50" charset="0"/>
                </a:rPr>
                <a:t>SLIDE</a:t>
              </a:r>
              <a:endParaRPr lang="ru-RU" sz="15000">
                <a:solidFill>
                  <a:schemeClr val="bg1"/>
                </a:solidFill>
              </a:endParaRP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435225" y="6934200"/>
              <a:ext cx="194151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Группа 43"/>
          <p:cNvGrpSpPr/>
          <p:nvPr/>
        </p:nvGrpSpPr>
        <p:grpSpPr>
          <a:xfrm>
            <a:off x="15998825" y="4025353"/>
            <a:ext cx="7010400" cy="2366824"/>
            <a:chOff x="758825" y="10439400"/>
            <a:chExt cx="7010400" cy="2366824"/>
          </a:xfrm>
        </p:grpSpPr>
        <p:sp>
          <p:nvSpPr>
            <p:cNvPr id="45" name="TextBox 44"/>
            <p:cNvSpPr txBox="1"/>
            <p:nvPr/>
          </p:nvSpPr>
          <p:spPr>
            <a:xfrm>
              <a:off x="3349625" y="10761333"/>
              <a:ext cx="44196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Cobbleport str, 90-210</a:t>
              </a:r>
            </a:p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Washington DC, 66553</a:t>
              </a:r>
              <a:endParaRPr lang="en-US" sz="3000" spc="-15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58825" y="10439400"/>
              <a:ext cx="2185998" cy="21213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93070" y="11277600"/>
              <a:ext cx="1517508" cy="1528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0" baseline="30000" smtClean="0">
                  <a:solidFill>
                    <a:schemeClr val="tx2"/>
                  </a:solidFill>
                  <a:latin typeface="Pe-icon-7-stroke" pitchFamily="2" charset="0"/>
                </a:rPr>
                <a:t></a:t>
              </a:r>
              <a:endParaRPr lang="en-US" sz="14000" baseline="30000">
                <a:solidFill>
                  <a:schemeClr val="tx2"/>
                </a:solidFill>
                <a:latin typeface="FontAwesome" pitchFamily="2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5998825" y="6939346"/>
            <a:ext cx="7467600" cy="2412288"/>
            <a:chOff x="8836025" y="10439400"/>
            <a:chExt cx="7467600" cy="2412288"/>
          </a:xfrm>
        </p:grpSpPr>
        <p:sp>
          <p:nvSpPr>
            <p:cNvPr id="49" name="TextBox 48"/>
            <p:cNvSpPr txBox="1"/>
            <p:nvPr/>
          </p:nvSpPr>
          <p:spPr>
            <a:xfrm>
              <a:off x="11522516" y="10761333"/>
              <a:ext cx="478110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Phone: +4 123 456 789</a:t>
              </a:r>
            </a:p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Fax: +5 987 654 321</a:t>
              </a:r>
              <a:endParaRPr lang="en-US" sz="3000" spc="-15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8836025" y="10439400"/>
              <a:ext cx="2185998" cy="2412288"/>
              <a:chOff x="12214411" y="8699091"/>
              <a:chExt cx="2185998" cy="2412288"/>
            </a:xfrm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12214411" y="8699091"/>
                <a:ext cx="2185998" cy="21213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2548656" y="9582755"/>
                <a:ext cx="1517508" cy="15286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0" baseline="30000" smtClean="0">
                    <a:solidFill>
                      <a:schemeClr val="tx2"/>
                    </a:solidFill>
                    <a:latin typeface="Pe-icon-7-stroke" pitchFamily="2" charset="0"/>
                  </a:rPr>
                  <a:t></a:t>
                </a:r>
                <a:endParaRPr lang="en-US" sz="14000" baseline="30000">
                  <a:solidFill>
                    <a:schemeClr val="tx2"/>
                  </a:solidFill>
                  <a:latin typeface="FontAwesome" pitchFamily="2" charset="0"/>
                </a:endParaRPr>
              </a:p>
            </p:txBody>
          </p:sp>
        </p:grpSp>
      </p:grpSp>
      <p:grpSp>
        <p:nvGrpSpPr>
          <p:cNvPr id="53" name="Группа 52"/>
          <p:cNvGrpSpPr/>
          <p:nvPr/>
        </p:nvGrpSpPr>
        <p:grpSpPr>
          <a:xfrm>
            <a:off x="15998825" y="9970212"/>
            <a:ext cx="7443798" cy="2374188"/>
            <a:chOff x="16632227" y="10439400"/>
            <a:chExt cx="7443798" cy="2374188"/>
          </a:xfrm>
        </p:grpSpPr>
        <p:sp>
          <p:nvSpPr>
            <p:cNvPr id="54" name="TextBox 53"/>
            <p:cNvSpPr txBox="1"/>
            <p:nvPr/>
          </p:nvSpPr>
          <p:spPr>
            <a:xfrm>
              <a:off x="19359562" y="10761333"/>
              <a:ext cx="471646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www.companynam.com</a:t>
              </a:r>
            </a:p>
            <a:p>
              <a:pPr>
                <a:lnSpc>
                  <a:spcPct val="130000"/>
                </a:lnSpc>
              </a:pPr>
              <a:r>
                <a:rPr lang="en-US" sz="3000" spc="-150" smtClean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company@mail.com</a:t>
              </a:r>
              <a:endParaRPr lang="en-US" sz="3000" spc="-15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grpSp>
          <p:nvGrpSpPr>
            <p:cNvPr id="55" name="Группа 54"/>
            <p:cNvGrpSpPr/>
            <p:nvPr/>
          </p:nvGrpSpPr>
          <p:grpSpPr>
            <a:xfrm>
              <a:off x="16632227" y="10439400"/>
              <a:ext cx="2185998" cy="2374188"/>
              <a:chOff x="12214411" y="8699091"/>
              <a:chExt cx="2185998" cy="2374188"/>
            </a:xfrm>
          </p:grpSpPr>
          <p:sp>
            <p:nvSpPr>
              <p:cNvPr id="56" name="Прямоугольник 55"/>
              <p:cNvSpPr/>
              <p:nvPr/>
            </p:nvSpPr>
            <p:spPr>
              <a:xfrm>
                <a:off x="12214411" y="8699091"/>
                <a:ext cx="2185998" cy="21213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2586756" y="9544655"/>
                <a:ext cx="1517508" cy="15286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0" baseline="30000" smtClean="0">
                    <a:solidFill>
                      <a:schemeClr val="tx2"/>
                    </a:solidFill>
                    <a:latin typeface="Pe-icon-7-stroke" pitchFamily="2" charset="0"/>
                  </a:rPr>
                  <a:t></a:t>
                </a:r>
                <a:endParaRPr lang="en-US" sz="14000" baseline="30000">
                  <a:solidFill>
                    <a:schemeClr val="tx2"/>
                  </a:solidFill>
                  <a:latin typeface="FontAwesome" pitchFamily="2" charset="0"/>
                </a:endParaRPr>
              </a:p>
            </p:txBody>
          </p:sp>
        </p:grpSp>
      </p:grpSp>
      <p:sp>
        <p:nvSpPr>
          <p:cNvPr id="58" name="TextBox 57"/>
          <p:cNvSpPr txBox="1"/>
          <p:nvPr/>
        </p:nvSpPr>
        <p:spPr>
          <a:xfrm>
            <a:off x="1444625" y="7010400"/>
            <a:ext cx="11201400" cy="171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orem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 dolor sit amet, consectetur adipiscing elit. Integer rhoncus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ullamcorper semper urabitur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</a:t>
            </a:r>
          </a:p>
        </p:txBody>
      </p:sp>
    </p:spTree>
    <p:extLst>
      <p:ext uri="{BB962C8B-B14F-4D97-AF65-F5344CB8AC3E}">
        <p14:creationId xmlns:p14="http://schemas.microsoft.com/office/powerpoint/2010/main" val="333973444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24377650" cy="13716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01826" y="2006909"/>
            <a:ext cx="6934199" cy="9702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38611" y="5867400"/>
            <a:ext cx="2260628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0" baseline="30000" smtClean="0">
                <a:solidFill>
                  <a:schemeClr val="tx2"/>
                </a:solidFill>
                <a:latin typeface="Pe-icon-7-stroke" pitchFamily="2" charset="0"/>
              </a:rPr>
              <a:t></a:t>
            </a:r>
            <a:endParaRPr lang="en-US" sz="40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83825" y="2362200"/>
            <a:ext cx="12877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spc="300">
                <a:solidFill>
                  <a:schemeClr val="bg1"/>
                </a:solidFill>
                <a:latin typeface="Montserrat" panose="00000500000000000000" pitchFamily="50" charset="0"/>
              </a:rPr>
              <a:t>We grow our </a:t>
            </a:r>
            <a:endParaRPr lang="en-US" sz="10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US" sz="10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business beyound</a:t>
            </a:r>
            <a:endParaRPr lang="en-US" sz="10000" spc="30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US" sz="10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possible </a:t>
            </a:r>
            <a:r>
              <a:rPr lang="en-US" sz="10000" spc="300">
                <a:solidFill>
                  <a:schemeClr val="bg1"/>
                </a:solidFill>
                <a:latin typeface="Montserrat" panose="00000500000000000000" pitchFamily="50" charset="0"/>
              </a:rPr>
              <a:t>limits</a:t>
            </a:r>
            <a:endParaRPr lang="en-US" sz="10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36225" y="7848600"/>
            <a:ext cx="12420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83825" y="8740676"/>
            <a:ext cx="1303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amet, consectetur adipiscing elit. Integer rhoncus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eros </a:t>
            </a:r>
          </a:p>
          <a:p>
            <a:pPr>
              <a:lnSpc>
                <a:spcPct val="120000"/>
              </a:lnSpc>
            </a:pP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ullamcorper semper urabitur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 sodales dui, at aliquam mauris pellentesque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viver. Ut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 tortor maximus, dignissim magna  urabitur </a:t>
            </a:r>
            <a:r>
              <a:rPr lang="en-US" sz="3000" i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 sodales </a:t>
            </a:r>
            <a:r>
              <a:rPr lang="en-US" sz="3000" i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adipiscing elites  consectetur.</a:t>
            </a:r>
            <a:endParaRPr lang="ru-RU" sz="3000" i="1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00906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3175" y="-2"/>
            <a:ext cx="24380823" cy="13716001"/>
          </a:xfrm>
          <a:prstGeom prst="rect">
            <a:avLst/>
          </a:prstGeom>
          <a:solidFill>
            <a:schemeClr val="tx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4" name="Группа 13"/>
          <p:cNvGrpSpPr/>
          <p:nvPr/>
        </p:nvGrpSpPr>
        <p:grpSpPr>
          <a:xfrm>
            <a:off x="7388225" y="3886200"/>
            <a:ext cx="10363200" cy="5796545"/>
            <a:chOff x="12798425" y="6624055"/>
            <a:chExt cx="10363200" cy="579654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2798425" y="6624055"/>
              <a:ext cx="8382000" cy="4408910"/>
              <a:chOff x="3730625" y="4658890"/>
              <a:chExt cx="8382000" cy="440891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730625" y="4658890"/>
                <a:ext cx="8382000" cy="3799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15000" smtClean="0">
                    <a:solidFill>
                      <a:schemeClr val="bg1"/>
                    </a:solidFill>
                    <a:latin typeface="Montserrat Semi Bold" panose="00000700000000000000" pitchFamily="50" charset="0"/>
                  </a:rPr>
                  <a:t>THANK 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sz="15000" smtClean="0">
                    <a:solidFill>
                      <a:schemeClr val="bg1"/>
                    </a:solidFill>
                    <a:latin typeface="Montserrat Semi Bold" panose="00000700000000000000" pitchFamily="50" charset="0"/>
                  </a:rPr>
                  <a:t>YOU</a:t>
                </a:r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111625" y="9067800"/>
                <a:ext cx="1941517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Прямоугольный треугольник 12"/>
            <p:cNvSpPr/>
            <p:nvPr/>
          </p:nvSpPr>
          <p:spPr>
            <a:xfrm flipH="1">
              <a:off x="19808825" y="9067800"/>
              <a:ext cx="3352800" cy="33528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5133481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6425" y="8763000"/>
            <a:ext cx="929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2105881"/>
      </p:ext>
    </p:extLst>
  </p:cSld>
  <p:clrMapOvr>
    <a:masterClrMapping/>
  </p:clrMapOvr>
  <p:transition spd="slow" advClick="0" advTm="1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35025" y="1314271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CEO’S STATEMENT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93777" y="2304871"/>
            <a:ext cx="189674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ый треугольник 24"/>
          <p:cNvSpPr/>
          <p:nvPr/>
        </p:nvSpPr>
        <p:spPr>
          <a:xfrm flipH="1">
            <a:off x="18284825" y="7467600"/>
            <a:ext cx="5175249" cy="5175249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869950" y="3048000"/>
            <a:ext cx="22574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consectetur adipiscing elit. Integer rhoncus eros ac ullamcorper semper. Curabitur </a:t>
            </a:r>
            <a:r>
              <a:rPr lang="en-US" sz="3000" smtClean="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 </a:t>
            </a:r>
            <a:r>
              <a:rPr lang="en-US" sz="3000">
                <a:solidFill>
                  <a:schemeClr val="tx2"/>
                </a:solidFill>
                <a:latin typeface="Montserrat Hairline" panose="000003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sodales dui, at aliquam mauris pellentesque viverra. Ut ut tortor maximus, dignissim magna vel, suscipit sem. </a:t>
            </a:r>
            <a:endParaRPr lang="ru-RU" sz="3000">
              <a:solidFill>
                <a:schemeClr val="tx2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464425" y="5334000"/>
            <a:ext cx="12079646" cy="5257800"/>
            <a:chOff x="7616825" y="5181600"/>
            <a:chExt cx="12079646" cy="5257800"/>
          </a:xfrm>
        </p:grpSpPr>
        <p:sp>
          <p:nvSpPr>
            <p:cNvPr id="12" name="TextBox 11"/>
            <p:cNvSpPr txBox="1"/>
            <p:nvPr/>
          </p:nvSpPr>
          <p:spPr>
            <a:xfrm>
              <a:off x="7616825" y="5181600"/>
              <a:ext cx="2251074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0000" b="1" smtClean="0">
                  <a:solidFill>
                    <a:schemeClr val="accent1"/>
                  </a:solidFill>
                  <a:latin typeface="Montserrat Hairline" panose="00000300000000000000" pitchFamily="50" charset="0"/>
                </a:rPr>
                <a:t>+</a:t>
              </a:r>
              <a:endParaRPr lang="ru-RU" sz="30000" b="1">
                <a:solidFill>
                  <a:schemeClr val="accent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69225" y="8131076"/>
              <a:ext cx="1192724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B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orem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ipsum dolor sit amet, consectetur adipiscing elit. Integer rhoncus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eros ullamcorper semper urabitur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consectetur sodales dui, at aliquam mauris pellentesque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viver. Ut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ut tortor maximus, dignissim magna  urabitur </a:t>
              </a:r>
              <a:r>
                <a:rPr lang="en-US" sz="3000" i="1" smtClean="0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consect sodales </a:t>
              </a:r>
              <a:r>
                <a:rPr lang="en-US" sz="3000" i="1">
                  <a:solidFill>
                    <a:schemeClr val="tx2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adipiscing elites  consectetur.</a:t>
              </a:r>
              <a:endParaRPr lang="ru-RU" sz="3000" i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075387" y="6220361"/>
              <a:ext cx="89714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THIS IS HOW</a:t>
              </a:r>
            </a:p>
            <a:p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WE START OUR BUSINESS</a:t>
              </a: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6347785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39825" y="5105400"/>
            <a:ext cx="6921411" cy="7391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686421" y="5105400"/>
            <a:ext cx="6921411" cy="7391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188626" y="5105400"/>
            <a:ext cx="6921411" cy="7391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987425" y="1256942"/>
            <a:ext cx="22609175" cy="2934058"/>
            <a:chOff x="1085850" y="1066800"/>
            <a:chExt cx="22609175" cy="2934058"/>
          </a:xfrm>
        </p:grpSpPr>
        <p:sp>
          <p:nvSpPr>
            <p:cNvPr id="16" name="TextBox 15"/>
            <p:cNvSpPr txBox="1"/>
            <p:nvPr/>
          </p:nvSpPr>
          <p:spPr>
            <a:xfrm>
              <a:off x="1085850" y="1066800"/>
              <a:ext cx="201993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9000" smtClean="0">
                  <a:solidFill>
                    <a:schemeClr val="tx2"/>
                  </a:solidFill>
                  <a:latin typeface="Montserrat Hairline" panose="00000300000000000000" pitchFamily="50" charset="0"/>
                </a:rPr>
                <a:t>COMPANY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</a:t>
              </a:r>
              <a:r>
                <a:rPr lang="en-US" sz="9000" smtClean="0">
                  <a:solidFill>
                    <a:schemeClr val="accent1"/>
                  </a:solidFill>
                  <a:latin typeface="Montserrat Light" panose="00000400000000000000" pitchFamily="50" charset="0"/>
                </a:rPr>
                <a:t>/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 EXPERTISE</a:t>
              </a:r>
              <a:endParaRPr lang="ru-RU" sz="9000">
                <a:solidFill>
                  <a:schemeClr val="tx2"/>
                </a:solidFill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244602" y="2057400"/>
              <a:ext cx="1896744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120775" y="2800529"/>
              <a:ext cx="225742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Lorem ipsum dolor sit amet, consectetur adipiscing elit. Integer rhoncus eros ac ullamcorper semper. Curabitur </a:t>
              </a:r>
              <a:r>
                <a:rPr lang="en-US" sz="3000" smtClean="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consecte </a:t>
              </a:r>
              <a:r>
                <a:rPr lang="en-US" sz="300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sodales dui, at aliquam mauris pellentesque viverra. Ut ut tortor maximus, dignissim magna vel, suscipit sem. </a:t>
              </a:r>
              <a:endParaRPr lang="ru-RU" sz="30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139825" y="7010400"/>
            <a:ext cx="6921411" cy="4953000"/>
            <a:chOff x="1139825" y="7010400"/>
            <a:chExt cx="6921411" cy="4953000"/>
          </a:xfrm>
        </p:grpSpPr>
        <p:sp>
          <p:nvSpPr>
            <p:cNvPr id="20" name="TextBox 19"/>
            <p:cNvSpPr txBox="1"/>
            <p:nvPr/>
          </p:nvSpPr>
          <p:spPr>
            <a:xfrm>
              <a:off x="3451197" y="7010400"/>
              <a:ext cx="2260628" cy="399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8000" baseline="30000" smtClean="0">
                  <a:solidFill>
                    <a:schemeClr val="bg1"/>
                  </a:solidFill>
                  <a:latin typeface="Pe-icon-7-stroke" pitchFamily="2" charset="0"/>
                </a:rPr>
                <a:t></a:t>
              </a:r>
              <a:endParaRPr lang="en-US" sz="38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39825" y="10639961"/>
              <a:ext cx="69214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GRAPHIC DESIGN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PROTOTYPING</a:t>
              </a: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2314530" y="10058400"/>
              <a:ext cx="4572000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8645525" y="7010400"/>
            <a:ext cx="6921411" cy="4953000"/>
            <a:chOff x="1139825" y="7010400"/>
            <a:chExt cx="6921411" cy="4953000"/>
          </a:xfrm>
        </p:grpSpPr>
        <p:sp>
          <p:nvSpPr>
            <p:cNvPr id="27" name="TextBox 26"/>
            <p:cNvSpPr txBox="1"/>
            <p:nvPr/>
          </p:nvSpPr>
          <p:spPr>
            <a:xfrm>
              <a:off x="3451197" y="7010400"/>
              <a:ext cx="2260628" cy="4196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0" baseline="30000" smtClean="0">
                  <a:solidFill>
                    <a:schemeClr val="bg1"/>
                  </a:solidFill>
                  <a:latin typeface="Pe-icon-7-stroke" pitchFamily="2" charset="0"/>
                </a:rPr>
                <a:t></a:t>
              </a:r>
              <a:endParaRPr lang="en-US" sz="4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39825" y="10639961"/>
              <a:ext cx="69214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WEB DEVELOPING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AND SUPPORT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314530" y="10058400"/>
              <a:ext cx="4572000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16151225" y="6934200"/>
            <a:ext cx="6921411" cy="5029200"/>
            <a:chOff x="1139825" y="6934200"/>
            <a:chExt cx="6921411" cy="5029200"/>
          </a:xfrm>
        </p:grpSpPr>
        <p:sp>
          <p:nvSpPr>
            <p:cNvPr id="31" name="TextBox 30"/>
            <p:cNvSpPr txBox="1"/>
            <p:nvPr/>
          </p:nvSpPr>
          <p:spPr>
            <a:xfrm>
              <a:off x="3451197" y="6934200"/>
              <a:ext cx="2260628" cy="4196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0" baseline="30000" smtClean="0">
                  <a:solidFill>
                    <a:schemeClr val="bg1"/>
                  </a:solidFill>
                  <a:latin typeface="Pe-icon-7-stroke" pitchFamily="2" charset="0"/>
                </a:rPr>
                <a:t></a:t>
              </a:r>
              <a:endParaRPr lang="en-US" sz="40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39825" y="10639961"/>
              <a:ext cx="69214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MARKETING</a:t>
              </a:r>
            </a:p>
            <a:p>
              <a:pPr algn="ctr"/>
              <a:r>
                <a:rPr lang="en-US" sz="4000" spc="300" smtClean="0">
                  <a:solidFill>
                    <a:schemeClr val="bg1"/>
                  </a:solidFill>
                  <a:latin typeface="Montserrat" panose="00000500000000000000" pitchFamily="50" charset="0"/>
                </a:rPr>
                <a:t>WEB ANALYTICS</a:t>
              </a: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2314530" y="10058400"/>
              <a:ext cx="4572000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511581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987425" y="1256942"/>
            <a:ext cx="22609175" cy="2934058"/>
            <a:chOff x="1085850" y="1066800"/>
            <a:chExt cx="22609175" cy="2934058"/>
          </a:xfrm>
        </p:grpSpPr>
        <p:sp>
          <p:nvSpPr>
            <p:cNvPr id="27" name="TextBox 26"/>
            <p:cNvSpPr txBox="1"/>
            <p:nvPr/>
          </p:nvSpPr>
          <p:spPr>
            <a:xfrm>
              <a:off x="1085850" y="1066800"/>
              <a:ext cx="201993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9000" smtClean="0">
                  <a:solidFill>
                    <a:schemeClr val="tx2"/>
                  </a:solidFill>
                  <a:latin typeface="Montserrat Hairline" panose="00000300000000000000" pitchFamily="50" charset="0"/>
                </a:rPr>
                <a:t>COMPANY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</a:t>
              </a:r>
              <a:r>
                <a:rPr lang="en-US" sz="9000" smtClean="0">
                  <a:solidFill>
                    <a:schemeClr val="accent1"/>
                  </a:solidFill>
                  <a:latin typeface="Montserrat Light" panose="00000400000000000000" pitchFamily="50" charset="0"/>
                </a:rPr>
                <a:t>/</a:t>
              </a:r>
              <a:r>
                <a:rPr lang="en-US" sz="9000" smtClean="0">
                  <a:solidFill>
                    <a:schemeClr val="tx2"/>
                  </a:solidFill>
                  <a:latin typeface="Montserrat Semi Bold" panose="00000700000000000000" pitchFamily="50" charset="0"/>
                </a:rPr>
                <a:t>  WORKING PROCESS</a:t>
              </a:r>
              <a:endParaRPr lang="ru-RU" sz="9000">
                <a:solidFill>
                  <a:schemeClr val="tx2"/>
                </a:solidFill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244602" y="2057400"/>
              <a:ext cx="2004059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120775" y="2800529"/>
              <a:ext cx="225742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00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Lorem ipsum dolor sit amet, consectetur adipiscing elit. Integer rhoncus eros ac ullamcorper semper. Curabitur </a:t>
              </a:r>
              <a:r>
                <a:rPr lang="en-US" sz="3000" smtClean="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consecte </a:t>
              </a:r>
              <a:r>
                <a:rPr lang="en-US" sz="3000">
                  <a:solidFill>
                    <a:schemeClr val="tx2"/>
                  </a:solidFill>
                  <a:latin typeface="Montserrat Hairline" panose="000003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sodales dui, at aliquam mauris pellentesque viverra. Ut ut tortor maximus, dignissim magna vel, suscipit sem. </a:t>
              </a:r>
              <a:endParaRPr lang="ru-RU" sz="30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847251" y="8845927"/>
            <a:ext cx="6769574" cy="4031873"/>
            <a:chOff x="-219549" y="8839200"/>
            <a:chExt cx="6769574" cy="4031873"/>
          </a:xfrm>
        </p:grpSpPr>
        <p:sp>
          <p:nvSpPr>
            <p:cNvPr id="31" name="TextBox 30"/>
            <p:cNvSpPr txBox="1"/>
            <p:nvPr/>
          </p:nvSpPr>
          <p:spPr>
            <a:xfrm>
              <a:off x="-219549" y="8839200"/>
              <a:ext cx="6769574" cy="4031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MARKETING</a:t>
              </a:r>
            </a:p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AND RESEARCH</a:t>
              </a: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/>
                <a:t>Lorem ipsum dolor sit amet, consectetur .</a:t>
              </a:r>
              <a:r>
                <a:rPr lang="en-GB" baseline="30000" smtClean="0"/>
                <a:t> </a:t>
              </a:r>
              <a:r>
                <a:rPr lang="en-GB" baseline="30000"/>
                <a:t>Nunc ac laoreet nisi. Donec eget enim cursus, interdum sem eget, iaculis libero. Aenean non scelerisque dolor. </a:t>
              </a:r>
              <a:r>
                <a:rPr lang="en-GB" baseline="30000" smtClean="0"/>
                <a:t> Donec </a:t>
              </a:r>
              <a:r>
                <a:rPr lang="en-GB" baseline="30000"/>
                <a:t>non </a:t>
              </a:r>
              <a:r>
                <a:rPr lang="en-GB" baseline="30000" smtClean="0"/>
                <a:t>laoreet</a:t>
              </a: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/>
          <p:cNvGrpSpPr/>
          <p:nvPr/>
        </p:nvGrpSpPr>
        <p:grpSpPr>
          <a:xfrm>
            <a:off x="2854133" y="5372209"/>
            <a:ext cx="2755811" cy="2933591"/>
            <a:chOff x="2854133" y="5372209"/>
            <a:chExt cx="2755811" cy="2933591"/>
          </a:xfrm>
        </p:grpSpPr>
        <p:sp>
          <p:nvSpPr>
            <p:cNvPr id="34" name="Овал 33"/>
            <p:cNvSpPr/>
            <p:nvPr/>
          </p:nvSpPr>
          <p:spPr>
            <a:xfrm>
              <a:off x="2854133" y="5372209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28596" y="6571992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basic-10" panose="02000509000000000000" pitchFamily="49" charset="0"/>
                </a:rPr>
                <a:t>@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8676801" y="8845927"/>
            <a:ext cx="6769574" cy="4031873"/>
            <a:chOff x="-219549" y="8839200"/>
            <a:chExt cx="6769574" cy="4031873"/>
          </a:xfrm>
        </p:grpSpPr>
        <p:sp>
          <p:nvSpPr>
            <p:cNvPr id="43" name="TextBox 42"/>
            <p:cNvSpPr txBox="1"/>
            <p:nvPr/>
          </p:nvSpPr>
          <p:spPr>
            <a:xfrm>
              <a:off x="-219549" y="8839200"/>
              <a:ext cx="6769574" cy="4031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DESIGN AND</a:t>
              </a:r>
            </a:p>
            <a:p>
              <a:pPr algn="ctr"/>
              <a:r>
                <a: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DEVELOPMENT</a:t>
              </a: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endParaRPr lang="en-US" sz="4000" spc="30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  <a:p>
              <a:pPr algn="ctr"/>
              <a:r>
                <a:rPr lang="en-GB" baseline="30000"/>
                <a:t>Lorem ipsum dolor sit amet, consectetur .</a:t>
              </a:r>
              <a:r>
                <a:rPr lang="en-GB" baseline="30000" smtClean="0"/>
                <a:t> </a:t>
              </a:r>
              <a:r>
                <a:rPr lang="en-GB" baseline="30000"/>
                <a:t>Nunc ac laoreet nisi. Donec eget enim cursus, interdum sem eget, iaculis libero. Aenean non scelerisque dolor. </a:t>
              </a:r>
              <a:r>
                <a:rPr lang="en-GB" baseline="30000" smtClean="0"/>
                <a:t> Donec </a:t>
              </a:r>
              <a:r>
                <a:rPr lang="en-GB" baseline="30000"/>
                <a:t>non </a:t>
              </a:r>
              <a:r>
                <a:rPr lang="en-GB" baseline="30000" smtClean="0"/>
                <a:t>laoreet</a:t>
              </a:r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2825315" y="10668000"/>
              <a:ext cx="679846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Овал 40"/>
          <p:cNvSpPr/>
          <p:nvPr/>
        </p:nvSpPr>
        <p:spPr>
          <a:xfrm>
            <a:off x="10683683" y="5372209"/>
            <a:ext cx="2755811" cy="2755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0958146" y="6571992"/>
            <a:ext cx="2206884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aseline="30000" smtClean="0">
                <a:solidFill>
                  <a:schemeClr val="bg1"/>
                </a:solidFill>
                <a:latin typeface="linea-basic-10" panose="02000509000000000000" pitchFamily="49" charset="0"/>
              </a:rPr>
              <a:t></a:t>
            </a:r>
            <a:endParaRPr lang="en-US" sz="16000" baseline="3000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16506351" y="5372209"/>
            <a:ext cx="6769574" cy="7505591"/>
            <a:chOff x="847251" y="5372209"/>
            <a:chExt cx="6769574" cy="7505591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847251" y="8845927"/>
              <a:ext cx="6769574" cy="4031873"/>
              <a:chOff x="-219549" y="8839200"/>
              <a:chExt cx="6769574" cy="4031873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-219549" y="8839200"/>
                <a:ext cx="6769574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spc="300" smtClean="0">
                    <a:solidFill>
                      <a:schemeClr val="tx2"/>
                    </a:solidFill>
                    <a:latin typeface="Montserrat" panose="00000500000000000000" pitchFamily="50" charset="0"/>
                  </a:rPr>
                  <a:t>SUPPORT AND</a:t>
                </a:r>
              </a:p>
              <a:p>
                <a:pPr algn="ctr"/>
                <a:r>
                  <a:rPr lang="en-US" sz="4000" spc="300" smtClean="0">
                    <a:solidFill>
                      <a:schemeClr val="tx2"/>
                    </a:solidFill>
                    <a:latin typeface="Montserrat" panose="00000500000000000000" pitchFamily="50" charset="0"/>
                  </a:rPr>
                  <a:t>MAINTENANCE</a:t>
                </a:r>
              </a:p>
              <a:p>
                <a:pPr algn="ctr"/>
                <a:endPara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endParaRPr>
              </a:p>
              <a:p>
                <a:pPr algn="ctr"/>
                <a:endParaRPr lang="en-US" sz="4000" spc="300" smtClean="0">
                  <a:solidFill>
                    <a:schemeClr val="tx2"/>
                  </a:solidFill>
                  <a:latin typeface="Montserrat" panose="00000500000000000000" pitchFamily="50" charset="0"/>
                </a:endParaRPr>
              </a:p>
              <a:p>
                <a:pPr algn="ctr"/>
                <a:r>
                  <a:rPr lang="en-GB" baseline="30000"/>
                  <a:t>Lorem ipsum dolor sit amet, consectetur .</a:t>
                </a:r>
                <a:r>
                  <a:rPr lang="en-GB" baseline="30000" smtClean="0"/>
                  <a:t> </a:t>
                </a:r>
                <a:r>
                  <a:rPr lang="en-GB" baseline="30000"/>
                  <a:t>Nunc ac laoreet nisi. Donec eget enim cursus, interdum sem eget, iaculis libero. Aenean non scelerisque dolor. </a:t>
                </a:r>
                <a:r>
                  <a:rPr lang="en-GB" baseline="30000" smtClean="0"/>
                  <a:t> Donec </a:t>
                </a:r>
                <a:r>
                  <a:rPr lang="en-GB" baseline="30000"/>
                  <a:t>non </a:t>
                </a:r>
                <a:r>
                  <a:rPr lang="en-GB" baseline="30000" smtClean="0"/>
                  <a:t>laoreet</a:t>
                </a:r>
              </a:p>
            </p:txBody>
          </p: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2825315" y="10668000"/>
                <a:ext cx="679846" cy="0"/>
              </a:xfrm>
              <a:prstGeom prst="line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Группа 47"/>
            <p:cNvGrpSpPr/>
            <p:nvPr/>
          </p:nvGrpSpPr>
          <p:grpSpPr>
            <a:xfrm>
              <a:off x="2854133" y="5372209"/>
              <a:ext cx="2755811" cy="2941191"/>
              <a:chOff x="18615307" y="2286000"/>
              <a:chExt cx="2755811" cy="2941191"/>
            </a:xfrm>
          </p:grpSpPr>
          <p:sp>
            <p:nvSpPr>
              <p:cNvPr id="49" name="Овал 48"/>
              <p:cNvSpPr/>
              <p:nvPr/>
            </p:nvSpPr>
            <p:spPr>
              <a:xfrm>
                <a:off x="18615307" y="2286000"/>
                <a:ext cx="2755811" cy="27558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18889770" y="3390791"/>
                <a:ext cx="2206884" cy="1836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0" baseline="30000" smtClean="0">
                    <a:solidFill>
                      <a:schemeClr val="bg1"/>
                    </a:solidFill>
                    <a:latin typeface="linea-basic-10" panose="02000509000000000000" pitchFamily="49" charset="0"/>
                  </a:rPr>
                  <a:t>V</a:t>
                </a:r>
                <a:endParaRPr lang="en-US" sz="17000" baseline="3000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</p:grpSp>
      </p:grpSp>
      <p:cxnSp>
        <p:nvCxnSpPr>
          <p:cNvPr id="6" name="Прямая со стрелкой 5"/>
          <p:cNvCxnSpPr/>
          <p:nvPr/>
        </p:nvCxnSpPr>
        <p:spPr>
          <a:xfrm>
            <a:off x="6397625" y="6571992"/>
            <a:ext cx="3505200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4246225" y="6571992"/>
            <a:ext cx="3505200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401820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87425" y="1256942"/>
            <a:ext cx="20199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smtClean="0">
                <a:solidFill>
                  <a:schemeClr val="tx2"/>
                </a:solidFill>
                <a:latin typeface="Montserrat Hairline" panose="00000300000000000000" pitchFamily="50" charset="0"/>
              </a:rPr>
              <a:t>COMPANY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</a:t>
            </a:r>
            <a:r>
              <a:rPr lang="en-US" sz="9000" smtClean="0">
                <a:solidFill>
                  <a:schemeClr val="accent1"/>
                </a:solidFill>
                <a:latin typeface="Montserrat Light" panose="00000400000000000000" pitchFamily="50" charset="0"/>
              </a:rPr>
              <a:t>/</a:t>
            </a:r>
            <a:r>
              <a:rPr lang="en-US" sz="9000" smtClean="0">
                <a:solidFill>
                  <a:schemeClr val="tx2"/>
                </a:solidFill>
                <a:latin typeface="Montserrat Semi Bold" panose="00000700000000000000" pitchFamily="50" charset="0"/>
              </a:rPr>
              <a:t>  THE SHOWCASE</a:t>
            </a:r>
            <a:endParaRPr lang="ru-RU" sz="9000">
              <a:solidFill>
                <a:schemeClr val="tx2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146177" y="2247542"/>
            <a:ext cx="20040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1139826" y="3238143"/>
            <a:ext cx="5414464" cy="918245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2262183" y="3238143"/>
            <a:ext cx="5414464" cy="918245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829891" y="7620000"/>
            <a:ext cx="40343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MARKETING</a:t>
            </a:r>
          </a:p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PROJECT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2469152" y="4241695"/>
            <a:ext cx="2755811" cy="2768705"/>
            <a:chOff x="2469152" y="3994303"/>
            <a:chExt cx="2755811" cy="2768705"/>
          </a:xfrm>
        </p:grpSpPr>
        <p:sp>
          <p:nvSpPr>
            <p:cNvPr id="38" name="Овал 37"/>
            <p:cNvSpPr/>
            <p:nvPr/>
          </p:nvSpPr>
          <p:spPr>
            <a:xfrm>
              <a:off x="2469152" y="3994303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87625" y="5029200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6000" baseline="30000" smtClean="0">
                  <a:solidFill>
                    <a:schemeClr val="bg1"/>
                  </a:solidFill>
                  <a:latin typeface="linea-ecommerce-10" panose="02000509000000000000" pitchFamily="49" charset="0"/>
                </a:rPr>
                <a:t>S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2952248" y="7620000"/>
            <a:ext cx="40343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DEVELOPING</a:t>
            </a:r>
          </a:p>
          <a:p>
            <a:pPr algn="ctr"/>
            <a:r>
              <a:rPr lang="en-US" sz="4000" spc="300" smtClean="0">
                <a:solidFill>
                  <a:schemeClr val="bg1"/>
                </a:solidFill>
                <a:latin typeface="Montserrat" panose="00000500000000000000" pitchFamily="50" charset="0"/>
              </a:rPr>
              <a:t>PROJECT</a:t>
            </a:r>
          </a:p>
          <a:p>
            <a:pPr algn="ctr"/>
            <a:endParaRPr lang="en-US" sz="4000" spc="300" smtClean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/>
            <a:r>
              <a:rPr lang="en-GB" baseline="30000" smtClean="0">
                <a:solidFill>
                  <a:schemeClr val="bg1"/>
                </a:solidFill>
              </a:rPr>
              <a:t>Epsum </a:t>
            </a:r>
            <a:r>
              <a:rPr lang="en-GB" baseline="30000">
                <a:solidFill>
                  <a:schemeClr val="bg1"/>
                </a:solidFill>
              </a:rPr>
              <a:t>dolor sit amet, consectetur .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Nunc ac laoreet nisi. Donec eget enim cursus, interdum sem eget, iaculis libero. Aenean </a:t>
            </a:r>
            <a:r>
              <a:rPr lang="en-GB" baseline="30000" smtClean="0">
                <a:solidFill>
                  <a:schemeClr val="bg1"/>
                </a:solidFill>
              </a:rPr>
              <a:t> </a:t>
            </a:r>
            <a:r>
              <a:rPr lang="en-GB" baseline="30000">
                <a:solidFill>
                  <a:schemeClr val="bg1"/>
                </a:solidFill>
              </a:rPr>
              <a:t>dolor. </a:t>
            </a:r>
            <a:r>
              <a:rPr lang="en-GB" baseline="30000" smtClean="0">
                <a:solidFill>
                  <a:schemeClr val="bg1"/>
                </a:solidFill>
              </a:rPr>
              <a:t> Donec </a:t>
            </a:r>
            <a:r>
              <a:rPr lang="en-GB" baseline="30000">
                <a:solidFill>
                  <a:schemeClr val="bg1"/>
                </a:solidFill>
              </a:rPr>
              <a:t>non </a:t>
            </a:r>
            <a:r>
              <a:rPr lang="en-GB" baseline="30000" smtClean="0">
                <a:solidFill>
                  <a:schemeClr val="bg1"/>
                </a:solidFill>
              </a:rPr>
              <a:t>laoreet</a:t>
            </a:r>
          </a:p>
        </p:txBody>
      </p:sp>
      <p:grpSp>
        <p:nvGrpSpPr>
          <p:cNvPr id="42" name="Группа 41"/>
          <p:cNvGrpSpPr/>
          <p:nvPr/>
        </p:nvGrpSpPr>
        <p:grpSpPr>
          <a:xfrm>
            <a:off x="13591510" y="4241695"/>
            <a:ext cx="2755811" cy="2844905"/>
            <a:chOff x="2469152" y="3994303"/>
            <a:chExt cx="2755811" cy="2844905"/>
          </a:xfrm>
        </p:grpSpPr>
        <p:sp>
          <p:nvSpPr>
            <p:cNvPr id="43" name="Овал 42"/>
            <p:cNvSpPr/>
            <p:nvPr/>
          </p:nvSpPr>
          <p:spPr>
            <a:xfrm>
              <a:off x="2469152" y="3994303"/>
              <a:ext cx="2755811" cy="2755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87625" y="5105400"/>
              <a:ext cx="2206884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baseline="30000" smtClean="0">
                  <a:solidFill>
                    <a:schemeClr val="bg1"/>
                  </a:solidFill>
                  <a:latin typeface="linea-arrows-10" panose="02000509000000000000" pitchFamily="49" charset="0"/>
                </a:rPr>
                <a:t> </a:t>
              </a:r>
              <a:r>
                <a:rPr lang="en-US" sz="16000" baseline="30000" smtClean="0">
                  <a:solidFill>
                    <a:schemeClr val="bg1"/>
                  </a:solidFill>
                  <a:latin typeface="linea-software-10" panose="02000509000000000000" pitchFamily="49" charset="0"/>
                </a:rPr>
                <a:t>|</a:t>
              </a:r>
              <a:endParaRPr lang="en-US" sz="16000" baseline="30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6507785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Presentation_scheme_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BB493C"/>
      </a:accent1>
      <a:accent2>
        <a:srgbClr val="63915D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44648</TotalTime>
  <Words>3375</Words>
  <Application>Microsoft Office PowerPoint</Application>
  <PresentationFormat>自定义</PresentationFormat>
  <Paragraphs>516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73" baseType="lpstr">
      <vt:lpstr>Bebas Neue</vt:lpstr>
      <vt:lpstr>BigNoodleTitling</vt:lpstr>
      <vt:lpstr>FontAwesome</vt:lpstr>
      <vt:lpstr>Lato Light</vt:lpstr>
      <vt:lpstr>linea-arrows-10</vt:lpstr>
      <vt:lpstr>linea-basic-10</vt:lpstr>
      <vt:lpstr>linea-ecommerce-10</vt:lpstr>
      <vt:lpstr>linea-software-10</vt:lpstr>
      <vt:lpstr>Montserrat</vt:lpstr>
      <vt:lpstr>Montserrat Black</vt:lpstr>
      <vt:lpstr>Montserrat Hairline</vt:lpstr>
      <vt:lpstr>Montserrat Light</vt:lpstr>
      <vt:lpstr>Montserrat Semi Bold</vt:lpstr>
      <vt:lpstr>Open Sans</vt:lpstr>
      <vt:lpstr>Open Sans Light</vt:lpstr>
      <vt:lpstr>Open Sans Semibold</vt:lpstr>
      <vt:lpstr>Pe-icon-7-stroke</vt:lpstr>
      <vt:lpstr>Roboto</vt:lpstr>
      <vt:lpstr>Arial</vt:lpstr>
      <vt:lpstr>Calibri</vt:lpstr>
      <vt:lpstr>Calibri Light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精美PPT（不二演示）</cp:lastModifiedBy>
  <cp:revision>6854</cp:revision>
  <dcterms:created xsi:type="dcterms:W3CDTF">2014-11-12T21:47:38Z</dcterms:created>
  <dcterms:modified xsi:type="dcterms:W3CDTF">2019-01-30T12:33:24Z</dcterms:modified>
</cp:coreProperties>
</file>