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79" r:id="rId4"/>
    <p:sldId id="258" r:id="rId5"/>
    <p:sldId id="259" r:id="rId6"/>
    <p:sldId id="266" r:id="rId7"/>
    <p:sldId id="265" r:id="rId8"/>
    <p:sldId id="264" r:id="rId9"/>
    <p:sldId id="263" r:id="rId10"/>
    <p:sldId id="278" r:id="rId11"/>
    <p:sldId id="262" r:id="rId12"/>
    <p:sldId id="260" r:id="rId13"/>
    <p:sldId id="261" r:id="rId14"/>
    <p:sldId id="269" r:id="rId15"/>
    <p:sldId id="277" r:id="rId16"/>
    <p:sldId id="271" r:id="rId17"/>
    <p:sldId id="272" r:id="rId18"/>
    <p:sldId id="273" r:id="rId19"/>
    <p:sldId id="274" r:id="rId20"/>
    <p:sldId id="276" r:id="rId21"/>
    <p:sldId id="268" r:id="rId22"/>
    <p:sldId id="270" r:id="rId23"/>
    <p:sldId id="267" r:id="rId24"/>
    <p:sldId id="281" r:id="rId25"/>
    <p:sldId id="280" r:id="rId26"/>
    <p:sldId id="282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>
          <p15:clr>
            <a:srgbClr val="A4A3A4"/>
          </p15:clr>
        </p15:guide>
        <p15:guide id="2" pos="3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D2D"/>
    <a:srgbClr val="9D8CEB"/>
    <a:srgbClr val="678BE2"/>
    <a:srgbClr val="FF5485"/>
    <a:srgbClr val="0E2971"/>
    <a:srgbClr val="FF9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26" y="82"/>
      </p:cViewPr>
      <p:guideLst>
        <p:guide orient="horz" pos="2109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F8D2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B0-49BD-A9C6-C65FE34537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3B0-49BD-A9C6-C65FE345372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3B0-49BD-A9C6-C65FE34537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68463440"/>
        <c:axId val="968465616"/>
      </c:barChart>
      <c:catAx>
        <c:axId val="968463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8465616"/>
        <c:crosses val="autoZero"/>
        <c:auto val="1"/>
        <c:lblAlgn val="ctr"/>
        <c:lblOffset val="100"/>
        <c:noMultiLvlLbl val="0"/>
      </c:catAx>
      <c:valAx>
        <c:axId val="9684656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6846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DF818-0FD2-4CA7-B8B3-85525598350B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9D2E7-1EBF-4938-984F-84473C74A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963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211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53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878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57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780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65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85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1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07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48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67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362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86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32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3483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173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536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205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1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352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81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983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0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58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9D2E7-1EBF-4938-984F-84473C74AE3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9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372773" flipH="1">
            <a:off x="531721" y="-594948"/>
            <a:ext cx="1261212" cy="1925972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18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94931" y="2292350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环保绿商务工作汇报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5587" y="3543538"/>
            <a:ext cx="40608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工作汇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报  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| 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工作总结  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| 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商务汇报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6051" y="4085510"/>
            <a:ext cx="67798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Please add a clear business template</a:t>
            </a:r>
          </a:p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 for the title content you want to add  Please add aclear business template for the title content you want to add</a:t>
            </a:r>
          </a:p>
        </p:txBody>
      </p:sp>
      <p:sp>
        <p:nvSpPr>
          <p:cNvPr id="4" name="椭圆 3"/>
          <p:cNvSpPr/>
          <p:nvPr/>
        </p:nvSpPr>
        <p:spPr>
          <a:xfrm>
            <a:off x="5394960" y="691991"/>
            <a:ext cx="1402080" cy="14020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LOGO</a:t>
            </a:r>
            <a:endParaRPr lang="zh-CN" altLang="en-US" sz="4000" dirty="0"/>
          </a:p>
        </p:txBody>
      </p:sp>
      <p:sp>
        <p:nvSpPr>
          <p:cNvPr id="8" name="椭圆 7"/>
          <p:cNvSpPr/>
          <p:nvPr/>
        </p:nvSpPr>
        <p:spPr>
          <a:xfrm>
            <a:off x="6584235" y="1537414"/>
            <a:ext cx="425609" cy="425609"/>
          </a:xfrm>
          <a:prstGeom prst="ellipse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68245" y="2736850"/>
            <a:ext cx="4986655" cy="825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/>
              <a:t>Please add a clear business template for the title content you want to add  Please add aclear business template for the title content you want to add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35780" y="1117600"/>
            <a:ext cx="3583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6600" dirty="0" smtClean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6600" dirty="0">
              <a:solidFill>
                <a:srgbClr val="4F8D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5248" y="1981200"/>
            <a:ext cx="448437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</a:t>
            </a:r>
          </a:p>
        </p:txBody>
      </p:sp>
      <p:sp>
        <p:nvSpPr>
          <p:cNvPr id="9" name="任意多边形 8"/>
          <p:cNvSpPr/>
          <p:nvPr/>
        </p:nvSpPr>
        <p:spPr>
          <a:xfrm rot="1372773" flipH="1">
            <a:off x="7318214" y="1433149"/>
            <a:ext cx="3158063" cy="4822615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0"/>
          <p:cNvSpPr/>
          <p:nvPr/>
        </p:nvSpPr>
        <p:spPr>
          <a:xfrm>
            <a:off x="5862320" y="1407795"/>
            <a:ext cx="0" cy="4740275"/>
          </a:xfrm>
          <a:prstGeom prst="line">
            <a:avLst/>
          </a:prstGeom>
          <a:ln w="22225" cap="flat" cmpd="sng">
            <a:solidFill>
              <a:srgbClr val="4F8D2D"/>
            </a:solidFill>
            <a:prstDash val="solid"/>
            <a:miter/>
            <a:headEnd type="oval" w="lg" len="lg"/>
            <a:tailEnd type="oval" w="lg" len="lg"/>
          </a:ln>
        </p:spPr>
      </p:sp>
      <p:sp>
        <p:nvSpPr>
          <p:cNvPr id="4" name="矩形 61"/>
          <p:cNvSpPr/>
          <p:nvPr/>
        </p:nvSpPr>
        <p:spPr>
          <a:xfrm>
            <a:off x="5513070" y="1624330"/>
            <a:ext cx="697230" cy="697230"/>
          </a:xfrm>
          <a:prstGeom prst="rect">
            <a:avLst/>
          </a:prstGeom>
          <a:solidFill>
            <a:srgbClr val="4F8D2D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/>
        </p:nvSpPr>
        <p:spPr>
          <a:xfrm>
            <a:off x="5513070" y="2865120"/>
            <a:ext cx="697230" cy="6953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FFFF"/>
                </a:solidFill>
              </a:rPr>
              <a:t>2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63"/>
          <p:cNvSpPr/>
          <p:nvPr/>
        </p:nvSpPr>
        <p:spPr>
          <a:xfrm>
            <a:off x="5513070" y="3995420"/>
            <a:ext cx="697230" cy="696595"/>
          </a:xfrm>
          <a:prstGeom prst="rect">
            <a:avLst/>
          </a:prstGeom>
          <a:solidFill>
            <a:srgbClr val="4F8D2D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64"/>
          <p:cNvSpPr/>
          <p:nvPr/>
        </p:nvSpPr>
        <p:spPr>
          <a:xfrm>
            <a:off x="5513070" y="5128895"/>
            <a:ext cx="697230" cy="6972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28410" y="1624330"/>
            <a:ext cx="4459605" cy="786130"/>
            <a:chOff x="11428" y="3513"/>
            <a:chExt cx="7023" cy="1238"/>
          </a:xfrm>
        </p:grpSpPr>
        <p:sp>
          <p:nvSpPr>
            <p:cNvPr id="36" name="TextBox 76"/>
            <p:cNvSpPr txBox="1"/>
            <p:nvPr/>
          </p:nvSpPr>
          <p:spPr>
            <a:xfrm>
              <a:off x="11428" y="3513"/>
              <a:ext cx="3115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428" y="4171"/>
              <a:ext cx="7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请在此添加您的文字内容，</a:t>
              </a: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28410" y="2819400"/>
            <a:ext cx="4459605" cy="786130"/>
            <a:chOff x="11428" y="3513"/>
            <a:chExt cx="7023" cy="1238"/>
          </a:xfrm>
        </p:grpSpPr>
        <p:sp>
          <p:nvSpPr>
            <p:cNvPr id="18" name="TextBox 76"/>
            <p:cNvSpPr txBox="1"/>
            <p:nvPr/>
          </p:nvSpPr>
          <p:spPr>
            <a:xfrm>
              <a:off x="11428" y="3513"/>
              <a:ext cx="3115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428" y="4171"/>
              <a:ext cx="7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请在此添加您的文字内容，</a:t>
              </a: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28410" y="3995420"/>
            <a:ext cx="4459605" cy="786130"/>
            <a:chOff x="11428" y="3513"/>
            <a:chExt cx="7023" cy="1238"/>
          </a:xfrm>
        </p:grpSpPr>
        <p:sp>
          <p:nvSpPr>
            <p:cNvPr id="21" name="TextBox 76"/>
            <p:cNvSpPr txBox="1"/>
            <p:nvPr/>
          </p:nvSpPr>
          <p:spPr>
            <a:xfrm>
              <a:off x="11428" y="3513"/>
              <a:ext cx="3115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428" y="4171"/>
              <a:ext cx="7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请在此添加您的文字内容，</a:t>
              </a: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28410" y="5128895"/>
            <a:ext cx="4459605" cy="786130"/>
            <a:chOff x="11428" y="3513"/>
            <a:chExt cx="7023" cy="1238"/>
          </a:xfrm>
        </p:grpSpPr>
        <p:sp>
          <p:nvSpPr>
            <p:cNvPr id="25" name="TextBox 76"/>
            <p:cNvSpPr txBox="1"/>
            <p:nvPr/>
          </p:nvSpPr>
          <p:spPr>
            <a:xfrm>
              <a:off x="11428" y="3513"/>
              <a:ext cx="3115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428" y="4171"/>
              <a:ext cx="7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请在此添加您的文字内容，</a:t>
              </a:r>
              <a:r>
                <a:rPr 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请在此添加您的文字内容。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228725" y="1927860"/>
            <a:ext cx="3567430" cy="3944620"/>
          </a:xfrm>
          <a:prstGeom prst="rect">
            <a:avLst/>
          </a:prstGeom>
          <a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20180" y="1734820"/>
            <a:ext cx="1337310" cy="1336040"/>
            <a:chOff x="9447" y="5638"/>
            <a:chExt cx="2106" cy="2104"/>
          </a:xfrm>
        </p:grpSpPr>
        <p:sp>
          <p:nvSpPr>
            <p:cNvPr id="3" name="椭圆 4"/>
            <p:cNvSpPr>
              <a:spLocks noChangeArrowheads="1"/>
            </p:cNvSpPr>
            <p:nvPr/>
          </p:nvSpPr>
          <p:spPr bwMode="auto">
            <a:xfrm>
              <a:off x="9447" y="5638"/>
              <a:ext cx="2107" cy="210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10118" y="6251"/>
              <a:ext cx="766" cy="75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9500" y="1715770"/>
            <a:ext cx="1337310" cy="1336040"/>
            <a:chOff x="3932" y="97"/>
            <a:chExt cx="2106" cy="2104"/>
          </a:xfrm>
        </p:grpSpPr>
        <p:sp>
          <p:nvSpPr>
            <p:cNvPr id="33" name="椭圆 2"/>
            <p:cNvSpPr>
              <a:spLocks noChangeArrowheads="1"/>
            </p:cNvSpPr>
            <p:nvPr/>
          </p:nvSpPr>
          <p:spPr bwMode="auto">
            <a:xfrm>
              <a:off x="3932" y="97"/>
              <a:ext cx="2107" cy="2105"/>
            </a:xfrm>
            <a:prstGeom prst="ellipse">
              <a:avLst/>
            </a:prstGeom>
            <a:solidFill>
              <a:srgbClr val="4F8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4524" y="796"/>
              <a:ext cx="832" cy="767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9545" y="4178300"/>
            <a:ext cx="1338580" cy="1336040"/>
            <a:chOff x="15349" y="6916"/>
            <a:chExt cx="2108" cy="2104"/>
          </a:xfrm>
          <a:solidFill>
            <a:srgbClr val="F45154"/>
          </a:solidFill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15349" y="6916"/>
              <a:ext cx="2108" cy="2105"/>
            </a:xfrm>
            <a:prstGeom prst="ellipse">
              <a:avLst/>
            </a:prstGeom>
            <a:solidFill>
              <a:srgbClr val="4F8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15909" y="7581"/>
              <a:ext cx="987" cy="776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椭圆 3"/>
          <p:cNvSpPr>
            <a:spLocks noChangeArrowheads="1"/>
          </p:cNvSpPr>
          <p:nvPr/>
        </p:nvSpPr>
        <p:spPr bwMode="auto">
          <a:xfrm>
            <a:off x="1040765" y="4178935"/>
            <a:ext cx="1338580" cy="1336675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461770" y="4618990"/>
            <a:ext cx="496570" cy="494665"/>
            <a:chOff x="2022" y="5289"/>
            <a:chExt cx="782" cy="779"/>
          </a:xfrm>
          <a:solidFill>
            <a:srgbClr val="F45154"/>
          </a:solidFill>
        </p:grpSpPr>
        <p:sp>
          <p:nvSpPr>
            <p:cNvPr id="49" name="Freeform 29"/>
            <p:cNvSpPr/>
            <p:nvPr/>
          </p:nvSpPr>
          <p:spPr bwMode="auto">
            <a:xfrm>
              <a:off x="2430" y="5289"/>
              <a:ext cx="371" cy="371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2022" y="5289"/>
              <a:ext cx="374" cy="371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"/>
            <p:cNvSpPr/>
            <p:nvPr/>
          </p:nvSpPr>
          <p:spPr bwMode="auto">
            <a:xfrm>
              <a:off x="2430" y="5694"/>
              <a:ext cx="374" cy="374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2022" y="5694"/>
              <a:ext cx="374" cy="374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17445" y="1823085"/>
            <a:ext cx="8789670" cy="1027430"/>
            <a:chOff x="5147" y="2811"/>
            <a:chExt cx="13842" cy="1618"/>
          </a:xfrm>
        </p:grpSpPr>
        <p:grpSp>
          <p:nvGrpSpPr>
            <p:cNvPr id="12" name="组合 11"/>
            <p:cNvGrpSpPr/>
            <p:nvPr/>
          </p:nvGrpSpPr>
          <p:grpSpPr>
            <a:xfrm>
              <a:off x="5147" y="2811"/>
              <a:ext cx="5178" cy="1598"/>
              <a:chOff x="5147" y="2811"/>
              <a:chExt cx="5178" cy="1598"/>
            </a:xfrm>
          </p:grpSpPr>
          <p:sp>
            <p:nvSpPr>
              <p:cNvPr id="10" name="TextBox 76"/>
              <p:cNvSpPr txBox="1"/>
              <p:nvPr/>
            </p:nvSpPr>
            <p:spPr>
              <a:xfrm>
                <a:off x="5147" y="2811"/>
                <a:ext cx="1730" cy="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添加标题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147" y="3393"/>
                <a:ext cx="517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请在此添加您的文字内容，</a:t>
                </a: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请在此添加您的文字内容。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3811" y="2831"/>
              <a:ext cx="5178" cy="1598"/>
              <a:chOff x="5147" y="2811"/>
              <a:chExt cx="5178" cy="1598"/>
            </a:xfrm>
          </p:grpSpPr>
          <p:sp>
            <p:nvSpPr>
              <p:cNvPr id="17" name="TextBox 76"/>
              <p:cNvSpPr txBox="1"/>
              <p:nvPr/>
            </p:nvSpPr>
            <p:spPr>
              <a:xfrm>
                <a:off x="5147" y="2811"/>
                <a:ext cx="1730" cy="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添加标题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147" y="3393"/>
                <a:ext cx="517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请在此添加您的文字内容，</a:t>
                </a: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请在此添加您的文字内容。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417445" y="4600575"/>
            <a:ext cx="8789670" cy="1027430"/>
            <a:chOff x="5147" y="2811"/>
            <a:chExt cx="13842" cy="1618"/>
          </a:xfrm>
        </p:grpSpPr>
        <p:grpSp>
          <p:nvGrpSpPr>
            <p:cNvPr id="21" name="组合 20"/>
            <p:cNvGrpSpPr/>
            <p:nvPr/>
          </p:nvGrpSpPr>
          <p:grpSpPr>
            <a:xfrm>
              <a:off x="5147" y="2811"/>
              <a:ext cx="5178" cy="1598"/>
              <a:chOff x="5147" y="2811"/>
              <a:chExt cx="5178" cy="1598"/>
            </a:xfrm>
          </p:grpSpPr>
          <p:sp>
            <p:nvSpPr>
              <p:cNvPr id="22" name="TextBox 76"/>
              <p:cNvSpPr txBox="1"/>
              <p:nvPr/>
            </p:nvSpPr>
            <p:spPr>
              <a:xfrm>
                <a:off x="5147" y="2811"/>
                <a:ext cx="1730" cy="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添加标题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147" y="3393"/>
                <a:ext cx="517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请在此添加您的文字内容，</a:t>
                </a: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请在此添加您的文字内容。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811" y="2831"/>
              <a:ext cx="5178" cy="1598"/>
              <a:chOff x="5147" y="2811"/>
              <a:chExt cx="5178" cy="1598"/>
            </a:xfrm>
          </p:grpSpPr>
          <p:sp>
            <p:nvSpPr>
              <p:cNvPr id="25" name="TextBox 76"/>
              <p:cNvSpPr txBox="1"/>
              <p:nvPr/>
            </p:nvSpPr>
            <p:spPr>
              <a:xfrm>
                <a:off x="5147" y="2811"/>
                <a:ext cx="1730" cy="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添加标题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147" y="3393"/>
                <a:ext cx="517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请在此添加您的文字内容，</a:t>
                </a:r>
                <a:r>
                  <a:rPr lang="zh-CN" sz="14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请在此添加您的文字内容。</a:t>
                </a:r>
              </a:p>
            </p:txBody>
          </p:sp>
        </p:grpSp>
      </p:grpSp>
      <p:sp>
        <p:nvSpPr>
          <p:cNvPr id="36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679308">
            <a:off x="8269933" y="2256983"/>
            <a:ext cx="2057400" cy="2057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679308">
            <a:off x="6074629" y="2256983"/>
            <a:ext cx="2057400" cy="2057400"/>
          </a:xfrm>
          <a:prstGeom prst="rect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679308">
            <a:off x="3919523" y="2256983"/>
            <a:ext cx="2057400" cy="2057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679308">
            <a:off x="1852184" y="2256983"/>
            <a:ext cx="2057400" cy="2057400"/>
          </a:xfrm>
          <a:prstGeom prst="rect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501190" y="2768413"/>
            <a:ext cx="601557" cy="955491"/>
            <a:chOff x="2793098" y="2817307"/>
            <a:chExt cx="601557" cy="955491"/>
          </a:xfrm>
          <a:solidFill>
            <a:schemeClr val="bg1">
              <a:lumMod val="95000"/>
            </a:schemeClr>
          </a:solidFill>
        </p:grpSpPr>
        <p:sp>
          <p:nvSpPr>
            <p:cNvPr id="6" name="Freeform 10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65537" y="2855277"/>
            <a:ext cx="667677" cy="881592"/>
            <a:chOff x="8147735" y="2908669"/>
            <a:chExt cx="667677" cy="881592"/>
          </a:xfrm>
          <a:solidFill>
            <a:schemeClr val="bg1">
              <a:lumMod val="95000"/>
            </a:schemeClr>
          </a:solidFill>
        </p:grpSpPr>
        <p:sp>
          <p:nvSpPr>
            <p:cNvPr id="8" name="Freeform 13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06430" y="2814436"/>
            <a:ext cx="867332" cy="863442"/>
            <a:chOff x="4420285" y="2909357"/>
            <a:chExt cx="867332" cy="863442"/>
          </a:xfrm>
          <a:solidFill>
            <a:schemeClr val="bg1">
              <a:lumMod val="95000"/>
            </a:schemeClr>
          </a:solidFill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28651" y="2855277"/>
            <a:ext cx="532845" cy="868627"/>
            <a:chOff x="6422123" y="2904172"/>
            <a:chExt cx="532845" cy="868627"/>
          </a:xfrm>
          <a:solidFill>
            <a:schemeClr val="bg1">
              <a:lumMod val="95000"/>
            </a:schemeClr>
          </a:solidFill>
        </p:grpSpPr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66780" y="479015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027385" y="506009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96989" y="479015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053149" y="506009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93721" y="479015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49881" y="506009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30819" y="479015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86979" y="506009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3" grpId="0" animBg="1"/>
      <p:bldP spid="25" grpId="0"/>
      <p:bldP spid="26" grpId="0"/>
      <p:bldP spid="27" grpId="0"/>
      <p:bldP spid="28" grpId="0"/>
      <p:bldP spid="9" grpId="0"/>
      <p:bldP spid="1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 rot="10800000">
            <a:off x="5194935" y="2067243"/>
            <a:ext cx="1795463" cy="1547812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六边形 21"/>
          <p:cNvSpPr/>
          <p:nvPr/>
        </p:nvSpPr>
        <p:spPr>
          <a:xfrm rot="10800000">
            <a:off x="6664643" y="2854643"/>
            <a:ext cx="1795462" cy="1547812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六边形 25"/>
          <p:cNvSpPr/>
          <p:nvPr/>
        </p:nvSpPr>
        <p:spPr>
          <a:xfrm rot="10800000">
            <a:off x="5188585" y="3669030"/>
            <a:ext cx="1795463" cy="1547813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六边形 27"/>
          <p:cNvSpPr/>
          <p:nvPr/>
        </p:nvSpPr>
        <p:spPr>
          <a:xfrm rot="10800000">
            <a:off x="3729673" y="2854643"/>
            <a:ext cx="1795462" cy="1547812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" name="组合 28"/>
          <p:cNvGrpSpPr/>
          <p:nvPr/>
        </p:nvGrpSpPr>
        <p:grpSpPr>
          <a:xfrm>
            <a:off x="7339648" y="3297555"/>
            <a:ext cx="503237" cy="568325"/>
            <a:chOff x="0" y="0"/>
            <a:chExt cx="406393" cy="459645"/>
          </a:xfrm>
        </p:grpSpPr>
        <p:sp>
          <p:nvSpPr>
            <p:cNvPr id="15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33"/>
          <p:cNvGrpSpPr/>
          <p:nvPr/>
        </p:nvGrpSpPr>
        <p:grpSpPr>
          <a:xfrm>
            <a:off x="5879148" y="4165918"/>
            <a:ext cx="471487" cy="527050"/>
            <a:chOff x="0" y="0"/>
            <a:chExt cx="402656" cy="450303"/>
          </a:xfrm>
        </p:grpSpPr>
        <p:sp>
          <p:nvSpPr>
            <p:cNvPr id="19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39"/>
          <p:cNvGrpSpPr/>
          <p:nvPr/>
        </p:nvGrpSpPr>
        <p:grpSpPr>
          <a:xfrm>
            <a:off x="5861685" y="2595880"/>
            <a:ext cx="468313" cy="463550"/>
            <a:chOff x="0" y="0"/>
            <a:chExt cx="453105" cy="448433"/>
          </a:xfrm>
        </p:grpSpPr>
        <p:sp>
          <p:nvSpPr>
            <p:cNvPr id="30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227658" y="42083"/>
                </a:cxn>
                <a:cxn ang="0">
                  <a:pos x="103883" y="0"/>
                </a:cxn>
                <a:cxn ang="0">
                  <a:pos x="0" y="0"/>
                </a:cxn>
                <a:cxn ang="0">
                  <a:pos x="0" y="148397"/>
                </a:cxn>
                <a:cxn ang="0">
                  <a:pos x="48626" y="197124"/>
                </a:cxn>
                <a:cxn ang="0">
                  <a:pos x="404479" y="197124"/>
                </a:cxn>
                <a:cxn ang="0">
                  <a:pos x="453105" y="148397"/>
                </a:cxn>
                <a:cxn ang="0">
                  <a:pos x="453105" y="0"/>
                </a:cxn>
                <a:cxn ang="0">
                  <a:pos x="349222" y="0"/>
                </a:cxn>
                <a:cxn ang="0">
                  <a:pos x="227658" y="42083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404479" y="92774"/>
                </a:cxn>
                <a:cxn ang="0">
                  <a:pos x="397848" y="92774"/>
                </a:cxn>
                <a:cxn ang="0">
                  <a:pos x="340381" y="92774"/>
                </a:cxn>
                <a:cxn ang="0">
                  <a:pos x="340381" y="48596"/>
                </a:cxn>
                <a:cxn ang="0">
                  <a:pos x="291755" y="0"/>
                </a:cxn>
                <a:cxn ang="0">
                  <a:pos x="161350" y="0"/>
                </a:cxn>
                <a:cxn ang="0">
                  <a:pos x="112724" y="48596"/>
                </a:cxn>
                <a:cxn ang="0">
                  <a:pos x="112724" y="92774"/>
                </a:cxn>
                <a:cxn ang="0">
                  <a:pos x="55257" y="92774"/>
                </a:cxn>
                <a:cxn ang="0">
                  <a:pos x="48626" y="92774"/>
                </a:cxn>
                <a:cxn ang="0">
                  <a:pos x="0" y="141371"/>
                </a:cxn>
                <a:cxn ang="0">
                  <a:pos x="0" y="223100"/>
                </a:cxn>
                <a:cxn ang="0">
                  <a:pos x="119354" y="223100"/>
                </a:cxn>
                <a:cxn ang="0">
                  <a:pos x="227658" y="260652"/>
                </a:cxn>
                <a:cxn ang="0">
                  <a:pos x="333751" y="223100"/>
                </a:cxn>
                <a:cxn ang="0">
                  <a:pos x="453105" y="223100"/>
                </a:cxn>
                <a:cxn ang="0">
                  <a:pos x="453105" y="141371"/>
                </a:cxn>
                <a:cxn ang="0">
                  <a:pos x="404479" y="92774"/>
                </a:cxn>
                <a:cxn ang="0">
                  <a:pos x="148088" y="57432"/>
                </a:cxn>
                <a:cxn ang="0">
                  <a:pos x="148088" y="48596"/>
                </a:cxn>
                <a:cxn ang="0">
                  <a:pos x="161350" y="37552"/>
                </a:cxn>
                <a:cxn ang="0">
                  <a:pos x="291755" y="37552"/>
                </a:cxn>
                <a:cxn ang="0">
                  <a:pos x="305017" y="48596"/>
                </a:cxn>
                <a:cxn ang="0">
                  <a:pos x="305017" y="57432"/>
                </a:cxn>
                <a:cxn ang="0">
                  <a:pos x="305017" y="92774"/>
                </a:cxn>
                <a:cxn ang="0">
                  <a:pos x="148088" y="92774"/>
                </a:cxn>
                <a:cxn ang="0">
                  <a:pos x="148088" y="57432"/>
                </a:cxn>
                <a:cxn ang="0">
                  <a:pos x="223237" y="223100"/>
                </a:cxn>
                <a:cxn ang="0">
                  <a:pos x="187873" y="189967"/>
                </a:cxn>
                <a:cxn ang="0">
                  <a:pos x="223237" y="154624"/>
                </a:cxn>
                <a:cxn ang="0">
                  <a:pos x="258601" y="189967"/>
                </a:cxn>
                <a:cxn ang="0">
                  <a:pos x="223237" y="223100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42"/>
          <p:cNvGrpSpPr/>
          <p:nvPr/>
        </p:nvGrpSpPr>
        <p:grpSpPr>
          <a:xfrm>
            <a:off x="4388485" y="3342005"/>
            <a:ext cx="484188" cy="520700"/>
            <a:chOff x="0" y="0"/>
            <a:chExt cx="466184" cy="501686"/>
          </a:xfrm>
        </p:grpSpPr>
        <p:sp>
          <p:nvSpPr>
            <p:cNvPr id="33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35095" y="0"/>
                </a:cxn>
                <a:cxn ang="0">
                  <a:pos x="35095" y="8898"/>
                </a:cxn>
                <a:cxn ang="0">
                  <a:pos x="41675" y="24468"/>
                </a:cxn>
                <a:cxn ang="0">
                  <a:pos x="21934" y="37814"/>
                </a:cxn>
                <a:cxn ang="0">
                  <a:pos x="8774" y="20019"/>
                </a:cxn>
                <a:cxn ang="0">
                  <a:pos x="13161" y="11122"/>
                </a:cxn>
                <a:cxn ang="0">
                  <a:pos x="13161" y="0"/>
                </a:cxn>
                <a:cxn ang="0">
                  <a:pos x="0" y="22244"/>
                </a:cxn>
                <a:cxn ang="0">
                  <a:pos x="24128" y="46712"/>
                </a:cxn>
                <a:cxn ang="0">
                  <a:pos x="50449" y="22244"/>
                </a:cxn>
                <a:cxn ang="0">
                  <a:pos x="35095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53014" y="41969"/>
                </a:cxn>
                <a:cxn ang="0">
                  <a:pos x="41969" y="207638"/>
                </a:cxn>
                <a:cxn ang="0">
                  <a:pos x="207638" y="218683"/>
                </a:cxn>
                <a:cxn ang="0">
                  <a:pos x="218683" y="53014"/>
                </a:cxn>
                <a:cxn ang="0">
                  <a:pos x="53014" y="41969"/>
                </a:cxn>
                <a:cxn ang="0">
                  <a:pos x="141371" y="185549"/>
                </a:cxn>
                <a:cxn ang="0">
                  <a:pos x="141371" y="205429"/>
                </a:cxn>
                <a:cxn ang="0">
                  <a:pos x="123699" y="205429"/>
                </a:cxn>
                <a:cxn ang="0">
                  <a:pos x="123699" y="187758"/>
                </a:cxn>
                <a:cxn ang="0">
                  <a:pos x="90566" y="178922"/>
                </a:cxn>
                <a:cxn ang="0">
                  <a:pos x="94983" y="156833"/>
                </a:cxn>
                <a:cxn ang="0">
                  <a:pos x="128117" y="165669"/>
                </a:cxn>
                <a:cxn ang="0">
                  <a:pos x="145788" y="154624"/>
                </a:cxn>
                <a:cxn ang="0">
                  <a:pos x="125908" y="136953"/>
                </a:cxn>
                <a:cxn ang="0">
                  <a:pos x="90566" y="101610"/>
                </a:cxn>
                <a:cxn ang="0">
                  <a:pos x="123699" y="68476"/>
                </a:cxn>
                <a:cxn ang="0">
                  <a:pos x="123699" y="50805"/>
                </a:cxn>
                <a:cxn ang="0">
                  <a:pos x="141371" y="50805"/>
                </a:cxn>
                <a:cxn ang="0">
                  <a:pos x="141371" y="66267"/>
                </a:cxn>
                <a:cxn ang="0">
                  <a:pos x="170086" y="72894"/>
                </a:cxn>
                <a:cxn ang="0">
                  <a:pos x="163460" y="94983"/>
                </a:cxn>
                <a:cxn ang="0">
                  <a:pos x="136953" y="88357"/>
                </a:cxn>
                <a:cxn ang="0">
                  <a:pos x="121490" y="99401"/>
                </a:cxn>
                <a:cxn ang="0">
                  <a:pos x="143579" y="114864"/>
                </a:cxn>
                <a:cxn ang="0">
                  <a:pos x="174504" y="152415"/>
                </a:cxn>
                <a:cxn ang="0">
                  <a:pos x="141371" y="185549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305038" y="391182"/>
                </a:cxn>
                <a:cxn ang="0">
                  <a:pos x="35367" y="391182"/>
                </a:cxn>
                <a:cxn ang="0">
                  <a:pos x="35367" y="35361"/>
                </a:cxn>
                <a:cxn ang="0">
                  <a:pos x="305038" y="35361"/>
                </a:cxn>
                <a:cxn ang="0">
                  <a:pos x="305038" y="227637"/>
                </a:cxn>
                <a:cxn ang="0">
                  <a:pos x="307248" y="225427"/>
                </a:cxn>
                <a:cxn ang="0">
                  <a:pos x="338194" y="207747"/>
                </a:cxn>
                <a:cxn ang="0">
                  <a:pos x="338194" y="28731"/>
                </a:cxn>
                <a:cxn ang="0">
                  <a:pos x="311669" y="0"/>
                </a:cxn>
                <a:cxn ang="0">
                  <a:pos x="26525" y="0"/>
                </a:cxn>
                <a:cxn ang="0">
                  <a:pos x="0" y="28731"/>
                </a:cxn>
                <a:cxn ang="0">
                  <a:pos x="0" y="475165"/>
                </a:cxn>
                <a:cxn ang="0">
                  <a:pos x="26525" y="501686"/>
                </a:cxn>
                <a:cxn ang="0">
                  <a:pos x="311669" y="501686"/>
                </a:cxn>
                <a:cxn ang="0">
                  <a:pos x="338194" y="475165"/>
                </a:cxn>
                <a:cxn ang="0">
                  <a:pos x="338194" y="388972"/>
                </a:cxn>
                <a:cxn ang="0">
                  <a:pos x="305038" y="366872"/>
                </a:cxn>
                <a:cxn ang="0">
                  <a:pos x="305038" y="391182"/>
                </a:cxn>
                <a:cxn ang="0">
                  <a:pos x="165781" y="488426"/>
                </a:cxn>
                <a:cxn ang="0">
                  <a:pos x="123783" y="444224"/>
                </a:cxn>
                <a:cxn ang="0">
                  <a:pos x="165781" y="402233"/>
                </a:cxn>
                <a:cxn ang="0">
                  <a:pos x="209990" y="444224"/>
                </a:cxn>
                <a:cxn ang="0">
                  <a:pos x="165781" y="488426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159559" y="37674"/>
                </a:cxn>
                <a:cxn ang="0">
                  <a:pos x="39890" y="31025"/>
                </a:cxn>
                <a:cxn ang="0">
                  <a:pos x="31025" y="150694"/>
                </a:cxn>
                <a:cxn ang="0">
                  <a:pos x="152910" y="159559"/>
                </a:cxn>
                <a:cxn ang="0">
                  <a:pos x="159559" y="37674"/>
                </a:cxn>
                <a:cxn ang="0">
                  <a:pos x="101940" y="139614"/>
                </a:cxn>
                <a:cxn ang="0">
                  <a:pos x="101940" y="155127"/>
                </a:cxn>
                <a:cxn ang="0">
                  <a:pos x="88644" y="155127"/>
                </a:cxn>
                <a:cxn ang="0">
                  <a:pos x="88644" y="141830"/>
                </a:cxn>
                <a:cxn ang="0">
                  <a:pos x="62051" y="135182"/>
                </a:cxn>
                <a:cxn ang="0">
                  <a:pos x="66483" y="117453"/>
                </a:cxn>
                <a:cxn ang="0">
                  <a:pos x="90860" y="124101"/>
                </a:cxn>
                <a:cxn ang="0">
                  <a:pos x="106372" y="115237"/>
                </a:cxn>
                <a:cxn ang="0">
                  <a:pos x="90860" y="101940"/>
                </a:cxn>
                <a:cxn ang="0">
                  <a:pos x="64267" y="75347"/>
                </a:cxn>
                <a:cxn ang="0">
                  <a:pos x="88644" y="48754"/>
                </a:cxn>
                <a:cxn ang="0">
                  <a:pos x="88644" y="33241"/>
                </a:cxn>
                <a:cxn ang="0">
                  <a:pos x="104156" y="33241"/>
                </a:cxn>
                <a:cxn ang="0">
                  <a:pos x="104156" y="46538"/>
                </a:cxn>
                <a:cxn ang="0">
                  <a:pos x="124101" y="50970"/>
                </a:cxn>
                <a:cxn ang="0">
                  <a:pos x="119669" y="68699"/>
                </a:cxn>
                <a:cxn ang="0">
                  <a:pos x="99724" y="64267"/>
                </a:cxn>
                <a:cxn ang="0">
                  <a:pos x="86428" y="70915"/>
                </a:cxn>
                <a:cxn ang="0">
                  <a:pos x="104156" y="84212"/>
                </a:cxn>
                <a:cxn ang="0">
                  <a:pos x="128533" y="113021"/>
                </a:cxn>
                <a:cxn ang="0">
                  <a:pos x="101940" y="139614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9134475" y="318643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674100" y="355219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52030" y="170180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891655" y="206756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00475" y="448754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340100" y="485330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73580" y="286512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513205" y="323088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68245" y="2736850"/>
            <a:ext cx="4986655" cy="825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/>
              <a:t>Please add a clear business template for the title content you want to add  Please add aclear business template for the title content you want to add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35780" y="1117600"/>
            <a:ext cx="3583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6600" dirty="0" smtClean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6600" dirty="0">
              <a:solidFill>
                <a:srgbClr val="4F8D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5248" y="1981200"/>
            <a:ext cx="448437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</a:t>
            </a:r>
          </a:p>
        </p:txBody>
      </p:sp>
      <p:sp>
        <p:nvSpPr>
          <p:cNvPr id="9" name="任意多边形 8"/>
          <p:cNvSpPr/>
          <p:nvPr/>
        </p:nvSpPr>
        <p:spPr>
          <a:xfrm rot="1372773" flipH="1">
            <a:off x="7318214" y="1433149"/>
            <a:ext cx="3158063" cy="4822615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847849290"/>
              </p:ext>
            </p:extLst>
          </p:nvPr>
        </p:nvGraphicFramePr>
        <p:xfrm>
          <a:off x="692206" y="2192862"/>
          <a:ext cx="5879548" cy="273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KSO_Shape"/>
          <p:cNvSpPr/>
          <p:nvPr/>
        </p:nvSpPr>
        <p:spPr>
          <a:xfrm>
            <a:off x="3409666" y="2163721"/>
            <a:ext cx="754578" cy="505568"/>
          </a:xfrm>
          <a:prstGeom prst="wedgeRectCallout">
            <a:avLst>
              <a:gd name="adj1" fmla="val 33601"/>
              <a:gd name="adj2" fmla="val 93728"/>
            </a:avLst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95728" y="2223709"/>
            <a:ext cx="4382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NO.2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235190" y="2911475"/>
            <a:ext cx="3867150" cy="129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400" dirty="0">
                <a:solidFill>
                  <a:srgbClr val="3A3A3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</a:t>
            </a:r>
            <a:r>
              <a:rPr lang="zh-CN" altLang="zh-CN" sz="1200" dirty="0">
                <a:solidFill>
                  <a:srgbClr val="3A3A3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b="1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zh-CN" altLang="zh-CN" sz="1200" b="1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zh-CN" altLang="zh-CN" sz="1200" b="1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54995" y="2192862"/>
            <a:ext cx="3626848" cy="548640"/>
          </a:xfrm>
          <a:prstGeom prst="rect">
            <a:avLst/>
          </a:prstGeom>
          <a:solidFill>
            <a:srgbClr val="4F8D2D"/>
          </a:solidFill>
        </p:spPr>
        <p:txBody>
          <a:bodyPr wrap="square" rtlCol="0">
            <a:spAutoFit/>
          </a:bodyPr>
          <a:lstStyle/>
          <a:p>
            <a:pPr lvl="0" algn="l"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E60A1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4" grpId="0" animBg="1"/>
      <p:bldP spid="29" grpId="0"/>
      <p:bldP spid="15" grpId="0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 noChangeArrowheads="1"/>
          </p:cNvSpPr>
          <p:nvPr/>
        </p:nvSpPr>
        <p:spPr bwMode="auto">
          <a:xfrm rot="13500000">
            <a:off x="1572953" y="1896269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任意多边形 5"/>
          <p:cNvSpPr>
            <a:spLocks noChangeArrowheads="1"/>
          </p:cNvSpPr>
          <p:nvPr/>
        </p:nvSpPr>
        <p:spPr bwMode="auto">
          <a:xfrm rot="15780000">
            <a:off x="3440646" y="2870201"/>
            <a:ext cx="2538413" cy="2538412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  <a:latin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367872" y="1385888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94308" y="2307444"/>
            <a:ext cx="2186394" cy="2186393"/>
            <a:chOff x="8122399" y="2393986"/>
            <a:chExt cx="2186394" cy="2186393"/>
          </a:xfrm>
          <a:solidFill>
            <a:srgbClr val="FFC000"/>
          </a:solidFill>
        </p:grpSpPr>
        <p:sp>
          <p:nvSpPr>
            <p:cNvPr id="13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4" name="任意多边形 13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1513251" y="4226697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245757" y="4547372"/>
            <a:ext cx="2030412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3888151" y="5550037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620657" y="5870712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156371" y="4071122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5888877" y="4391797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495076" y="4551182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227582" y="4871857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平行四边形 35"/>
          <p:cNvSpPr/>
          <p:nvPr/>
        </p:nvSpPr>
        <p:spPr>
          <a:xfrm rot="5400000" flipH="1" flipV="1">
            <a:off x="4749800" y="1944688"/>
            <a:ext cx="1233488" cy="930275"/>
          </a:xfrm>
          <a:prstGeom prst="parallelogram">
            <a:avLst>
              <a:gd name="adj" fmla="val 25008"/>
            </a:avLst>
          </a:pr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平行四边形 36"/>
          <p:cNvSpPr/>
          <p:nvPr/>
        </p:nvSpPr>
        <p:spPr>
          <a:xfrm rot="5400000" flipH="1" flipV="1">
            <a:off x="4749800" y="3273425"/>
            <a:ext cx="1233488" cy="930275"/>
          </a:xfrm>
          <a:prstGeom prst="parallelogram">
            <a:avLst>
              <a:gd name="adj" fmla="val 25008"/>
            </a:avLst>
          </a:pr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2" name="平行四边形 37"/>
          <p:cNvSpPr/>
          <p:nvPr/>
        </p:nvSpPr>
        <p:spPr>
          <a:xfrm rot="5400000" flipH="1" flipV="1">
            <a:off x="4749800" y="4600575"/>
            <a:ext cx="1233488" cy="930275"/>
          </a:xfrm>
          <a:prstGeom prst="parallelogram">
            <a:avLst>
              <a:gd name="adj" fmla="val 25008"/>
            </a:avLst>
          </a:pr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3" name="平行四边形 38"/>
          <p:cNvSpPr/>
          <p:nvPr/>
        </p:nvSpPr>
        <p:spPr>
          <a:xfrm rot="-5400000" flipV="1">
            <a:off x="6294438" y="1944688"/>
            <a:ext cx="1233487" cy="931862"/>
          </a:xfrm>
          <a:prstGeom prst="parallelogram">
            <a:avLst>
              <a:gd name="adj" fmla="val 24965"/>
            </a:avLst>
          </a:pr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平行四边形 39"/>
          <p:cNvSpPr/>
          <p:nvPr/>
        </p:nvSpPr>
        <p:spPr>
          <a:xfrm rot="-5400000" flipV="1">
            <a:off x="6294438" y="3273425"/>
            <a:ext cx="1233487" cy="931863"/>
          </a:xfrm>
          <a:prstGeom prst="parallelogram">
            <a:avLst>
              <a:gd name="adj" fmla="val 24965"/>
            </a:avLst>
          </a:pr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5" name="平行四边形 40"/>
          <p:cNvSpPr/>
          <p:nvPr/>
        </p:nvSpPr>
        <p:spPr>
          <a:xfrm rot="-5400000" flipV="1">
            <a:off x="6294438" y="4600575"/>
            <a:ext cx="1233487" cy="931863"/>
          </a:xfrm>
          <a:prstGeom prst="parallelogram">
            <a:avLst>
              <a:gd name="adj" fmla="val 24965"/>
            </a:avLst>
          </a:pr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66" name="组合 41"/>
          <p:cNvGrpSpPr/>
          <p:nvPr/>
        </p:nvGrpSpPr>
        <p:grpSpPr>
          <a:xfrm>
            <a:off x="6750050" y="3529013"/>
            <a:ext cx="425450" cy="481012"/>
            <a:chOff x="0" y="0"/>
            <a:chExt cx="406393" cy="459645"/>
          </a:xfrm>
        </p:grpSpPr>
        <p:sp>
          <p:nvSpPr>
            <p:cNvPr id="19467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157" y="185"/>
                </a:cxn>
                <a:cxn ang="0">
                  <a:pos x="89" y="79"/>
                </a:cxn>
                <a:cxn ang="0">
                  <a:pos x="92" y="24"/>
                </a:cxn>
                <a:cxn ang="0">
                  <a:pos x="42" y="4"/>
                </a:cxn>
                <a:cxn ang="0">
                  <a:pos x="70" y="48"/>
                </a:cxn>
                <a:cxn ang="0">
                  <a:pos x="37" y="69"/>
                </a:cxn>
                <a:cxn ang="0">
                  <a:pos x="10" y="27"/>
                </a:cxn>
                <a:cxn ang="0">
                  <a:pos x="10" y="77"/>
                </a:cxn>
                <a:cxn ang="0">
                  <a:pos x="62" y="96"/>
                </a:cxn>
                <a:cxn ang="0">
                  <a:pos x="130" y="202"/>
                </a:cxn>
                <a:cxn ang="0">
                  <a:pos x="143" y="205"/>
                </a:cxn>
                <a:cxn ang="0">
                  <a:pos x="154" y="197"/>
                </a:cxn>
                <a:cxn ang="0">
                  <a:pos x="157" y="185"/>
                </a:cxn>
                <a:cxn ang="0">
                  <a:pos x="144" y="193"/>
                </a:cxn>
                <a:cxn ang="0">
                  <a:pos x="134" y="191"/>
                </a:cxn>
                <a:cxn ang="0">
                  <a:pos x="137" y="182"/>
                </a:cxn>
                <a:cxn ang="0">
                  <a:pos x="146" y="184"/>
                </a:cxn>
                <a:cxn ang="0">
                  <a:pos x="144" y="193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8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91" y="26"/>
                </a:cxn>
                <a:cxn ang="0">
                  <a:pos x="97" y="20"/>
                </a:cxn>
                <a:cxn ang="0">
                  <a:pos x="84" y="7"/>
                </a:cxn>
                <a:cxn ang="0">
                  <a:pos x="78" y="13"/>
                </a:cxn>
                <a:cxn ang="0">
                  <a:pos x="62" y="7"/>
                </a:cxn>
                <a:cxn ang="0">
                  <a:pos x="62" y="0"/>
                </a:cxn>
                <a:cxn ang="0">
                  <a:pos x="43" y="0"/>
                </a:cxn>
                <a:cxn ang="0">
                  <a:pos x="43" y="7"/>
                </a:cxn>
                <a:cxn ang="0">
                  <a:pos x="28" y="13"/>
                </a:cxn>
                <a:cxn ang="0">
                  <a:pos x="22" y="7"/>
                </a:cxn>
                <a:cxn ang="0">
                  <a:pos x="8" y="20"/>
                </a:cxn>
                <a:cxn ang="0">
                  <a:pos x="15" y="27"/>
                </a:cxn>
                <a:cxn ang="0">
                  <a:pos x="8" y="42"/>
                </a:cxn>
                <a:cxn ang="0">
                  <a:pos x="0" y="42"/>
                </a:cxn>
                <a:cxn ang="0">
                  <a:pos x="0" y="61"/>
                </a:cxn>
                <a:cxn ang="0">
                  <a:pos x="9" y="61"/>
                </a:cxn>
                <a:cxn ang="0">
                  <a:pos x="15" y="76"/>
                </a:cxn>
                <a:cxn ang="0">
                  <a:pos x="9" y="82"/>
                </a:cxn>
                <a:cxn ang="0">
                  <a:pos x="22" y="95"/>
                </a:cxn>
                <a:cxn ang="0">
                  <a:pos x="28" y="89"/>
                </a:cxn>
                <a:cxn ang="0">
                  <a:pos x="43" y="95"/>
                </a:cxn>
                <a:cxn ang="0">
                  <a:pos x="43" y="103"/>
                </a:cxn>
                <a:cxn ang="0">
                  <a:pos x="62" y="103"/>
                </a:cxn>
                <a:cxn ang="0">
                  <a:pos x="62" y="95"/>
                </a:cxn>
                <a:cxn ang="0">
                  <a:pos x="77" y="89"/>
                </a:cxn>
                <a:cxn ang="0">
                  <a:pos x="83" y="95"/>
                </a:cxn>
                <a:cxn ang="0">
                  <a:pos x="96" y="82"/>
                </a:cxn>
                <a:cxn ang="0">
                  <a:pos x="91" y="76"/>
                </a:cxn>
                <a:cxn ang="0">
                  <a:pos x="97" y="61"/>
                </a:cxn>
                <a:cxn ang="0">
                  <a:pos x="105" y="61"/>
                </a:cxn>
                <a:cxn ang="0">
                  <a:pos x="105" y="42"/>
                </a:cxn>
                <a:cxn ang="0">
                  <a:pos x="97" y="42"/>
                </a:cxn>
                <a:cxn ang="0">
                  <a:pos x="91" y="26"/>
                </a:cxn>
                <a:cxn ang="0">
                  <a:pos x="53" y="83"/>
                </a:cxn>
                <a:cxn ang="0">
                  <a:pos x="21" y="51"/>
                </a:cxn>
                <a:cxn ang="0">
                  <a:pos x="53" y="19"/>
                </a:cxn>
                <a:cxn ang="0">
                  <a:pos x="85" y="51"/>
                </a:cxn>
                <a:cxn ang="0">
                  <a:pos x="53" y="83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9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70" name="组合 45"/>
          <p:cNvGrpSpPr/>
          <p:nvPr/>
        </p:nvGrpSpPr>
        <p:grpSpPr>
          <a:xfrm>
            <a:off x="6697663" y="2152650"/>
            <a:ext cx="493712" cy="517525"/>
            <a:chOff x="0" y="0"/>
            <a:chExt cx="444697" cy="466185"/>
          </a:xfrm>
        </p:grpSpPr>
        <p:sp>
          <p:nvSpPr>
            <p:cNvPr id="19471" name="Freeform 11"/>
            <p:cNvSpPr/>
            <p:nvPr/>
          </p:nvSpPr>
          <p:spPr>
            <a:xfrm>
              <a:off x="130793" y="245705"/>
              <a:ext cx="88753" cy="87818"/>
            </a:xfrm>
            <a:custGeom>
              <a:avLst/>
              <a:gdLst>
                <a:gd name="txL" fmla="*/ 0 w 40"/>
                <a:gd name="txT" fmla="*/ 0 h 40"/>
                <a:gd name="txR" fmla="*/ 40 w 40"/>
                <a:gd name="txB" fmla="*/ 40 h 40"/>
              </a:gdLst>
              <a:ahLst/>
              <a:cxnLst>
                <a:cxn ang="0">
                  <a:pos x="24" y="1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20" y="40"/>
                </a:cxn>
                <a:cxn ang="0">
                  <a:pos x="40" y="20"/>
                </a:cxn>
                <a:cxn ang="0">
                  <a:pos x="39" y="15"/>
                </a:cxn>
                <a:cxn ang="0">
                  <a:pos x="15" y="26"/>
                </a:cxn>
                <a:cxn ang="0">
                  <a:pos x="24" y="1"/>
                </a:cxn>
              </a:cxnLst>
              <a:rect l="txL" t="txT" r="txR" b="tx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2" name="Freeform 12"/>
            <p:cNvSpPr/>
            <p:nvPr/>
          </p:nvSpPr>
          <p:spPr>
            <a:xfrm>
              <a:off x="0" y="114912"/>
              <a:ext cx="351273" cy="351273"/>
            </a:xfrm>
            <a:custGeom>
              <a:avLst/>
              <a:gdLst>
                <a:gd name="txL" fmla="*/ 0 w 159"/>
                <a:gd name="txT" fmla="*/ 0 h 159"/>
                <a:gd name="txR" fmla="*/ 159 w 159"/>
                <a:gd name="txB" fmla="*/ 159 h 159"/>
              </a:gdLst>
              <a:ahLst/>
              <a:cxnLst>
                <a:cxn ang="0">
                  <a:pos x="131" y="41"/>
                </a:cxn>
                <a:cxn ang="0">
                  <a:pos x="144" y="79"/>
                </a:cxn>
                <a:cxn ang="0">
                  <a:pos x="79" y="144"/>
                </a:cxn>
                <a:cxn ang="0">
                  <a:pos x="15" y="79"/>
                </a:cxn>
                <a:cxn ang="0">
                  <a:pos x="79" y="15"/>
                </a:cxn>
                <a:cxn ang="0">
                  <a:pos x="112" y="24"/>
                </a:cxn>
                <a:cxn ang="0">
                  <a:pos x="122" y="13"/>
                </a:cxn>
                <a:cxn ang="0">
                  <a:pos x="79" y="0"/>
                </a:cxn>
                <a:cxn ang="0">
                  <a:pos x="0" y="79"/>
                </a:cxn>
                <a:cxn ang="0">
                  <a:pos x="79" y="159"/>
                </a:cxn>
                <a:cxn ang="0">
                  <a:pos x="159" y="79"/>
                </a:cxn>
                <a:cxn ang="0">
                  <a:pos x="141" y="30"/>
                </a:cxn>
                <a:cxn ang="0">
                  <a:pos x="131" y="41"/>
                </a:cxn>
              </a:cxnLst>
              <a:rect l="txL" t="txT" r="txR" b="tx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3" name="Freeform 13"/>
            <p:cNvSpPr/>
            <p:nvPr/>
          </p:nvSpPr>
          <p:spPr>
            <a:xfrm>
              <a:off x="174702" y="221415"/>
              <a:ext cx="66331" cy="68199"/>
            </a:xfrm>
            <a:custGeom>
              <a:avLst/>
              <a:gdLst>
                <a:gd name="txL" fmla="*/ 0 w 71"/>
                <a:gd name="txT" fmla="*/ 0 h 73"/>
                <a:gd name="txR" fmla="*/ 71 w 71"/>
                <a:gd name="txB" fmla="*/ 73 h 73"/>
              </a:gdLst>
              <a:ahLst/>
              <a:cxnLst>
                <a:cxn ang="0">
                  <a:pos x="71" y="30"/>
                </a:cxn>
                <a:cxn ang="0">
                  <a:pos x="38" y="0"/>
                </a:cxn>
                <a:cxn ang="0">
                  <a:pos x="19" y="19"/>
                </a:cxn>
                <a:cxn ang="0">
                  <a:pos x="0" y="73"/>
                </a:cxn>
                <a:cxn ang="0">
                  <a:pos x="55" y="49"/>
                </a:cxn>
                <a:cxn ang="0">
                  <a:pos x="71" y="30"/>
                </a:cxn>
              </a:cxnLst>
              <a:rect l="txL" t="txT" r="txR" b="tx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4" name="Freeform 14"/>
            <p:cNvSpPr/>
            <p:nvPr/>
          </p:nvSpPr>
          <p:spPr>
            <a:xfrm>
              <a:off x="216743" y="88753"/>
              <a:ext cx="143873" cy="152281"/>
            </a:xfrm>
            <a:custGeom>
              <a:avLst/>
              <a:gdLst>
                <a:gd name="txL" fmla="*/ 0 w 154"/>
                <a:gd name="txT" fmla="*/ 0 h 163"/>
                <a:gd name="txR" fmla="*/ 154 w 154"/>
                <a:gd name="txB" fmla="*/ 163 h 163"/>
              </a:gdLst>
              <a:ahLst/>
              <a:cxnLst>
                <a:cxn ang="0">
                  <a:pos x="121" y="0"/>
                </a:cxn>
                <a:cxn ang="0">
                  <a:pos x="0" y="132"/>
                </a:cxn>
                <a:cxn ang="0">
                  <a:pos x="33" y="163"/>
                </a:cxn>
                <a:cxn ang="0">
                  <a:pos x="154" y="31"/>
                </a:cxn>
                <a:cxn ang="0">
                  <a:pos x="121" y="35"/>
                </a:cxn>
                <a:cxn ang="0">
                  <a:pos x="121" y="0"/>
                </a:cxn>
              </a:cxnLst>
              <a:rect l="txL" t="txT" r="txR" b="tx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5" name="Freeform 15"/>
            <p:cNvSpPr/>
            <p:nvPr/>
          </p:nvSpPr>
          <p:spPr>
            <a:xfrm>
              <a:off x="336325" y="55120"/>
              <a:ext cx="56988" cy="59791"/>
            </a:xfrm>
            <a:custGeom>
              <a:avLst/>
              <a:gdLst>
                <a:gd name="txL" fmla="*/ 0 w 61"/>
                <a:gd name="txT" fmla="*/ 0 h 64"/>
                <a:gd name="txR" fmla="*/ 61 w 61"/>
                <a:gd name="txB" fmla="*/ 64 h 64"/>
              </a:gdLst>
              <a:ahLst/>
              <a:cxnLst>
                <a:cxn ang="0">
                  <a:pos x="14" y="48"/>
                </a:cxn>
                <a:cxn ang="0">
                  <a:pos x="1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61" y="55"/>
                </a:cxn>
                <a:cxn ang="0">
                  <a:pos x="61" y="55"/>
                </a:cxn>
                <a:cxn ang="0">
                  <a:pos x="50" y="43"/>
                </a:cxn>
                <a:cxn ang="0">
                  <a:pos x="14" y="48"/>
                </a:cxn>
              </a:cxnLst>
              <a:rect l="txL" t="txT" r="txR" b="tx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6" name="Freeform 16"/>
            <p:cNvSpPr/>
            <p:nvPr/>
          </p:nvSpPr>
          <p:spPr>
            <a:xfrm>
              <a:off x="360615" y="27093"/>
              <a:ext cx="59791" cy="61660"/>
            </a:xfrm>
            <a:custGeom>
              <a:avLst/>
              <a:gdLst>
                <a:gd name="txL" fmla="*/ 0 w 64"/>
                <a:gd name="txT" fmla="*/ 0 h 66"/>
                <a:gd name="txR" fmla="*/ 64 w 64"/>
                <a:gd name="txB" fmla="*/ 66 h 66"/>
              </a:gdLst>
              <a:ahLst/>
              <a:cxnLst>
                <a:cxn ang="0">
                  <a:pos x="14" y="49"/>
                </a:cxn>
                <a:cxn ang="0">
                  <a:pos x="14" y="1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6"/>
                </a:cxn>
                <a:cxn ang="0">
                  <a:pos x="64" y="56"/>
                </a:cxn>
                <a:cxn ang="0">
                  <a:pos x="64" y="56"/>
                </a:cxn>
                <a:cxn ang="0">
                  <a:pos x="50" y="44"/>
                </a:cxn>
                <a:cxn ang="0">
                  <a:pos x="14" y="49"/>
                </a:cxn>
              </a:cxnLst>
              <a:rect l="txL" t="txT" r="txR" b="tx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7" name="Freeform 17"/>
            <p:cNvSpPr/>
            <p:nvPr/>
          </p:nvSpPr>
          <p:spPr>
            <a:xfrm>
              <a:off x="64462" y="181242"/>
              <a:ext cx="220480" cy="218612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100" y="49"/>
                </a:cxn>
                <a:cxn ang="0">
                  <a:pos x="92" y="22"/>
                </a:cxn>
                <a:cxn ang="0">
                  <a:pos x="83" y="32"/>
                </a:cxn>
                <a:cxn ang="0">
                  <a:pos x="81" y="34"/>
                </a:cxn>
                <a:cxn ang="0">
                  <a:pos x="85" y="49"/>
                </a:cxn>
                <a:cxn ang="0">
                  <a:pos x="50" y="84"/>
                </a:cxn>
                <a:cxn ang="0">
                  <a:pos x="15" y="49"/>
                </a:cxn>
                <a:cxn ang="0">
                  <a:pos x="50" y="15"/>
                </a:cxn>
                <a:cxn ang="0">
                  <a:pos x="62" y="17"/>
                </a:cxn>
                <a:cxn ang="0">
                  <a:pos x="64" y="14"/>
                </a:cxn>
                <a:cxn ang="0">
                  <a:pos x="73" y="5"/>
                </a:cxn>
                <a:cxn ang="0">
                  <a:pos x="50" y="0"/>
                </a:cxn>
              </a:cxnLst>
              <a:rect l="txL" t="txT" r="txR" b="tx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8" name="Freeform 18"/>
            <p:cNvSpPr/>
            <p:nvPr/>
          </p:nvSpPr>
          <p:spPr>
            <a:xfrm>
              <a:off x="386774" y="0"/>
              <a:ext cx="57923" cy="59791"/>
            </a:xfrm>
            <a:custGeom>
              <a:avLst/>
              <a:gdLst>
                <a:gd name="txL" fmla="*/ 0 w 62"/>
                <a:gd name="txT" fmla="*/ 0 h 64"/>
                <a:gd name="txR" fmla="*/ 62 w 62"/>
                <a:gd name="txB" fmla="*/ 64 h 64"/>
              </a:gdLst>
              <a:ahLst/>
              <a:cxnLst>
                <a:cxn ang="0">
                  <a:pos x="50" y="43"/>
                </a:cxn>
                <a:cxn ang="0">
                  <a:pos x="15" y="47"/>
                </a:cxn>
                <a:cxn ang="0">
                  <a:pos x="15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62" y="55"/>
                </a:cxn>
                <a:cxn ang="0">
                  <a:pos x="62" y="55"/>
                </a:cxn>
                <a:cxn ang="0">
                  <a:pos x="50" y="43"/>
                </a:cxn>
              </a:cxnLst>
              <a:rect l="txL" t="txT" r="txR" b="tx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79" name="组合 54"/>
          <p:cNvGrpSpPr/>
          <p:nvPr/>
        </p:nvGrpSpPr>
        <p:grpSpPr>
          <a:xfrm>
            <a:off x="5181600" y="3573463"/>
            <a:ext cx="406400" cy="455612"/>
            <a:chOff x="0" y="0"/>
            <a:chExt cx="402656" cy="450303"/>
          </a:xfrm>
        </p:grpSpPr>
        <p:sp>
          <p:nvSpPr>
            <p:cNvPr id="19480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13" y="0"/>
                </a:cxn>
                <a:cxn ang="0">
                  <a:pos x="0" y="13"/>
                </a:cxn>
                <a:cxn ang="0">
                  <a:pos x="13" y="26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13" y="23"/>
                </a:cxn>
                <a:cxn ang="0">
                  <a:pos x="3" y="13"/>
                </a:cxn>
                <a:cxn ang="0">
                  <a:pos x="13" y="3"/>
                </a:cxn>
                <a:cxn ang="0">
                  <a:pos x="23" y="13"/>
                </a:cxn>
                <a:cxn ang="0">
                  <a:pos x="13" y="23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1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2" y="11"/>
                </a:cxn>
                <a:cxn ang="0">
                  <a:pos x="11" y="0"/>
                </a:cxn>
                <a:cxn ang="0">
                  <a:pos x="11" y="17"/>
                </a:cxn>
                <a:cxn ang="0">
                  <a:pos x="5" y="11"/>
                </a:cxn>
                <a:cxn ang="0">
                  <a:pos x="11" y="5"/>
                </a:cxn>
                <a:cxn ang="0">
                  <a:pos x="17" y="11"/>
                </a:cxn>
                <a:cxn ang="0">
                  <a:pos x="11" y="17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2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4" y="7"/>
                </a:cxn>
                <a:cxn ang="0">
                  <a:pos x="7" y="0"/>
                </a:cxn>
                <a:cxn ang="0">
                  <a:pos x="7" y="10"/>
                </a:cxn>
                <a:cxn ang="0">
                  <a:pos x="4" y="7"/>
                </a:cxn>
                <a:cxn ang="0">
                  <a:pos x="7" y="3"/>
                </a:cxn>
                <a:cxn ang="0">
                  <a:pos x="11" y="7"/>
                </a:cxn>
                <a:cxn ang="0">
                  <a:pos x="7" y="10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3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22" y="0"/>
                </a:cxn>
                <a:cxn ang="0">
                  <a:pos x="0" y="22"/>
                </a:cxn>
                <a:cxn ang="0">
                  <a:pos x="22" y="44"/>
                </a:cxn>
                <a:cxn ang="0">
                  <a:pos x="44" y="22"/>
                </a:cxn>
                <a:cxn ang="0">
                  <a:pos x="22" y="0"/>
                </a:cxn>
                <a:cxn ang="0">
                  <a:pos x="22" y="39"/>
                </a:cxn>
                <a:cxn ang="0">
                  <a:pos x="5" y="22"/>
                </a:cxn>
                <a:cxn ang="0">
                  <a:pos x="22" y="6"/>
                </a:cxn>
                <a:cxn ang="0">
                  <a:pos x="39" y="22"/>
                </a:cxn>
                <a:cxn ang="0">
                  <a:pos x="22" y="39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4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157" y="96"/>
                </a:cxn>
                <a:cxn ang="0">
                  <a:pos x="153" y="48"/>
                </a:cxn>
                <a:cxn ang="0">
                  <a:pos x="78" y="0"/>
                </a:cxn>
                <a:cxn ang="0">
                  <a:pos x="1" y="79"/>
                </a:cxn>
                <a:cxn ang="0">
                  <a:pos x="0" y="204"/>
                </a:cxn>
                <a:cxn ang="0">
                  <a:pos x="113" y="176"/>
                </a:cxn>
                <a:cxn ang="0">
                  <a:pos x="147" y="176"/>
                </a:cxn>
                <a:cxn ang="0">
                  <a:pos x="147" y="176"/>
                </a:cxn>
                <a:cxn ang="0">
                  <a:pos x="156" y="151"/>
                </a:cxn>
                <a:cxn ang="0">
                  <a:pos x="146" y="145"/>
                </a:cxn>
                <a:cxn ang="0">
                  <a:pos x="156" y="140"/>
                </a:cxn>
                <a:cxn ang="0">
                  <a:pos x="155" y="138"/>
                </a:cxn>
                <a:cxn ang="0">
                  <a:pos x="170" y="111"/>
                </a:cxn>
                <a:cxn ang="0">
                  <a:pos x="62" y="93"/>
                </a:cxn>
                <a:cxn ang="0">
                  <a:pos x="62" y="102"/>
                </a:cxn>
                <a:cxn ang="0">
                  <a:pos x="54" y="105"/>
                </a:cxn>
                <a:cxn ang="0">
                  <a:pos x="48" y="110"/>
                </a:cxn>
                <a:cxn ang="0">
                  <a:pos x="40" y="107"/>
                </a:cxn>
                <a:cxn ang="0">
                  <a:pos x="32" y="107"/>
                </a:cxn>
                <a:cxn ang="0">
                  <a:pos x="28" y="99"/>
                </a:cxn>
                <a:cxn ang="0">
                  <a:pos x="22" y="93"/>
                </a:cxn>
                <a:cxn ang="0">
                  <a:pos x="26" y="85"/>
                </a:cxn>
                <a:cxn ang="0">
                  <a:pos x="26" y="76"/>
                </a:cxn>
                <a:cxn ang="0">
                  <a:pos x="34" y="73"/>
                </a:cxn>
                <a:cxn ang="0">
                  <a:pos x="40" y="68"/>
                </a:cxn>
                <a:cxn ang="0">
                  <a:pos x="48" y="71"/>
                </a:cxn>
                <a:cxn ang="0">
                  <a:pos x="57" y="71"/>
                </a:cxn>
                <a:cxn ang="0">
                  <a:pos x="60" y="79"/>
                </a:cxn>
                <a:cxn ang="0">
                  <a:pos x="66" y="85"/>
                </a:cxn>
                <a:cxn ang="0">
                  <a:pos x="136" y="77"/>
                </a:cxn>
                <a:cxn ang="0">
                  <a:pos x="126" y="87"/>
                </a:cxn>
                <a:cxn ang="0">
                  <a:pos x="121" y="100"/>
                </a:cxn>
                <a:cxn ang="0">
                  <a:pos x="107" y="100"/>
                </a:cxn>
                <a:cxn ang="0">
                  <a:pos x="94" y="105"/>
                </a:cxn>
                <a:cxn ang="0">
                  <a:pos x="83" y="96"/>
                </a:cxn>
                <a:cxn ang="0">
                  <a:pos x="70" y="91"/>
                </a:cxn>
                <a:cxn ang="0">
                  <a:pos x="70" y="77"/>
                </a:cxn>
                <a:cxn ang="0">
                  <a:pos x="64" y="64"/>
                </a:cxn>
                <a:cxn ang="0">
                  <a:pos x="74" y="53"/>
                </a:cxn>
                <a:cxn ang="0">
                  <a:pos x="79" y="40"/>
                </a:cxn>
                <a:cxn ang="0">
                  <a:pos x="94" y="40"/>
                </a:cxn>
                <a:cxn ang="0">
                  <a:pos x="107" y="35"/>
                </a:cxn>
                <a:cxn ang="0">
                  <a:pos x="117" y="44"/>
                </a:cxn>
                <a:cxn ang="0">
                  <a:pos x="130" y="49"/>
                </a:cxn>
                <a:cxn ang="0">
                  <a:pos x="130" y="64"/>
                </a:cxn>
                <a:cxn ang="0">
                  <a:pos x="136" y="7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85" name="组合 60"/>
          <p:cNvGrpSpPr/>
          <p:nvPr/>
        </p:nvGrpSpPr>
        <p:grpSpPr>
          <a:xfrm>
            <a:off x="6753225" y="4883150"/>
            <a:ext cx="374650" cy="368300"/>
            <a:chOff x="0" y="0"/>
            <a:chExt cx="453105" cy="448433"/>
          </a:xfrm>
        </p:grpSpPr>
        <p:sp>
          <p:nvSpPr>
            <p:cNvPr id="19486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103" y="19"/>
                </a:cxn>
                <a:cxn ang="0">
                  <a:pos x="47" y="0"/>
                </a:cxn>
                <a:cxn ang="0">
                  <a:pos x="0" y="0"/>
                </a:cxn>
                <a:cxn ang="0">
                  <a:pos x="0" y="67"/>
                </a:cxn>
                <a:cxn ang="0">
                  <a:pos x="22" y="89"/>
                </a:cxn>
                <a:cxn ang="0">
                  <a:pos x="183" y="89"/>
                </a:cxn>
                <a:cxn ang="0">
                  <a:pos x="205" y="67"/>
                </a:cxn>
                <a:cxn ang="0">
                  <a:pos x="205" y="0"/>
                </a:cxn>
                <a:cxn ang="0">
                  <a:pos x="158" y="0"/>
                </a:cxn>
                <a:cxn ang="0">
                  <a:pos x="103" y="19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7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183" y="42"/>
                </a:cxn>
                <a:cxn ang="0">
                  <a:pos x="180" y="42"/>
                </a:cxn>
                <a:cxn ang="0">
                  <a:pos x="154" y="42"/>
                </a:cxn>
                <a:cxn ang="0">
                  <a:pos x="154" y="22"/>
                </a:cxn>
                <a:cxn ang="0">
                  <a:pos x="132" y="0"/>
                </a:cxn>
                <a:cxn ang="0">
                  <a:pos x="73" y="0"/>
                </a:cxn>
                <a:cxn ang="0">
                  <a:pos x="51" y="22"/>
                </a:cxn>
                <a:cxn ang="0">
                  <a:pos x="51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0" y="64"/>
                </a:cxn>
                <a:cxn ang="0">
                  <a:pos x="0" y="101"/>
                </a:cxn>
                <a:cxn ang="0">
                  <a:pos x="54" y="101"/>
                </a:cxn>
                <a:cxn ang="0">
                  <a:pos x="103" y="118"/>
                </a:cxn>
                <a:cxn ang="0">
                  <a:pos x="151" y="101"/>
                </a:cxn>
                <a:cxn ang="0">
                  <a:pos x="205" y="101"/>
                </a:cxn>
                <a:cxn ang="0">
                  <a:pos x="205" y="64"/>
                </a:cxn>
                <a:cxn ang="0">
                  <a:pos x="183" y="42"/>
                </a:cxn>
                <a:cxn ang="0">
                  <a:pos x="67" y="26"/>
                </a:cxn>
                <a:cxn ang="0">
                  <a:pos x="67" y="22"/>
                </a:cxn>
                <a:cxn ang="0">
                  <a:pos x="73" y="17"/>
                </a:cxn>
                <a:cxn ang="0">
                  <a:pos x="132" y="17"/>
                </a:cxn>
                <a:cxn ang="0">
                  <a:pos x="138" y="22"/>
                </a:cxn>
                <a:cxn ang="0">
                  <a:pos x="138" y="26"/>
                </a:cxn>
                <a:cxn ang="0">
                  <a:pos x="138" y="42"/>
                </a:cxn>
                <a:cxn ang="0">
                  <a:pos x="67" y="42"/>
                </a:cxn>
                <a:cxn ang="0">
                  <a:pos x="67" y="26"/>
                </a:cxn>
                <a:cxn ang="0">
                  <a:pos x="101" y="101"/>
                </a:cxn>
                <a:cxn ang="0">
                  <a:pos x="85" y="86"/>
                </a:cxn>
                <a:cxn ang="0">
                  <a:pos x="101" y="70"/>
                </a:cxn>
                <a:cxn ang="0">
                  <a:pos x="117" y="86"/>
                </a:cxn>
                <a:cxn ang="0">
                  <a:pos x="101" y="101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88" name="组合 63"/>
          <p:cNvGrpSpPr/>
          <p:nvPr/>
        </p:nvGrpSpPr>
        <p:grpSpPr>
          <a:xfrm>
            <a:off x="5160963" y="2212975"/>
            <a:ext cx="388937" cy="419100"/>
            <a:chOff x="0" y="0"/>
            <a:chExt cx="466184" cy="501686"/>
          </a:xfrm>
        </p:grpSpPr>
        <p:sp>
          <p:nvSpPr>
            <p:cNvPr id="19489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16" y="0"/>
                </a:cxn>
                <a:cxn ang="0">
                  <a:pos x="16" y="4"/>
                </a:cxn>
                <a:cxn ang="0">
                  <a:pos x="19" y="11"/>
                </a:cxn>
                <a:cxn ang="0">
                  <a:pos x="10" y="17"/>
                </a:cxn>
                <a:cxn ang="0">
                  <a:pos x="4" y="9"/>
                </a:cxn>
                <a:cxn ang="0">
                  <a:pos x="6" y="5"/>
                </a:cxn>
                <a:cxn ang="0">
                  <a:pos x="6" y="0"/>
                </a:cxn>
                <a:cxn ang="0">
                  <a:pos x="0" y="10"/>
                </a:cxn>
                <a:cxn ang="0">
                  <a:pos x="11" y="21"/>
                </a:cxn>
                <a:cxn ang="0">
                  <a:pos x="23" y="10"/>
                </a:cxn>
                <a:cxn ang="0">
                  <a:pos x="16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0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1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24" y="19"/>
                </a:cxn>
                <a:cxn ang="0">
                  <a:pos x="19" y="94"/>
                </a:cxn>
                <a:cxn ang="0">
                  <a:pos x="94" y="99"/>
                </a:cxn>
                <a:cxn ang="0">
                  <a:pos x="99" y="24"/>
                </a:cxn>
                <a:cxn ang="0">
                  <a:pos x="24" y="19"/>
                </a:cxn>
                <a:cxn ang="0">
                  <a:pos x="64" y="84"/>
                </a:cxn>
                <a:cxn ang="0">
                  <a:pos x="64" y="93"/>
                </a:cxn>
                <a:cxn ang="0">
                  <a:pos x="56" y="93"/>
                </a:cxn>
                <a:cxn ang="0">
                  <a:pos x="56" y="85"/>
                </a:cxn>
                <a:cxn ang="0">
                  <a:pos x="41" y="81"/>
                </a:cxn>
                <a:cxn ang="0">
                  <a:pos x="43" y="71"/>
                </a:cxn>
                <a:cxn ang="0">
                  <a:pos x="58" y="75"/>
                </a:cxn>
                <a:cxn ang="0">
                  <a:pos x="66" y="70"/>
                </a:cxn>
                <a:cxn ang="0">
                  <a:pos x="57" y="62"/>
                </a:cxn>
                <a:cxn ang="0">
                  <a:pos x="41" y="46"/>
                </a:cxn>
                <a:cxn ang="0">
                  <a:pos x="56" y="31"/>
                </a:cxn>
                <a:cxn ang="0">
                  <a:pos x="56" y="23"/>
                </a:cxn>
                <a:cxn ang="0">
                  <a:pos x="64" y="23"/>
                </a:cxn>
                <a:cxn ang="0">
                  <a:pos x="64" y="30"/>
                </a:cxn>
                <a:cxn ang="0">
                  <a:pos x="77" y="33"/>
                </a:cxn>
                <a:cxn ang="0">
                  <a:pos x="74" y="43"/>
                </a:cxn>
                <a:cxn ang="0">
                  <a:pos x="62" y="40"/>
                </a:cxn>
                <a:cxn ang="0">
                  <a:pos x="55" y="45"/>
                </a:cxn>
                <a:cxn ang="0">
                  <a:pos x="65" y="52"/>
                </a:cxn>
                <a:cxn ang="0">
                  <a:pos x="79" y="69"/>
                </a:cxn>
                <a:cxn ang="0">
                  <a:pos x="64" y="84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2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138" y="177"/>
                </a:cxn>
                <a:cxn ang="0">
                  <a:pos x="16" y="177"/>
                </a:cxn>
                <a:cxn ang="0">
                  <a:pos x="16" y="16"/>
                </a:cxn>
                <a:cxn ang="0">
                  <a:pos x="138" y="16"/>
                </a:cxn>
                <a:cxn ang="0">
                  <a:pos x="138" y="103"/>
                </a:cxn>
                <a:cxn ang="0">
                  <a:pos x="139" y="102"/>
                </a:cxn>
                <a:cxn ang="0">
                  <a:pos x="153" y="94"/>
                </a:cxn>
                <a:cxn ang="0">
                  <a:pos x="153" y="13"/>
                </a:cxn>
                <a:cxn ang="0">
                  <a:pos x="141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215"/>
                </a:cxn>
                <a:cxn ang="0">
                  <a:pos x="12" y="227"/>
                </a:cxn>
                <a:cxn ang="0">
                  <a:pos x="141" y="227"/>
                </a:cxn>
                <a:cxn ang="0">
                  <a:pos x="153" y="215"/>
                </a:cxn>
                <a:cxn ang="0">
                  <a:pos x="153" y="176"/>
                </a:cxn>
                <a:cxn ang="0">
                  <a:pos x="138" y="166"/>
                </a:cxn>
                <a:cxn ang="0">
                  <a:pos x="138" y="177"/>
                </a:cxn>
                <a:cxn ang="0">
                  <a:pos x="75" y="221"/>
                </a:cxn>
                <a:cxn ang="0">
                  <a:pos x="56" y="201"/>
                </a:cxn>
                <a:cxn ang="0">
                  <a:pos x="75" y="182"/>
                </a:cxn>
                <a:cxn ang="0">
                  <a:pos x="95" y="201"/>
                </a:cxn>
                <a:cxn ang="0">
                  <a:pos x="75" y="221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3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72" y="17"/>
                </a:cxn>
                <a:cxn ang="0">
                  <a:pos x="18" y="14"/>
                </a:cxn>
                <a:cxn ang="0">
                  <a:pos x="14" y="68"/>
                </a:cxn>
                <a:cxn ang="0">
                  <a:pos x="69" y="72"/>
                </a:cxn>
                <a:cxn ang="0">
                  <a:pos x="72" y="17"/>
                </a:cxn>
                <a:cxn ang="0">
                  <a:pos x="46" y="63"/>
                </a:cxn>
                <a:cxn ang="0">
                  <a:pos x="46" y="70"/>
                </a:cxn>
                <a:cxn ang="0">
                  <a:pos x="40" y="70"/>
                </a:cxn>
                <a:cxn ang="0">
                  <a:pos x="40" y="64"/>
                </a:cxn>
                <a:cxn ang="0">
                  <a:pos x="28" y="61"/>
                </a:cxn>
                <a:cxn ang="0">
                  <a:pos x="30" y="53"/>
                </a:cxn>
                <a:cxn ang="0">
                  <a:pos x="41" y="56"/>
                </a:cxn>
                <a:cxn ang="0">
                  <a:pos x="48" y="52"/>
                </a:cxn>
                <a:cxn ang="0">
                  <a:pos x="41" y="46"/>
                </a:cxn>
                <a:cxn ang="0">
                  <a:pos x="29" y="34"/>
                </a:cxn>
                <a:cxn ang="0">
                  <a:pos x="40" y="22"/>
                </a:cxn>
                <a:cxn ang="0">
                  <a:pos x="40" y="15"/>
                </a:cxn>
                <a:cxn ang="0">
                  <a:pos x="47" y="15"/>
                </a:cxn>
                <a:cxn ang="0">
                  <a:pos x="47" y="21"/>
                </a:cxn>
                <a:cxn ang="0">
                  <a:pos x="56" y="23"/>
                </a:cxn>
                <a:cxn ang="0">
                  <a:pos x="54" y="31"/>
                </a:cxn>
                <a:cxn ang="0">
                  <a:pos x="45" y="29"/>
                </a:cxn>
                <a:cxn ang="0">
                  <a:pos x="39" y="32"/>
                </a:cxn>
                <a:cxn ang="0">
                  <a:pos x="47" y="38"/>
                </a:cxn>
                <a:cxn ang="0">
                  <a:pos x="58" y="51"/>
                </a:cxn>
                <a:cxn ang="0">
                  <a:pos x="46" y="63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94" name="组合 69"/>
          <p:cNvGrpSpPr/>
          <p:nvPr/>
        </p:nvGrpSpPr>
        <p:grpSpPr>
          <a:xfrm>
            <a:off x="5146675" y="4852988"/>
            <a:ext cx="444500" cy="428625"/>
            <a:chOff x="0" y="0"/>
            <a:chExt cx="490600" cy="471805"/>
          </a:xfrm>
        </p:grpSpPr>
        <p:sp>
          <p:nvSpPr>
            <p:cNvPr id="19495" name="Oval 131"/>
            <p:cNvSpPr/>
            <p:nvPr/>
          </p:nvSpPr>
          <p:spPr>
            <a:xfrm>
              <a:off x="134915" y="0"/>
              <a:ext cx="220770" cy="223595"/>
            </a:xfrm>
            <a:prstGeom prst="ellipse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6" name="Freeform 134"/>
            <p:cNvSpPr/>
            <p:nvPr/>
          </p:nvSpPr>
          <p:spPr>
            <a:xfrm>
              <a:off x="0" y="258467"/>
              <a:ext cx="490600" cy="213338"/>
            </a:xfrm>
            <a:custGeom>
              <a:avLst/>
              <a:gdLst>
                <a:gd name="txL" fmla="*/ 0 w 200"/>
                <a:gd name="txT" fmla="*/ 0 h 87"/>
                <a:gd name="txR" fmla="*/ 200 w 200"/>
                <a:gd name="txB" fmla="*/ 87 h 87"/>
              </a:gdLst>
              <a:ahLst/>
              <a:cxnLst>
                <a:cxn ang="0">
                  <a:pos x="35" y="87"/>
                </a:cxn>
                <a:cxn ang="0">
                  <a:pos x="35" y="72"/>
                </a:cxn>
                <a:cxn ang="0">
                  <a:pos x="46" y="72"/>
                </a:cxn>
                <a:cxn ang="0">
                  <a:pos x="46" y="87"/>
                </a:cxn>
                <a:cxn ang="0">
                  <a:pos x="155" y="87"/>
                </a:cxn>
                <a:cxn ang="0">
                  <a:pos x="155" y="72"/>
                </a:cxn>
                <a:cxn ang="0">
                  <a:pos x="166" y="72"/>
                </a:cxn>
                <a:cxn ang="0">
                  <a:pos x="166" y="87"/>
                </a:cxn>
                <a:cxn ang="0">
                  <a:pos x="199" y="87"/>
                </a:cxn>
                <a:cxn ang="0">
                  <a:pos x="200" y="43"/>
                </a:cxn>
                <a:cxn ang="0">
                  <a:pos x="156" y="0"/>
                </a:cxn>
                <a:cxn ang="0">
                  <a:pos x="156" y="0"/>
                </a:cxn>
                <a:cxn ang="0">
                  <a:pos x="156" y="0"/>
                </a:cxn>
                <a:cxn ang="0">
                  <a:pos x="140" y="0"/>
                </a:cxn>
                <a:cxn ang="0">
                  <a:pos x="100" y="80"/>
                </a:cxn>
                <a:cxn ang="0">
                  <a:pos x="60" y="0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1" y="43"/>
                </a:cxn>
                <a:cxn ang="0">
                  <a:pos x="0" y="87"/>
                </a:cxn>
                <a:cxn ang="0">
                  <a:pos x="35" y="87"/>
                </a:cxn>
              </a:cxnLst>
              <a:rect l="txL" t="txT" r="txR" b="tx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386445" y="178689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926070" y="215265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3750" y="308102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53375" y="344678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750" y="441769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53375" y="478345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0345" y="178689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99970" y="215265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87650" y="308102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27275" y="3446780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7650" y="441769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27275" y="478345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44" grpId="0"/>
      <p:bldP spid="45" grpId="0"/>
      <p:bldP spid="3" grpId="0"/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910590" y="2012950"/>
            <a:ext cx="1978660" cy="1895475"/>
          </a:xfrm>
          <a:prstGeom prst="diamond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901065" y="3975735"/>
            <a:ext cx="1978660" cy="1895475"/>
          </a:xfrm>
          <a:prstGeom prst="diamond">
            <a:avLst/>
          </a:prstGeom>
          <a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2960370" y="2012950"/>
            <a:ext cx="1978660" cy="1895475"/>
          </a:xfrm>
          <a:prstGeom prst="diamond">
            <a:avLst/>
          </a:prstGeom>
          <a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2970530" y="3975735"/>
            <a:ext cx="1978660" cy="1895475"/>
          </a:xfrm>
          <a:prstGeom prst="diamond">
            <a:avLst/>
          </a:prstGeom>
          <a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20790" y="235585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20790" y="2740660"/>
            <a:ext cx="440563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0790" y="413321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20790" y="4518025"/>
            <a:ext cx="440563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/>
      <p:bldP spid="14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"/>
          <p:cNvSpPr>
            <a:spLocks noChangeArrowheads="1"/>
          </p:cNvSpPr>
          <p:nvPr/>
        </p:nvSpPr>
        <p:spPr bwMode="auto">
          <a:xfrm>
            <a:off x="7251599" y="1311104"/>
            <a:ext cx="727831" cy="727831"/>
          </a:xfrm>
          <a:prstGeom prst="roundRect">
            <a:avLst/>
          </a:prstGeom>
          <a:solidFill>
            <a:srgbClr val="4F8D2D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25" name="TextBox 32"/>
          <p:cNvSpPr>
            <a:spLocks noChangeArrowheads="1"/>
          </p:cNvSpPr>
          <p:nvPr/>
        </p:nvSpPr>
        <p:spPr bwMode="auto">
          <a:xfrm>
            <a:off x="7318602" y="1497517"/>
            <a:ext cx="601447" cy="3683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C38B32"/>
                    </a:gs>
                    <a:gs pos="39000">
                      <a:srgbClr val="EABF6B"/>
                    </a:gs>
                    <a:gs pos="67000">
                      <a:srgbClr val="C38B32"/>
                    </a:gs>
                    <a:gs pos="100000">
                      <a:srgbClr val="EABF6B"/>
                    </a:gs>
                  </a:gsLst>
                  <a:lin ang="54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sym typeface="+mn-ea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8171366" y="173072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8171366" y="1361394"/>
            <a:ext cx="362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28" name="椭圆 1"/>
          <p:cNvSpPr>
            <a:spLocks noChangeArrowheads="1"/>
          </p:cNvSpPr>
          <p:nvPr/>
        </p:nvSpPr>
        <p:spPr bwMode="auto">
          <a:xfrm>
            <a:off x="7255409" y="3631478"/>
            <a:ext cx="727831" cy="727831"/>
          </a:xfrm>
          <a:prstGeom prst="roundRect">
            <a:avLst/>
          </a:prstGeom>
          <a:solidFill>
            <a:srgbClr val="4F8D2D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1366" y="405110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8171366" y="3681768"/>
            <a:ext cx="362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7" name="椭圆 1"/>
          <p:cNvSpPr>
            <a:spLocks noChangeArrowheads="1"/>
          </p:cNvSpPr>
          <p:nvPr/>
        </p:nvSpPr>
        <p:spPr bwMode="auto">
          <a:xfrm>
            <a:off x="7255225" y="2471249"/>
            <a:ext cx="727831" cy="727831"/>
          </a:xfrm>
          <a:prstGeom prst="roundRect">
            <a:avLst/>
          </a:prstGeom>
          <a:solidFill>
            <a:srgbClr val="4F8D2D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8" name="TextBox 32"/>
          <p:cNvSpPr>
            <a:spLocks noChangeArrowheads="1"/>
          </p:cNvSpPr>
          <p:nvPr/>
        </p:nvSpPr>
        <p:spPr bwMode="auto">
          <a:xfrm>
            <a:off x="7319053" y="2636071"/>
            <a:ext cx="601447" cy="3683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C38B32"/>
                    </a:gs>
                    <a:gs pos="39000">
                      <a:srgbClr val="EABF6B"/>
                    </a:gs>
                    <a:gs pos="67000">
                      <a:srgbClr val="C38B32"/>
                    </a:gs>
                    <a:gs pos="100000">
                      <a:srgbClr val="EABF6B"/>
                    </a:gs>
                  </a:gsLst>
                  <a:lin ang="54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sym typeface="+mn-ea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8171182" y="28908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8171182" y="2521539"/>
            <a:ext cx="362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7255225" y="4785908"/>
            <a:ext cx="727831" cy="727831"/>
          </a:xfrm>
          <a:prstGeom prst="roundRect">
            <a:avLst/>
          </a:prstGeom>
          <a:solidFill>
            <a:srgbClr val="4F8D2D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7318418" y="4833603"/>
            <a:ext cx="5943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ea typeface="微软雅黑" panose="020B0503020204020204" charset="-122"/>
              </a:rPr>
              <a:t>04</a:t>
            </a:r>
          </a:p>
        </p:txBody>
      </p:sp>
      <p:sp>
        <p:nvSpPr>
          <p:cNvPr id="38" name="矩形 37"/>
          <p:cNvSpPr/>
          <p:nvPr/>
        </p:nvSpPr>
        <p:spPr>
          <a:xfrm>
            <a:off x="8171182" y="520553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8171182" y="4836198"/>
            <a:ext cx="362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40" name="Text Box 3"/>
          <p:cNvSpPr>
            <a:spLocks noChangeArrowheads="1"/>
          </p:cNvSpPr>
          <p:nvPr/>
        </p:nvSpPr>
        <p:spPr bwMode="auto">
          <a:xfrm>
            <a:off x="592443" y="372044"/>
            <a:ext cx="2537681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</a:p>
        </p:txBody>
      </p:sp>
      <p:sp>
        <p:nvSpPr>
          <p:cNvPr id="14" name="TextBox 32"/>
          <p:cNvSpPr>
            <a:spLocks noChangeArrowheads="1"/>
          </p:cNvSpPr>
          <p:nvPr/>
        </p:nvSpPr>
        <p:spPr bwMode="auto">
          <a:xfrm>
            <a:off x="7205879" y="3765523"/>
            <a:ext cx="851945" cy="3683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C38B32"/>
                    </a:gs>
                    <a:gs pos="39000">
                      <a:srgbClr val="EABF6B"/>
                    </a:gs>
                    <a:gs pos="67000">
                      <a:srgbClr val="C38B32"/>
                    </a:gs>
                    <a:gs pos="100000">
                      <a:srgbClr val="EABF6B"/>
                    </a:gs>
                  </a:gsLst>
                  <a:lin ang="54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sym typeface="+mn-ea"/>
              </a:rPr>
              <a:t>03</a:t>
            </a:r>
          </a:p>
        </p:txBody>
      </p:sp>
      <p:sp>
        <p:nvSpPr>
          <p:cNvPr id="32" name="任意多边形 31"/>
          <p:cNvSpPr/>
          <p:nvPr/>
        </p:nvSpPr>
        <p:spPr>
          <a:xfrm rot="1372773" flipH="1">
            <a:off x="176085" y="1260091"/>
            <a:ext cx="6169179" cy="9420830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6" grpId="0"/>
      <p:bldP spid="27" grpId="0"/>
      <p:bldP spid="28" grpId="0" animBg="1"/>
      <p:bldP spid="6" grpId="0"/>
      <p:bldP spid="11" grpId="0"/>
      <p:bldP spid="7" grpId="0" animBg="1"/>
      <p:bldP spid="8" grpId="0"/>
      <p:bldP spid="34" grpId="0"/>
      <p:bldP spid="35" grpId="0"/>
      <p:bldP spid="36" grpId="0" animBg="1"/>
      <p:bldP spid="37" grpId="0"/>
      <p:bldP spid="38" grpId="0"/>
      <p:bldP spid="39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68245" y="2736850"/>
            <a:ext cx="4986655" cy="825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/>
              <a:t>Please add a clear business template for the title content you want to add  Please add aclear business template for the title content you want to add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35780" y="1117600"/>
            <a:ext cx="3583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6600" dirty="0" smtClean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6600" dirty="0">
              <a:solidFill>
                <a:srgbClr val="4F8D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5248" y="1981200"/>
            <a:ext cx="448437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</a:t>
            </a:r>
          </a:p>
        </p:txBody>
      </p:sp>
      <p:sp>
        <p:nvSpPr>
          <p:cNvPr id="9" name="任意多边形 8"/>
          <p:cNvSpPr/>
          <p:nvPr/>
        </p:nvSpPr>
        <p:spPr>
          <a:xfrm rot="1372773" flipH="1">
            <a:off x="7318214" y="1433149"/>
            <a:ext cx="3158063" cy="4822615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Other_1"/>
          <p:cNvSpPr/>
          <p:nvPr>
            <p:custDataLst>
              <p:tags r:id="rId1"/>
            </p:custDataLst>
          </p:nvPr>
        </p:nvSpPr>
        <p:spPr>
          <a:xfrm>
            <a:off x="2771908" y="1882896"/>
            <a:ext cx="1231900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D9519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2" name="MH_SubTitle_1"/>
          <p:cNvSpPr/>
          <p:nvPr>
            <p:custDataLst>
              <p:tags r:id="rId2"/>
            </p:custDataLst>
          </p:nvPr>
        </p:nvSpPr>
        <p:spPr>
          <a:xfrm rot="588792">
            <a:off x="2324233" y="2843333"/>
            <a:ext cx="1936750" cy="965200"/>
          </a:xfrm>
          <a:prstGeom prst="roundRect">
            <a:avLst>
              <a:gd name="adj" fmla="val 11293"/>
            </a:avLst>
          </a:prstGeom>
          <a:solidFill>
            <a:srgbClr val="FFC000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" name="MH_Other_2"/>
          <p:cNvSpPr/>
          <p:nvPr>
            <p:custDataLst>
              <p:tags r:id="rId3"/>
            </p:custDataLst>
          </p:nvPr>
        </p:nvSpPr>
        <p:spPr>
          <a:xfrm>
            <a:off x="3095759" y="1647945"/>
            <a:ext cx="484187" cy="4841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01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Other_3"/>
          <p:cNvSpPr/>
          <p:nvPr>
            <p:custDataLst>
              <p:tags r:id="rId4"/>
            </p:custDataLst>
          </p:nvPr>
        </p:nvSpPr>
        <p:spPr>
          <a:xfrm>
            <a:off x="5772283" y="1882896"/>
            <a:ext cx="1231900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5" name="MH_SubTitle_2"/>
          <p:cNvSpPr/>
          <p:nvPr>
            <p:custDataLst>
              <p:tags r:id="rId5"/>
            </p:custDataLst>
          </p:nvPr>
        </p:nvSpPr>
        <p:spPr>
          <a:xfrm rot="588792">
            <a:off x="5324608" y="2843333"/>
            <a:ext cx="1936750" cy="965200"/>
          </a:xfrm>
          <a:prstGeom prst="roundRect">
            <a:avLst>
              <a:gd name="adj" fmla="val 11293"/>
            </a:avLst>
          </a:prstGeom>
          <a:solidFill>
            <a:srgbClr val="92D050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MH_Other_4"/>
          <p:cNvSpPr/>
          <p:nvPr>
            <p:custDataLst>
              <p:tags r:id="rId6"/>
            </p:custDataLst>
          </p:nvPr>
        </p:nvSpPr>
        <p:spPr>
          <a:xfrm>
            <a:off x="6096134" y="1647945"/>
            <a:ext cx="484187" cy="48418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MH_Other_5"/>
          <p:cNvSpPr/>
          <p:nvPr>
            <p:custDataLst>
              <p:tags r:id="rId7"/>
            </p:custDataLst>
          </p:nvPr>
        </p:nvSpPr>
        <p:spPr>
          <a:xfrm>
            <a:off x="8772658" y="1882896"/>
            <a:ext cx="1231900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65C3E7"/>
              </a:solidFill>
            </a:endParaRPr>
          </a:p>
        </p:txBody>
      </p:sp>
      <p:sp>
        <p:nvSpPr>
          <p:cNvPr id="18" name="MH_SubTitle_3"/>
          <p:cNvSpPr/>
          <p:nvPr>
            <p:custDataLst>
              <p:tags r:id="rId8"/>
            </p:custDataLst>
          </p:nvPr>
        </p:nvSpPr>
        <p:spPr>
          <a:xfrm rot="588792">
            <a:off x="8324983" y="2843333"/>
            <a:ext cx="1936750" cy="965200"/>
          </a:xfrm>
          <a:prstGeom prst="roundRect">
            <a:avLst>
              <a:gd name="adj" fmla="val 11293"/>
            </a:avLst>
          </a:prstGeom>
          <a:solidFill>
            <a:srgbClr val="FFC000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MH_Other_6"/>
          <p:cNvSpPr/>
          <p:nvPr>
            <p:custDataLst>
              <p:tags r:id="rId9"/>
            </p:custDataLst>
          </p:nvPr>
        </p:nvSpPr>
        <p:spPr>
          <a:xfrm>
            <a:off x="9096509" y="1647945"/>
            <a:ext cx="484187" cy="4841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MH_Other_7"/>
          <p:cNvSpPr/>
          <p:nvPr>
            <p:custDataLst>
              <p:tags r:id="rId10"/>
            </p:custDataLst>
          </p:nvPr>
        </p:nvSpPr>
        <p:spPr>
          <a:xfrm>
            <a:off x="4272095" y="3949821"/>
            <a:ext cx="1231900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9050">
            <a:solidFill>
              <a:srgbClr val="4F8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1" name="MH_SubTitle_4"/>
          <p:cNvSpPr/>
          <p:nvPr>
            <p:custDataLst>
              <p:tags r:id="rId11"/>
            </p:custDataLst>
          </p:nvPr>
        </p:nvSpPr>
        <p:spPr>
          <a:xfrm rot="588792">
            <a:off x="3824420" y="4910258"/>
            <a:ext cx="1936750" cy="963612"/>
          </a:xfrm>
          <a:prstGeom prst="roundRect">
            <a:avLst>
              <a:gd name="adj" fmla="val 11293"/>
            </a:avLst>
          </a:prstGeom>
          <a:solidFill>
            <a:srgbClr val="4F8D2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2" name="MH_Other_8"/>
          <p:cNvSpPr/>
          <p:nvPr>
            <p:custDataLst>
              <p:tags r:id="rId12"/>
            </p:custDataLst>
          </p:nvPr>
        </p:nvSpPr>
        <p:spPr>
          <a:xfrm>
            <a:off x="4595945" y="3714870"/>
            <a:ext cx="484188" cy="484188"/>
          </a:xfrm>
          <a:prstGeom prst="ellipse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MH_Other_9"/>
          <p:cNvSpPr/>
          <p:nvPr>
            <p:custDataLst>
              <p:tags r:id="rId13"/>
            </p:custDataLst>
          </p:nvPr>
        </p:nvSpPr>
        <p:spPr>
          <a:xfrm>
            <a:off x="7328985" y="3949821"/>
            <a:ext cx="1231900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9050">
            <a:solidFill>
              <a:srgbClr val="4F8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4" name="MH_SubTitle_5"/>
          <p:cNvSpPr/>
          <p:nvPr>
            <p:custDataLst>
              <p:tags r:id="rId14"/>
            </p:custDataLst>
          </p:nvPr>
        </p:nvSpPr>
        <p:spPr>
          <a:xfrm rot="588792">
            <a:off x="6824795" y="4910258"/>
            <a:ext cx="1936750" cy="963612"/>
          </a:xfrm>
          <a:prstGeom prst="roundRect">
            <a:avLst>
              <a:gd name="adj" fmla="val 11293"/>
            </a:avLst>
          </a:prstGeom>
          <a:solidFill>
            <a:srgbClr val="4F8D2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" name="MH_Other_10"/>
          <p:cNvSpPr/>
          <p:nvPr>
            <p:custDataLst>
              <p:tags r:id="rId15"/>
            </p:custDataLst>
          </p:nvPr>
        </p:nvSpPr>
        <p:spPr>
          <a:xfrm>
            <a:off x="7596320" y="3714870"/>
            <a:ext cx="484188" cy="484188"/>
          </a:xfrm>
          <a:prstGeom prst="ellipse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05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椭圆 14"/>
          <p:cNvSpPr/>
          <p:nvPr/>
        </p:nvSpPr>
        <p:spPr>
          <a:xfrm>
            <a:off x="5023485" y="2441893"/>
            <a:ext cx="2155825" cy="2154237"/>
          </a:xfrm>
          <a:prstGeom prst="ellipse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4" name="任意多边形 15"/>
          <p:cNvSpPr/>
          <p:nvPr/>
        </p:nvSpPr>
        <p:spPr>
          <a:xfrm>
            <a:off x="1072198" y="1779905"/>
            <a:ext cx="4964112" cy="1677988"/>
          </a:xfrm>
          <a:custGeom>
            <a:avLst/>
            <a:gdLst>
              <a:gd name="txL" fmla="*/ 0 w 4963098"/>
              <a:gd name="txT" fmla="*/ 0 h 1676733"/>
              <a:gd name="txR" fmla="*/ 4963098 w 4963098"/>
              <a:gd name="txB" fmla="*/ 1676733 h 1676733"/>
            </a:gdLst>
            <a:ahLst/>
            <a:cxnLst>
              <a:cxn ang="0">
                <a:pos x="4963098" y="0"/>
              </a:cxn>
              <a:cxn ang="0">
                <a:pos x="4963098" y="529569"/>
              </a:cxn>
              <a:cxn ang="0">
                <a:pos x="4904851" y="532510"/>
              </a:cxn>
              <a:cxn ang="0">
                <a:pos x="3822718" y="1614644"/>
              </a:cxn>
              <a:cxn ang="0">
                <a:pos x="3819744" y="1673539"/>
              </a:cxn>
              <a:cxn ang="0">
                <a:pos x="3461656" y="1673539"/>
              </a:cxn>
              <a:cxn ang="0">
                <a:pos x="3461656" y="1676733"/>
              </a:cxn>
              <a:cxn ang="0">
                <a:pos x="0" y="1676733"/>
              </a:cxn>
              <a:cxn ang="0">
                <a:pos x="0" y="1210789"/>
              </a:cxn>
              <a:cxn ang="0">
                <a:pos x="3317336" y="1210789"/>
              </a:cxn>
              <a:cxn ang="0">
                <a:pos x="3397184" y="997304"/>
              </a:cxn>
              <a:cxn ang="0">
                <a:pos x="4798481" y="8312"/>
              </a:cxn>
            </a:cxnLst>
            <a:rect l="txL" t="txT" r="txR" b="txB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任意多边形 16"/>
          <p:cNvSpPr/>
          <p:nvPr/>
        </p:nvSpPr>
        <p:spPr>
          <a:xfrm rot="-10800000" flipV="1">
            <a:off x="6182360" y="1783080"/>
            <a:ext cx="4946650" cy="1673225"/>
          </a:xfrm>
          <a:custGeom>
            <a:avLst/>
            <a:gdLst>
              <a:gd name="txL" fmla="*/ 0 w 4946769"/>
              <a:gd name="txT" fmla="*/ 0 h 1673539"/>
              <a:gd name="txR" fmla="*/ 4946769 w 4946769"/>
              <a:gd name="txB" fmla="*/ 1673539 h 1673539"/>
            </a:gdLst>
            <a:ahLst/>
            <a:cxnLst>
              <a:cxn ang="0">
                <a:pos x="4946769" y="0"/>
              </a:cxn>
              <a:cxn ang="0">
                <a:pos x="4782152" y="8312"/>
              </a:cxn>
              <a:cxn ang="0">
                <a:pos x="3380855" y="997304"/>
              </a:cxn>
              <a:cxn ang="0">
                <a:pos x="3303396" y="1204401"/>
              </a:cxn>
              <a:cxn ang="0">
                <a:pos x="0" y="1204401"/>
              </a:cxn>
              <a:cxn ang="0">
                <a:pos x="0" y="1670345"/>
              </a:cxn>
              <a:cxn ang="0">
                <a:pos x="3215503" y="1670345"/>
              </a:cxn>
              <a:cxn ang="0">
                <a:pos x="3215352" y="1673539"/>
              </a:cxn>
              <a:cxn ang="0">
                <a:pos x="3803415" y="1673539"/>
              </a:cxn>
              <a:cxn ang="0">
                <a:pos x="3806389" y="1614644"/>
              </a:cxn>
              <a:cxn ang="0">
                <a:pos x="4888522" y="532510"/>
              </a:cxn>
              <a:cxn ang="0">
                <a:pos x="4946769" y="529569"/>
              </a:cxn>
            </a:cxnLst>
            <a:rect l="txL" t="txT" r="txR" b="txB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6" name="任意多边形 17"/>
          <p:cNvSpPr/>
          <p:nvPr/>
        </p:nvSpPr>
        <p:spPr>
          <a:xfrm rot="10800000">
            <a:off x="6182360" y="3594418"/>
            <a:ext cx="4946650" cy="1676400"/>
          </a:xfrm>
          <a:custGeom>
            <a:avLst/>
            <a:gdLst>
              <a:gd name="txL" fmla="*/ 0 w 4946769"/>
              <a:gd name="txT" fmla="*/ 0 h 1676733"/>
              <a:gd name="txR" fmla="*/ 4946769 w 4946769"/>
              <a:gd name="txB" fmla="*/ 1676733 h 1676733"/>
            </a:gdLst>
            <a:ahLst/>
            <a:cxnLst>
              <a:cxn ang="0">
                <a:pos x="3461656" y="1676733"/>
              </a:cxn>
              <a:cxn ang="0">
                <a:pos x="0" y="1676733"/>
              </a:cxn>
              <a:cxn ang="0">
                <a:pos x="0" y="1210789"/>
              </a:cxn>
              <a:cxn ang="0">
                <a:pos x="3301007" y="1210789"/>
              </a:cxn>
              <a:cxn ang="0">
                <a:pos x="3380855" y="997304"/>
              </a:cxn>
              <a:cxn ang="0">
                <a:pos x="4782152" y="8312"/>
              </a:cxn>
              <a:cxn ang="0">
                <a:pos x="4946769" y="0"/>
              </a:cxn>
              <a:cxn ang="0">
                <a:pos x="4946769" y="529569"/>
              </a:cxn>
              <a:cxn ang="0">
                <a:pos x="4888522" y="532510"/>
              </a:cxn>
              <a:cxn ang="0">
                <a:pos x="3806389" y="1614644"/>
              </a:cxn>
              <a:cxn ang="0">
                <a:pos x="3803415" y="1673539"/>
              </a:cxn>
              <a:cxn ang="0">
                <a:pos x="3461656" y="1673539"/>
              </a:cxn>
            </a:cxnLst>
            <a:rect l="txL" t="txT" r="txR" b="txB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4F8D2D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7" name="任意多边形 18"/>
          <p:cNvSpPr/>
          <p:nvPr/>
        </p:nvSpPr>
        <p:spPr>
          <a:xfrm flipV="1">
            <a:off x="1072198" y="3597593"/>
            <a:ext cx="4964112" cy="1673225"/>
          </a:xfrm>
          <a:custGeom>
            <a:avLst/>
            <a:gdLst>
              <a:gd name="txL" fmla="*/ 0 w 4963097"/>
              <a:gd name="txT" fmla="*/ 0 h 1673539"/>
              <a:gd name="txR" fmla="*/ 4963097 w 4963097"/>
              <a:gd name="txB" fmla="*/ 1673539 h 1673539"/>
            </a:gdLst>
            <a:ahLst/>
            <a:cxnLst>
              <a:cxn ang="0">
                <a:pos x="3231680" y="1673539"/>
              </a:cxn>
              <a:cxn ang="0">
                <a:pos x="3819743" y="1673539"/>
              </a:cxn>
              <a:cxn ang="0">
                <a:pos x="3822717" y="1614644"/>
              </a:cxn>
              <a:cxn ang="0">
                <a:pos x="4904850" y="532510"/>
              </a:cxn>
              <a:cxn ang="0">
                <a:pos x="4963097" y="529569"/>
              </a:cxn>
              <a:cxn ang="0">
                <a:pos x="4963097" y="0"/>
              </a:cxn>
              <a:cxn ang="0">
                <a:pos x="4798480" y="8312"/>
              </a:cxn>
              <a:cxn ang="0">
                <a:pos x="3397183" y="997304"/>
              </a:cxn>
              <a:cxn ang="0">
                <a:pos x="3319938" y="1203828"/>
              </a:cxn>
              <a:cxn ang="0">
                <a:pos x="0" y="1203828"/>
              </a:cxn>
              <a:cxn ang="0">
                <a:pos x="0" y="1669772"/>
              </a:cxn>
              <a:cxn ang="0">
                <a:pos x="3231859" y="1669772"/>
              </a:cxn>
            </a:cxnLst>
            <a:rect l="txL" t="txT" r="txR" b="txB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FFC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1" name="文本框 22"/>
          <p:cNvSpPr/>
          <p:nvPr/>
        </p:nvSpPr>
        <p:spPr>
          <a:xfrm>
            <a:off x="8227060" y="3019743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4" name="文本框 22"/>
          <p:cNvSpPr/>
          <p:nvPr/>
        </p:nvSpPr>
        <p:spPr>
          <a:xfrm>
            <a:off x="8188325" y="3594418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5" name="文本框 22"/>
          <p:cNvSpPr/>
          <p:nvPr/>
        </p:nvSpPr>
        <p:spPr>
          <a:xfrm>
            <a:off x="2049145" y="3594418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6" name="文本框 22"/>
          <p:cNvSpPr/>
          <p:nvPr/>
        </p:nvSpPr>
        <p:spPr>
          <a:xfrm>
            <a:off x="2019935" y="2972753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27021" y="4159801"/>
            <a:ext cx="2689274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65756" y="2344971"/>
            <a:ext cx="2689274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8041" y="2277026"/>
            <a:ext cx="2689274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2476" y="4159801"/>
            <a:ext cx="2689274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animBg="1"/>
      <p:bldP spid="6155" grpId="0" animBg="1"/>
      <p:bldP spid="6156" grpId="0" animBg="1"/>
      <p:bldP spid="6157" grpId="0" animBg="1"/>
      <p:bldP spid="6161" grpId="0"/>
      <p:bldP spid="4" grpId="0"/>
      <p:bldP spid="5" grpId="0"/>
      <p:bldP spid="6" grpId="0"/>
      <p:bldP spid="7" grpId="0"/>
      <p:bldP spid="8" grpId="0"/>
      <p:bldP spid="9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SubTitle_3"/>
          <p:cNvSpPr/>
          <p:nvPr>
            <p:custDataLst>
              <p:tags r:id="rId1"/>
            </p:custDataLst>
          </p:nvPr>
        </p:nvSpPr>
        <p:spPr>
          <a:xfrm>
            <a:off x="5850890" y="1387475"/>
            <a:ext cx="2105025" cy="2037080"/>
          </a:xfrm>
          <a:prstGeom prst="pentagon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>
            <a:off x="2900680" y="1387475"/>
            <a:ext cx="2105025" cy="2037080"/>
          </a:xfrm>
          <a:prstGeom prst="pentagon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6" name="MH_SubTitle_4"/>
          <p:cNvSpPr/>
          <p:nvPr>
            <p:custDataLst>
              <p:tags r:id="rId3"/>
            </p:custDataLst>
          </p:nvPr>
        </p:nvSpPr>
        <p:spPr>
          <a:xfrm>
            <a:off x="7423150" y="2941955"/>
            <a:ext cx="2105025" cy="2037080"/>
          </a:xfrm>
          <a:prstGeom prst="pent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MH_SubTitle_2"/>
          <p:cNvSpPr/>
          <p:nvPr>
            <p:custDataLst>
              <p:tags r:id="rId4"/>
            </p:custDataLst>
          </p:nvPr>
        </p:nvSpPr>
        <p:spPr>
          <a:xfrm>
            <a:off x="4375785" y="2875280"/>
            <a:ext cx="2105025" cy="2037080"/>
          </a:xfrm>
          <a:prstGeom prst="pent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02875" y="2730849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63480" y="3000791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4360" y="451964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84965" y="478958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99075" y="4790789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59680" y="5060731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7070" y="144497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57675" y="171491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5" grpId="0"/>
      <p:bldP spid="26" grpId="0"/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22">
            <a:extLst>
              <a:ext uri="{FF2B5EF4-FFF2-40B4-BE49-F238E27FC236}">
                <a16:creationId xmlns:a16="http://schemas.microsoft.com/office/drawing/2014/main" xmlns="" id="{6F185886-E81A-4515-9AC5-8BCB9B649CF1}"/>
              </a:ext>
            </a:extLst>
          </p:cNvPr>
          <p:cNvSpPr/>
          <p:nvPr/>
        </p:nvSpPr>
        <p:spPr bwMode="auto">
          <a:xfrm>
            <a:off x="6170529" y="1822071"/>
            <a:ext cx="1966198" cy="2358412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Freeform 23">
            <a:extLst>
              <a:ext uri="{FF2B5EF4-FFF2-40B4-BE49-F238E27FC236}">
                <a16:creationId xmlns:a16="http://schemas.microsoft.com/office/drawing/2014/main" xmlns="" id="{2D79D6E0-927E-4557-B456-4F58D2759248}"/>
              </a:ext>
            </a:extLst>
          </p:cNvPr>
          <p:cNvSpPr/>
          <p:nvPr/>
        </p:nvSpPr>
        <p:spPr bwMode="auto">
          <a:xfrm>
            <a:off x="5823594" y="3985667"/>
            <a:ext cx="2357685" cy="1966804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4F8D2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xmlns="" id="{E25A63FC-2725-42D3-9860-77A444424326}"/>
              </a:ext>
            </a:extLst>
          </p:cNvPr>
          <p:cNvSpPr/>
          <p:nvPr/>
        </p:nvSpPr>
        <p:spPr bwMode="auto">
          <a:xfrm>
            <a:off x="4059538" y="3591137"/>
            <a:ext cx="1966196" cy="2361334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xmlns="" id="{FA480EF1-526A-44FB-B905-5AFD8793F96F}"/>
              </a:ext>
            </a:extLst>
          </p:cNvPr>
          <p:cNvSpPr/>
          <p:nvPr/>
        </p:nvSpPr>
        <p:spPr bwMode="auto">
          <a:xfrm>
            <a:off x="4059538" y="1816556"/>
            <a:ext cx="2351840" cy="1966806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4F8D2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A218446B-26A3-4033-9B47-941B49B8311B}"/>
              </a:ext>
            </a:extLst>
          </p:cNvPr>
          <p:cNvGrpSpPr/>
          <p:nvPr/>
        </p:nvGrpSpPr>
        <p:grpSpPr>
          <a:xfrm>
            <a:off x="6884846" y="4645994"/>
            <a:ext cx="667290" cy="917807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xmlns="" id="{82D88CB0-7AAC-4F6E-9030-A386EA170B93}"/>
                </a:ext>
              </a:extLst>
            </p:cNvPr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xmlns="" id="{FC71CC32-9710-4C4A-B7EF-B8B132488B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227A3845-398B-43CA-8124-ECCBBB6AA08B}"/>
              </a:ext>
            </a:extLst>
          </p:cNvPr>
          <p:cNvGrpSpPr/>
          <p:nvPr/>
        </p:nvGrpSpPr>
        <p:grpSpPr>
          <a:xfrm>
            <a:off x="4541315" y="4526562"/>
            <a:ext cx="800503" cy="786137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50326F02-C0A7-4165-9EB8-5A23412946A6}"/>
                </a:ext>
              </a:extLst>
            </p:cNvPr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B2324D76-0DAE-4A27-AF84-46A8DAF78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26717908-E2F3-4D6B-9735-1AD4E7F08272}"/>
              </a:ext>
            </a:extLst>
          </p:cNvPr>
          <p:cNvGrpSpPr/>
          <p:nvPr/>
        </p:nvGrpSpPr>
        <p:grpSpPr>
          <a:xfrm>
            <a:off x="6903556" y="2257450"/>
            <a:ext cx="917492" cy="1248510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4383C3A9-79C0-4735-A287-055E2EF06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1971BFBB-5EDC-4756-A6FD-3869FAB062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F90F32CA-FBBE-4139-BB4B-03D0783F1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99644219-CEEA-419D-8D59-48545B6C273E}"/>
                </a:ext>
              </a:extLst>
            </p:cNvPr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4" name="Freeform 34">
            <a:extLst>
              <a:ext uri="{FF2B5EF4-FFF2-40B4-BE49-F238E27FC236}">
                <a16:creationId xmlns:a16="http://schemas.microsoft.com/office/drawing/2014/main" xmlns="" id="{1400C731-8A60-47C3-9A7D-F139C7E613A3}"/>
              </a:ext>
            </a:extLst>
          </p:cNvPr>
          <p:cNvSpPr>
            <a:spLocks noEditPoints="1"/>
          </p:cNvSpPr>
          <p:nvPr/>
        </p:nvSpPr>
        <p:spPr bwMode="auto">
          <a:xfrm>
            <a:off x="4609203" y="2263200"/>
            <a:ext cx="998386" cy="93770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Rectangle 39">
            <a:extLst>
              <a:ext uri="{FF2B5EF4-FFF2-40B4-BE49-F238E27FC236}">
                <a16:creationId xmlns:a16="http://schemas.microsoft.com/office/drawing/2014/main" xmlns="" id="{89747E4C-806A-44BB-AD84-FCFC5D995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667" y="1838461"/>
            <a:ext cx="2158833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Rectangle 39">
            <a:extLst>
              <a:ext uri="{FF2B5EF4-FFF2-40B4-BE49-F238E27FC236}">
                <a16:creationId xmlns:a16="http://schemas.microsoft.com/office/drawing/2014/main" xmlns="" id="{F7F47914-D76C-49ED-A6F5-72735042D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5061" y="3985667"/>
            <a:ext cx="2103439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xmlns="" id="{3FF24FBF-22A7-490F-BB9C-CF36CD4F1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101" y="1882590"/>
            <a:ext cx="2291026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Rectangle 39">
            <a:extLst>
              <a:ext uri="{FF2B5EF4-FFF2-40B4-BE49-F238E27FC236}">
                <a16:creationId xmlns:a16="http://schemas.microsoft.com/office/drawing/2014/main" xmlns="" id="{26210CE1-36CD-4412-82FA-5AF26BCE2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5101" y="3985667"/>
            <a:ext cx="2093426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款款用心之作，期待与您相遇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  <p:extLst>
      <p:ext uri="{BB962C8B-B14F-4D97-AF65-F5344CB8AC3E}">
        <p14:creationId xmlns:p14="http://schemas.microsoft.com/office/powerpoint/2010/main" val="242728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36" grpId="0"/>
      <p:bldP spid="37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35120" y="2051050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35120" y="3301990"/>
            <a:ext cx="38603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</a:t>
            </a:r>
            <a:r>
              <a:rPr lang="zh-CN" altLang="en-US" dirty="0"/>
              <a:t>分</a:t>
            </a:r>
            <a:r>
              <a:rPr lang="zh-CN" altLang="en-US" dirty="0" smtClean="0"/>
              <a:t>享作品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68245" y="2736850"/>
            <a:ext cx="4986655" cy="825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/>
              <a:t>Please add a clear business template for the title content you want to add  Please add aclear business template for the title content you want to add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35780" y="1117600"/>
            <a:ext cx="3583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85248" y="1981200"/>
            <a:ext cx="4484370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</a:t>
            </a:r>
          </a:p>
        </p:txBody>
      </p:sp>
      <p:sp>
        <p:nvSpPr>
          <p:cNvPr id="6" name="任意多边形 5"/>
          <p:cNvSpPr/>
          <p:nvPr/>
        </p:nvSpPr>
        <p:spPr>
          <a:xfrm rot="1372773" flipH="1">
            <a:off x="7318214" y="1433149"/>
            <a:ext cx="3158063" cy="4822615"/>
          </a:xfrm>
          <a:custGeom>
            <a:avLst/>
            <a:gdLst>
              <a:gd name="connsiteX0" fmla="*/ 1168400 w 2336800"/>
              <a:gd name="connsiteY0" fmla="*/ 0 h 5865923"/>
              <a:gd name="connsiteX1" fmla="*/ 1152904 w 2336800"/>
              <a:gd name="connsiteY1" fmla="*/ 7438 h 5865923"/>
              <a:gd name="connsiteX2" fmla="*/ 0 w 2336800"/>
              <a:gd name="connsiteY2" fmla="*/ 2932961 h 5865923"/>
              <a:gd name="connsiteX3" fmla="*/ 1152904 w 2336800"/>
              <a:gd name="connsiteY3" fmla="*/ 5858484 h 5865923"/>
              <a:gd name="connsiteX4" fmla="*/ 1168400 w 2336800"/>
              <a:gd name="connsiteY4" fmla="*/ 5865923 h 5865923"/>
              <a:gd name="connsiteX5" fmla="*/ 1183896 w 2336800"/>
              <a:gd name="connsiteY5" fmla="*/ 5858484 h 5865923"/>
              <a:gd name="connsiteX6" fmla="*/ 2336800 w 2336800"/>
              <a:gd name="connsiteY6" fmla="*/ 2932961 h 5865923"/>
              <a:gd name="connsiteX7" fmla="*/ 1183896 w 2336800"/>
              <a:gd name="connsiteY7" fmla="*/ 7438 h 586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6800" h="5865923">
                <a:moveTo>
                  <a:pt x="1168400" y="0"/>
                </a:moveTo>
                <a:lnTo>
                  <a:pt x="1152904" y="7438"/>
                </a:lnTo>
                <a:cubicBezTo>
                  <a:pt x="484970" y="395280"/>
                  <a:pt x="0" y="1558389"/>
                  <a:pt x="0" y="2932961"/>
                </a:cubicBezTo>
                <a:cubicBezTo>
                  <a:pt x="0" y="4307533"/>
                  <a:pt x="484970" y="5470643"/>
                  <a:pt x="1152904" y="5858484"/>
                </a:cubicBezTo>
                <a:lnTo>
                  <a:pt x="1168400" y="5865923"/>
                </a:lnTo>
                <a:lnTo>
                  <a:pt x="1183896" y="5858484"/>
                </a:lnTo>
                <a:cubicBezTo>
                  <a:pt x="1851830" y="5470643"/>
                  <a:pt x="2336800" y="4307533"/>
                  <a:pt x="2336800" y="2932961"/>
                </a:cubicBezTo>
                <a:cubicBezTo>
                  <a:pt x="2336800" y="1558389"/>
                  <a:pt x="1851830" y="395280"/>
                  <a:pt x="1183896" y="7438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 rot="8100000" flipH="1" flipV="1">
            <a:off x="6719253" y="2413635"/>
            <a:ext cx="1657350" cy="1657350"/>
          </a:xfrm>
          <a:prstGeom prst="teardrop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8100000" flipH="1" flipV="1">
            <a:off x="9475470" y="2413000"/>
            <a:ext cx="1657350" cy="1657350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100000" flipH="1" flipV="1">
            <a:off x="1289050" y="2414270"/>
            <a:ext cx="1657350" cy="1657350"/>
          </a:xfrm>
          <a:prstGeom prst="teardrop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8100000" flipH="1" flipV="1">
            <a:off x="4005263" y="2413635"/>
            <a:ext cx="1657350" cy="1657350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Freeform 36"/>
          <p:cNvSpPr>
            <a:spLocks noEditPoints="1"/>
          </p:cNvSpPr>
          <p:nvPr/>
        </p:nvSpPr>
        <p:spPr bwMode="auto">
          <a:xfrm>
            <a:off x="1657350" y="2908935"/>
            <a:ext cx="876300" cy="666750"/>
          </a:xfrm>
          <a:custGeom>
            <a:avLst/>
            <a:gdLst>
              <a:gd name="T0" fmla="*/ 2147483647 w 286"/>
              <a:gd name="T1" fmla="*/ 2147483647 h 217"/>
              <a:gd name="T2" fmla="*/ 2147483647 w 286"/>
              <a:gd name="T3" fmla="*/ 2147483647 h 217"/>
              <a:gd name="T4" fmla="*/ 2147483647 w 286"/>
              <a:gd name="T5" fmla="*/ 2147483647 h 217"/>
              <a:gd name="T6" fmla="*/ 2147483647 w 286"/>
              <a:gd name="T7" fmla="*/ 2147483647 h 217"/>
              <a:gd name="T8" fmla="*/ 2147483647 w 286"/>
              <a:gd name="T9" fmla="*/ 2147483647 h 217"/>
              <a:gd name="T10" fmla="*/ 2147483647 w 286"/>
              <a:gd name="T11" fmla="*/ 2147483647 h 217"/>
              <a:gd name="T12" fmla="*/ 2147483647 w 286"/>
              <a:gd name="T13" fmla="*/ 2147483647 h 217"/>
              <a:gd name="T14" fmla="*/ 2147483647 w 286"/>
              <a:gd name="T15" fmla="*/ 2147483647 h 217"/>
              <a:gd name="T16" fmla="*/ 2147483647 w 286"/>
              <a:gd name="T17" fmla="*/ 2147483647 h 217"/>
              <a:gd name="T18" fmla="*/ 2147483647 w 286"/>
              <a:gd name="T19" fmla="*/ 2147483647 h 217"/>
              <a:gd name="T20" fmla="*/ 2147483647 w 286"/>
              <a:gd name="T21" fmla="*/ 2147483647 h 217"/>
              <a:gd name="T22" fmla="*/ 2147483647 w 286"/>
              <a:gd name="T23" fmla="*/ 2147483647 h 217"/>
              <a:gd name="T24" fmla="*/ 2147483647 w 286"/>
              <a:gd name="T25" fmla="*/ 2147483647 h 217"/>
              <a:gd name="T26" fmla="*/ 2147483647 w 286"/>
              <a:gd name="T27" fmla="*/ 2147483647 h 217"/>
              <a:gd name="T28" fmla="*/ 2147483647 w 286"/>
              <a:gd name="T29" fmla="*/ 2147483647 h 217"/>
              <a:gd name="T30" fmla="*/ 2147483647 w 286"/>
              <a:gd name="T31" fmla="*/ 0 h 217"/>
              <a:gd name="T32" fmla="*/ 2147483647 w 286"/>
              <a:gd name="T33" fmla="*/ 2147483647 h 217"/>
              <a:gd name="T34" fmla="*/ 2147483647 w 286"/>
              <a:gd name="T35" fmla="*/ 2147483647 h 217"/>
              <a:gd name="T36" fmla="*/ 2147483647 w 286"/>
              <a:gd name="T37" fmla="*/ 2147483647 h 217"/>
              <a:gd name="T38" fmla="*/ 2147483647 w 286"/>
              <a:gd name="T39" fmla="*/ 2147483647 h 217"/>
              <a:gd name="T40" fmla="*/ 2147483647 w 286"/>
              <a:gd name="T41" fmla="*/ 2147483647 h 217"/>
              <a:gd name="T42" fmla="*/ 2147483647 w 286"/>
              <a:gd name="T43" fmla="*/ 2147483647 h 217"/>
              <a:gd name="T44" fmla="*/ 2147483647 w 286"/>
              <a:gd name="T45" fmla="*/ 2147483647 h 217"/>
              <a:gd name="T46" fmla="*/ 2147483647 w 286"/>
              <a:gd name="T47" fmla="*/ 2147483647 h 217"/>
              <a:gd name="T48" fmla="*/ 2147483647 w 286"/>
              <a:gd name="T49" fmla="*/ 2147483647 h 217"/>
              <a:gd name="T50" fmla="*/ 2147483647 w 286"/>
              <a:gd name="T51" fmla="*/ 2147483647 h 217"/>
              <a:gd name="T52" fmla="*/ 2147483647 w 286"/>
              <a:gd name="T53" fmla="*/ 2147483647 h 217"/>
              <a:gd name="T54" fmla="*/ 2147483647 w 286"/>
              <a:gd name="T55" fmla="*/ 2147483647 h 217"/>
              <a:gd name="T56" fmla="*/ 2147483647 w 286"/>
              <a:gd name="T57" fmla="*/ 2147483647 h 217"/>
              <a:gd name="T58" fmla="*/ 2147483647 w 286"/>
              <a:gd name="T59" fmla="*/ 2147483647 h 217"/>
              <a:gd name="T60" fmla="*/ 2147483647 w 286"/>
              <a:gd name="T61" fmla="*/ 2147483647 h 217"/>
              <a:gd name="T62" fmla="*/ 2147483647 w 286"/>
              <a:gd name="T63" fmla="*/ 2147483647 h 217"/>
              <a:gd name="T64" fmla="*/ 2147483647 w 286"/>
              <a:gd name="T65" fmla="*/ 2147483647 h 217"/>
              <a:gd name="T66" fmla="*/ 2147483647 w 286"/>
              <a:gd name="T67" fmla="*/ 2147483647 h 217"/>
              <a:gd name="T68" fmla="*/ 2147483647 w 286"/>
              <a:gd name="T69" fmla="*/ 2147483647 h 217"/>
              <a:gd name="T70" fmla="*/ 2147483647 w 286"/>
              <a:gd name="T71" fmla="*/ 2147483647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28"/>
          <p:cNvSpPr>
            <a:spLocks noEditPoints="1"/>
          </p:cNvSpPr>
          <p:nvPr/>
        </p:nvSpPr>
        <p:spPr bwMode="auto">
          <a:xfrm>
            <a:off x="4464050" y="2853373"/>
            <a:ext cx="777875" cy="777875"/>
          </a:xfrm>
          <a:custGeom>
            <a:avLst/>
            <a:gdLst>
              <a:gd name="T0" fmla="*/ 2147483647 w 207"/>
              <a:gd name="T1" fmla="*/ 2147483647 h 207"/>
              <a:gd name="T2" fmla="*/ 2147483647 w 207"/>
              <a:gd name="T3" fmla="*/ 2147483647 h 207"/>
              <a:gd name="T4" fmla="*/ 2147483647 w 207"/>
              <a:gd name="T5" fmla="*/ 2147483647 h 207"/>
              <a:gd name="T6" fmla="*/ 2147483647 w 207"/>
              <a:gd name="T7" fmla="*/ 2147483647 h 207"/>
              <a:gd name="T8" fmla="*/ 2147483647 w 207"/>
              <a:gd name="T9" fmla="*/ 2147483647 h 207"/>
              <a:gd name="T10" fmla="*/ 2147483647 w 207"/>
              <a:gd name="T11" fmla="*/ 2147483647 h 207"/>
              <a:gd name="T12" fmla="*/ 2147483647 w 207"/>
              <a:gd name="T13" fmla="*/ 2147483647 h 207"/>
              <a:gd name="T14" fmla="*/ 2147483647 w 207"/>
              <a:gd name="T15" fmla="*/ 2147483647 h 207"/>
              <a:gd name="T16" fmla="*/ 2147483647 w 207"/>
              <a:gd name="T17" fmla="*/ 2147483647 h 207"/>
              <a:gd name="T18" fmla="*/ 2147483647 w 207"/>
              <a:gd name="T19" fmla="*/ 2147483647 h 207"/>
              <a:gd name="T20" fmla="*/ 2147483647 w 207"/>
              <a:gd name="T21" fmla="*/ 2147483647 h 207"/>
              <a:gd name="T22" fmla="*/ 2147483647 w 207"/>
              <a:gd name="T23" fmla="*/ 2147483647 h 207"/>
              <a:gd name="T24" fmla="*/ 2147483647 w 207"/>
              <a:gd name="T25" fmla="*/ 2147483647 h 207"/>
              <a:gd name="T26" fmla="*/ 2147483647 w 207"/>
              <a:gd name="T27" fmla="*/ 2147483647 h 207"/>
              <a:gd name="T28" fmla="*/ 0 w 207"/>
              <a:gd name="T29" fmla="*/ 2147483647 h 207"/>
              <a:gd name="T30" fmla="*/ 2147483647 w 207"/>
              <a:gd name="T31" fmla="*/ 2147483647 h 207"/>
              <a:gd name="T32" fmla="*/ 2147483647 w 207"/>
              <a:gd name="T33" fmla="*/ 0 h 207"/>
              <a:gd name="T34" fmla="*/ 2147483647 w 207"/>
              <a:gd name="T35" fmla="*/ 2147483647 h 207"/>
              <a:gd name="T36" fmla="*/ 2147483647 w 207"/>
              <a:gd name="T37" fmla="*/ 2147483647 h 207"/>
              <a:gd name="T38" fmla="*/ 2147483647 w 207"/>
              <a:gd name="T39" fmla="*/ 2147483647 h 207"/>
              <a:gd name="T40" fmla="*/ 2147483647 w 207"/>
              <a:gd name="T41" fmla="*/ 2147483647 h 207"/>
              <a:gd name="T42" fmla="*/ 2147483647 w 207"/>
              <a:gd name="T43" fmla="*/ 2147483647 h 207"/>
              <a:gd name="T44" fmla="*/ 2147483647 w 207"/>
              <a:gd name="T45" fmla="*/ 2147483647 h 207"/>
              <a:gd name="T46" fmla="*/ 2147483647 w 207"/>
              <a:gd name="T47" fmla="*/ 2147483647 h 207"/>
              <a:gd name="T48" fmla="*/ 2147483647 w 207"/>
              <a:gd name="T49" fmla="*/ 2147483647 h 207"/>
              <a:gd name="T50" fmla="*/ 2147483647 w 207"/>
              <a:gd name="T51" fmla="*/ 2147483647 h 207"/>
              <a:gd name="T52" fmla="*/ 2147483647 w 207"/>
              <a:gd name="T53" fmla="*/ 2147483647 h 207"/>
              <a:gd name="T54" fmla="*/ 2147483647 w 207"/>
              <a:gd name="T55" fmla="*/ 2147483647 h 207"/>
              <a:gd name="T56" fmla="*/ 2147483647 w 207"/>
              <a:gd name="T57" fmla="*/ 2147483647 h 207"/>
              <a:gd name="T58" fmla="*/ 2147483647 w 207"/>
              <a:gd name="T59" fmla="*/ 2147483647 h 207"/>
              <a:gd name="T60" fmla="*/ 2147483647 w 207"/>
              <a:gd name="T61" fmla="*/ 2147483647 h 207"/>
              <a:gd name="T62" fmla="*/ 2147483647 w 207"/>
              <a:gd name="T63" fmla="*/ 2147483647 h 207"/>
              <a:gd name="T64" fmla="*/ 2147483647 w 207"/>
              <a:gd name="T65" fmla="*/ 2147483647 h 207"/>
              <a:gd name="T66" fmla="*/ 2147483647 w 207"/>
              <a:gd name="T67" fmla="*/ 2147483647 h 207"/>
              <a:gd name="T68" fmla="*/ 2147483647 w 207"/>
              <a:gd name="T69" fmla="*/ 2147483647 h 207"/>
              <a:gd name="T70" fmla="*/ 2147483647 w 207"/>
              <a:gd name="T71" fmla="*/ 2147483647 h 207"/>
              <a:gd name="T72" fmla="*/ 2147483647 w 207"/>
              <a:gd name="T73" fmla="*/ 2147483647 h 207"/>
              <a:gd name="T74" fmla="*/ 2147483647 w 207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7170738" y="2834323"/>
            <a:ext cx="773112" cy="814387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9931400" y="2820035"/>
            <a:ext cx="744538" cy="844550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1348105" y="429958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123950" y="4620260"/>
            <a:ext cx="194373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4105275" y="429958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881120" y="4620260"/>
            <a:ext cx="194373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809740" y="429958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585585" y="4620260"/>
            <a:ext cx="194373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556115" y="429958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9331960" y="4620260"/>
            <a:ext cx="194373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2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5" grpId="0" animBg="1"/>
      <p:bldP spid="8" grpId="0" animBg="1"/>
      <p:bldP spid="15" grpId="0" animBg="1"/>
      <p:bldP spid="16" grpId="0" animBg="1"/>
      <p:bldP spid="17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348230" y="2421890"/>
            <a:ext cx="7922895" cy="2289175"/>
            <a:chOff x="2347913" y="2421930"/>
            <a:chExt cx="7923212" cy="2289200"/>
          </a:xfrm>
        </p:grpSpPr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Line 12"/>
          <p:cNvSpPr>
            <a:spLocks noChangeShapeType="1"/>
          </p:cNvSpPr>
          <p:nvPr/>
        </p:nvSpPr>
        <p:spPr bwMode="auto">
          <a:xfrm rot="16200000" flipV="1">
            <a:off x="1167765" y="3376930"/>
            <a:ext cx="3122295" cy="0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467100" y="3034665"/>
            <a:ext cx="533400" cy="1676400"/>
          </a:xfrm>
          <a:prstGeom prst="rect">
            <a:avLst/>
          </a:prstGeom>
          <a:solidFill>
            <a:srgbClr val="4F8D2D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4548505" y="2729865"/>
            <a:ext cx="533400" cy="19812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5629275" y="3415665"/>
            <a:ext cx="533400" cy="1295400"/>
          </a:xfrm>
          <a:prstGeom prst="rect">
            <a:avLst/>
          </a:prstGeom>
          <a:solidFill>
            <a:srgbClr val="4F8D2D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6711950" y="2348865"/>
            <a:ext cx="533400" cy="23622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7793355" y="3034665"/>
            <a:ext cx="533400" cy="1676400"/>
          </a:xfrm>
          <a:prstGeom prst="rect">
            <a:avLst/>
          </a:prstGeom>
          <a:solidFill>
            <a:srgbClr val="4F8D2D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8876030" y="1586865"/>
            <a:ext cx="533400" cy="31242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922780" y="2274570"/>
            <a:ext cx="806450" cy="2204085"/>
            <a:chOff x="1922711" y="2214181"/>
            <a:chExt cx="806200" cy="2204212"/>
          </a:xfrm>
        </p:grpSpPr>
        <p:sp>
          <p:nvSpPr>
            <p:cNvPr id="32" name="TextBox 25"/>
            <p:cNvSpPr txBox="1"/>
            <p:nvPr/>
          </p:nvSpPr>
          <p:spPr>
            <a:xfrm>
              <a:off x="2079374" y="4002895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20%</a:t>
              </a:r>
              <a:endParaRPr lang="zh-CN" altLang="en-US" dirty="0"/>
            </a:p>
          </p:txBody>
        </p:sp>
        <p:sp>
          <p:nvSpPr>
            <p:cNvPr id="33" name="TextBox 26"/>
            <p:cNvSpPr txBox="1"/>
            <p:nvPr/>
          </p:nvSpPr>
          <p:spPr>
            <a:xfrm>
              <a:off x="2079374" y="3501295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40%</a:t>
              </a:r>
              <a:endParaRPr lang="zh-CN" altLang="en-US" dirty="0"/>
            </a:p>
          </p:txBody>
        </p:sp>
        <p:sp>
          <p:nvSpPr>
            <p:cNvPr id="34" name="TextBox 27"/>
            <p:cNvSpPr txBox="1"/>
            <p:nvPr/>
          </p:nvSpPr>
          <p:spPr>
            <a:xfrm>
              <a:off x="2079374" y="3074417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60%</a:t>
              </a:r>
              <a:endParaRPr lang="zh-CN" altLang="en-US" dirty="0"/>
            </a:p>
          </p:txBody>
        </p:sp>
        <p:sp>
          <p:nvSpPr>
            <p:cNvPr id="36" name="TextBox 28"/>
            <p:cNvSpPr txBox="1"/>
            <p:nvPr/>
          </p:nvSpPr>
          <p:spPr>
            <a:xfrm>
              <a:off x="2079374" y="2646229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80%</a:t>
              </a:r>
              <a:endParaRPr lang="zh-CN" altLang="en-US" dirty="0"/>
            </a:p>
          </p:txBody>
        </p:sp>
        <p:sp>
          <p:nvSpPr>
            <p:cNvPr id="37" name="TextBox 29"/>
            <p:cNvSpPr txBox="1"/>
            <p:nvPr/>
          </p:nvSpPr>
          <p:spPr>
            <a:xfrm>
              <a:off x="1922711" y="2214181"/>
              <a:ext cx="78579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100%</a:t>
              </a:r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90570" y="4812665"/>
            <a:ext cx="6371590" cy="421005"/>
            <a:chOff x="3290863" y="4752074"/>
            <a:chExt cx="6371885" cy="420760"/>
          </a:xfrm>
        </p:grpSpPr>
        <p:sp>
          <p:nvSpPr>
            <p:cNvPr id="38" name="TextBox 30"/>
            <p:cNvSpPr txBox="1"/>
            <p:nvPr/>
          </p:nvSpPr>
          <p:spPr>
            <a:xfrm>
              <a:off x="3409031" y="4752074"/>
              <a:ext cx="18473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39" name="TextBox 36"/>
            <p:cNvSpPr txBox="1"/>
            <p:nvPr/>
          </p:nvSpPr>
          <p:spPr>
            <a:xfrm>
              <a:off x="3290863" y="4752074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0" name="TextBox 37"/>
            <p:cNvSpPr txBox="1"/>
            <p:nvPr/>
          </p:nvSpPr>
          <p:spPr>
            <a:xfrm>
              <a:off x="4373901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1" name="TextBox 38"/>
            <p:cNvSpPr txBox="1"/>
            <p:nvPr/>
          </p:nvSpPr>
          <p:spPr>
            <a:xfrm>
              <a:off x="5427546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2" name="TextBox 40"/>
            <p:cNvSpPr txBox="1"/>
            <p:nvPr/>
          </p:nvSpPr>
          <p:spPr>
            <a:xfrm>
              <a:off x="6537663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7539402" y="4757336"/>
              <a:ext cx="104067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7" name="TextBox 42"/>
            <p:cNvSpPr txBox="1"/>
            <p:nvPr/>
          </p:nvSpPr>
          <p:spPr>
            <a:xfrm>
              <a:off x="8622077" y="4757336"/>
              <a:ext cx="104067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1351915" y="5464810"/>
            <a:ext cx="9030335" cy="907415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6470" y="1909445"/>
            <a:ext cx="4804410" cy="3964305"/>
          </a:xfrm>
          <a:prstGeom prst="rect">
            <a:avLst/>
          </a:prstGeom>
          <a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78880" y="2833370"/>
            <a:ext cx="1808480" cy="6134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x-none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53785" y="3511550"/>
            <a:ext cx="5366385" cy="1713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x-none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x-none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4"/>
          <p:cNvSpPr/>
          <p:nvPr/>
        </p:nvSpPr>
        <p:spPr>
          <a:xfrm>
            <a:off x="6851968" y="2228961"/>
            <a:ext cx="4792662" cy="3457575"/>
          </a:xfrm>
          <a:prstGeom prst="rect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4270" y="2602023"/>
            <a:ext cx="1808480" cy="6134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x-none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175" y="3280203"/>
            <a:ext cx="5366385" cy="1713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x-none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x-none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76168" y="1988923"/>
            <a:ext cx="3597275" cy="3199130"/>
            <a:chOff x="6584" y="1973"/>
            <a:chExt cx="5665" cy="5038"/>
          </a:xfrm>
        </p:grpSpPr>
        <p:sp>
          <p:nvSpPr>
            <p:cNvPr id="8" name="Freeform 28"/>
            <p:cNvSpPr/>
            <p:nvPr/>
          </p:nvSpPr>
          <p:spPr bwMode="auto">
            <a:xfrm>
              <a:off x="10419" y="3265"/>
              <a:ext cx="844" cy="1227"/>
            </a:xfrm>
            <a:custGeom>
              <a:avLst/>
              <a:gdLst>
                <a:gd name="T0" fmla="*/ 639249 w 476"/>
                <a:gd name="T1" fmla="*/ 0 h 692"/>
                <a:gd name="T2" fmla="*/ 0 w 476"/>
                <a:gd name="T3" fmla="*/ 750714 h 692"/>
                <a:gd name="T4" fmla="*/ 104751 w 476"/>
                <a:gd name="T5" fmla="*/ 929328 h 692"/>
                <a:gd name="T6" fmla="*/ 639249 w 476"/>
                <a:gd name="T7" fmla="*/ 0 h 6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692"/>
                <a:gd name="T14" fmla="*/ 476 w 476"/>
                <a:gd name="T15" fmla="*/ 692 h 6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9987" y="5243"/>
              <a:ext cx="135" cy="239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0 60000 65536"/>
                <a:gd name="T7" fmla="*/ 0 60000 65536"/>
                <a:gd name="T8" fmla="*/ 0 60000 65536"/>
                <a:gd name="T9" fmla="*/ 0 w 76"/>
                <a:gd name="T10" fmla="*/ 0 h 135"/>
                <a:gd name="T11" fmla="*/ 76 w 76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>
              <a:off x="9987" y="5243"/>
              <a:ext cx="135" cy="239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0 60000 65536"/>
                <a:gd name="T7" fmla="*/ 0 60000 65536"/>
                <a:gd name="T8" fmla="*/ 0 60000 65536"/>
                <a:gd name="T9" fmla="*/ 0 w 76"/>
                <a:gd name="T10" fmla="*/ 0 h 135"/>
                <a:gd name="T11" fmla="*/ 76 w 76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1"/>
            <p:cNvSpPr/>
            <p:nvPr/>
          </p:nvSpPr>
          <p:spPr bwMode="auto">
            <a:xfrm>
              <a:off x="9987" y="5243"/>
              <a:ext cx="1414" cy="239"/>
            </a:xfrm>
            <a:custGeom>
              <a:avLst/>
              <a:gdLst>
                <a:gd name="T0" fmla="*/ 102065 w 798"/>
                <a:gd name="T1" fmla="*/ 0 h 135"/>
                <a:gd name="T2" fmla="*/ 0 w 798"/>
                <a:gd name="T3" fmla="*/ 181300 h 135"/>
                <a:gd name="T4" fmla="*/ 1071682 w 798"/>
                <a:gd name="T5" fmla="*/ 181300 h 135"/>
                <a:gd name="T6" fmla="*/ 102065 w 79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8"/>
                <a:gd name="T13" fmla="*/ 0 h 135"/>
                <a:gd name="T14" fmla="*/ 798 w 798"/>
                <a:gd name="T15" fmla="*/ 135 h 1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32"/>
            <p:cNvSpPr/>
            <p:nvPr/>
          </p:nvSpPr>
          <p:spPr bwMode="auto">
            <a:xfrm>
              <a:off x="8845" y="5482"/>
              <a:ext cx="273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0 60000 65536"/>
                <a:gd name="T4" fmla="*/ 0 60000 65536"/>
                <a:gd name="T5" fmla="*/ 0 60000 65536"/>
                <a:gd name="T6" fmla="*/ 0 w 154"/>
                <a:gd name="T7" fmla="*/ 154 w 15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8845" y="5482"/>
              <a:ext cx="273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0 60000 65536"/>
                <a:gd name="T4" fmla="*/ 0 60000 65536"/>
                <a:gd name="T5" fmla="*/ 0 60000 65536"/>
                <a:gd name="T6" fmla="*/ 0 w 154"/>
                <a:gd name="T7" fmla="*/ 154 w 15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4"/>
            <p:cNvSpPr/>
            <p:nvPr/>
          </p:nvSpPr>
          <p:spPr bwMode="auto">
            <a:xfrm>
              <a:off x="8845" y="5482"/>
              <a:ext cx="705" cy="1225"/>
            </a:xfrm>
            <a:custGeom>
              <a:avLst/>
              <a:gdLst>
                <a:gd name="T0" fmla="*/ 0 w 398"/>
                <a:gd name="T1" fmla="*/ 0 h 691"/>
                <a:gd name="T2" fmla="*/ 6715 w 398"/>
                <a:gd name="T3" fmla="*/ 9401 h 691"/>
                <a:gd name="T4" fmla="*/ 534498 w 398"/>
                <a:gd name="T5" fmla="*/ 927986 h 691"/>
                <a:gd name="T6" fmla="*/ 206816 w 398"/>
                <a:gd name="T7" fmla="*/ 0 h 691"/>
                <a:gd name="T8" fmla="*/ 0 w 398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691"/>
                <a:gd name="T17" fmla="*/ 398 w 398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537184 w 476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6"/>
                <a:gd name="T16" fmla="*/ 0 h 691"/>
                <a:gd name="T17" fmla="*/ 476 w 476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537184 w 476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6"/>
                <a:gd name="T16" fmla="*/ 0 h 691"/>
                <a:gd name="T17" fmla="*/ 476 w 476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639249 w 476"/>
                <a:gd name="T5" fmla="*/ 177271 h 691"/>
                <a:gd name="T6" fmla="*/ 537184 w 476"/>
                <a:gd name="T7" fmla="*/ 0 h 6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691"/>
                <a:gd name="T14" fmla="*/ 476 w 476"/>
                <a:gd name="T15" fmla="*/ 691 h 6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8707" y="3504"/>
              <a:ext cx="138" cy="236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104751 w 78"/>
                <a:gd name="T5" fmla="*/ 0 h 133"/>
                <a:gd name="T6" fmla="*/ 0 60000 65536"/>
                <a:gd name="T7" fmla="*/ 0 60000 65536"/>
                <a:gd name="T8" fmla="*/ 0 60000 65536"/>
                <a:gd name="T9" fmla="*/ 0 w 78"/>
                <a:gd name="T10" fmla="*/ 0 h 133"/>
                <a:gd name="T11" fmla="*/ 78 w 78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8707" y="3504"/>
              <a:ext cx="138" cy="236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104751 w 78"/>
                <a:gd name="T5" fmla="*/ 0 h 133"/>
                <a:gd name="T6" fmla="*/ 0 60000 65536"/>
                <a:gd name="T7" fmla="*/ 0 60000 65536"/>
                <a:gd name="T8" fmla="*/ 0 60000 65536"/>
                <a:gd name="T9" fmla="*/ 0 w 78"/>
                <a:gd name="T10" fmla="*/ 0 h 133"/>
                <a:gd name="T11" fmla="*/ 78 w 78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7427" y="3504"/>
              <a:ext cx="1418" cy="236"/>
            </a:xfrm>
            <a:custGeom>
              <a:avLst/>
              <a:gdLst>
                <a:gd name="T0" fmla="*/ 1074368 w 800"/>
                <a:gd name="T1" fmla="*/ 0 h 133"/>
                <a:gd name="T2" fmla="*/ 0 w 800"/>
                <a:gd name="T3" fmla="*/ 0 h 133"/>
                <a:gd name="T4" fmla="*/ 969617 w 800"/>
                <a:gd name="T5" fmla="*/ 178614 h 133"/>
                <a:gd name="T6" fmla="*/ 1074368 w 800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0"/>
                <a:gd name="T13" fmla="*/ 0 h 133"/>
                <a:gd name="T14" fmla="*/ 800 w 800"/>
                <a:gd name="T15" fmla="*/ 133 h 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9714" y="3504"/>
              <a:ext cx="273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  <a:gd name="T8" fmla="*/ 0 w 154"/>
                <a:gd name="T9" fmla="*/ 154 w 154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T8" t="0" r="T9" b="0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2"/>
            <p:cNvSpPr/>
            <p:nvPr/>
          </p:nvSpPr>
          <p:spPr bwMode="auto">
            <a:xfrm>
              <a:off x="9714" y="3504"/>
              <a:ext cx="273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  <a:gd name="T8" fmla="*/ 0 w 154"/>
                <a:gd name="T9" fmla="*/ 154 w 154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T8" t="0" r="T9" b="0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9278" y="2279"/>
              <a:ext cx="709" cy="1225"/>
            </a:xfrm>
            <a:custGeom>
              <a:avLst/>
              <a:gdLst>
                <a:gd name="T0" fmla="*/ 0 w 400"/>
                <a:gd name="T1" fmla="*/ 0 h 691"/>
                <a:gd name="T2" fmla="*/ 330368 w 400"/>
                <a:gd name="T3" fmla="*/ 927986 h 691"/>
                <a:gd name="T4" fmla="*/ 537184 w 400"/>
                <a:gd name="T5" fmla="*/ 927986 h 691"/>
                <a:gd name="T6" fmla="*/ 244419 w 400"/>
                <a:gd name="T7" fmla="*/ 423033 h 691"/>
                <a:gd name="T8" fmla="*/ 0 w 400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0"/>
                <a:gd name="T16" fmla="*/ 0 h 691"/>
                <a:gd name="T17" fmla="*/ 400 w 400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" name="Group 44"/>
            <p:cNvGrpSpPr/>
            <p:nvPr/>
          </p:nvGrpSpPr>
          <p:grpSpPr bwMode="auto">
            <a:xfrm>
              <a:off x="6584" y="3504"/>
              <a:ext cx="2262" cy="2841"/>
              <a:chOff x="0" y="0"/>
              <a:chExt cx="1713617" cy="2152765"/>
            </a:xfrm>
          </p:grpSpPr>
          <p:sp>
            <p:nvSpPr>
              <p:cNvPr id="48" name="Freeform 75"/>
              <p:cNvSpPr/>
              <p:nvPr/>
            </p:nvSpPr>
            <p:spPr bwMode="auto">
              <a:xfrm>
                <a:off x="0" y="250"/>
                <a:ext cx="1714300" cy="2152844"/>
              </a:xfrm>
              <a:custGeom>
                <a:avLst/>
                <a:gdLst>
                  <a:gd name="T0" fmla="*/ 639284 w 539"/>
                  <a:gd name="T1" fmla="*/ 0 h 677"/>
                  <a:gd name="T2" fmla="*/ 232178 w 539"/>
                  <a:gd name="T3" fmla="*/ 244858 h 677"/>
                  <a:gd name="T4" fmla="*/ 69971 w 539"/>
                  <a:gd name="T5" fmla="*/ 527876 h 677"/>
                  <a:gd name="T6" fmla="*/ 69971 w 539"/>
                  <a:gd name="T7" fmla="*/ 966713 h 677"/>
                  <a:gd name="T8" fmla="*/ 753783 w 539"/>
                  <a:gd name="T9" fmla="*/ 2152844 h 677"/>
                  <a:gd name="T10" fmla="*/ 744242 w 539"/>
                  <a:gd name="T11" fmla="*/ 1675848 h 677"/>
                  <a:gd name="T12" fmla="*/ 1714300 w 539"/>
                  <a:gd name="T13" fmla="*/ 0 h 677"/>
                  <a:gd name="T14" fmla="*/ 639284 w 539"/>
                  <a:gd name="T15" fmla="*/ 0 h 6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9"/>
                  <a:gd name="T25" fmla="*/ 0 h 677"/>
                  <a:gd name="T26" fmla="*/ 539 w 539"/>
                  <a:gd name="T27" fmla="*/ 677 h 6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76"/>
              <p:cNvSpPr/>
              <p:nvPr/>
            </p:nvSpPr>
            <p:spPr bwMode="auto">
              <a:xfrm>
                <a:off x="639688" y="250"/>
                <a:ext cx="1074612" cy="179404"/>
              </a:xfrm>
              <a:custGeom>
                <a:avLst/>
                <a:gdLst>
                  <a:gd name="T0" fmla="*/ 1074612 w 800"/>
                  <a:gd name="T1" fmla="*/ 0 h 133"/>
                  <a:gd name="T2" fmla="*/ 0 w 800"/>
                  <a:gd name="T3" fmla="*/ 0 h 133"/>
                  <a:gd name="T4" fmla="*/ 969837 w 800"/>
                  <a:gd name="T5" fmla="*/ 179404 h 133"/>
                  <a:gd name="T6" fmla="*/ 1074612 w 800"/>
                  <a:gd name="T7" fmla="*/ 0 h 1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00"/>
                  <a:gd name="T13" fmla="*/ 0 h 133"/>
                  <a:gd name="T14" fmla="*/ 800 w 800"/>
                  <a:gd name="T15" fmla="*/ 133 h 1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" name="Group 71"/>
            <p:cNvGrpSpPr/>
            <p:nvPr/>
          </p:nvGrpSpPr>
          <p:grpSpPr bwMode="auto">
            <a:xfrm>
              <a:off x="6890" y="1973"/>
              <a:ext cx="3097" cy="1854"/>
              <a:chOff x="0" y="0"/>
              <a:chExt cx="2346151" cy="1404736"/>
            </a:xfrm>
          </p:grpSpPr>
          <p:sp>
            <p:nvSpPr>
              <p:cNvPr id="46" name="Freeform 73"/>
              <p:cNvSpPr/>
              <p:nvPr/>
            </p:nvSpPr>
            <p:spPr bwMode="auto">
              <a:xfrm>
                <a:off x="-584" y="0"/>
                <a:ext cx="2346052" cy="1405064"/>
              </a:xfrm>
              <a:custGeom>
                <a:avLst/>
                <a:gdLst>
                  <a:gd name="T0" fmla="*/ 1808812 w 738"/>
                  <a:gd name="T1" fmla="*/ 232058 h 442"/>
                  <a:gd name="T2" fmla="*/ 1392372 w 738"/>
                  <a:gd name="T3" fmla="*/ 0 h 442"/>
                  <a:gd name="T4" fmla="*/ 1064942 w 738"/>
                  <a:gd name="T5" fmla="*/ 0 h 442"/>
                  <a:gd name="T6" fmla="*/ 683470 w 738"/>
                  <a:gd name="T7" fmla="*/ 219343 h 442"/>
                  <a:gd name="T8" fmla="*/ 0 w 738"/>
                  <a:gd name="T9" fmla="*/ 1405064 h 442"/>
                  <a:gd name="T10" fmla="*/ 406903 w 738"/>
                  <a:gd name="T11" fmla="*/ 1160290 h 442"/>
                  <a:gd name="T12" fmla="*/ 2346052 w 738"/>
                  <a:gd name="T13" fmla="*/ 1160290 h 442"/>
                  <a:gd name="T14" fmla="*/ 1808812 w 738"/>
                  <a:gd name="T15" fmla="*/ 232058 h 4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38"/>
                  <a:gd name="T25" fmla="*/ 0 h 442"/>
                  <a:gd name="T26" fmla="*/ 738 w 738"/>
                  <a:gd name="T27" fmla="*/ 442 h 4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rgbClr val="4F8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74"/>
              <p:cNvSpPr/>
              <p:nvPr/>
            </p:nvSpPr>
            <p:spPr bwMode="auto">
              <a:xfrm>
                <a:off x="1808956" y="231796"/>
                <a:ext cx="536513" cy="928771"/>
              </a:xfrm>
              <a:custGeom>
                <a:avLst/>
                <a:gdLst>
                  <a:gd name="T0" fmla="*/ 0 w 400"/>
                  <a:gd name="T1" fmla="*/ 0 h 691"/>
                  <a:gd name="T2" fmla="*/ 329955 w 400"/>
                  <a:gd name="T3" fmla="*/ 928771 h 691"/>
                  <a:gd name="T4" fmla="*/ 536513 w 400"/>
                  <a:gd name="T5" fmla="*/ 928771 h 691"/>
                  <a:gd name="T6" fmla="*/ 244113 w 400"/>
                  <a:gd name="T7" fmla="*/ 423391 h 691"/>
                  <a:gd name="T8" fmla="*/ 0 w 400"/>
                  <a:gd name="T9" fmla="*/ 0 h 6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691"/>
                  <a:gd name="T17" fmla="*/ 400 w 400"/>
                  <a:gd name="T18" fmla="*/ 691 h 6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" name="Group 46"/>
            <p:cNvGrpSpPr/>
            <p:nvPr/>
          </p:nvGrpSpPr>
          <p:grpSpPr bwMode="auto">
            <a:xfrm>
              <a:off x="8846" y="5153"/>
              <a:ext cx="3096" cy="1857"/>
              <a:chOff x="0" y="0"/>
              <a:chExt cx="2346052" cy="1406652"/>
            </a:xfrm>
          </p:grpSpPr>
          <p:grpSp>
            <p:nvGrpSpPr>
              <p:cNvPr id="42" name="Group 65"/>
              <p:cNvGrpSpPr/>
              <p:nvPr/>
            </p:nvGrpSpPr>
            <p:grpSpPr bwMode="auto">
              <a:xfrm>
                <a:off x="0" y="0"/>
                <a:ext cx="2346052" cy="1406652"/>
                <a:chOff x="0" y="0"/>
                <a:chExt cx="2346052" cy="1406652"/>
              </a:xfrm>
            </p:grpSpPr>
            <p:sp>
              <p:nvSpPr>
                <p:cNvPr id="44" name="Freeform 69"/>
                <p:cNvSpPr/>
                <p:nvPr/>
              </p:nvSpPr>
              <p:spPr bwMode="auto">
                <a:xfrm>
                  <a:off x="0" y="0"/>
                  <a:ext cx="2346052" cy="1406652"/>
                </a:xfrm>
                <a:custGeom>
                  <a:avLst/>
                  <a:gdLst>
                    <a:gd name="T0" fmla="*/ 534061 w 738"/>
                    <a:gd name="T1" fmla="*/ 1177514 h 442"/>
                    <a:gd name="T2" fmla="*/ 953680 w 738"/>
                    <a:gd name="T3" fmla="*/ 1406652 h 442"/>
                    <a:gd name="T4" fmla="*/ 1277931 w 738"/>
                    <a:gd name="T5" fmla="*/ 1406652 h 442"/>
                    <a:gd name="T6" fmla="*/ 1659403 w 738"/>
                    <a:gd name="T7" fmla="*/ 1187062 h 442"/>
                    <a:gd name="T8" fmla="*/ 2346052 w 738"/>
                    <a:gd name="T9" fmla="*/ 0 h 442"/>
                    <a:gd name="T10" fmla="*/ 1935970 w 738"/>
                    <a:gd name="T11" fmla="*/ 248233 h 442"/>
                    <a:gd name="T12" fmla="*/ 0 w 738"/>
                    <a:gd name="T13" fmla="*/ 248233 h 442"/>
                    <a:gd name="T14" fmla="*/ 534061 w 738"/>
                    <a:gd name="T15" fmla="*/ 1177514 h 4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38"/>
                    <a:gd name="T25" fmla="*/ 0 h 442"/>
                    <a:gd name="T26" fmla="*/ 738 w 738"/>
                    <a:gd name="T27" fmla="*/ 442 h 4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" name="Freeform 70"/>
                <p:cNvSpPr/>
                <p:nvPr/>
              </p:nvSpPr>
              <p:spPr bwMode="auto">
                <a:xfrm>
                  <a:off x="1" y="249258"/>
                  <a:ext cx="534926" cy="927184"/>
                </a:xfrm>
                <a:custGeom>
                  <a:avLst/>
                  <a:gdLst>
                    <a:gd name="T0" fmla="*/ 0 w 398"/>
                    <a:gd name="T1" fmla="*/ 0 h 691"/>
                    <a:gd name="T2" fmla="*/ 6720 w 398"/>
                    <a:gd name="T3" fmla="*/ 9393 h 691"/>
                    <a:gd name="T4" fmla="*/ 534926 w 398"/>
                    <a:gd name="T5" fmla="*/ 927184 h 691"/>
                    <a:gd name="T6" fmla="*/ 206981 w 398"/>
                    <a:gd name="T7" fmla="*/ 0 h 691"/>
                    <a:gd name="T8" fmla="*/ 0 w 398"/>
                    <a:gd name="T9" fmla="*/ 0 h 6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8"/>
                    <a:gd name="T16" fmla="*/ 0 h 691"/>
                    <a:gd name="T17" fmla="*/ 398 w 398"/>
                    <a:gd name="T18" fmla="*/ 691 h 6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D0D0D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43" name="Group 66"/>
              <p:cNvPicPr>
                <a:picLocks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8031" y="636385"/>
                <a:ext cx="349134" cy="334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" name="Group 47"/>
            <p:cNvGrpSpPr/>
            <p:nvPr/>
          </p:nvGrpSpPr>
          <p:grpSpPr bwMode="auto">
            <a:xfrm>
              <a:off x="7455" y="4491"/>
              <a:ext cx="2642" cy="2520"/>
              <a:chOff x="-4225" y="1"/>
              <a:chExt cx="2001604" cy="1909105"/>
            </a:xfrm>
          </p:grpSpPr>
          <p:grpSp>
            <p:nvGrpSpPr>
              <p:cNvPr id="38" name="Group 61"/>
              <p:cNvGrpSpPr/>
              <p:nvPr/>
            </p:nvGrpSpPr>
            <p:grpSpPr bwMode="auto">
              <a:xfrm>
                <a:off x="-4225" y="1"/>
                <a:ext cx="2001604" cy="1909105"/>
                <a:chOff x="-4225" y="1"/>
                <a:chExt cx="2001604" cy="1909105"/>
              </a:xfrm>
            </p:grpSpPr>
            <p:sp>
              <p:nvSpPr>
                <p:cNvPr id="40" name="Freeform 63"/>
                <p:cNvSpPr/>
                <p:nvPr/>
              </p:nvSpPr>
              <p:spPr bwMode="auto">
                <a:xfrm>
                  <a:off x="-4225" y="759"/>
                  <a:ext cx="2001604" cy="1908347"/>
                </a:xfrm>
                <a:custGeom>
                  <a:avLst/>
                  <a:gdLst>
                    <a:gd name="T0" fmla="*/ 79429 w 630"/>
                    <a:gd name="T1" fmla="*/ 928729 h 600"/>
                    <a:gd name="T2" fmla="*/ 88960 w 630"/>
                    <a:gd name="T3" fmla="*/ 1405816 h 600"/>
                    <a:gd name="T4" fmla="*/ 250995 w 630"/>
                    <a:gd name="T5" fmla="*/ 1688887 h 600"/>
                    <a:gd name="T6" fmla="*/ 632253 w 630"/>
                    <a:gd name="T7" fmla="*/ 1908347 h 600"/>
                    <a:gd name="T8" fmla="*/ 2001604 w 630"/>
                    <a:gd name="T9" fmla="*/ 1908347 h 600"/>
                    <a:gd name="T10" fmla="*/ 1582220 w 630"/>
                    <a:gd name="T11" fmla="*/ 1679345 h 600"/>
                    <a:gd name="T12" fmla="*/ 616367 w 630"/>
                    <a:gd name="T13" fmla="*/ 0 h 600"/>
                    <a:gd name="T14" fmla="*/ 79429 w 630"/>
                    <a:gd name="T15" fmla="*/ 928729 h 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0"/>
                    <a:gd name="T25" fmla="*/ 0 h 600"/>
                    <a:gd name="T26" fmla="*/ 630 w 630"/>
                    <a:gd name="T27" fmla="*/ 600 h 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rgbClr val="4F8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Freeform 64"/>
                <p:cNvSpPr/>
                <p:nvPr/>
              </p:nvSpPr>
              <p:spPr bwMode="auto">
                <a:xfrm>
                  <a:off x="79686" y="1"/>
                  <a:ext cx="638101" cy="928771"/>
                </a:xfrm>
                <a:custGeom>
                  <a:avLst/>
                  <a:gdLst>
                    <a:gd name="T0" fmla="*/ 536219 w 476"/>
                    <a:gd name="T1" fmla="*/ 0 h 691"/>
                    <a:gd name="T2" fmla="*/ 0 w 476"/>
                    <a:gd name="T3" fmla="*/ 928771 h 691"/>
                    <a:gd name="T4" fmla="*/ 638101 w 476"/>
                    <a:gd name="T5" fmla="*/ 177421 h 691"/>
                    <a:gd name="T6" fmla="*/ 536219 w 476"/>
                    <a:gd name="T7" fmla="*/ 0 h 69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691"/>
                    <a:gd name="T14" fmla="*/ 476 w 476"/>
                    <a:gd name="T15" fmla="*/ 691 h 69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0D0D0D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Freeform 18"/>
              <p:cNvSpPr/>
              <p:nvPr/>
            </p:nvSpPr>
            <p:spPr bwMode="auto">
              <a:xfrm>
                <a:off x="508100" y="1092741"/>
                <a:ext cx="413624" cy="413623"/>
              </a:xfrm>
              <a:custGeom>
                <a:avLst/>
                <a:gdLst>
                  <a:gd name="T0" fmla="*/ 305622 w 360"/>
                  <a:gd name="T1" fmla="*/ 413623 h 360"/>
                  <a:gd name="T2" fmla="*/ 337793 w 360"/>
                  <a:gd name="T3" fmla="*/ 380303 h 360"/>
                  <a:gd name="T4" fmla="*/ 281494 w 360"/>
                  <a:gd name="T5" fmla="*/ 178088 h 360"/>
                  <a:gd name="T6" fmla="*/ 365368 w 360"/>
                  <a:gd name="T7" fmla="*/ 94214 h 360"/>
                  <a:gd name="T8" fmla="*/ 390645 w 360"/>
                  <a:gd name="T9" fmla="*/ 21830 h 360"/>
                  <a:gd name="T10" fmla="*/ 319410 w 360"/>
                  <a:gd name="T11" fmla="*/ 48256 h 360"/>
                  <a:gd name="T12" fmla="*/ 235536 w 360"/>
                  <a:gd name="T13" fmla="*/ 132130 h 360"/>
                  <a:gd name="T14" fmla="*/ 32171 w 360"/>
                  <a:gd name="T15" fmla="*/ 74682 h 360"/>
                  <a:gd name="T16" fmla="*/ 0 w 360"/>
                  <a:gd name="T17" fmla="*/ 108002 h 360"/>
                  <a:gd name="T18" fmla="*/ 170045 w 360"/>
                  <a:gd name="T19" fmla="*/ 197620 h 360"/>
                  <a:gd name="T20" fmla="*/ 112598 w 360"/>
                  <a:gd name="T21" fmla="*/ 255068 h 360"/>
                  <a:gd name="T22" fmla="*/ 43660 w 360"/>
                  <a:gd name="T23" fmla="*/ 259663 h 360"/>
                  <a:gd name="T24" fmla="*/ 10341 w 360"/>
                  <a:gd name="T25" fmla="*/ 291834 h 360"/>
                  <a:gd name="T26" fmla="*/ 91916 w 360"/>
                  <a:gd name="T27" fmla="*/ 321707 h 360"/>
                  <a:gd name="T28" fmla="*/ 120640 w 360"/>
                  <a:gd name="T29" fmla="*/ 402133 h 360"/>
                  <a:gd name="T30" fmla="*/ 153960 w 360"/>
                  <a:gd name="T31" fmla="*/ 369963 h 360"/>
                  <a:gd name="T32" fmla="*/ 157407 w 360"/>
                  <a:gd name="T33" fmla="*/ 301026 h 360"/>
                  <a:gd name="T34" fmla="*/ 216004 w 360"/>
                  <a:gd name="T35" fmla="*/ 242429 h 360"/>
                  <a:gd name="T36" fmla="*/ 305622 w 360"/>
                  <a:gd name="T37" fmla="*/ 413623 h 3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60"/>
                  <a:gd name="T58" fmla="*/ 0 h 360"/>
                  <a:gd name="T59" fmla="*/ 360 w 360"/>
                  <a:gd name="T60" fmla="*/ 360 h 36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" name="Group 55"/>
            <p:cNvGrpSpPr/>
            <p:nvPr/>
          </p:nvGrpSpPr>
          <p:grpSpPr bwMode="auto">
            <a:xfrm>
              <a:off x="8728" y="1973"/>
              <a:ext cx="2639" cy="2519"/>
              <a:chOff x="0" y="0"/>
              <a:chExt cx="1999668" cy="1908347"/>
            </a:xfrm>
          </p:grpSpPr>
          <p:sp>
            <p:nvSpPr>
              <p:cNvPr id="36" name="Freeform 59"/>
              <p:cNvSpPr/>
              <p:nvPr/>
            </p:nvSpPr>
            <p:spPr bwMode="auto">
              <a:xfrm>
                <a:off x="429" y="0"/>
                <a:ext cx="2000017" cy="1908347"/>
              </a:xfrm>
              <a:custGeom>
                <a:avLst/>
                <a:gdLst>
                  <a:gd name="T0" fmla="*/ 1920525 w 629"/>
                  <a:gd name="T1" fmla="*/ 979618 h 600"/>
                  <a:gd name="T2" fmla="*/ 1914166 w 629"/>
                  <a:gd name="T3" fmla="*/ 502531 h 600"/>
                  <a:gd name="T4" fmla="*/ 1748822 w 629"/>
                  <a:gd name="T5" fmla="*/ 219460 h 600"/>
                  <a:gd name="T6" fmla="*/ 1367261 w 629"/>
                  <a:gd name="T7" fmla="*/ 0 h 600"/>
                  <a:gd name="T8" fmla="*/ 0 w 629"/>
                  <a:gd name="T9" fmla="*/ 0 h 600"/>
                  <a:gd name="T10" fmla="*/ 416538 w 629"/>
                  <a:gd name="T11" fmla="*/ 232182 h 600"/>
                  <a:gd name="T12" fmla="*/ 1386339 w 629"/>
                  <a:gd name="T13" fmla="*/ 1908347 h 600"/>
                  <a:gd name="T14" fmla="*/ 1920525 w 629"/>
                  <a:gd name="T15" fmla="*/ 979618 h 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29"/>
                  <a:gd name="T25" fmla="*/ 0 h 600"/>
                  <a:gd name="T26" fmla="*/ 629 w 629"/>
                  <a:gd name="T27" fmla="*/ 600 h 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60"/>
              <p:cNvSpPr/>
              <p:nvPr/>
            </p:nvSpPr>
            <p:spPr bwMode="auto">
              <a:xfrm>
                <a:off x="1281393" y="979575"/>
                <a:ext cx="639687" cy="928772"/>
              </a:xfrm>
              <a:custGeom>
                <a:avLst/>
                <a:gdLst>
                  <a:gd name="T0" fmla="*/ 639687 w 476"/>
                  <a:gd name="T1" fmla="*/ 0 h 692"/>
                  <a:gd name="T2" fmla="*/ 0 w 476"/>
                  <a:gd name="T3" fmla="*/ 750265 h 692"/>
                  <a:gd name="T4" fmla="*/ 104823 w 476"/>
                  <a:gd name="T5" fmla="*/ 928772 h 692"/>
                  <a:gd name="T6" fmla="*/ 639687 w 476"/>
                  <a:gd name="T7" fmla="*/ 0 h 6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6"/>
                  <a:gd name="T13" fmla="*/ 0 h 692"/>
                  <a:gd name="T14" fmla="*/ 476 w 476"/>
                  <a:gd name="T15" fmla="*/ 692 h 6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Group 51"/>
            <p:cNvGrpSpPr/>
            <p:nvPr/>
          </p:nvGrpSpPr>
          <p:grpSpPr bwMode="auto">
            <a:xfrm>
              <a:off x="9987" y="2635"/>
              <a:ext cx="2262" cy="2847"/>
              <a:chOff x="0" y="0"/>
              <a:chExt cx="1713617" cy="2156795"/>
            </a:xfrm>
          </p:grpSpPr>
          <p:sp>
            <p:nvSpPr>
              <p:cNvPr id="34" name="Freeform 53"/>
              <p:cNvSpPr/>
              <p:nvPr/>
            </p:nvSpPr>
            <p:spPr bwMode="auto">
              <a:xfrm>
                <a:off x="-683" y="-572"/>
                <a:ext cx="1714300" cy="2157606"/>
              </a:xfrm>
              <a:custGeom>
                <a:avLst/>
                <a:gdLst>
                  <a:gd name="T0" fmla="*/ 1071835 w 539"/>
                  <a:gd name="T1" fmla="*/ 2157606 h 678"/>
                  <a:gd name="T2" fmla="*/ 1482122 w 539"/>
                  <a:gd name="T3" fmla="*/ 1909386 h 678"/>
                  <a:gd name="T4" fmla="*/ 1644329 w 539"/>
                  <a:gd name="T5" fmla="*/ 1626160 h 678"/>
                  <a:gd name="T6" fmla="*/ 1644329 w 539"/>
                  <a:gd name="T7" fmla="*/ 1187002 h 678"/>
                  <a:gd name="T8" fmla="*/ 960517 w 539"/>
                  <a:gd name="T9" fmla="*/ 0 h 678"/>
                  <a:gd name="T10" fmla="*/ 966878 w 539"/>
                  <a:gd name="T11" fmla="*/ 477346 h 678"/>
                  <a:gd name="T12" fmla="*/ 0 w 539"/>
                  <a:gd name="T13" fmla="*/ 2157606 h 678"/>
                  <a:gd name="T14" fmla="*/ 1071835 w 539"/>
                  <a:gd name="T15" fmla="*/ 2157606 h 6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9"/>
                  <a:gd name="T25" fmla="*/ 0 h 678"/>
                  <a:gd name="T26" fmla="*/ 539 w 539"/>
                  <a:gd name="T27" fmla="*/ 678 h 6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rgbClr val="4F8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" name="Freeform 54"/>
              <p:cNvSpPr/>
              <p:nvPr/>
            </p:nvSpPr>
            <p:spPr bwMode="auto">
              <a:xfrm>
                <a:off x="-683" y="1976043"/>
                <a:ext cx="1071438" cy="180991"/>
              </a:xfrm>
              <a:custGeom>
                <a:avLst/>
                <a:gdLst>
                  <a:gd name="T0" fmla="*/ 102042 w 798"/>
                  <a:gd name="T1" fmla="*/ 0 h 135"/>
                  <a:gd name="T2" fmla="*/ 0 w 798"/>
                  <a:gd name="T3" fmla="*/ 180991 h 135"/>
                  <a:gd name="T4" fmla="*/ 1071438 w 798"/>
                  <a:gd name="T5" fmla="*/ 180991 h 135"/>
                  <a:gd name="T6" fmla="*/ 102042 w 798"/>
                  <a:gd name="T7" fmla="*/ 0 h 1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8"/>
                  <a:gd name="T13" fmla="*/ 0 h 135"/>
                  <a:gd name="T14" fmla="*/ 798 w 798"/>
                  <a:gd name="T15" fmla="*/ 135 h 1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" name="Shape 222"/>
            <p:cNvSpPr/>
            <p:nvPr/>
          </p:nvSpPr>
          <p:spPr bwMode="auto">
            <a:xfrm>
              <a:off x="7238" y="4150"/>
              <a:ext cx="434" cy="545"/>
            </a:xfrm>
            <a:custGeom>
              <a:avLst/>
              <a:gdLst>
                <a:gd name="T0" fmla="*/ 273029 w 21015"/>
                <a:gd name="T1" fmla="*/ 127418 h 21072"/>
                <a:gd name="T2" fmla="*/ 216073 w 21015"/>
                <a:gd name="T3" fmla="*/ 117430 h 21072"/>
                <a:gd name="T4" fmla="*/ 187657 w 21015"/>
                <a:gd name="T5" fmla="*/ 64982 h 21072"/>
                <a:gd name="T6" fmla="*/ 260213 w 21015"/>
                <a:gd name="T7" fmla="*/ 51586 h 21072"/>
                <a:gd name="T8" fmla="*/ 273029 w 21015"/>
                <a:gd name="T9" fmla="*/ 127418 h 21072"/>
                <a:gd name="T10" fmla="*/ 326172 w 21015"/>
                <a:gd name="T11" fmla="*/ 95280 h 21072"/>
                <a:gd name="T12" fmla="*/ 198364 w 21015"/>
                <a:gd name="T13" fmla="*/ 1763 h 21072"/>
                <a:gd name="T14" fmla="*/ 98314 w 21015"/>
                <a:gd name="T15" fmla="*/ 123775 h 21072"/>
                <a:gd name="T16" fmla="*/ 114382 w 21015"/>
                <a:gd name="T17" fmla="*/ 173560 h 21072"/>
                <a:gd name="T18" fmla="*/ 5408 w 21015"/>
                <a:gd name="T19" fmla="*/ 336191 h 21072"/>
                <a:gd name="T20" fmla="*/ 313 w 21015"/>
                <a:gd name="T21" fmla="*/ 360202 h 21072"/>
                <a:gd name="T22" fmla="*/ 7346 w 21015"/>
                <a:gd name="T23" fmla="*/ 401702 h 21072"/>
                <a:gd name="T24" fmla="*/ 22070 w 21015"/>
                <a:gd name="T25" fmla="*/ 412474 h 21072"/>
                <a:gd name="T26" fmla="*/ 53987 w 21015"/>
                <a:gd name="T27" fmla="*/ 406598 h 21072"/>
                <a:gd name="T28" fmla="*/ 73462 w 21015"/>
                <a:gd name="T29" fmla="*/ 393104 h 21072"/>
                <a:gd name="T30" fmla="*/ 116539 w 21015"/>
                <a:gd name="T31" fmla="*/ 323402 h 21072"/>
                <a:gd name="T32" fmla="*/ 116914 w 21015"/>
                <a:gd name="T33" fmla="*/ 322952 h 21072"/>
                <a:gd name="T34" fmla="*/ 146080 w 21015"/>
                <a:gd name="T35" fmla="*/ 317586 h 21072"/>
                <a:gd name="T36" fmla="*/ 196410 w 21015"/>
                <a:gd name="T37" fmla="*/ 235917 h 21072"/>
                <a:gd name="T38" fmla="*/ 250694 w 21015"/>
                <a:gd name="T39" fmla="*/ 235271 h 21072"/>
                <a:gd name="T40" fmla="*/ 326172 w 21015"/>
                <a:gd name="T41" fmla="*/ 95280 h 210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015"/>
                <a:gd name="T64" fmla="*/ 0 h 21072"/>
                <a:gd name="T65" fmla="*/ 21015 w 21015"/>
                <a:gd name="T66" fmla="*/ 21072 h 210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pic>
          <p:nvPicPr>
            <p:cNvPr id="31" name="Group 83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" y="2489"/>
              <a:ext cx="80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Freeform 71"/>
            <p:cNvSpPr>
              <a:spLocks noEditPoints="1"/>
            </p:cNvSpPr>
            <p:nvPr/>
          </p:nvSpPr>
          <p:spPr bwMode="auto">
            <a:xfrm>
              <a:off x="10293" y="2519"/>
              <a:ext cx="333" cy="506"/>
            </a:xfrm>
            <a:custGeom>
              <a:avLst/>
              <a:gdLst>
                <a:gd name="T0" fmla="*/ 68377 w 48"/>
                <a:gd name="T1" fmla="*/ 309657 h 73"/>
                <a:gd name="T2" fmla="*/ 189353 w 48"/>
                <a:gd name="T3" fmla="*/ 309657 h 73"/>
                <a:gd name="T4" fmla="*/ 189353 w 48"/>
                <a:gd name="T5" fmla="*/ 309657 h 73"/>
                <a:gd name="T6" fmla="*/ 194612 w 48"/>
                <a:gd name="T7" fmla="*/ 309657 h 73"/>
                <a:gd name="T8" fmla="*/ 199872 w 48"/>
                <a:gd name="T9" fmla="*/ 299160 h 73"/>
                <a:gd name="T10" fmla="*/ 126235 w 48"/>
                <a:gd name="T11" fmla="*/ 215185 h 73"/>
                <a:gd name="T12" fmla="*/ 57858 w 48"/>
                <a:gd name="T13" fmla="*/ 299160 h 73"/>
                <a:gd name="T14" fmla="*/ 57858 w 48"/>
                <a:gd name="T15" fmla="*/ 309657 h 73"/>
                <a:gd name="T16" fmla="*/ 68377 w 48"/>
                <a:gd name="T17" fmla="*/ 309657 h 73"/>
                <a:gd name="T18" fmla="*/ 68377 w 48"/>
                <a:gd name="T19" fmla="*/ 309657 h 73"/>
                <a:gd name="T20" fmla="*/ 231431 w 48"/>
                <a:gd name="T21" fmla="*/ 57733 h 73"/>
                <a:gd name="T22" fmla="*/ 252470 w 48"/>
                <a:gd name="T23" fmla="*/ 36739 h 73"/>
                <a:gd name="T24" fmla="*/ 252470 w 48"/>
                <a:gd name="T25" fmla="*/ 26242 h 73"/>
                <a:gd name="T26" fmla="*/ 231431 w 48"/>
                <a:gd name="T27" fmla="*/ 0 h 73"/>
                <a:gd name="T28" fmla="*/ 26299 w 48"/>
                <a:gd name="T29" fmla="*/ 0 h 73"/>
                <a:gd name="T30" fmla="*/ 0 w 48"/>
                <a:gd name="T31" fmla="*/ 26242 h 73"/>
                <a:gd name="T32" fmla="*/ 0 w 48"/>
                <a:gd name="T33" fmla="*/ 36739 h 73"/>
                <a:gd name="T34" fmla="*/ 21039 w 48"/>
                <a:gd name="T35" fmla="*/ 57733 h 73"/>
                <a:gd name="T36" fmla="*/ 231431 w 48"/>
                <a:gd name="T37" fmla="*/ 57733 h 73"/>
                <a:gd name="T38" fmla="*/ 210392 w 48"/>
                <a:gd name="T39" fmla="*/ 68230 h 73"/>
                <a:gd name="T40" fmla="*/ 231431 w 48"/>
                <a:gd name="T41" fmla="*/ 68230 h 73"/>
                <a:gd name="T42" fmla="*/ 163054 w 48"/>
                <a:gd name="T43" fmla="*/ 188943 h 73"/>
                <a:gd name="T44" fmla="*/ 231431 w 48"/>
                <a:gd name="T45" fmla="*/ 309657 h 73"/>
                <a:gd name="T46" fmla="*/ 210392 w 48"/>
                <a:gd name="T47" fmla="*/ 309657 h 73"/>
                <a:gd name="T48" fmla="*/ 136755 w 48"/>
                <a:gd name="T49" fmla="*/ 199440 h 73"/>
                <a:gd name="T50" fmla="*/ 131495 w 48"/>
                <a:gd name="T51" fmla="*/ 188943 h 73"/>
                <a:gd name="T52" fmla="*/ 136755 w 48"/>
                <a:gd name="T53" fmla="*/ 183695 h 73"/>
                <a:gd name="T54" fmla="*/ 136755 w 48"/>
                <a:gd name="T55" fmla="*/ 183695 h 73"/>
                <a:gd name="T56" fmla="*/ 210392 w 48"/>
                <a:gd name="T57" fmla="*/ 68230 h 73"/>
                <a:gd name="T58" fmla="*/ 21039 w 48"/>
                <a:gd name="T59" fmla="*/ 320154 h 73"/>
                <a:gd name="T60" fmla="*/ 0 w 48"/>
                <a:gd name="T61" fmla="*/ 346396 h 73"/>
                <a:gd name="T62" fmla="*/ 0 w 48"/>
                <a:gd name="T63" fmla="*/ 356893 h 73"/>
                <a:gd name="T64" fmla="*/ 26299 w 48"/>
                <a:gd name="T65" fmla="*/ 383135 h 73"/>
                <a:gd name="T66" fmla="*/ 231431 w 48"/>
                <a:gd name="T67" fmla="*/ 383135 h 73"/>
                <a:gd name="T68" fmla="*/ 252470 w 48"/>
                <a:gd name="T69" fmla="*/ 356893 h 73"/>
                <a:gd name="T70" fmla="*/ 252470 w 48"/>
                <a:gd name="T71" fmla="*/ 346396 h 73"/>
                <a:gd name="T72" fmla="*/ 231431 w 48"/>
                <a:gd name="T73" fmla="*/ 320154 h 73"/>
                <a:gd name="T74" fmla="*/ 21039 w 48"/>
                <a:gd name="T75" fmla="*/ 320154 h 73"/>
                <a:gd name="T76" fmla="*/ 42078 w 48"/>
                <a:gd name="T77" fmla="*/ 309657 h 73"/>
                <a:gd name="T78" fmla="*/ 21039 w 48"/>
                <a:gd name="T79" fmla="*/ 309657 h 73"/>
                <a:gd name="T80" fmla="*/ 94676 w 48"/>
                <a:gd name="T81" fmla="*/ 188943 h 73"/>
                <a:gd name="T82" fmla="*/ 21039 w 48"/>
                <a:gd name="T83" fmla="*/ 68230 h 73"/>
                <a:gd name="T84" fmla="*/ 42078 w 48"/>
                <a:gd name="T85" fmla="*/ 68230 h 73"/>
                <a:gd name="T86" fmla="*/ 115715 w 48"/>
                <a:gd name="T87" fmla="*/ 183695 h 73"/>
                <a:gd name="T88" fmla="*/ 126235 w 48"/>
                <a:gd name="T89" fmla="*/ 194192 h 73"/>
                <a:gd name="T90" fmla="*/ 115715 w 48"/>
                <a:gd name="T91" fmla="*/ 199440 h 73"/>
                <a:gd name="T92" fmla="*/ 42078 w 48"/>
                <a:gd name="T93" fmla="*/ 309657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8"/>
                <a:gd name="T142" fmla="*/ 0 h 73"/>
                <a:gd name="T143" fmla="*/ 48 w 48"/>
                <a:gd name="T144" fmla="*/ 73 h 7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Shape 227"/>
            <p:cNvSpPr/>
            <p:nvPr/>
          </p:nvSpPr>
          <p:spPr bwMode="auto">
            <a:xfrm>
              <a:off x="11073" y="4238"/>
              <a:ext cx="572" cy="610"/>
            </a:xfrm>
            <a:custGeom>
              <a:avLst/>
              <a:gdLst>
                <a:gd name="T0" fmla="*/ 240568 w 21153"/>
                <a:gd name="T1" fmla="*/ 254907 h 21260"/>
                <a:gd name="T2" fmla="*/ 192443 w 21153"/>
                <a:gd name="T3" fmla="*/ 254907 h 21260"/>
                <a:gd name="T4" fmla="*/ 192443 w 21153"/>
                <a:gd name="T5" fmla="*/ 129811 h 21260"/>
                <a:gd name="T6" fmla="*/ 240568 w 21153"/>
                <a:gd name="T7" fmla="*/ 129811 h 21260"/>
                <a:gd name="T8" fmla="*/ 240568 w 21153"/>
                <a:gd name="T9" fmla="*/ 254907 h 21260"/>
                <a:gd name="T10" fmla="*/ 240568 w 21153"/>
                <a:gd name="T11" fmla="*/ 331882 h 21260"/>
                <a:gd name="T12" fmla="*/ 192443 w 21153"/>
                <a:gd name="T13" fmla="*/ 331882 h 21260"/>
                <a:gd name="T14" fmla="*/ 192443 w 21153"/>
                <a:gd name="T15" fmla="*/ 281369 h 21260"/>
                <a:gd name="T16" fmla="*/ 240568 w 21153"/>
                <a:gd name="T17" fmla="*/ 281369 h 21260"/>
                <a:gd name="T18" fmla="*/ 240568 w 21153"/>
                <a:gd name="T19" fmla="*/ 331882 h 21260"/>
                <a:gd name="T20" fmla="*/ 425560 w 21153"/>
                <a:gd name="T21" fmla="*/ 287366 h 21260"/>
                <a:gd name="T22" fmla="*/ 384046 w 21153"/>
                <a:gd name="T23" fmla="*/ 250345 h 21260"/>
                <a:gd name="T24" fmla="*/ 384046 w 21153"/>
                <a:gd name="T25" fmla="*/ 211369 h 21260"/>
                <a:gd name="T26" fmla="*/ 425560 w 21153"/>
                <a:gd name="T27" fmla="*/ 174349 h 21260"/>
                <a:gd name="T28" fmla="*/ 418436 w 21153"/>
                <a:gd name="T29" fmla="*/ 152101 h 21260"/>
                <a:gd name="T30" fmla="*/ 363371 w 21153"/>
                <a:gd name="T31" fmla="*/ 146887 h 21260"/>
                <a:gd name="T32" fmla="*/ 344292 w 21153"/>
                <a:gd name="T33" fmla="*/ 116450 h 21260"/>
                <a:gd name="T34" fmla="*/ 373524 w 21153"/>
                <a:gd name="T35" fmla="*/ 35087 h 21260"/>
                <a:gd name="T36" fmla="*/ 358642 w 21153"/>
                <a:gd name="T37" fmla="*/ 22747 h 21260"/>
                <a:gd name="T38" fmla="*/ 293669 w 21153"/>
                <a:gd name="T39" fmla="*/ 62918 h 21260"/>
                <a:gd name="T40" fmla="*/ 254447 w 21153"/>
                <a:gd name="T41" fmla="*/ 52641 h 21260"/>
                <a:gd name="T42" fmla="*/ 230886 w 21153"/>
                <a:gd name="T43" fmla="*/ 10624 h 21260"/>
                <a:gd name="T44" fmla="*/ 201838 w 21153"/>
                <a:gd name="T45" fmla="*/ 10450 h 21260"/>
                <a:gd name="T46" fmla="*/ 179996 w 21153"/>
                <a:gd name="T47" fmla="*/ 48492 h 21260"/>
                <a:gd name="T48" fmla="*/ 138810 w 21153"/>
                <a:gd name="T49" fmla="*/ 61788 h 21260"/>
                <a:gd name="T50" fmla="*/ 100305 w 21153"/>
                <a:gd name="T51" fmla="*/ 44125 h 21260"/>
                <a:gd name="T52" fmla="*/ 75372 w 21153"/>
                <a:gd name="T53" fmla="*/ 61375 h 21260"/>
                <a:gd name="T54" fmla="*/ 77460 w 21153"/>
                <a:gd name="T55" fmla="*/ 100264 h 21260"/>
                <a:gd name="T56" fmla="*/ 50889 w 21153"/>
                <a:gd name="T57" fmla="*/ 137306 h 21260"/>
                <a:gd name="T58" fmla="*/ 13715 w 21153"/>
                <a:gd name="T59" fmla="*/ 147300 h 21260"/>
                <a:gd name="T60" fmla="*/ 7472 w 21153"/>
                <a:gd name="T61" fmla="*/ 174349 h 21260"/>
                <a:gd name="T62" fmla="*/ 49006 w 21153"/>
                <a:gd name="T63" fmla="*/ 211369 h 21260"/>
                <a:gd name="T64" fmla="*/ 49006 w 21153"/>
                <a:gd name="T65" fmla="*/ 250345 h 21260"/>
                <a:gd name="T66" fmla="*/ 7472 w 21153"/>
                <a:gd name="T67" fmla="*/ 287322 h 21260"/>
                <a:gd name="T68" fmla="*/ 14514 w 21153"/>
                <a:gd name="T69" fmla="*/ 310351 h 21260"/>
                <a:gd name="T70" fmla="*/ 64912 w 21153"/>
                <a:gd name="T71" fmla="*/ 316478 h 21260"/>
                <a:gd name="T72" fmla="*/ 84604 w 21153"/>
                <a:gd name="T73" fmla="*/ 347980 h 21260"/>
                <a:gd name="T74" fmla="*/ 58730 w 21153"/>
                <a:gd name="T75" fmla="*/ 426367 h 21260"/>
                <a:gd name="T76" fmla="*/ 74819 w 21153"/>
                <a:gd name="T77" fmla="*/ 439728 h 21260"/>
                <a:gd name="T78" fmla="*/ 134061 w 21153"/>
                <a:gd name="T79" fmla="*/ 405423 h 21260"/>
                <a:gd name="T80" fmla="*/ 175657 w 21153"/>
                <a:gd name="T81" fmla="*/ 415243 h 21260"/>
                <a:gd name="T82" fmla="*/ 200242 w 21153"/>
                <a:gd name="T83" fmla="*/ 452242 h 21260"/>
                <a:gd name="T84" fmla="*/ 230088 w 21153"/>
                <a:gd name="T85" fmla="*/ 450612 h 21260"/>
                <a:gd name="T86" fmla="*/ 251725 w 21153"/>
                <a:gd name="T87" fmla="*/ 408943 h 21260"/>
                <a:gd name="T88" fmla="*/ 291376 w 21153"/>
                <a:gd name="T89" fmla="*/ 395864 h 21260"/>
                <a:gd name="T90" fmla="*/ 333095 w 21153"/>
                <a:gd name="T91" fmla="*/ 416720 h 21260"/>
                <a:gd name="T92" fmla="*/ 357659 w 21153"/>
                <a:gd name="T93" fmla="*/ 400339 h 21260"/>
                <a:gd name="T94" fmla="*/ 355571 w 21153"/>
                <a:gd name="T95" fmla="*/ 361450 h 21260"/>
                <a:gd name="T96" fmla="*/ 382142 w 21153"/>
                <a:gd name="T97" fmla="*/ 324408 h 21260"/>
                <a:gd name="T98" fmla="*/ 419275 w 21153"/>
                <a:gd name="T99" fmla="*/ 314414 h 21260"/>
                <a:gd name="T100" fmla="*/ 425560 w 21153"/>
                <a:gd name="T101" fmla="*/ 287366 h 212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153"/>
                <a:gd name="T154" fmla="*/ 0 h 21260"/>
                <a:gd name="T155" fmla="*/ 21153 w 21153"/>
                <a:gd name="T156" fmla="*/ 21260 h 212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6370955" y="2738120"/>
            <a:ext cx="4349115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请在此添加您的文字内容。请在此添加您的文字内容， 请在此添加您的文字内容。请在此添加您的文字内容，请在此添加您的文字内容。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6370955" y="2338070"/>
            <a:ext cx="211455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370955" y="4383405"/>
            <a:ext cx="4512945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TextBox 76"/>
          <p:cNvSpPr txBox="1"/>
          <p:nvPr/>
        </p:nvSpPr>
        <p:spPr>
          <a:xfrm>
            <a:off x="6370955" y="4032250"/>
            <a:ext cx="198374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2954338" y="2049463"/>
            <a:ext cx="704850" cy="730250"/>
          </a:xfrm>
          <a:prstGeom prst="rect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MH_Other_2"/>
          <p:cNvSpPr/>
          <p:nvPr>
            <p:custDataLst>
              <p:tags r:id="rId2"/>
            </p:custDataLst>
          </p:nvPr>
        </p:nvSpPr>
        <p:spPr>
          <a:xfrm>
            <a:off x="2819401" y="1909763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3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87520" y="1814195"/>
            <a:ext cx="1610360" cy="34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" name="MH_Text_1"/>
          <p:cNvSpPr txBox="1"/>
          <p:nvPr>
            <p:custDataLst>
              <p:tags r:id="rId4"/>
            </p:custDataLst>
          </p:nvPr>
        </p:nvSpPr>
        <p:spPr>
          <a:xfrm>
            <a:off x="4287520" y="2212975"/>
            <a:ext cx="6076950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MH_Other_3"/>
          <p:cNvSpPr/>
          <p:nvPr>
            <p:custDataLst>
              <p:tags r:id="rId5"/>
            </p:custDataLst>
          </p:nvPr>
        </p:nvSpPr>
        <p:spPr>
          <a:xfrm>
            <a:off x="2954338" y="3521075"/>
            <a:ext cx="704850" cy="730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MH_Other_4"/>
          <p:cNvSpPr/>
          <p:nvPr>
            <p:custDataLst>
              <p:tags r:id="rId6"/>
            </p:custDataLst>
          </p:nvPr>
        </p:nvSpPr>
        <p:spPr>
          <a:xfrm>
            <a:off x="2819401" y="3381375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7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87520" y="3249930"/>
            <a:ext cx="15716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3" name="MH_Text_2"/>
          <p:cNvSpPr txBox="1"/>
          <p:nvPr>
            <p:custDataLst>
              <p:tags r:id="rId8"/>
            </p:custDataLst>
          </p:nvPr>
        </p:nvSpPr>
        <p:spPr>
          <a:xfrm>
            <a:off x="4287520" y="3684905"/>
            <a:ext cx="6076950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MH_Other_5"/>
          <p:cNvSpPr/>
          <p:nvPr>
            <p:custDataLst>
              <p:tags r:id="rId9"/>
            </p:custDataLst>
          </p:nvPr>
        </p:nvSpPr>
        <p:spPr>
          <a:xfrm>
            <a:off x="2954338" y="4992688"/>
            <a:ext cx="704850" cy="730250"/>
          </a:xfrm>
          <a:prstGeom prst="rect">
            <a:avLst/>
          </a:pr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6"/>
          <p:cNvSpPr/>
          <p:nvPr>
            <p:custDataLst>
              <p:tags r:id="rId10"/>
            </p:custDataLst>
          </p:nvPr>
        </p:nvSpPr>
        <p:spPr>
          <a:xfrm>
            <a:off x="2819401" y="4852988"/>
            <a:ext cx="974725" cy="100806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F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SubTitle_3"/>
          <p:cNvSpPr txBox="1"/>
          <p:nvPr>
            <p:custDataLst>
              <p:tags r:id="rId11"/>
            </p:custDataLst>
          </p:nvPr>
        </p:nvSpPr>
        <p:spPr>
          <a:xfrm>
            <a:off x="4297680" y="4662170"/>
            <a:ext cx="1590675" cy="401955"/>
          </a:xfrm>
          <a:prstGeom prst="rect">
            <a:avLst/>
          </a:prstGeom>
          <a:noFill/>
        </p:spPr>
        <p:txBody>
          <a:bodyPr lIns="0" tIns="0" rIns="0" bIns="0" anchor="b">
            <a:normAutofit/>
          </a:bodyPr>
          <a:lstStyle/>
          <a:p>
            <a:pPr>
              <a:defRPr/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添加你的标题</a:t>
            </a:r>
          </a:p>
        </p:txBody>
      </p:sp>
      <p:sp>
        <p:nvSpPr>
          <p:cNvPr id="18" name="MH_Text_3"/>
          <p:cNvSpPr txBox="1"/>
          <p:nvPr>
            <p:custDataLst>
              <p:tags r:id="rId12"/>
            </p:custDataLst>
          </p:nvPr>
        </p:nvSpPr>
        <p:spPr>
          <a:xfrm>
            <a:off x="4287520" y="5154930"/>
            <a:ext cx="6076950" cy="88709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MH_Other_7"/>
          <p:cNvSpPr/>
          <p:nvPr>
            <p:custDataLst>
              <p:tags r:id="rId13"/>
            </p:custDataLst>
          </p:nvPr>
        </p:nvSpPr>
        <p:spPr bwMode="auto">
          <a:xfrm>
            <a:off x="3101976" y="2219326"/>
            <a:ext cx="398463" cy="396875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MH_Other_8"/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3119439" y="3689350"/>
            <a:ext cx="396875" cy="3937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MH_Other_9"/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3101976" y="5154613"/>
            <a:ext cx="398463" cy="398462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1917566" y="368038"/>
            <a:ext cx="437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F8D2D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12480" y="1001614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053" grpId="0"/>
      <p:bldP spid="9" grpId="0"/>
      <p:bldP spid="10" grpId="0" animBg="1"/>
      <p:bldP spid="11" grpId="0" animBg="1"/>
      <p:bldP spid="2057" grpId="0"/>
      <p:bldP spid="13" grpId="0"/>
      <p:bldP spid="15" grpId="0" animBg="1"/>
      <p:bldP spid="16" grpId="0" animBg="1"/>
      <p:bldP spid="17" grpId="0"/>
      <p:bldP spid="18" grpId="0"/>
      <p:bldP spid="20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Text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SubTitle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SubTitle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SubTitle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94101"/>
  <p:tag name="MH_LIBRARY" val="GRAPHIC"/>
  <p:tag name="MH_TYPE" val="Other"/>
  <p:tag name="MH_ORDER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81239"/>
  <p:tag name="MH_LIBRARY" val="GRAPHIC"/>
  <p:tag name="MH_TYPE" val="SubTitle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81239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81239"/>
  <p:tag name="MH_LIBRARY" val="GRAPHIC"/>
  <p:tag name="MH_TYPE" val="SubTitle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81239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3016"/>
  <p:tag name="MH_LIBRARY" val="GRAPHIC"/>
  <p:tag name="MH_TYPE" val="Text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2896</Words>
  <Application>Microsoft Office PowerPoint</Application>
  <PresentationFormat>宽屏</PresentationFormat>
  <Paragraphs>241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绿色环保</dc:title>
  <dc:creator>sunny</dc:creator>
  <cp:keywords>www.51pptmoban.com</cp:keywords>
  <cp:lastModifiedBy>精美PPT（不二演示）</cp:lastModifiedBy>
  <cp:revision>36</cp:revision>
  <dcterms:created xsi:type="dcterms:W3CDTF">2017-06-06T10:45:39Z</dcterms:created>
  <dcterms:modified xsi:type="dcterms:W3CDTF">2019-02-10T14:02:59Z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