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Override3.xml" ContentType="application/vnd.openxmlformats-officedocument.themeOverr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4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heme/themeOverride5.xml" ContentType="application/vnd.openxmlformats-officedocument.themeOverr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6.xml" ContentType="application/vnd.openxmlformats-officedocument.themeOverride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34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65" r:id="rId3"/>
    <p:sldId id="258" r:id="rId4"/>
    <p:sldId id="268" r:id="rId5"/>
    <p:sldId id="269" r:id="rId6"/>
    <p:sldId id="270" r:id="rId7"/>
    <p:sldId id="271" r:id="rId8"/>
    <p:sldId id="272" r:id="rId9"/>
    <p:sldId id="273" r:id="rId10"/>
    <p:sldId id="262" r:id="rId11"/>
    <p:sldId id="1725" r:id="rId12"/>
    <p:sldId id="274" r:id="rId13"/>
    <p:sldId id="266" r:id="rId14"/>
    <p:sldId id="1707" r:id="rId15"/>
    <p:sldId id="1715" r:id="rId16"/>
    <p:sldId id="1717" r:id="rId17"/>
    <p:sldId id="263" r:id="rId18"/>
    <p:sldId id="1718" r:id="rId19"/>
    <p:sldId id="1710" r:id="rId20"/>
    <p:sldId id="1687" r:id="rId21"/>
    <p:sldId id="1689" r:id="rId22"/>
    <p:sldId id="1693" r:id="rId23"/>
    <p:sldId id="1691" r:id="rId24"/>
    <p:sldId id="264" r:id="rId25"/>
    <p:sldId id="280" r:id="rId26"/>
    <p:sldId id="283" r:id="rId27"/>
    <p:sldId id="286" r:id="rId28"/>
    <p:sldId id="285" r:id="rId29"/>
    <p:sldId id="1711" r:id="rId30"/>
    <p:sldId id="1726" r:id="rId31"/>
    <p:sldId id="1712" r:id="rId32"/>
    <p:sldId id="261" r:id="rId33"/>
    <p:sldId id="1698" r:id="rId34"/>
    <p:sldId id="259" r:id="rId35"/>
    <p:sldId id="260" r:id="rId36"/>
    <p:sldId id="1699" r:id="rId37"/>
    <p:sldId id="1700" r:id="rId38"/>
    <p:sldId id="1701" r:id="rId39"/>
    <p:sldId id="1702" r:id="rId40"/>
    <p:sldId id="1703" r:id="rId41"/>
    <p:sldId id="172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4A4A"/>
    <a:srgbClr val="F68A00"/>
    <a:srgbClr val="FEF3D2"/>
    <a:srgbClr val="EA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33" autoAdjust="0"/>
    <p:restoredTop sz="94710" autoAdjust="0"/>
  </p:normalViewPr>
  <p:slideViewPr>
    <p:cSldViewPr snapToGrid="0">
      <p:cViewPr varScale="1">
        <p:scale>
          <a:sx n="107" d="100"/>
          <a:sy n="107" d="100"/>
        </p:scale>
        <p:origin x="144" y="33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2019/2/11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 userDrawn="1"/>
        </p:nvSpPr>
        <p:spPr>
          <a:xfrm>
            <a:off x="1102778" y="1378724"/>
            <a:ext cx="2060664" cy="4342092"/>
          </a:xfrm>
          <a:custGeom>
            <a:avLst/>
            <a:gdLst>
              <a:gd name="connsiteX0" fmla="*/ 0 w 2520000"/>
              <a:gd name="connsiteY0" fmla="*/ 0 h 2519119"/>
              <a:gd name="connsiteX1" fmla="*/ 2520000 w 2520000"/>
              <a:gd name="connsiteY1" fmla="*/ 0 h 2519119"/>
              <a:gd name="connsiteX2" fmla="*/ 2520000 w 2520000"/>
              <a:gd name="connsiteY2" fmla="*/ 2519119 h 2519119"/>
              <a:gd name="connsiteX3" fmla="*/ 0 w 2520000"/>
              <a:gd name="connsiteY3" fmla="*/ 2519119 h 2519119"/>
              <a:gd name="connsiteX4" fmla="*/ 0 w 2520000"/>
              <a:gd name="connsiteY4" fmla="*/ 0 h 2519119"/>
              <a:gd name="connsiteX0" fmla="*/ 0 w 2520000"/>
              <a:gd name="connsiteY0" fmla="*/ 780586 h 3299705"/>
              <a:gd name="connsiteX1" fmla="*/ 2482829 w 2520000"/>
              <a:gd name="connsiteY1" fmla="*/ 0 h 3299705"/>
              <a:gd name="connsiteX2" fmla="*/ 2520000 w 2520000"/>
              <a:gd name="connsiteY2" fmla="*/ 3299705 h 3299705"/>
              <a:gd name="connsiteX3" fmla="*/ 0 w 2520000"/>
              <a:gd name="connsiteY3" fmla="*/ 3299705 h 3299705"/>
              <a:gd name="connsiteX4" fmla="*/ 0 w 2520000"/>
              <a:gd name="connsiteY4" fmla="*/ 780586 h 3299705"/>
              <a:gd name="connsiteX0" fmla="*/ 0 w 2527434"/>
              <a:gd name="connsiteY0" fmla="*/ 780586 h 4080290"/>
              <a:gd name="connsiteX1" fmla="*/ 2482829 w 2527434"/>
              <a:gd name="connsiteY1" fmla="*/ 0 h 4080290"/>
              <a:gd name="connsiteX2" fmla="*/ 2527434 w 2527434"/>
              <a:gd name="connsiteY2" fmla="*/ 4080290 h 4080290"/>
              <a:gd name="connsiteX3" fmla="*/ 0 w 2527434"/>
              <a:gd name="connsiteY3" fmla="*/ 3299705 h 4080290"/>
              <a:gd name="connsiteX4" fmla="*/ 0 w 2527434"/>
              <a:gd name="connsiteY4" fmla="*/ 780586 h 4080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434" h="4080290">
                <a:moveTo>
                  <a:pt x="0" y="780586"/>
                </a:moveTo>
                <a:lnTo>
                  <a:pt x="2482829" y="0"/>
                </a:lnTo>
                <a:lnTo>
                  <a:pt x="2527434" y="4080290"/>
                </a:lnTo>
                <a:lnTo>
                  <a:pt x="0" y="3299705"/>
                </a:lnTo>
                <a:lnTo>
                  <a:pt x="0" y="780586"/>
                </a:lnTo>
                <a:close/>
              </a:path>
            </a:pathLst>
          </a:custGeom>
          <a:noFill/>
          <a:ln w="193675">
            <a:solidFill>
              <a:schemeClr val="accent1"/>
            </a:solidFill>
            <a:bevel/>
          </a:ln>
          <a:scene3d>
            <a:camera prst="orthographicFront">
              <a:rot lat="0" lon="2159993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0" name="矩形 6"/>
          <p:cNvSpPr/>
          <p:nvPr userDrawn="1"/>
        </p:nvSpPr>
        <p:spPr>
          <a:xfrm>
            <a:off x="2349610" y="1931993"/>
            <a:ext cx="2688216" cy="3424990"/>
          </a:xfrm>
          <a:custGeom>
            <a:avLst/>
            <a:gdLst>
              <a:gd name="connsiteX0" fmla="*/ 0 w 2520000"/>
              <a:gd name="connsiteY0" fmla="*/ 0 h 2519119"/>
              <a:gd name="connsiteX1" fmla="*/ 2520000 w 2520000"/>
              <a:gd name="connsiteY1" fmla="*/ 0 h 2519119"/>
              <a:gd name="connsiteX2" fmla="*/ 2520000 w 2520000"/>
              <a:gd name="connsiteY2" fmla="*/ 2519119 h 2519119"/>
              <a:gd name="connsiteX3" fmla="*/ 0 w 2520000"/>
              <a:gd name="connsiteY3" fmla="*/ 2519119 h 2519119"/>
              <a:gd name="connsiteX4" fmla="*/ 0 w 2520000"/>
              <a:gd name="connsiteY4" fmla="*/ 0 h 2519119"/>
              <a:gd name="connsiteX0" fmla="*/ 0 w 2520000"/>
              <a:gd name="connsiteY0" fmla="*/ 780586 h 3299705"/>
              <a:gd name="connsiteX1" fmla="*/ 2482829 w 2520000"/>
              <a:gd name="connsiteY1" fmla="*/ 0 h 3299705"/>
              <a:gd name="connsiteX2" fmla="*/ 2520000 w 2520000"/>
              <a:gd name="connsiteY2" fmla="*/ 3299705 h 3299705"/>
              <a:gd name="connsiteX3" fmla="*/ 0 w 2520000"/>
              <a:gd name="connsiteY3" fmla="*/ 3299705 h 3299705"/>
              <a:gd name="connsiteX4" fmla="*/ 0 w 2520000"/>
              <a:gd name="connsiteY4" fmla="*/ 780586 h 3299705"/>
              <a:gd name="connsiteX0" fmla="*/ 0 w 2527434"/>
              <a:gd name="connsiteY0" fmla="*/ 780586 h 4080290"/>
              <a:gd name="connsiteX1" fmla="*/ 2482829 w 2527434"/>
              <a:gd name="connsiteY1" fmla="*/ 0 h 4080290"/>
              <a:gd name="connsiteX2" fmla="*/ 2527434 w 2527434"/>
              <a:gd name="connsiteY2" fmla="*/ 4080290 h 4080290"/>
              <a:gd name="connsiteX3" fmla="*/ 0 w 2527434"/>
              <a:gd name="connsiteY3" fmla="*/ 3299705 h 4080290"/>
              <a:gd name="connsiteX4" fmla="*/ 0 w 2527434"/>
              <a:gd name="connsiteY4" fmla="*/ 780586 h 4080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434" h="4080290">
                <a:moveTo>
                  <a:pt x="0" y="780586"/>
                </a:moveTo>
                <a:lnTo>
                  <a:pt x="2482829" y="0"/>
                </a:lnTo>
                <a:lnTo>
                  <a:pt x="2527434" y="4080290"/>
                </a:lnTo>
                <a:lnTo>
                  <a:pt x="0" y="3299705"/>
                </a:lnTo>
                <a:lnTo>
                  <a:pt x="0" y="780586"/>
                </a:lnTo>
                <a:close/>
              </a:path>
            </a:pathLst>
          </a:custGeom>
          <a:noFill/>
          <a:ln w="193675">
            <a:solidFill>
              <a:schemeClr val="accent3">
                <a:lumMod val="75000"/>
                <a:alpha val="40000"/>
              </a:schemeClr>
            </a:solidFill>
            <a:bevel/>
          </a:ln>
          <a:scene3d>
            <a:camera prst="orthographicFront">
              <a:rot lat="0" lon="2159993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Group 10867"/>
          <p:cNvGrpSpPr/>
          <p:nvPr userDrawn="1"/>
        </p:nvGrpSpPr>
        <p:grpSpPr>
          <a:xfrm>
            <a:off x="1489197" y="1819040"/>
            <a:ext cx="3348490" cy="3650108"/>
            <a:chOff x="0" y="0"/>
            <a:chExt cx="8646155" cy="9424966"/>
          </a:xfrm>
        </p:grpSpPr>
        <p:sp>
          <p:nvSpPr>
            <p:cNvPr id="7" name="Shape 10826"/>
            <p:cNvSpPr/>
            <p:nvPr/>
          </p:nvSpPr>
          <p:spPr>
            <a:xfrm>
              <a:off x="991777" y="2576577"/>
              <a:ext cx="1204752" cy="978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2" y="19598"/>
                  </a:moveTo>
                  <a:cubicBezTo>
                    <a:pt x="16872" y="19598"/>
                    <a:pt x="17025" y="19232"/>
                    <a:pt x="17253" y="18684"/>
                  </a:cubicBezTo>
                  <a:cubicBezTo>
                    <a:pt x="17504" y="18150"/>
                    <a:pt x="17837" y="17437"/>
                    <a:pt x="18171" y="16724"/>
                  </a:cubicBezTo>
                  <a:cubicBezTo>
                    <a:pt x="18492" y="16003"/>
                    <a:pt x="18888" y="15335"/>
                    <a:pt x="19147" y="14807"/>
                  </a:cubicBezTo>
                  <a:cubicBezTo>
                    <a:pt x="19416" y="14286"/>
                    <a:pt x="19595" y="13938"/>
                    <a:pt x="19595" y="13938"/>
                  </a:cubicBezTo>
                  <a:lnTo>
                    <a:pt x="18405" y="12951"/>
                  </a:lnTo>
                  <a:cubicBezTo>
                    <a:pt x="18405" y="12951"/>
                    <a:pt x="18221" y="13309"/>
                    <a:pt x="17944" y="13846"/>
                  </a:cubicBezTo>
                  <a:cubicBezTo>
                    <a:pt x="17677" y="14389"/>
                    <a:pt x="17270" y="15077"/>
                    <a:pt x="16939" y="15820"/>
                  </a:cubicBezTo>
                  <a:cubicBezTo>
                    <a:pt x="16595" y="16554"/>
                    <a:pt x="16252" y="17287"/>
                    <a:pt x="15994" y="17838"/>
                  </a:cubicBezTo>
                  <a:cubicBezTo>
                    <a:pt x="15759" y="18402"/>
                    <a:pt x="15602" y="18779"/>
                    <a:pt x="15602" y="18779"/>
                  </a:cubicBezTo>
                  <a:cubicBezTo>
                    <a:pt x="15602" y="18779"/>
                    <a:pt x="16872" y="19598"/>
                    <a:pt x="16872" y="19598"/>
                  </a:cubicBezTo>
                  <a:close/>
                  <a:moveTo>
                    <a:pt x="14631" y="18153"/>
                  </a:moveTo>
                  <a:cubicBezTo>
                    <a:pt x="14631" y="18153"/>
                    <a:pt x="14792" y="17769"/>
                    <a:pt x="15033" y="17192"/>
                  </a:cubicBezTo>
                  <a:cubicBezTo>
                    <a:pt x="15296" y="16629"/>
                    <a:pt x="15647" y="15879"/>
                    <a:pt x="15998" y="15129"/>
                  </a:cubicBezTo>
                  <a:cubicBezTo>
                    <a:pt x="16337" y="14370"/>
                    <a:pt x="16752" y="13666"/>
                    <a:pt x="17026" y="13111"/>
                  </a:cubicBezTo>
                  <a:cubicBezTo>
                    <a:pt x="17308" y="12563"/>
                    <a:pt x="17497" y="12197"/>
                    <a:pt x="17497" y="12197"/>
                  </a:cubicBezTo>
                  <a:lnTo>
                    <a:pt x="16307" y="11211"/>
                  </a:lnTo>
                  <a:cubicBezTo>
                    <a:pt x="16307" y="11211"/>
                    <a:pt x="16113" y="11586"/>
                    <a:pt x="15822" y="12151"/>
                  </a:cubicBezTo>
                  <a:cubicBezTo>
                    <a:pt x="15541" y="12721"/>
                    <a:pt x="15115" y="13445"/>
                    <a:pt x="14766" y="14225"/>
                  </a:cubicBezTo>
                  <a:cubicBezTo>
                    <a:pt x="14405" y="14996"/>
                    <a:pt x="14044" y="15767"/>
                    <a:pt x="13774" y="16346"/>
                  </a:cubicBezTo>
                  <a:cubicBezTo>
                    <a:pt x="13526" y="16939"/>
                    <a:pt x="13360" y="17335"/>
                    <a:pt x="13360" y="17335"/>
                  </a:cubicBezTo>
                  <a:cubicBezTo>
                    <a:pt x="13360" y="17335"/>
                    <a:pt x="14631" y="18153"/>
                    <a:pt x="14631" y="18153"/>
                  </a:cubicBezTo>
                  <a:close/>
                  <a:moveTo>
                    <a:pt x="12389" y="16709"/>
                  </a:moveTo>
                  <a:cubicBezTo>
                    <a:pt x="12389" y="16709"/>
                    <a:pt x="12558" y="16305"/>
                    <a:pt x="12811" y="15699"/>
                  </a:cubicBezTo>
                  <a:cubicBezTo>
                    <a:pt x="13088" y="15108"/>
                    <a:pt x="13456" y="14321"/>
                    <a:pt x="13824" y="13533"/>
                  </a:cubicBezTo>
                  <a:cubicBezTo>
                    <a:pt x="14181" y="12737"/>
                    <a:pt x="14615" y="11998"/>
                    <a:pt x="14902" y="11415"/>
                  </a:cubicBezTo>
                  <a:cubicBezTo>
                    <a:pt x="15200" y="10840"/>
                    <a:pt x="15398" y="10456"/>
                    <a:pt x="15398" y="10456"/>
                  </a:cubicBezTo>
                  <a:lnTo>
                    <a:pt x="14209" y="9471"/>
                  </a:lnTo>
                  <a:cubicBezTo>
                    <a:pt x="14209" y="9471"/>
                    <a:pt x="14006" y="9864"/>
                    <a:pt x="13700" y="10455"/>
                  </a:cubicBezTo>
                  <a:cubicBezTo>
                    <a:pt x="13404" y="11052"/>
                    <a:pt x="12960" y="11813"/>
                    <a:pt x="12593" y="12630"/>
                  </a:cubicBezTo>
                  <a:cubicBezTo>
                    <a:pt x="12215" y="13438"/>
                    <a:pt x="11837" y="14247"/>
                    <a:pt x="11553" y="14854"/>
                  </a:cubicBezTo>
                  <a:cubicBezTo>
                    <a:pt x="11293" y="15476"/>
                    <a:pt x="11119" y="15890"/>
                    <a:pt x="11119" y="15890"/>
                  </a:cubicBezTo>
                  <a:cubicBezTo>
                    <a:pt x="11119" y="15890"/>
                    <a:pt x="12389" y="16709"/>
                    <a:pt x="12389" y="16709"/>
                  </a:cubicBezTo>
                  <a:close/>
                  <a:moveTo>
                    <a:pt x="10149" y="15265"/>
                  </a:moveTo>
                  <a:cubicBezTo>
                    <a:pt x="10149" y="15265"/>
                    <a:pt x="10326" y="14842"/>
                    <a:pt x="10591" y="14208"/>
                  </a:cubicBezTo>
                  <a:cubicBezTo>
                    <a:pt x="10881" y="13589"/>
                    <a:pt x="11266" y="12764"/>
                    <a:pt x="11652" y="11939"/>
                  </a:cubicBezTo>
                  <a:cubicBezTo>
                    <a:pt x="12027" y="11106"/>
                    <a:pt x="12479" y="10330"/>
                    <a:pt x="12781" y="9721"/>
                  </a:cubicBezTo>
                  <a:cubicBezTo>
                    <a:pt x="13093" y="9118"/>
                    <a:pt x="13301" y="8717"/>
                    <a:pt x="13301" y="8717"/>
                  </a:cubicBezTo>
                  <a:lnTo>
                    <a:pt x="12111" y="7730"/>
                  </a:lnTo>
                  <a:cubicBezTo>
                    <a:pt x="12111" y="7730"/>
                    <a:pt x="11898" y="8142"/>
                    <a:pt x="11578" y="8759"/>
                  </a:cubicBezTo>
                  <a:cubicBezTo>
                    <a:pt x="11268" y="9384"/>
                    <a:pt x="10805" y="10181"/>
                    <a:pt x="10420" y="11035"/>
                  </a:cubicBezTo>
                  <a:cubicBezTo>
                    <a:pt x="10025" y="11881"/>
                    <a:pt x="9629" y="12727"/>
                    <a:pt x="9332" y="13362"/>
                  </a:cubicBezTo>
                  <a:cubicBezTo>
                    <a:pt x="9060" y="14012"/>
                    <a:pt x="8878" y="14446"/>
                    <a:pt x="8878" y="14446"/>
                  </a:cubicBezTo>
                  <a:cubicBezTo>
                    <a:pt x="8878" y="14446"/>
                    <a:pt x="10149" y="15265"/>
                    <a:pt x="10149" y="15265"/>
                  </a:cubicBezTo>
                  <a:close/>
                  <a:moveTo>
                    <a:pt x="7906" y="13820"/>
                  </a:moveTo>
                  <a:cubicBezTo>
                    <a:pt x="7906" y="13820"/>
                    <a:pt x="8092" y="13378"/>
                    <a:pt x="8370" y="12715"/>
                  </a:cubicBezTo>
                  <a:cubicBezTo>
                    <a:pt x="8672" y="12069"/>
                    <a:pt x="9075" y="11205"/>
                    <a:pt x="9478" y="10343"/>
                  </a:cubicBezTo>
                  <a:cubicBezTo>
                    <a:pt x="9871" y="9473"/>
                    <a:pt x="10342" y="8661"/>
                    <a:pt x="10658" y="8024"/>
                  </a:cubicBezTo>
                  <a:cubicBezTo>
                    <a:pt x="10984" y="7395"/>
                    <a:pt x="11202" y="6976"/>
                    <a:pt x="11202" y="6976"/>
                  </a:cubicBezTo>
                  <a:lnTo>
                    <a:pt x="10013" y="5989"/>
                  </a:lnTo>
                  <a:cubicBezTo>
                    <a:pt x="10013" y="5989"/>
                    <a:pt x="9790" y="6420"/>
                    <a:pt x="9456" y="7064"/>
                  </a:cubicBezTo>
                  <a:cubicBezTo>
                    <a:pt x="9131" y="7715"/>
                    <a:pt x="8650" y="8549"/>
                    <a:pt x="8247" y="9440"/>
                  </a:cubicBezTo>
                  <a:cubicBezTo>
                    <a:pt x="7834" y="10323"/>
                    <a:pt x="7421" y="11207"/>
                    <a:pt x="7112" y="11870"/>
                  </a:cubicBezTo>
                  <a:cubicBezTo>
                    <a:pt x="6827" y="12549"/>
                    <a:pt x="6636" y="13002"/>
                    <a:pt x="6636" y="13002"/>
                  </a:cubicBezTo>
                  <a:cubicBezTo>
                    <a:pt x="6636" y="13002"/>
                    <a:pt x="7906" y="13820"/>
                    <a:pt x="7906" y="13820"/>
                  </a:cubicBezTo>
                  <a:close/>
                  <a:moveTo>
                    <a:pt x="5666" y="12376"/>
                  </a:moveTo>
                  <a:cubicBezTo>
                    <a:pt x="5666" y="12376"/>
                    <a:pt x="5860" y="11915"/>
                    <a:pt x="6150" y="11224"/>
                  </a:cubicBezTo>
                  <a:cubicBezTo>
                    <a:pt x="6465" y="10549"/>
                    <a:pt x="6886" y="9649"/>
                    <a:pt x="7306" y="8749"/>
                  </a:cubicBezTo>
                  <a:cubicBezTo>
                    <a:pt x="7717" y="7842"/>
                    <a:pt x="8206" y="6993"/>
                    <a:pt x="8537" y="6329"/>
                  </a:cubicBezTo>
                  <a:cubicBezTo>
                    <a:pt x="8878" y="5674"/>
                    <a:pt x="9105" y="5236"/>
                    <a:pt x="9105" y="5236"/>
                  </a:cubicBezTo>
                  <a:lnTo>
                    <a:pt x="7915" y="4249"/>
                  </a:lnTo>
                  <a:cubicBezTo>
                    <a:pt x="7915" y="4249"/>
                    <a:pt x="7682" y="4697"/>
                    <a:pt x="7334" y="5368"/>
                  </a:cubicBezTo>
                  <a:cubicBezTo>
                    <a:pt x="6994" y="6047"/>
                    <a:pt x="6495" y="6917"/>
                    <a:pt x="6074" y="7845"/>
                  </a:cubicBezTo>
                  <a:cubicBezTo>
                    <a:pt x="5644" y="8766"/>
                    <a:pt x="5214" y="9687"/>
                    <a:pt x="4891" y="10378"/>
                  </a:cubicBezTo>
                  <a:cubicBezTo>
                    <a:pt x="4594" y="11085"/>
                    <a:pt x="4395" y="11557"/>
                    <a:pt x="4395" y="11557"/>
                  </a:cubicBezTo>
                  <a:cubicBezTo>
                    <a:pt x="4395" y="11557"/>
                    <a:pt x="5666" y="12376"/>
                    <a:pt x="5666" y="12376"/>
                  </a:cubicBezTo>
                  <a:close/>
                  <a:moveTo>
                    <a:pt x="3424" y="10931"/>
                  </a:moveTo>
                  <a:cubicBezTo>
                    <a:pt x="3424" y="10931"/>
                    <a:pt x="3626" y="10451"/>
                    <a:pt x="3928" y="9731"/>
                  </a:cubicBezTo>
                  <a:cubicBezTo>
                    <a:pt x="4257" y="9028"/>
                    <a:pt x="4694" y="8091"/>
                    <a:pt x="5132" y="7153"/>
                  </a:cubicBezTo>
                  <a:cubicBezTo>
                    <a:pt x="5561" y="6209"/>
                    <a:pt x="6069" y="5324"/>
                    <a:pt x="6414" y="4633"/>
                  </a:cubicBezTo>
                  <a:cubicBezTo>
                    <a:pt x="6769" y="3950"/>
                    <a:pt x="7006" y="3495"/>
                    <a:pt x="7006" y="3495"/>
                  </a:cubicBezTo>
                  <a:lnTo>
                    <a:pt x="5817" y="2509"/>
                  </a:lnTo>
                  <a:cubicBezTo>
                    <a:pt x="5817" y="2509"/>
                    <a:pt x="5575" y="2974"/>
                    <a:pt x="5211" y="3673"/>
                  </a:cubicBezTo>
                  <a:cubicBezTo>
                    <a:pt x="4858" y="4379"/>
                    <a:pt x="4340" y="5285"/>
                    <a:pt x="3901" y="6250"/>
                  </a:cubicBezTo>
                  <a:cubicBezTo>
                    <a:pt x="3454" y="7208"/>
                    <a:pt x="3006" y="8167"/>
                    <a:pt x="2670" y="8886"/>
                  </a:cubicBezTo>
                  <a:cubicBezTo>
                    <a:pt x="2361" y="9622"/>
                    <a:pt x="2154" y="10112"/>
                    <a:pt x="2154" y="10112"/>
                  </a:cubicBezTo>
                  <a:cubicBezTo>
                    <a:pt x="2154" y="10112"/>
                    <a:pt x="3424" y="10931"/>
                    <a:pt x="3424" y="10931"/>
                  </a:cubicBezTo>
                  <a:close/>
                  <a:moveTo>
                    <a:pt x="18050" y="21600"/>
                  </a:moveTo>
                  <a:lnTo>
                    <a:pt x="0" y="10508"/>
                  </a:lnTo>
                  <a:cubicBezTo>
                    <a:pt x="0" y="10508"/>
                    <a:pt x="174" y="8934"/>
                    <a:pt x="381" y="7333"/>
                  </a:cubicBezTo>
                  <a:cubicBezTo>
                    <a:pt x="636" y="5746"/>
                    <a:pt x="890" y="4158"/>
                    <a:pt x="890" y="4158"/>
                  </a:cubicBezTo>
                  <a:cubicBezTo>
                    <a:pt x="890" y="4158"/>
                    <a:pt x="1137" y="3874"/>
                    <a:pt x="1525" y="3468"/>
                  </a:cubicBezTo>
                  <a:cubicBezTo>
                    <a:pt x="1919" y="3072"/>
                    <a:pt x="2444" y="2543"/>
                    <a:pt x="2969" y="2016"/>
                  </a:cubicBezTo>
                  <a:cubicBezTo>
                    <a:pt x="3995" y="953"/>
                    <a:pt x="5088" y="0"/>
                    <a:pt x="5088" y="0"/>
                  </a:cubicBezTo>
                  <a:lnTo>
                    <a:pt x="21600" y="14271"/>
                  </a:lnTo>
                  <a:cubicBezTo>
                    <a:pt x="21600" y="14271"/>
                    <a:pt x="21537" y="14379"/>
                    <a:pt x="21426" y="14570"/>
                  </a:cubicBezTo>
                  <a:cubicBezTo>
                    <a:pt x="21320" y="14763"/>
                    <a:pt x="21144" y="15021"/>
                    <a:pt x="20979" y="15367"/>
                  </a:cubicBezTo>
                  <a:cubicBezTo>
                    <a:pt x="20642" y="16052"/>
                    <a:pt x="20140" y="16927"/>
                    <a:pt x="19708" y="17853"/>
                  </a:cubicBezTo>
                  <a:cubicBezTo>
                    <a:pt x="19493" y="18316"/>
                    <a:pt x="19277" y="18779"/>
                    <a:pt x="19074" y="19213"/>
                  </a:cubicBezTo>
                  <a:cubicBezTo>
                    <a:pt x="18972" y="19429"/>
                    <a:pt x="18873" y="19638"/>
                    <a:pt x="18779" y="19836"/>
                  </a:cubicBezTo>
                  <a:cubicBezTo>
                    <a:pt x="18695" y="20040"/>
                    <a:pt x="18616" y="20234"/>
                    <a:pt x="18544" y="20413"/>
                  </a:cubicBezTo>
                  <a:cubicBezTo>
                    <a:pt x="18248" y="21125"/>
                    <a:pt x="18050" y="21600"/>
                    <a:pt x="18050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" name="Shape 10827"/>
            <p:cNvSpPr/>
            <p:nvPr/>
          </p:nvSpPr>
          <p:spPr>
            <a:xfrm>
              <a:off x="1247390" y="1380309"/>
              <a:ext cx="1396066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81" y="18174"/>
                  </a:moveTo>
                  <a:cubicBezTo>
                    <a:pt x="16881" y="18174"/>
                    <a:pt x="17174" y="17915"/>
                    <a:pt x="17467" y="17656"/>
                  </a:cubicBezTo>
                  <a:cubicBezTo>
                    <a:pt x="17610" y="17524"/>
                    <a:pt x="17763" y="17401"/>
                    <a:pt x="17880" y="17311"/>
                  </a:cubicBezTo>
                  <a:cubicBezTo>
                    <a:pt x="17996" y="17220"/>
                    <a:pt x="18073" y="17160"/>
                    <a:pt x="18073" y="17160"/>
                  </a:cubicBezTo>
                  <a:lnTo>
                    <a:pt x="16312" y="15295"/>
                  </a:lnTo>
                  <a:cubicBezTo>
                    <a:pt x="16312" y="15295"/>
                    <a:pt x="16230" y="15359"/>
                    <a:pt x="16108" y="15456"/>
                  </a:cubicBezTo>
                  <a:cubicBezTo>
                    <a:pt x="15985" y="15552"/>
                    <a:pt x="15822" y="15681"/>
                    <a:pt x="15670" y="15821"/>
                  </a:cubicBezTo>
                  <a:cubicBezTo>
                    <a:pt x="15360" y="16095"/>
                    <a:pt x="15049" y="16368"/>
                    <a:pt x="15049" y="16368"/>
                  </a:cubicBezTo>
                  <a:cubicBezTo>
                    <a:pt x="15049" y="16368"/>
                    <a:pt x="16881" y="18174"/>
                    <a:pt x="16881" y="18174"/>
                  </a:cubicBezTo>
                  <a:close/>
                  <a:moveTo>
                    <a:pt x="14241" y="15572"/>
                  </a:moveTo>
                  <a:cubicBezTo>
                    <a:pt x="14241" y="15572"/>
                    <a:pt x="14559" y="15292"/>
                    <a:pt x="14878" y="15011"/>
                  </a:cubicBezTo>
                  <a:cubicBezTo>
                    <a:pt x="15034" y="14868"/>
                    <a:pt x="15201" y="14735"/>
                    <a:pt x="15327" y="14637"/>
                  </a:cubicBezTo>
                  <a:cubicBezTo>
                    <a:pt x="15452" y="14538"/>
                    <a:pt x="15535" y="14472"/>
                    <a:pt x="15535" y="14472"/>
                  </a:cubicBezTo>
                  <a:lnTo>
                    <a:pt x="13776" y="12606"/>
                  </a:lnTo>
                  <a:cubicBezTo>
                    <a:pt x="13776" y="12606"/>
                    <a:pt x="13688" y="12676"/>
                    <a:pt x="13556" y="12780"/>
                  </a:cubicBezTo>
                  <a:cubicBezTo>
                    <a:pt x="13423" y="12885"/>
                    <a:pt x="13247" y="13023"/>
                    <a:pt x="13082" y="13175"/>
                  </a:cubicBezTo>
                  <a:cubicBezTo>
                    <a:pt x="12746" y="13471"/>
                    <a:pt x="12410" y="13766"/>
                    <a:pt x="12410" y="13766"/>
                  </a:cubicBezTo>
                  <a:cubicBezTo>
                    <a:pt x="12410" y="13766"/>
                    <a:pt x="14241" y="15572"/>
                    <a:pt x="14241" y="15572"/>
                  </a:cubicBezTo>
                  <a:close/>
                  <a:moveTo>
                    <a:pt x="11603" y="12970"/>
                  </a:moveTo>
                  <a:cubicBezTo>
                    <a:pt x="11603" y="12970"/>
                    <a:pt x="11947" y="12667"/>
                    <a:pt x="12290" y="12364"/>
                  </a:cubicBezTo>
                  <a:cubicBezTo>
                    <a:pt x="12459" y="12209"/>
                    <a:pt x="12640" y="12068"/>
                    <a:pt x="12775" y="11961"/>
                  </a:cubicBezTo>
                  <a:cubicBezTo>
                    <a:pt x="12910" y="11854"/>
                    <a:pt x="13000" y="11782"/>
                    <a:pt x="13000" y="11782"/>
                  </a:cubicBezTo>
                  <a:lnTo>
                    <a:pt x="11242" y="9915"/>
                  </a:lnTo>
                  <a:cubicBezTo>
                    <a:pt x="11242" y="9915"/>
                    <a:pt x="11147" y="9991"/>
                    <a:pt x="11006" y="10103"/>
                  </a:cubicBezTo>
                  <a:cubicBezTo>
                    <a:pt x="10864" y="10216"/>
                    <a:pt x="10674" y="10365"/>
                    <a:pt x="10496" y="10527"/>
                  </a:cubicBezTo>
                  <a:cubicBezTo>
                    <a:pt x="10135" y="10845"/>
                    <a:pt x="9774" y="11162"/>
                    <a:pt x="9774" y="11162"/>
                  </a:cubicBezTo>
                  <a:cubicBezTo>
                    <a:pt x="9774" y="11162"/>
                    <a:pt x="11603" y="12970"/>
                    <a:pt x="11603" y="12970"/>
                  </a:cubicBezTo>
                  <a:close/>
                  <a:moveTo>
                    <a:pt x="8967" y="10365"/>
                  </a:moveTo>
                  <a:cubicBezTo>
                    <a:pt x="8967" y="10365"/>
                    <a:pt x="9336" y="10040"/>
                    <a:pt x="9705" y="9716"/>
                  </a:cubicBezTo>
                  <a:cubicBezTo>
                    <a:pt x="9886" y="9550"/>
                    <a:pt x="10081" y="9399"/>
                    <a:pt x="10225" y="9284"/>
                  </a:cubicBezTo>
                  <a:cubicBezTo>
                    <a:pt x="10370" y="9168"/>
                    <a:pt x="10466" y="9091"/>
                    <a:pt x="10466" y="9091"/>
                  </a:cubicBezTo>
                  <a:lnTo>
                    <a:pt x="8709" y="7223"/>
                  </a:lnTo>
                  <a:cubicBezTo>
                    <a:pt x="8709" y="7223"/>
                    <a:pt x="8608" y="7304"/>
                    <a:pt x="8457" y="7425"/>
                  </a:cubicBezTo>
                  <a:cubicBezTo>
                    <a:pt x="8306" y="7546"/>
                    <a:pt x="8101" y="7705"/>
                    <a:pt x="7911" y="7878"/>
                  </a:cubicBezTo>
                  <a:cubicBezTo>
                    <a:pt x="7525" y="8218"/>
                    <a:pt x="7138" y="8558"/>
                    <a:pt x="7138" y="8558"/>
                  </a:cubicBezTo>
                  <a:cubicBezTo>
                    <a:pt x="7138" y="8558"/>
                    <a:pt x="8967" y="10365"/>
                    <a:pt x="8967" y="10365"/>
                  </a:cubicBezTo>
                  <a:close/>
                  <a:moveTo>
                    <a:pt x="6332" y="7760"/>
                  </a:moveTo>
                  <a:cubicBezTo>
                    <a:pt x="6332" y="7760"/>
                    <a:pt x="6726" y="7413"/>
                    <a:pt x="7120" y="7067"/>
                  </a:cubicBezTo>
                  <a:cubicBezTo>
                    <a:pt x="7314" y="6890"/>
                    <a:pt x="7523" y="6729"/>
                    <a:pt x="7677" y="6605"/>
                  </a:cubicBezTo>
                  <a:cubicBezTo>
                    <a:pt x="7831" y="6481"/>
                    <a:pt x="7934" y="6399"/>
                    <a:pt x="7934" y="6399"/>
                  </a:cubicBezTo>
                  <a:lnTo>
                    <a:pt x="6178" y="4530"/>
                  </a:lnTo>
                  <a:cubicBezTo>
                    <a:pt x="6178" y="4530"/>
                    <a:pt x="6070" y="4616"/>
                    <a:pt x="5910" y="4745"/>
                  </a:cubicBezTo>
                  <a:cubicBezTo>
                    <a:pt x="5750" y="4875"/>
                    <a:pt x="5531" y="5043"/>
                    <a:pt x="5329" y="5227"/>
                  </a:cubicBezTo>
                  <a:cubicBezTo>
                    <a:pt x="4917" y="5590"/>
                    <a:pt x="4506" y="5951"/>
                    <a:pt x="4506" y="5951"/>
                  </a:cubicBezTo>
                  <a:cubicBezTo>
                    <a:pt x="4506" y="5951"/>
                    <a:pt x="6332" y="7760"/>
                    <a:pt x="6332" y="7760"/>
                  </a:cubicBezTo>
                  <a:close/>
                  <a:moveTo>
                    <a:pt x="3699" y="5153"/>
                  </a:moveTo>
                  <a:cubicBezTo>
                    <a:pt x="3699" y="5153"/>
                    <a:pt x="4119" y="4784"/>
                    <a:pt x="4538" y="4415"/>
                  </a:cubicBezTo>
                  <a:cubicBezTo>
                    <a:pt x="4745" y="4227"/>
                    <a:pt x="4968" y="4057"/>
                    <a:pt x="5130" y="3924"/>
                  </a:cubicBezTo>
                  <a:cubicBezTo>
                    <a:pt x="5294" y="3793"/>
                    <a:pt x="5403" y="3705"/>
                    <a:pt x="5403" y="3705"/>
                  </a:cubicBezTo>
                  <a:lnTo>
                    <a:pt x="3649" y="1835"/>
                  </a:lnTo>
                  <a:cubicBezTo>
                    <a:pt x="3649" y="1835"/>
                    <a:pt x="3535" y="1927"/>
                    <a:pt x="3364" y="2064"/>
                  </a:cubicBezTo>
                  <a:cubicBezTo>
                    <a:pt x="3195" y="2202"/>
                    <a:pt x="2963" y="2379"/>
                    <a:pt x="2747" y="2575"/>
                  </a:cubicBezTo>
                  <a:cubicBezTo>
                    <a:pt x="2310" y="2959"/>
                    <a:pt x="1874" y="3343"/>
                    <a:pt x="1874" y="3343"/>
                  </a:cubicBezTo>
                  <a:cubicBezTo>
                    <a:pt x="1874" y="3343"/>
                    <a:pt x="3699" y="5153"/>
                    <a:pt x="3699" y="5153"/>
                  </a:cubicBezTo>
                  <a:close/>
                  <a:moveTo>
                    <a:pt x="19213" y="21600"/>
                  </a:moveTo>
                  <a:lnTo>
                    <a:pt x="0" y="3388"/>
                  </a:lnTo>
                  <a:cubicBezTo>
                    <a:pt x="0" y="3388"/>
                    <a:pt x="984" y="2521"/>
                    <a:pt x="1969" y="1653"/>
                  </a:cubicBezTo>
                  <a:cubicBezTo>
                    <a:pt x="2982" y="815"/>
                    <a:pt x="4017" y="0"/>
                    <a:pt x="4017" y="0"/>
                  </a:cubicBezTo>
                  <a:lnTo>
                    <a:pt x="21600" y="19568"/>
                  </a:lnTo>
                  <a:cubicBezTo>
                    <a:pt x="21600" y="19568"/>
                    <a:pt x="21448" y="19692"/>
                    <a:pt x="21219" y="19877"/>
                  </a:cubicBezTo>
                  <a:cubicBezTo>
                    <a:pt x="20994" y="20066"/>
                    <a:pt x="20674" y="20298"/>
                    <a:pt x="20384" y="20560"/>
                  </a:cubicBezTo>
                  <a:cubicBezTo>
                    <a:pt x="19799" y="21080"/>
                    <a:pt x="19213" y="21600"/>
                    <a:pt x="19213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" name="Shape 10828"/>
            <p:cNvSpPr/>
            <p:nvPr/>
          </p:nvSpPr>
          <p:spPr>
            <a:xfrm>
              <a:off x="0" y="2770843"/>
              <a:ext cx="1959328" cy="1308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25" y="10816"/>
                  </a:moveTo>
                  <a:cubicBezTo>
                    <a:pt x="4425" y="10816"/>
                    <a:pt x="4383" y="11011"/>
                    <a:pt x="4319" y="11305"/>
                  </a:cubicBezTo>
                  <a:cubicBezTo>
                    <a:pt x="4252" y="11597"/>
                    <a:pt x="4174" y="11991"/>
                    <a:pt x="4105" y="12389"/>
                  </a:cubicBezTo>
                  <a:cubicBezTo>
                    <a:pt x="3961" y="13183"/>
                    <a:pt x="3816" y="13976"/>
                    <a:pt x="3816" y="13976"/>
                  </a:cubicBezTo>
                  <a:lnTo>
                    <a:pt x="5687" y="14710"/>
                  </a:lnTo>
                  <a:cubicBezTo>
                    <a:pt x="5687" y="14710"/>
                    <a:pt x="5825" y="13950"/>
                    <a:pt x="5963" y="13191"/>
                  </a:cubicBezTo>
                  <a:cubicBezTo>
                    <a:pt x="6028" y="12809"/>
                    <a:pt x="6104" y="12433"/>
                    <a:pt x="6168" y="12153"/>
                  </a:cubicBezTo>
                  <a:cubicBezTo>
                    <a:pt x="6229" y="11872"/>
                    <a:pt x="6270" y="11685"/>
                    <a:pt x="6270" y="11685"/>
                  </a:cubicBezTo>
                  <a:cubicBezTo>
                    <a:pt x="6270" y="11685"/>
                    <a:pt x="4425" y="10816"/>
                    <a:pt x="4425" y="10816"/>
                  </a:cubicBezTo>
                  <a:close/>
                  <a:moveTo>
                    <a:pt x="7263" y="12155"/>
                  </a:moveTo>
                  <a:cubicBezTo>
                    <a:pt x="7263" y="12155"/>
                    <a:pt x="7223" y="12337"/>
                    <a:pt x="7164" y="12611"/>
                  </a:cubicBezTo>
                  <a:cubicBezTo>
                    <a:pt x="7102" y="12884"/>
                    <a:pt x="7026" y="13251"/>
                    <a:pt x="6963" y="13624"/>
                  </a:cubicBezTo>
                  <a:cubicBezTo>
                    <a:pt x="6828" y="14365"/>
                    <a:pt x="6694" y="15107"/>
                    <a:pt x="6694" y="15107"/>
                  </a:cubicBezTo>
                  <a:lnTo>
                    <a:pt x="8564" y="15845"/>
                  </a:lnTo>
                  <a:cubicBezTo>
                    <a:pt x="8564" y="15845"/>
                    <a:pt x="8692" y="15137"/>
                    <a:pt x="8820" y="14430"/>
                  </a:cubicBezTo>
                  <a:cubicBezTo>
                    <a:pt x="8879" y="14074"/>
                    <a:pt x="8953" y="13725"/>
                    <a:pt x="9012" y="13464"/>
                  </a:cubicBezTo>
                  <a:cubicBezTo>
                    <a:pt x="9069" y="13202"/>
                    <a:pt x="9106" y="13028"/>
                    <a:pt x="9106" y="13028"/>
                  </a:cubicBezTo>
                  <a:cubicBezTo>
                    <a:pt x="9106" y="13028"/>
                    <a:pt x="7263" y="12155"/>
                    <a:pt x="7263" y="12155"/>
                  </a:cubicBezTo>
                  <a:close/>
                  <a:moveTo>
                    <a:pt x="10099" y="13500"/>
                  </a:moveTo>
                  <a:cubicBezTo>
                    <a:pt x="10099" y="13500"/>
                    <a:pt x="10062" y="13670"/>
                    <a:pt x="10007" y="13924"/>
                  </a:cubicBezTo>
                  <a:cubicBezTo>
                    <a:pt x="9950" y="14178"/>
                    <a:pt x="9877" y="14518"/>
                    <a:pt x="9819" y="14865"/>
                  </a:cubicBezTo>
                  <a:cubicBezTo>
                    <a:pt x="9695" y="15555"/>
                    <a:pt x="9570" y="16243"/>
                    <a:pt x="9570" y="16243"/>
                  </a:cubicBezTo>
                  <a:lnTo>
                    <a:pt x="11439" y="16987"/>
                  </a:lnTo>
                  <a:cubicBezTo>
                    <a:pt x="11439" y="16987"/>
                    <a:pt x="11557" y="16331"/>
                    <a:pt x="11675" y="15676"/>
                  </a:cubicBezTo>
                  <a:cubicBezTo>
                    <a:pt x="11729" y="15346"/>
                    <a:pt x="11801" y="15023"/>
                    <a:pt x="11854" y="14782"/>
                  </a:cubicBezTo>
                  <a:cubicBezTo>
                    <a:pt x="11907" y="14539"/>
                    <a:pt x="11942" y="14378"/>
                    <a:pt x="11942" y="14378"/>
                  </a:cubicBezTo>
                  <a:cubicBezTo>
                    <a:pt x="11942" y="14378"/>
                    <a:pt x="10099" y="13500"/>
                    <a:pt x="10099" y="13500"/>
                  </a:cubicBezTo>
                  <a:close/>
                  <a:moveTo>
                    <a:pt x="12934" y="14853"/>
                  </a:moveTo>
                  <a:cubicBezTo>
                    <a:pt x="12934" y="14853"/>
                    <a:pt x="12900" y="15009"/>
                    <a:pt x="12849" y="15244"/>
                  </a:cubicBezTo>
                  <a:cubicBezTo>
                    <a:pt x="12798" y="15480"/>
                    <a:pt x="12726" y="15792"/>
                    <a:pt x="12674" y="16113"/>
                  </a:cubicBezTo>
                  <a:cubicBezTo>
                    <a:pt x="12560" y="16751"/>
                    <a:pt x="12446" y="17388"/>
                    <a:pt x="12446" y="17388"/>
                  </a:cubicBezTo>
                  <a:lnTo>
                    <a:pt x="14313" y="18135"/>
                  </a:lnTo>
                  <a:cubicBezTo>
                    <a:pt x="14313" y="18135"/>
                    <a:pt x="14421" y="17532"/>
                    <a:pt x="14529" y="16928"/>
                  </a:cubicBezTo>
                  <a:cubicBezTo>
                    <a:pt x="14577" y="16624"/>
                    <a:pt x="14647" y="16330"/>
                    <a:pt x="14695" y="16106"/>
                  </a:cubicBezTo>
                  <a:cubicBezTo>
                    <a:pt x="14743" y="15884"/>
                    <a:pt x="14775" y="15735"/>
                    <a:pt x="14775" y="15735"/>
                  </a:cubicBezTo>
                  <a:cubicBezTo>
                    <a:pt x="14775" y="15735"/>
                    <a:pt x="12934" y="14853"/>
                    <a:pt x="12934" y="14853"/>
                  </a:cubicBezTo>
                  <a:close/>
                  <a:moveTo>
                    <a:pt x="15767" y="16211"/>
                  </a:moveTo>
                  <a:cubicBezTo>
                    <a:pt x="15767" y="16211"/>
                    <a:pt x="15736" y="16356"/>
                    <a:pt x="15689" y="16572"/>
                  </a:cubicBezTo>
                  <a:cubicBezTo>
                    <a:pt x="15644" y="16788"/>
                    <a:pt x="15574" y="17073"/>
                    <a:pt x="15528" y="17368"/>
                  </a:cubicBezTo>
                  <a:cubicBezTo>
                    <a:pt x="15424" y="17954"/>
                    <a:pt x="15319" y="18539"/>
                    <a:pt x="15319" y="18539"/>
                  </a:cubicBezTo>
                  <a:lnTo>
                    <a:pt x="17186" y="19291"/>
                  </a:lnTo>
                  <a:cubicBezTo>
                    <a:pt x="17186" y="19291"/>
                    <a:pt x="17284" y="18739"/>
                    <a:pt x="17381" y="18188"/>
                  </a:cubicBezTo>
                  <a:cubicBezTo>
                    <a:pt x="17424" y="17909"/>
                    <a:pt x="17492" y="17642"/>
                    <a:pt x="17534" y="17438"/>
                  </a:cubicBezTo>
                  <a:cubicBezTo>
                    <a:pt x="17578" y="17234"/>
                    <a:pt x="17607" y="17098"/>
                    <a:pt x="17607" y="17098"/>
                  </a:cubicBezTo>
                  <a:cubicBezTo>
                    <a:pt x="17607" y="17098"/>
                    <a:pt x="15767" y="16211"/>
                    <a:pt x="15767" y="16211"/>
                  </a:cubicBezTo>
                  <a:close/>
                  <a:moveTo>
                    <a:pt x="4815" y="9028"/>
                  </a:moveTo>
                  <a:lnTo>
                    <a:pt x="6642" y="9974"/>
                  </a:lnTo>
                  <a:cubicBezTo>
                    <a:pt x="6642" y="9974"/>
                    <a:pt x="6680" y="9785"/>
                    <a:pt x="6748" y="9507"/>
                  </a:cubicBezTo>
                  <a:cubicBezTo>
                    <a:pt x="6818" y="9231"/>
                    <a:pt x="6911" y="8863"/>
                    <a:pt x="7004" y="8495"/>
                  </a:cubicBezTo>
                  <a:cubicBezTo>
                    <a:pt x="7192" y="7758"/>
                    <a:pt x="7380" y="7022"/>
                    <a:pt x="7380" y="7022"/>
                  </a:cubicBezTo>
                  <a:lnTo>
                    <a:pt x="5585" y="5945"/>
                  </a:lnTo>
                  <a:cubicBezTo>
                    <a:pt x="5585" y="5945"/>
                    <a:pt x="5389" y="6714"/>
                    <a:pt x="5192" y="7483"/>
                  </a:cubicBezTo>
                  <a:cubicBezTo>
                    <a:pt x="5095" y="7867"/>
                    <a:pt x="4997" y="8252"/>
                    <a:pt x="4924" y="8540"/>
                  </a:cubicBezTo>
                  <a:cubicBezTo>
                    <a:pt x="4859" y="8833"/>
                    <a:pt x="4815" y="9028"/>
                    <a:pt x="4815" y="9028"/>
                  </a:cubicBezTo>
                  <a:close/>
                  <a:moveTo>
                    <a:pt x="8345" y="7603"/>
                  </a:moveTo>
                  <a:cubicBezTo>
                    <a:pt x="8345" y="7603"/>
                    <a:pt x="8163" y="8322"/>
                    <a:pt x="7980" y="9040"/>
                  </a:cubicBezTo>
                  <a:cubicBezTo>
                    <a:pt x="7889" y="9400"/>
                    <a:pt x="7798" y="9759"/>
                    <a:pt x="7729" y="10029"/>
                  </a:cubicBezTo>
                  <a:cubicBezTo>
                    <a:pt x="7663" y="10299"/>
                    <a:pt x="7626" y="10484"/>
                    <a:pt x="7626" y="10484"/>
                  </a:cubicBezTo>
                  <a:lnTo>
                    <a:pt x="9452" y="11434"/>
                  </a:lnTo>
                  <a:cubicBezTo>
                    <a:pt x="9452" y="11434"/>
                    <a:pt x="9486" y="11257"/>
                    <a:pt x="9551" y="11000"/>
                  </a:cubicBezTo>
                  <a:cubicBezTo>
                    <a:pt x="9617" y="10743"/>
                    <a:pt x="9704" y="10400"/>
                    <a:pt x="9790" y="10057"/>
                  </a:cubicBezTo>
                  <a:cubicBezTo>
                    <a:pt x="9965" y="9371"/>
                    <a:pt x="10139" y="8685"/>
                    <a:pt x="10139" y="8685"/>
                  </a:cubicBezTo>
                  <a:cubicBezTo>
                    <a:pt x="10139" y="8685"/>
                    <a:pt x="8345" y="7603"/>
                    <a:pt x="8345" y="7603"/>
                  </a:cubicBezTo>
                  <a:close/>
                  <a:moveTo>
                    <a:pt x="11104" y="9268"/>
                  </a:moveTo>
                  <a:cubicBezTo>
                    <a:pt x="11104" y="9268"/>
                    <a:pt x="10935" y="9936"/>
                    <a:pt x="10765" y="10605"/>
                  </a:cubicBezTo>
                  <a:cubicBezTo>
                    <a:pt x="10680" y="10939"/>
                    <a:pt x="10596" y="11273"/>
                    <a:pt x="10532" y="11524"/>
                  </a:cubicBezTo>
                  <a:cubicBezTo>
                    <a:pt x="10467" y="11773"/>
                    <a:pt x="10435" y="11946"/>
                    <a:pt x="10435" y="11946"/>
                  </a:cubicBezTo>
                  <a:lnTo>
                    <a:pt x="12261" y="12900"/>
                  </a:lnTo>
                  <a:cubicBezTo>
                    <a:pt x="12260" y="12900"/>
                    <a:pt x="12290" y="12735"/>
                    <a:pt x="12353" y="12499"/>
                  </a:cubicBezTo>
                  <a:cubicBezTo>
                    <a:pt x="12414" y="12261"/>
                    <a:pt x="12494" y="11943"/>
                    <a:pt x="12575" y="11626"/>
                  </a:cubicBezTo>
                  <a:cubicBezTo>
                    <a:pt x="12736" y="10990"/>
                    <a:pt x="12896" y="10355"/>
                    <a:pt x="12896" y="10355"/>
                  </a:cubicBezTo>
                  <a:cubicBezTo>
                    <a:pt x="12896" y="10355"/>
                    <a:pt x="11104" y="9268"/>
                    <a:pt x="11104" y="9268"/>
                  </a:cubicBezTo>
                  <a:close/>
                  <a:moveTo>
                    <a:pt x="13861" y="10941"/>
                  </a:moveTo>
                  <a:cubicBezTo>
                    <a:pt x="13861" y="10941"/>
                    <a:pt x="13705" y="11558"/>
                    <a:pt x="13549" y="12177"/>
                  </a:cubicBezTo>
                  <a:cubicBezTo>
                    <a:pt x="13470" y="12486"/>
                    <a:pt x="13392" y="12794"/>
                    <a:pt x="13333" y="13026"/>
                  </a:cubicBezTo>
                  <a:cubicBezTo>
                    <a:pt x="13271" y="13256"/>
                    <a:pt x="13243" y="13416"/>
                    <a:pt x="13243" y="13416"/>
                  </a:cubicBezTo>
                  <a:lnTo>
                    <a:pt x="15067" y="14374"/>
                  </a:lnTo>
                  <a:cubicBezTo>
                    <a:pt x="15067" y="14374"/>
                    <a:pt x="15095" y="14223"/>
                    <a:pt x="15153" y="14006"/>
                  </a:cubicBezTo>
                  <a:cubicBezTo>
                    <a:pt x="15209" y="13786"/>
                    <a:pt x="15283" y="13494"/>
                    <a:pt x="15358" y="13202"/>
                  </a:cubicBezTo>
                  <a:cubicBezTo>
                    <a:pt x="15504" y="12616"/>
                    <a:pt x="15652" y="12031"/>
                    <a:pt x="15652" y="12031"/>
                  </a:cubicBezTo>
                  <a:cubicBezTo>
                    <a:pt x="15652" y="12031"/>
                    <a:pt x="13861" y="10941"/>
                    <a:pt x="13861" y="10941"/>
                  </a:cubicBezTo>
                  <a:close/>
                  <a:moveTo>
                    <a:pt x="16615" y="12619"/>
                  </a:moveTo>
                  <a:cubicBezTo>
                    <a:pt x="16615" y="12619"/>
                    <a:pt x="16473" y="13187"/>
                    <a:pt x="16331" y="13755"/>
                  </a:cubicBezTo>
                  <a:cubicBezTo>
                    <a:pt x="16259" y="14039"/>
                    <a:pt x="16187" y="14322"/>
                    <a:pt x="16133" y="14534"/>
                  </a:cubicBezTo>
                  <a:cubicBezTo>
                    <a:pt x="16076" y="14745"/>
                    <a:pt x="16049" y="14891"/>
                    <a:pt x="16049" y="14891"/>
                  </a:cubicBezTo>
                  <a:lnTo>
                    <a:pt x="17872" y="15855"/>
                  </a:lnTo>
                  <a:cubicBezTo>
                    <a:pt x="17872" y="15855"/>
                    <a:pt x="17899" y="15717"/>
                    <a:pt x="17952" y="15519"/>
                  </a:cubicBezTo>
                  <a:cubicBezTo>
                    <a:pt x="18003" y="15319"/>
                    <a:pt x="18071" y="15051"/>
                    <a:pt x="18138" y="14785"/>
                  </a:cubicBezTo>
                  <a:cubicBezTo>
                    <a:pt x="18272" y="14249"/>
                    <a:pt x="18405" y="13713"/>
                    <a:pt x="18405" y="13713"/>
                  </a:cubicBezTo>
                  <a:cubicBezTo>
                    <a:pt x="18405" y="13713"/>
                    <a:pt x="16615" y="12619"/>
                    <a:pt x="16615" y="12619"/>
                  </a:cubicBezTo>
                  <a:close/>
                  <a:moveTo>
                    <a:pt x="19874" y="21600"/>
                  </a:moveTo>
                  <a:cubicBezTo>
                    <a:pt x="19874" y="21600"/>
                    <a:pt x="15568" y="20059"/>
                    <a:pt x="11263" y="18518"/>
                  </a:cubicBezTo>
                  <a:cubicBezTo>
                    <a:pt x="6953" y="17007"/>
                    <a:pt x="2643" y="15497"/>
                    <a:pt x="2643" y="15497"/>
                  </a:cubicBezTo>
                  <a:cubicBezTo>
                    <a:pt x="2643" y="15497"/>
                    <a:pt x="2392" y="14603"/>
                    <a:pt x="2087" y="13230"/>
                  </a:cubicBezTo>
                  <a:cubicBezTo>
                    <a:pt x="1930" y="12541"/>
                    <a:pt x="1750" y="11727"/>
                    <a:pt x="1562" y="10838"/>
                  </a:cubicBezTo>
                  <a:cubicBezTo>
                    <a:pt x="1379" y="9952"/>
                    <a:pt x="1215" y="9003"/>
                    <a:pt x="1043" y="8029"/>
                  </a:cubicBezTo>
                  <a:cubicBezTo>
                    <a:pt x="685" y="6077"/>
                    <a:pt x="452" y="4098"/>
                    <a:pt x="256" y="2560"/>
                  </a:cubicBezTo>
                  <a:cubicBezTo>
                    <a:pt x="157" y="1790"/>
                    <a:pt x="111" y="1161"/>
                    <a:pt x="65" y="708"/>
                  </a:cubicBezTo>
                  <a:cubicBezTo>
                    <a:pt x="23" y="258"/>
                    <a:pt x="0" y="0"/>
                    <a:pt x="0" y="0"/>
                  </a:cubicBezTo>
                  <a:cubicBezTo>
                    <a:pt x="0" y="0"/>
                    <a:pt x="5408" y="3535"/>
                    <a:pt x="10815" y="7069"/>
                  </a:cubicBezTo>
                  <a:cubicBezTo>
                    <a:pt x="16208" y="10655"/>
                    <a:pt x="21600" y="14241"/>
                    <a:pt x="21600" y="14241"/>
                  </a:cubicBezTo>
                  <a:cubicBezTo>
                    <a:pt x="21600" y="14241"/>
                    <a:pt x="21446" y="14745"/>
                    <a:pt x="21293" y="15248"/>
                  </a:cubicBezTo>
                  <a:cubicBezTo>
                    <a:pt x="21157" y="15761"/>
                    <a:pt x="21022" y="16276"/>
                    <a:pt x="21022" y="16276"/>
                  </a:cubicBezTo>
                  <a:lnTo>
                    <a:pt x="19425" y="15352"/>
                  </a:lnTo>
                  <a:cubicBezTo>
                    <a:pt x="19425" y="15352"/>
                    <a:pt x="19375" y="15553"/>
                    <a:pt x="19299" y="15855"/>
                  </a:cubicBezTo>
                  <a:cubicBezTo>
                    <a:pt x="19219" y="16154"/>
                    <a:pt x="19120" y="16557"/>
                    <a:pt x="19040" y="16970"/>
                  </a:cubicBezTo>
                  <a:cubicBezTo>
                    <a:pt x="18952" y="17379"/>
                    <a:pt x="18865" y="17788"/>
                    <a:pt x="18799" y="18094"/>
                  </a:cubicBezTo>
                  <a:cubicBezTo>
                    <a:pt x="18732" y="18400"/>
                    <a:pt x="18691" y="18605"/>
                    <a:pt x="18691" y="18605"/>
                  </a:cubicBezTo>
                  <a:lnTo>
                    <a:pt x="20293" y="19327"/>
                  </a:lnTo>
                  <a:cubicBezTo>
                    <a:pt x="20293" y="19327"/>
                    <a:pt x="20187" y="19895"/>
                    <a:pt x="20081" y="20463"/>
                  </a:cubicBezTo>
                  <a:cubicBezTo>
                    <a:pt x="20026" y="20746"/>
                    <a:pt x="19971" y="21029"/>
                    <a:pt x="19930" y="21241"/>
                  </a:cubicBezTo>
                  <a:cubicBezTo>
                    <a:pt x="19892" y="21455"/>
                    <a:pt x="19874" y="21600"/>
                    <a:pt x="19874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0" name="Shape 10829"/>
            <p:cNvSpPr/>
            <p:nvPr/>
          </p:nvSpPr>
          <p:spPr>
            <a:xfrm>
              <a:off x="1237166" y="2280066"/>
              <a:ext cx="1184946" cy="878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76" y="18137"/>
                  </a:moveTo>
                  <a:cubicBezTo>
                    <a:pt x="16476" y="18137"/>
                    <a:pt x="16706" y="17760"/>
                    <a:pt x="16937" y="17385"/>
                  </a:cubicBezTo>
                  <a:cubicBezTo>
                    <a:pt x="17051" y="17196"/>
                    <a:pt x="17166" y="17008"/>
                    <a:pt x="17251" y="16866"/>
                  </a:cubicBezTo>
                  <a:cubicBezTo>
                    <a:pt x="17335" y="16722"/>
                    <a:pt x="17400" y="16637"/>
                    <a:pt x="17401" y="16638"/>
                  </a:cubicBezTo>
                  <a:lnTo>
                    <a:pt x="15955" y="14975"/>
                  </a:lnTo>
                  <a:cubicBezTo>
                    <a:pt x="15955" y="14975"/>
                    <a:pt x="15888" y="15064"/>
                    <a:pt x="15800" y="15211"/>
                  </a:cubicBezTo>
                  <a:cubicBezTo>
                    <a:pt x="15711" y="15358"/>
                    <a:pt x="15592" y="15554"/>
                    <a:pt x="15473" y="15750"/>
                  </a:cubicBezTo>
                  <a:cubicBezTo>
                    <a:pt x="15235" y="16140"/>
                    <a:pt x="14996" y="16531"/>
                    <a:pt x="14996" y="16531"/>
                  </a:cubicBezTo>
                  <a:cubicBezTo>
                    <a:pt x="14996" y="16531"/>
                    <a:pt x="16476" y="18137"/>
                    <a:pt x="16476" y="18137"/>
                  </a:cubicBezTo>
                  <a:close/>
                  <a:moveTo>
                    <a:pt x="14200" y="15665"/>
                  </a:moveTo>
                  <a:cubicBezTo>
                    <a:pt x="14200" y="15665"/>
                    <a:pt x="14443" y="15266"/>
                    <a:pt x="14686" y="14868"/>
                  </a:cubicBezTo>
                  <a:cubicBezTo>
                    <a:pt x="14807" y="14669"/>
                    <a:pt x="14928" y="14469"/>
                    <a:pt x="15019" y="14320"/>
                  </a:cubicBezTo>
                  <a:cubicBezTo>
                    <a:pt x="15111" y="14172"/>
                    <a:pt x="15178" y="14079"/>
                    <a:pt x="15178" y="14080"/>
                  </a:cubicBezTo>
                  <a:lnTo>
                    <a:pt x="13735" y="12414"/>
                  </a:lnTo>
                  <a:cubicBezTo>
                    <a:pt x="13735" y="12414"/>
                    <a:pt x="13668" y="12514"/>
                    <a:pt x="13569" y="12662"/>
                  </a:cubicBezTo>
                  <a:cubicBezTo>
                    <a:pt x="13475" y="12817"/>
                    <a:pt x="13350" y="13023"/>
                    <a:pt x="13225" y="13230"/>
                  </a:cubicBezTo>
                  <a:cubicBezTo>
                    <a:pt x="12973" y="13642"/>
                    <a:pt x="12722" y="14055"/>
                    <a:pt x="12722" y="14055"/>
                  </a:cubicBezTo>
                  <a:cubicBezTo>
                    <a:pt x="12722" y="14055"/>
                    <a:pt x="14200" y="15665"/>
                    <a:pt x="14200" y="15665"/>
                  </a:cubicBezTo>
                  <a:close/>
                  <a:moveTo>
                    <a:pt x="11926" y="13188"/>
                  </a:moveTo>
                  <a:cubicBezTo>
                    <a:pt x="11926" y="13188"/>
                    <a:pt x="12182" y="12768"/>
                    <a:pt x="12438" y="12347"/>
                  </a:cubicBezTo>
                  <a:cubicBezTo>
                    <a:pt x="12565" y="12136"/>
                    <a:pt x="12693" y="11927"/>
                    <a:pt x="12788" y="11769"/>
                  </a:cubicBezTo>
                  <a:cubicBezTo>
                    <a:pt x="12889" y="11617"/>
                    <a:pt x="12957" y="11517"/>
                    <a:pt x="12957" y="11517"/>
                  </a:cubicBezTo>
                  <a:lnTo>
                    <a:pt x="11516" y="9848"/>
                  </a:lnTo>
                  <a:cubicBezTo>
                    <a:pt x="11516" y="9848"/>
                    <a:pt x="11446" y="9952"/>
                    <a:pt x="11341" y="10108"/>
                  </a:cubicBezTo>
                  <a:cubicBezTo>
                    <a:pt x="11242" y="10272"/>
                    <a:pt x="11110" y="10489"/>
                    <a:pt x="10978" y="10706"/>
                  </a:cubicBezTo>
                  <a:cubicBezTo>
                    <a:pt x="10714" y="11141"/>
                    <a:pt x="10450" y="11576"/>
                    <a:pt x="10450" y="11576"/>
                  </a:cubicBezTo>
                  <a:cubicBezTo>
                    <a:pt x="10450" y="11576"/>
                    <a:pt x="11926" y="13188"/>
                    <a:pt x="11926" y="13188"/>
                  </a:cubicBezTo>
                  <a:close/>
                  <a:moveTo>
                    <a:pt x="9654" y="10706"/>
                  </a:moveTo>
                  <a:cubicBezTo>
                    <a:pt x="9654" y="10706"/>
                    <a:pt x="9923" y="10263"/>
                    <a:pt x="10192" y="9821"/>
                  </a:cubicBezTo>
                  <a:cubicBezTo>
                    <a:pt x="10327" y="9600"/>
                    <a:pt x="10461" y="9380"/>
                    <a:pt x="10562" y="9214"/>
                  </a:cubicBezTo>
                  <a:cubicBezTo>
                    <a:pt x="10669" y="9055"/>
                    <a:pt x="10740" y="8949"/>
                    <a:pt x="10740" y="8949"/>
                  </a:cubicBezTo>
                  <a:lnTo>
                    <a:pt x="9301" y="7278"/>
                  </a:lnTo>
                  <a:cubicBezTo>
                    <a:pt x="9301" y="7278"/>
                    <a:pt x="9227" y="7388"/>
                    <a:pt x="9117" y="7551"/>
                  </a:cubicBezTo>
                  <a:cubicBezTo>
                    <a:pt x="9013" y="7722"/>
                    <a:pt x="8873" y="7950"/>
                    <a:pt x="8734" y="8178"/>
                  </a:cubicBezTo>
                  <a:cubicBezTo>
                    <a:pt x="8457" y="8634"/>
                    <a:pt x="8179" y="9090"/>
                    <a:pt x="8179" y="9090"/>
                  </a:cubicBezTo>
                  <a:cubicBezTo>
                    <a:pt x="8179" y="9090"/>
                    <a:pt x="9654" y="10706"/>
                    <a:pt x="9654" y="10706"/>
                  </a:cubicBezTo>
                  <a:close/>
                  <a:moveTo>
                    <a:pt x="7386" y="8220"/>
                  </a:moveTo>
                  <a:cubicBezTo>
                    <a:pt x="7386" y="8220"/>
                    <a:pt x="7667" y="7756"/>
                    <a:pt x="7950" y="7291"/>
                  </a:cubicBezTo>
                  <a:cubicBezTo>
                    <a:pt x="8225" y="6820"/>
                    <a:pt x="8527" y="6378"/>
                    <a:pt x="8526" y="6378"/>
                  </a:cubicBezTo>
                  <a:lnTo>
                    <a:pt x="7088" y="4704"/>
                  </a:lnTo>
                  <a:cubicBezTo>
                    <a:pt x="7088" y="4704"/>
                    <a:pt x="6776" y="5158"/>
                    <a:pt x="6493" y="5644"/>
                  </a:cubicBezTo>
                  <a:cubicBezTo>
                    <a:pt x="6203" y="6123"/>
                    <a:pt x="5913" y="6601"/>
                    <a:pt x="5913" y="6601"/>
                  </a:cubicBezTo>
                  <a:cubicBezTo>
                    <a:pt x="5913" y="6601"/>
                    <a:pt x="7386" y="8220"/>
                    <a:pt x="7386" y="8220"/>
                  </a:cubicBezTo>
                  <a:close/>
                  <a:moveTo>
                    <a:pt x="17960" y="15817"/>
                  </a:moveTo>
                  <a:lnTo>
                    <a:pt x="18930" y="14372"/>
                  </a:lnTo>
                  <a:lnTo>
                    <a:pt x="17541" y="12625"/>
                  </a:lnTo>
                  <a:lnTo>
                    <a:pt x="16535" y="14123"/>
                  </a:lnTo>
                  <a:cubicBezTo>
                    <a:pt x="16535" y="14123"/>
                    <a:pt x="17960" y="15817"/>
                    <a:pt x="17960" y="15817"/>
                  </a:cubicBezTo>
                  <a:close/>
                  <a:moveTo>
                    <a:pt x="15767" y="13209"/>
                  </a:moveTo>
                  <a:lnTo>
                    <a:pt x="16793" y="11683"/>
                  </a:lnTo>
                  <a:lnTo>
                    <a:pt x="15407" y="9931"/>
                  </a:lnTo>
                  <a:lnTo>
                    <a:pt x="14344" y="11512"/>
                  </a:lnTo>
                  <a:cubicBezTo>
                    <a:pt x="14344" y="11512"/>
                    <a:pt x="15767" y="13209"/>
                    <a:pt x="15767" y="13209"/>
                  </a:cubicBezTo>
                  <a:close/>
                  <a:moveTo>
                    <a:pt x="13579" y="10597"/>
                  </a:moveTo>
                  <a:lnTo>
                    <a:pt x="14662" y="8989"/>
                  </a:lnTo>
                  <a:lnTo>
                    <a:pt x="13276" y="7234"/>
                  </a:lnTo>
                  <a:cubicBezTo>
                    <a:pt x="13276" y="7234"/>
                    <a:pt x="13201" y="7331"/>
                    <a:pt x="13098" y="7490"/>
                  </a:cubicBezTo>
                  <a:cubicBezTo>
                    <a:pt x="12994" y="7647"/>
                    <a:pt x="12855" y="7855"/>
                    <a:pt x="12715" y="8064"/>
                  </a:cubicBezTo>
                  <a:cubicBezTo>
                    <a:pt x="12436" y="8480"/>
                    <a:pt x="12157" y="8897"/>
                    <a:pt x="12157" y="8897"/>
                  </a:cubicBezTo>
                  <a:cubicBezTo>
                    <a:pt x="12157" y="8897"/>
                    <a:pt x="13579" y="10597"/>
                    <a:pt x="13579" y="10597"/>
                  </a:cubicBezTo>
                  <a:close/>
                  <a:moveTo>
                    <a:pt x="11392" y="7981"/>
                  </a:moveTo>
                  <a:cubicBezTo>
                    <a:pt x="11392" y="7981"/>
                    <a:pt x="11676" y="7557"/>
                    <a:pt x="11960" y="7133"/>
                  </a:cubicBezTo>
                  <a:cubicBezTo>
                    <a:pt x="12102" y="6921"/>
                    <a:pt x="12243" y="6709"/>
                    <a:pt x="12349" y="6549"/>
                  </a:cubicBezTo>
                  <a:cubicBezTo>
                    <a:pt x="12454" y="6388"/>
                    <a:pt x="12531" y="6289"/>
                    <a:pt x="12531" y="6289"/>
                  </a:cubicBezTo>
                  <a:lnTo>
                    <a:pt x="11149" y="4533"/>
                  </a:lnTo>
                  <a:cubicBezTo>
                    <a:pt x="11149" y="4533"/>
                    <a:pt x="11068" y="4633"/>
                    <a:pt x="10960" y="4800"/>
                  </a:cubicBezTo>
                  <a:cubicBezTo>
                    <a:pt x="10850" y="4964"/>
                    <a:pt x="10704" y="5183"/>
                    <a:pt x="10558" y="5403"/>
                  </a:cubicBezTo>
                  <a:cubicBezTo>
                    <a:pt x="10265" y="5840"/>
                    <a:pt x="9971" y="6278"/>
                    <a:pt x="9971" y="6278"/>
                  </a:cubicBezTo>
                  <a:cubicBezTo>
                    <a:pt x="9971" y="6278"/>
                    <a:pt x="11392" y="7981"/>
                    <a:pt x="11392" y="7981"/>
                  </a:cubicBezTo>
                  <a:close/>
                  <a:moveTo>
                    <a:pt x="9208" y="5360"/>
                  </a:moveTo>
                  <a:cubicBezTo>
                    <a:pt x="9208" y="5360"/>
                    <a:pt x="9506" y="4914"/>
                    <a:pt x="9803" y="4469"/>
                  </a:cubicBezTo>
                  <a:cubicBezTo>
                    <a:pt x="9952" y="4247"/>
                    <a:pt x="10101" y="4024"/>
                    <a:pt x="10213" y="3857"/>
                  </a:cubicBezTo>
                  <a:cubicBezTo>
                    <a:pt x="10322" y="3688"/>
                    <a:pt x="10405" y="3587"/>
                    <a:pt x="10405" y="3587"/>
                  </a:cubicBezTo>
                  <a:lnTo>
                    <a:pt x="9024" y="1828"/>
                  </a:lnTo>
                  <a:cubicBezTo>
                    <a:pt x="9024" y="1827"/>
                    <a:pt x="8940" y="1933"/>
                    <a:pt x="8825" y="2105"/>
                  </a:cubicBezTo>
                  <a:cubicBezTo>
                    <a:pt x="8710" y="2278"/>
                    <a:pt x="8557" y="2507"/>
                    <a:pt x="8404" y="2737"/>
                  </a:cubicBezTo>
                  <a:cubicBezTo>
                    <a:pt x="8097" y="3196"/>
                    <a:pt x="7790" y="3654"/>
                    <a:pt x="7790" y="3654"/>
                  </a:cubicBezTo>
                  <a:cubicBezTo>
                    <a:pt x="7790" y="3654"/>
                    <a:pt x="9208" y="5360"/>
                    <a:pt x="9208" y="5360"/>
                  </a:cubicBezTo>
                  <a:close/>
                  <a:moveTo>
                    <a:pt x="18278" y="21600"/>
                  </a:moveTo>
                  <a:cubicBezTo>
                    <a:pt x="18278" y="21600"/>
                    <a:pt x="13698" y="16804"/>
                    <a:pt x="9118" y="12009"/>
                  </a:cubicBezTo>
                  <a:cubicBezTo>
                    <a:pt x="4559" y="7177"/>
                    <a:pt x="0" y="2344"/>
                    <a:pt x="0" y="2344"/>
                  </a:cubicBezTo>
                  <a:cubicBezTo>
                    <a:pt x="0" y="2344"/>
                    <a:pt x="578" y="2148"/>
                    <a:pt x="1446" y="1853"/>
                  </a:cubicBezTo>
                  <a:cubicBezTo>
                    <a:pt x="2309" y="1570"/>
                    <a:pt x="3433" y="1197"/>
                    <a:pt x="4596" y="928"/>
                  </a:cubicBezTo>
                  <a:cubicBezTo>
                    <a:pt x="5748" y="646"/>
                    <a:pt x="6865" y="381"/>
                    <a:pt x="7714" y="226"/>
                  </a:cubicBezTo>
                  <a:cubicBezTo>
                    <a:pt x="8566" y="91"/>
                    <a:pt x="9135" y="0"/>
                    <a:pt x="9135" y="0"/>
                  </a:cubicBezTo>
                  <a:cubicBezTo>
                    <a:pt x="9135" y="0"/>
                    <a:pt x="12244" y="4082"/>
                    <a:pt x="15354" y="8165"/>
                  </a:cubicBezTo>
                  <a:cubicBezTo>
                    <a:pt x="18477" y="12228"/>
                    <a:pt x="21600" y="16292"/>
                    <a:pt x="21600" y="16292"/>
                  </a:cubicBezTo>
                  <a:cubicBezTo>
                    <a:pt x="21600" y="16292"/>
                    <a:pt x="21331" y="16671"/>
                    <a:pt x="21062" y="17050"/>
                  </a:cubicBezTo>
                  <a:cubicBezTo>
                    <a:pt x="20809" y="17449"/>
                    <a:pt x="20556" y="17848"/>
                    <a:pt x="20556" y="17848"/>
                  </a:cubicBezTo>
                  <a:lnTo>
                    <a:pt x="19354" y="16388"/>
                  </a:lnTo>
                  <a:cubicBezTo>
                    <a:pt x="19354" y="16388"/>
                    <a:pt x="18980" y="16938"/>
                    <a:pt x="18607" y="17488"/>
                  </a:cubicBezTo>
                  <a:cubicBezTo>
                    <a:pt x="18415" y="17758"/>
                    <a:pt x="18233" y="18039"/>
                    <a:pt x="18106" y="18260"/>
                  </a:cubicBezTo>
                  <a:cubicBezTo>
                    <a:pt x="17975" y="18477"/>
                    <a:pt x="17887" y="18621"/>
                    <a:pt x="17887" y="18621"/>
                  </a:cubicBezTo>
                  <a:lnTo>
                    <a:pt x="19181" y="20056"/>
                  </a:lnTo>
                  <a:cubicBezTo>
                    <a:pt x="19181" y="20056"/>
                    <a:pt x="18278" y="21600"/>
                    <a:pt x="18278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1" name="Shape 10830"/>
            <p:cNvSpPr/>
            <p:nvPr/>
          </p:nvSpPr>
          <p:spPr>
            <a:xfrm>
              <a:off x="449878" y="3946662"/>
              <a:ext cx="1331768" cy="7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8" y="20109"/>
                  </a:moveTo>
                  <a:lnTo>
                    <a:pt x="18040" y="17886"/>
                  </a:lnTo>
                  <a:lnTo>
                    <a:pt x="16353" y="17710"/>
                  </a:lnTo>
                  <a:lnTo>
                    <a:pt x="16289" y="20016"/>
                  </a:lnTo>
                  <a:cubicBezTo>
                    <a:pt x="16289" y="20016"/>
                    <a:pt x="17978" y="20109"/>
                    <a:pt x="17978" y="20109"/>
                  </a:cubicBezTo>
                  <a:close/>
                  <a:moveTo>
                    <a:pt x="15380" y="19963"/>
                  </a:moveTo>
                  <a:cubicBezTo>
                    <a:pt x="15380" y="19963"/>
                    <a:pt x="15391" y="19271"/>
                    <a:pt x="15409" y="18233"/>
                  </a:cubicBezTo>
                  <a:cubicBezTo>
                    <a:pt x="15402" y="17192"/>
                    <a:pt x="15514" y="15821"/>
                    <a:pt x="15563" y="14442"/>
                  </a:cubicBezTo>
                  <a:cubicBezTo>
                    <a:pt x="15603" y="13060"/>
                    <a:pt x="15749" y="11703"/>
                    <a:pt x="15817" y="10674"/>
                  </a:cubicBezTo>
                  <a:cubicBezTo>
                    <a:pt x="15855" y="10162"/>
                    <a:pt x="15887" y="9735"/>
                    <a:pt x="15909" y="9435"/>
                  </a:cubicBezTo>
                  <a:cubicBezTo>
                    <a:pt x="15928" y="9136"/>
                    <a:pt x="15950" y="8967"/>
                    <a:pt x="15949" y="8967"/>
                  </a:cubicBezTo>
                  <a:lnTo>
                    <a:pt x="14284" y="8481"/>
                  </a:lnTo>
                  <a:cubicBezTo>
                    <a:pt x="14284" y="8481"/>
                    <a:pt x="14260" y="8655"/>
                    <a:pt x="14240" y="8965"/>
                  </a:cubicBezTo>
                  <a:cubicBezTo>
                    <a:pt x="14217" y="9275"/>
                    <a:pt x="14184" y="9718"/>
                    <a:pt x="14145" y="10249"/>
                  </a:cubicBezTo>
                  <a:cubicBezTo>
                    <a:pt x="14076" y="11313"/>
                    <a:pt x="13923" y="12719"/>
                    <a:pt x="13881" y="14150"/>
                  </a:cubicBezTo>
                  <a:cubicBezTo>
                    <a:pt x="13848" y="14863"/>
                    <a:pt x="13814" y="15576"/>
                    <a:pt x="13783" y="16244"/>
                  </a:cubicBezTo>
                  <a:cubicBezTo>
                    <a:pt x="13766" y="16578"/>
                    <a:pt x="13750" y="16901"/>
                    <a:pt x="13735" y="17207"/>
                  </a:cubicBezTo>
                  <a:cubicBezTo>
                    <a:pt x="13730" y="17515"/>
                    <a:pt x="13725" y="17806"/>
                    <a:pt x="13721" y="18075"/>
                  </a:cubicBezTo>
                  <a:cubicBezTo>
                    <a:pt x="13703" y="19149"/>
                    <a:pt x="13691" y="19866"/>
                    <a:pt x="13691" y="19866"/>
                  </a:cubicBezTo>
                  <a:cubicBezTo>
                    <a:pt x="13691" y="19866"/>
                    <a:pt x="15380" y="19963"/>
                    <a:pt x="15380" y="19963"/>
                  </a:cubicBezTo>
                  <a:close/>
                  <a:moveTo>
                    <a:pt x="12781" y="19812"/>
                  </a:moveTo>
                  <a:cubicBezTo>
                    <a:pt x="12782" y="19812"/>
                    <a:pt x="12804" y="16891"/>
                    <a:pt x="12975" y="13991"/>
                  </a:cubicBezTo>
                  <a:cubicBezTo>
                    <a:pt x="13018" y="12535"/>
                    <a:pt x="13174" y="11102"/>
                    <a:pt x="13243" y="10018"/>
                  </a:cubicBezTo>
                  <a:cubicBezTo>
                    <a:pt x="13284" y="9477"/>
                    <a:pt x="13318" y="9027"/>
                    <a:pt x="13341" y="8711"/>
                  </a:cubicBezTo>
                  <a:cubicBezTo>
                    <a:pt x="13361" y="8395"/>
                    <a:pt x="13386" y="8218"/>
                    <a:pt x="13386" y="8218"/>
                  </a:cubicBezTo>
                  <a:lnTo>
                    <a:pt x="11721" y="7727"/>
                  </a:lnTo>
                  <a:cubicBezTo>
                    <a:pt x="11721" y="7727"/>
                    <a:pt x="11694" y="7910"/>
                    <a:pt x="11673" y="8237"/>
                  </a:cubicBezTo>
                  <a:cubicBezTo>
                    <a:pt x="11649" y="8563"/>
                    <a:pt x="11614" y="9029"/>
                    <a:pt x="11572" y="9588"/>
                  </a:cubicBezTo>
                  <a:cubicBezTo>
                    <a:pt x="11501" y="10709"/>
                    <a:pt x="11339" y="12190"/>
                    <a:pt x="11294" y="13695"/>
                  </a:cubicBezTo>
                  <a:cubicBezTo>
                    <a:pt x="11238" y="15198"/>
                    <a:pt x="11125" y="16693"/>
                    <a:pt x="11124" y="17826"/>
                  </a:cubicBezTo>
                  <a:cubicBezTo>
                    <a:pt x="11106" y="18956"/>
                    <a:pt x="11093" y="19709"/>
                    <a:pt x="11093" y="19709"/>
                  </a:cubicBezTo>
                  <a:cubicBezTo>
                    <a:pt x="11093" y="19709"/>
                    <a:pt x="12781" y="19812"/>
                    <a:pt x="12781" y="19812"/>
                  </a:cubicBezTo>
                  <a:close/>
                  <a:moveTo>
                    <a:pt x="10182" y="19653"/>
                  </a:moveTo>
                  <a:cubicBezTo>
                    <a:pt x="10182" y="19653"/>
                    <a:pt x="10195" y="18886"/>
                    <a:pt x="10215" y="17736"/>
                  </a:cubicBezTo>
                  <a:cubicBezTo>
                    <a:pt x="10218" y="16584"/>
                    <a:pt x="10330" y="15063"/>
                    <a:pt x="10388" y="13534"/>
                  </a:cubicBezTo>
                  <a:cubicBezTo>
                    <a:pt x="10417" y="12769"/>
                    <a:pt x="10459" y="12008"/>
                    <a:pt x="10523" y="11298"/>
                  </a:cubicBezTo>
                  <a:cubicBezTo>
                    <a:pt x="10577" y="10588"/>
                    <a:pt x="10628" y="9924"/>
                    <a:pt x="10672" y="9355"/>
                  </a:cubicBezTo>
                  <a:cubicBezTo>
                    <a:pt x="10714" y="8786"/>
                    <a:pt x="10750" y="8312"/>
                    <a:pt x="10775" y="7981"/>
                  </a:cubicBezTo>
                  <a:cubicBezTo>
                    <a:pt x="10798" y="7648"/>
                    <a:pt x="10824" y="7462"/>
                    <a:pt x="10825" y="7462"/>
                  </a:cubicBezTo>
                  <a:lnTo>
                    <a:pt x="9160" y="6967"/>
                  </a:lnTo>
                  <a:cubicBezTo>
                    <a:pt x="9160" y="6967"/>
                    <a:pt x="9134" y="7160"/>
                    <a:pt x="9108" y="7502"/>
                  </a:cubicBezTo>
                  <a:cubicBezTo>
                    <a:pt x="9082" y="7844"/>
                    <a:pt x="9045" y="8334"/>
                    <a:pt x="9000" y="8921"/>
                  </a:cubicBezTo>
                  <a:cubicBezTo>
                    <a:pt x="8956" y="9508"/>
                    <a:pt x="8903" y="10192"/>
                    <a:pt x="8847" y="10927"/>
                  </a:cubicBezTo>
                  <a:cubicBezTo>
                    <a:pt x="8819" y="11294"/>
                    <a:pt x="8790" y="11673"/>
                    <a:pt x="8760" y="12058"/>
                  </a:cubicBezTo>
                  <a:cubicBezTo>
                    <a:pt x="8743" y="12446"/>
                    <a:pt x="8725" y="12840"/>
                    <a:pt x="8707" y="13233"/>
                  </a:cubicBezTo>
                  <a:cubicBezTo>
                    <a:pt x="8646" y="14810"/>
                    <a:pt x="8534" y="16381"/>
                    <a:pt x="8527" y="17569"/>
                  </a:cubicBezTo>
                  <a:cubicBezTo>
                    <a:pt x="8507" y="18755"/>
                    <a:pt x="8494" y="19546"/>
                    <a:pt x="8494" y="19546"/>
                  </a:cubicBezTo>
                  <a:cubicBezTo>
                    <a:pt x="8494" y="19546"/>
                    <a:pt x="10182" y="19653"/>
                    <a:pt x="10182" y="19653"/>
                  </a:cubicBezTo>
                  <a:close/>
                  <a:moveTo>
                    <a:pt x="7585" y="19488"/>
                  </a:moveTo>
                  <a:cubicBezTo>
                    <a:pt x="7585" y="19488"/>
                    <a:pt x="7598" y="18684"/>
                    <a:pt x="7618" y="17478"/>
                  </a:cubicBezTo>
                  <a:cubicBezTo>
                    <a:pt x="7627" y="16272"/>
                    <a:pt x="7739" y="14674"/>
                    <a:pt x="7802" y="13071"/>
                  </a:cubicBezTo>
                  <a:cubicBezTo>
                    <a:pt x="7820" y="12671"/>
                    <a:pt x="7838" y="12270"/>
                    <a:pt x="7856" y="11875"/>
                  </a:cubicBezTo>
                  <a:cubicBezTo>
                    <a:pt x="7886" y="11485"/>
                    <a:pt x="7916" y="11098"/>
                    <a:pt x="7945" y="10725"/>
                  </a:cubicBezTo>
                  <a:cubicBezTo>
                    <a:pt x="8002" y="9979"/>
                    <a:pt x="8055" y="9282"/>
                    <a:pt x="8100" y="8685"/>
                  </a:cubicBezTo>
                  <a:cubicBezTo>
                    <a:pt x="8146" y="8088"/>
                    <a:pt x="8183" y="7591"/>
                    <a:pt x="8210" y="7243"/>
                  </a:cubicBezTo>
                  <a:cubicBezTo>
                    <a:pt x="8238" y="6895"/>
                    <a:pt x="8263" y="6699"/>
                    <a:pt x="8263" y="6699"/>
                  </a:cubicBezTo>
                  <a:lnTo>
                    <a:pt x="6598" y="6200"/>
                  </a:lnTo>
                  <a:cubicBezTo>
                    <a:pt x="6598" y="6200"/>
                    <a:pt x="6577" y="6403"/>
                    <a:pt x="6542" y="6759"/>
                  </a:cubicBezTo>
                  <a:cubicBezTo>
                    <a:pt x="6514" y="7119"/>
                    <a:pt x="6475" y="7631"/>
                    <a:pt x="6429" y="8247"/>
                  </a:cubicBezTo>
                  <a:cubicBezTo>
                    <a:pt x="6382" y="8862"/>
                    <a:pt x="6327" y="9580"/>
                    <a:pt x="6268" y="10349"/>
                  </a:cubicBezTo>
                  <a:cubicBezTo>
                    <a:pt x="6239" y="10733"/>
                    <a:pt x="6209" y="11131"/>
                    <a:pt x="6178" y="11535"/>
                  </a:cubicBezTo>
                  <a:cubicBezTo>
                    <a:pt x="6159" y="11941"/>
                    <a:pt x="6139" y="12354"/>
                    <a:pt x="6120" y="12766"/>
                  </a:cubicBezTo>
                  <a:cubicBezTo>
                    <a:pt x="6054" y="14417"/>
                    <a:pt x="5943" y="16064"/>
                    <a:pt x="5931" y="17307"/>
                  </a:cubicBezTo>
                  <a:cubicBezTo>
                    <a:pt x="5910" y="18550"/>
                    <a:pt x="5896" y="19377"/>
                    <a:pt x="5896" y="19377"/>
                  </a:cubicBezTo>
                  <a:cubicBezTo>
                    <a:pt x="5896" y="19377"/>
                    <a:pt x="7585" y="19488"/>
                    <a:pt x="7585" y="19488"/>
                  </a:cubicBezTo>
                  <a:close/>
                  <a:moveTo>
                    <a:pt x="18664" y="8473"/>
                  </a:moveTo>
                  <a:lnTo>
                    <a:pt x="18918" y="6308"/>
                  </a:lnTo>
                  <a:lnTo>
                    <a:pt x="17265" y="5696"/>
                  </a:lnTo>
                  <a:lnTo>
                    <a:pt x="17002" y="7943"/>
                  </a:lnTo>
                  <a:cubicBezTo>
                    <a:pt x="17002" y="7943"/>
                    <a:pt x="18664" y="8473"/>
                    <a:pt x="18664" y="8473"/>
                  </a:cubicBezTo>
                  <a:close/>
                  <a:moveTo>
                    <a:pt x="16106" y="7657"/>
                  </a:moveTo>
                  <a:lnTo>
                    <a:pt x="16375" y="5365"/>
                  </a:lnTo>
                  <a:lnTo>
                    <a:pt x="14723" y="4749"/>
                  </a:lnTo>
                  <a:lnTo>
                    <a:pt x="14445" y="7124"/>
                  </a:lnTo>
                  <a:cubicBezTo>
                    <a:pt x="14445" y="7124"/>
                    <a:pt x="16106" y="7657"/>
                    <a:pt x="16106" y="7657"/>
                  </a:cubicBezTo>
                  <a:close/>
                  <a:moveTo>
                    <a:pt x="13551" y="6835"/>
                  </a:moveTo>
                  <a:lnTo>
                    <a:pt x="13833" y="4416"/>
                  </a:lnTo>
                  <a:lnTo>
                    <a:pt x="12180" y="3795"/>
                  </a:lnTo>
                  <a:lnTo>
                    <a:pt x="11890" y="6297"/>
                  </a:lnTo>
                  <a:cubicBezTo>
                    <a:pt x="11890" y="6297"/>
                    <a:pt x="13551" y="6835"/>
                    <a:pt x="13551" y="6835"/>
                  </a:cubicBezTo>
                  <a:close/>
                  <a:moveTo>
                    <a:pt x="10996" y="6006"/>
                  </a:moveTo>
                  <a:lnTo>
                    <a:pt x="11291" y="3460"/>
                  </a:lnTo>
                  <a:lnTo>
                    <a:pt x="9639" y="2836"/>
                  </a:lnTo>
                  <a:lnTo>
                    <a:pt x="9335" y="5464"/>
                  </a:lnTo>
                  <a:cubicBezTo>
                    <a:pt x="9335" y="5464"/>
                    <a:pt x="10996" y="6006"/>
                    <a:pt x="10996" y="6006"/>
                  </a:cubicBezTo>
                  <a:close/>
                  <a:moveTo>
                    <a:pt x="8441" y="5171"/>
                  </a:moveTo>
                  <a:lnTo>
                    <a:pt x="8751" y="2498"/>
                  </a:lnTo>
                  <a:lnTo>
                    <a:pt x="7100" y="1870"/>
                  </a:lnTo>
                  <a:lnTo>
                    <a:pt x="6781" y="4624"/>
                  </a:lnTo>
                  <a:cubicBezTo>
                    <a:pt x="6781" y="4624"/>
                    <a:pt x="8441" y="5171"/>
                    <a:pt x="8441" y="5171"/>
                  </a:cubicBezTo>
                  <a:close/>
                  <a:moveTo>
                    <a:pt x="16839" y="9300"/>
                  </a:moveTo>
                  <a:lnTo>
                    <a:pt x="16639" y="11573"/>
                  </a:lnTo>
                  <a:lnTo>
                    <a:pt x="18313" y="11970"/>
                  </a:lnTo>
                  <a:lnTo>
                    <a:pt x="18505" y="9779"/>
                  </a:lnTo>
                  <a:cubicBezTo>
                    <a:pt x="18505" y="9779"/>
                    <a:pt x="16839" y="9300"/>
                    <a:pt x="16839" y="9300"/>
                  </a:cubicBezTo>
                  <a:close/>
                  <a:moveTo>
                    <a:pt x="16532" y="13470"/>
                  </a:moveTo>
                  <a:lnTo>
                    <a:pt x="16401" y="15762"/>
                  </a:lnTo>
                  <a:lnTo>
                    <a:pt x="18085" y="16008"/>
                  </a:lnTo>
                  <a:lnTo>
                    <a:pt x="18212" y="13799"/>
                  </a:lnTo>
                  <a:cubicBezTo>
                    <a:pt x="18212" y="13799"/>
                    <a:pt x="16532" y="13470"/>
                    <a:pt x="16532" y="13470"/>
                  </a:cubicBezTo>
                  <a:close/>
                  <a:moveTo>
                    <a:pt x="20627" y="21600"/>
                  </a:moveTo>
                  <a:cubicBezTo>
                    <a:pt x="20627" y="21600"/>
                    <a:pt x="15470" y="21467"/>
                    <a:pt x="10313" y="21334"/>
                  </a:cubicBezTo>
                  <a:cubicBezTo>
                    <a:pt x="5157" y="21148"/>
                    <a:pt x="0" y="20963"/>
                    <a:pt x="0" y="20963"/>
                  </a:cubicBezTo>
                  <a:cubicBezTo>
                    <a:pt x="0" y="20963"/>
                    <a:pt x="345" y="19542"/>
                    <a:pt x="864" y="17411"/>
                  </a:cubicBezTo>
                  <a:cubicBezTo>
                    <a:pt x="1109" y="16359"/>
                    <a:pt x="1452" y="15148"/>
                    <a:pt x="1815" y="13872"/>
                  </a:cubicBezTo>
                  <a:cubicBezTo>
                    <a:pt x="2190" y="12598"/>
                    <a:pt x="2533" y="11250"/>
                    <a:pt x="2977" y="9943"/>
                  </a:cubicBezTo>
                  <a:cubicBezTo>
                    <a:pt x="3399" y="8655"/>
                    <a:pt x="3821" y="7365"/>
                    <a:pt x="4217" y="6157"/>
                  </a:cubicBezTo>
                  <a:cubicBezTo>
                    <a:pt x="4645" y="4996"/>
                    <a:pt x="5045" y="3913"/>
                    <a:pt x="5387" y="2984"/>
                  </a:cubicBezTo>
                  <a:cubicBezTo>
                    <a:pt x="5729" y="2070"/>
                    <a:pt x="6007" y="1319"/>
                    <a:pt x="6232" y="806"/>
                  </a:cubicBezTo>
                  <a:cubicBezTo>
                    <a:pt x="6447" y="293"/>
                    <a:pt x="6569" y="0"/>
                    <a:pt x="6569" y="0"/>
                  </a:cubicBezTo>
                  <a:cubicBezTo>
                    <a:pt x="6569" y="0"/>
                    <a:pt x="10325" y="1534"/>
                    <a:pt x="14081" y="3069"/>
                  </a:cubicBezTo>
                  <a:cubicBezTo>
                    <a:pt x="17840" y="4575"/>
                    <a:pt x="21600" y="6080"/>
                    <a:pt x="21600" y="6080"/>
                  </a:cubicBezTo>
                  <a:cubicBezTo>
                    <a:pt x="21600" y="6080"/>
                    <a:pt x="21580" y="6226"/>
                    <a:pt x="21550" y="6442"/>
                  </a:cubicBezTo>
                  <a:cubicBezTo>
                    <a:pt x="21521" y="6658"/>
                    <a:pt x="21476" y="6946"/>
                    <a:pt x="21452" y="7240"/>
                  </a:cubicBezTo>
                  <a:cubicBezTo>
                    <a:pt x="21393" y="7826"/>
                    <a:pt x="21334" y="8412"/>
                    <a:pt x="21334" y="8412"/>
                  </a:cubicBezTo>
                  <a:lnTo>
                    <a:pt x="19922" y="7934"/>
                  </a:lnTo>
                  <a:cubicBezTo>
                    <a:pt x="19922" y="7934"/>
                    <a:pt x="19845" y="8632"/>
                    <a:pt x="19731" y="9678"/>
                  </a:cubicBezTo>
                  <a:cubicBezTo>
                    <a:pt x="19620" y="10726"/>
                    <a:pt x="19539" y="12144"/>
                    <a:pt x="19414" y="13551"/>
                  </a:cubicBezTo>
                  <a:cubicBezTo>
                    <a:pt x="19328" y="14966"/>
                    <a:pt x="19277" y="16393"/>
                    <a:pt x="19214" y="17457"/>
                  </a:cubicBezTo>
                  <a:cubicBezTo>
                    <a:pt x="19187" y="17991"/>
                    <a:pt x="19194" y="18440"/>
                    <a:pt x="19184" y="18752"/>
                  </a:cubicBezTo>
                  <a:cubicBezTo>
                    <a:pt x="19179" y="19065"/>
                    <a:pt x="19176" y="19244"/>
                    <a:pt x="19176" y="19244"/>
                  </a:cubicBezTo>
                  <a:lnTo>
                    <a:pt x="20665" y="19353"/>
                  </a:lnTo>
                  <a:cubicBezTo>
                    <a:pt x="20665" y="19353"/>
                    <a:pt x="20627" y="21600"/>
                    <a:pt x="2062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2" name="Shape 10831"/>
            <p:cNvSpPr/>
            <p:nvPr/>
          </p:nvSpPr>
          <p:spPr>
            <a:xfrm>
              <a:off x="2372087" y="2004004"/>
              <a:ext cx="652343" cy="679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3" y="3634"/>
                  </a:moveTo>
                  <a:cubicBezTo>
                    <a:pt x="12713" y="3634"/>
                    <a:pt x="12558" y="3710"/>
                    <a:pt x="12306" y="3873"/>
                  </a:cubicBezTo>
                  <a:cubicBezTo>
                    <a:pt x="12051" y="4031"/>
                    <a:pt x="11687" y="4256"/>
                    <a:pt x="11249" y="4527"/>
                  </a:cubicBezTo>
                  <a:cubicBezTo>
                    <a:pt x="10381" y="5078"/>
                    <a:pt x="9189" y="5762"/>
                    <a:pt x="8048" y="6519"/>
                  </a:cubicBezTo>
                  <a:cubicBezTo>
                    <a:pt x="6917" y="7292"/>
                    <a:pt x="5785" y="8063"/>
                    <a:pt x="4936" y="8643"/>
                  </a:cubicBezTo>
                  <a:cubicBezTo>
                    <a:pt x="4504" y="8922"/>
                    <a:pt x="4172" y="9191"/>
                    <a:pt x="3932" y="9370"/>
                  </a:cubicBezTo>
                  <a:cubicBezTo>
                    <a:pt x="3694" y="9551"/>
                    <a:pt x="3558" y="9654"/>
                    <a:pt x="3558" y="9654"/>
                  </a:cubicBezTo>
                  <a:lnTo>
                    <a:pt x="5168" y="11669"/>
                  </a:lnTo>
                  <a:cubicBezTo>
                    <a:pt x="5168" y="11669"/>
                    <a:pt x="5301" y="11568"/>
                    <a:pt x="5533" y="11393"/>
                  </a:cubicBezTo>
                  <a:cubicBezTo>
                    <a:pt x="5766" y="11218"/>
                    <a:pt x="6090" y="10956"/>
                    <a:pt x="6510" y="10684"/>
                  </a:cubicBezTo>
                  <a:cubicBezTo>
                    <a:pt x="7337" y="10120"/>
                    <a:pt x="8438" y="9368"/>
                    <a:pt x="9540" y="8616"/>
                  </a:cubicBezTo>
                  <a:cubicBezTo>
                    <a:pt x="10651" y="7880"/>
                    <a:pt x="11813" y="7214"/>
                    <a:pt x="12657" y="6678"/>
                  </a:cubicBezTo>
                  <a:cubicBezTo>
                    <a:pt x="13083" y="6414"/>
                    <a:pt x="13438" y="6193"/>
                    <a:pt x="13686" y="6040"/>
                  </a:cubicBezTo>
                  <a:cubicBezTo>
                    <a:pt x="13931" y="5881"/>
                    <a:pt x="14083" y="5808"/>
                    <a:pt x="14083" y="5808"/>
                  </a:cubicBezTo>
                  <a:cubicBezTo>
                    <a:pt x="14083" y="5808"/>
                    <a:pt x="12713" y="3634"/>
                    <a:pt x="12713" y="3634"/>
                  </a:cubicBezTo>
                  <a:close/>
                  <a:moveTo>
                    <a:pt x="15130" y="7470"/>
                  </a:moveTo>
                  <a:cubicBezTo>
                    <a:pt x="15130" y="7470"/>
                    <a:pt x="14982" y="7542"/>
                    <a:pt x="14742" y="7698"/>
                  </a:cubicBezTo>
                  <a:cubicBezTo>
                    <a:pt x="14499" y="7848"/>
                    <a:pt x="14152" y="8064"/>
                    <a:pt x="13735" y="8322"/>
                  </a:cubicBezTo>
                  <a:cubicBezTo>
                    <a:pt x="12908" y="8848"/>
                    <a:pt x="11770" y="9499"/>
                    <a:pt x="10682" y="10222"/>
                  </a:cubicBezTo>
                  <a:cubicBezTo>
                    <a:pt x="9603" y="10958"/>
                    <a:pt x="8524" y="11693"/>
                    <a:pt x="7715" y="12246"/>
                  </a:cubicBezTo>
                  <a:cubicBezTo>
                    <a:pt x="7302" y="12512"/>
                    <a:pt x="6985" y="12768"/>
                    <a:pt x="6757" y="12940"/>
                  </a:cubicBezTo>
                  <a:cubicBezTo>
                    <a:pt x="6530" y="13112"/>
                    <a:pt x="6400" y="13211"/>
                    <a:pt x="6400" y="13211"/>
                  </a:cubicBezTo>
                  <a:lnTo>
                    <a:pt x="8011" y="15226"/>
                  </a:lnTo>
                  <a:cubicBezTo>
                    <a:pt x="8011" y="15226"/>
                    <a:pt x="8137" y="15130"/>
                    <a:pt x="8357" y="14962"/>
                  </a:cubicBezTo>
                  <a:cubicBezTo>
                    <a:pt x="8579" y="14796"/>
                    <a:pt x="8887" y="14545"/>
                    <a:pt x="9288" y="14287"/>
                  </a:cubicBezTo>
                  <a:cubicBezTo>
                    <a:pt x="10075" y="13751"/>
                    <a:pt x="11125" y="13034"/>
                    <a:pt x="12174" y="12319"/>
                  </a:cubicBezTo>
                  <a:cubicBezTo>
                    <a:pt x="13232" y="11616"/>
                    <a:pt x="14339" y="10985"/>
                    <a:pt x="15143" y="10472"/>
                  </a:cubicBezTo>
                  <a:cubicBezTo>
                    <a:pt x="15548" y="10221"/>
                    <a:pt x="15886" y="10011"/>
                    <a:pt x="16122" y="9864"/>
                  </a:cubicBezTo>
                  <a:cubicBezTo>
                    <a:pt x="16355" y="9712"/>
                    <a:pt x="16499" y="9643"/>
                    <a:pt x="16499" y="9643"/>
                  </a:cubicBezTo>
                  <a:cubicBezTo>
                    <a:pt x="16499" y="9643"/>
                    <a:pt x="15130" y="7470"/>
                    <a:pt x="15130" y="7470"/>
                  </a:cubicBezTo>
                  <a:close/>
                  <a:moveTo>
                    <a:pt x="17547" y="11305"/>
                  </a:moveTo>
                  <a:cubicBezTo>
                    <a:pt x="17547" y="11305"/>
                    <a:pt x="17406" y="11374"/>
                    <a:pt x="17178" y="11522"/>
                  </a:cubicBezTo>
                  <a:cubicBezTo>
                    <a:pt x="16947" y="11666"/>
                    <a:pt x="16617" y="11871"/>
                    <a:pt x="16220" y="12117"/>
                  </a:cubicBezTo>
                  <a:cubicBezTo>
                    <a:pt x="15435" y="12619"/>
                    <a:pt x="14351" y="13236"/>
                    <a:pt x="13315" y="13923"/>
                  </a:cubicBezTo>
                  <a:cubicBezTo>
                    <a:pt x="12290" y="14624"/>
                    <a:pt x="11262" y="15324"/>
                    <a:pt x="10493" y="15849"/>
                  </a:cubicBezTo>
                  <a:cubicBezTo>
                    <a:pt x="10100" y="16101"/>
                    <a:pt x="9799" y="16346"/>
                    <a:pt x="9582" y="16509"/>
                  </a:cubicBezTo>
                  <a:cubicBezTo>
                    <a:pt x="9366" y="16674"/>
                    <a:pt x="9243" y="16768"/>
                    <a:pt x="9243" y="16768"/>
                  </a:cubicBezTo>
                  <a:lnTo>
                    <a:pt x="10854" y="18783"/>
                  </a:lnTo>
                  <a:cubicBezTo>
                    <a:pt x="10854" y="18783"/>
                    <a:pt x="10972" y="18692"/>
                    <a:pt x="11183" y="18532"/>
                  </a:cubicBezTo>
                  <a:cubicBezTo>
                    <a:pt x="11393" y="18374"/>
                    <a:pt x="11685" y="18134"/>
                    <a:pt x="12067" y="17891"/>
                  </a:cubicBezTo>
                  <a:cubicBezTo>
                    <a:pt x="12815" y="17381"/>
                    <a:pt x="13811" y="16700"/>
                    <a:pt x="14808" y="16021"/>
                  </a:cubicBezTo>
                  <a:cubicBezTo>
                    <a:pt x="15813" y="15353"/>
                    <a:pt x="16865" y="14755"/>
                    <a:pt x="17629" y="14267"/>
                  </a:cubicBezTo>
                  <a:cubicBezTo>
                    <a:pt x="18013" y="14028"/>
                    <a:pt x="18334" y="13828"/>
                    <a:pt x="18558" y="13689"/>
                  </a:cubicBezTo>
                  <a:cubicBezTo>
                    <a:pt x="18779" y="13544"/>
                    <a:pt x="18916" y="13479"/>
                    <a:pt x="18916" y="13479"/>
                  </a:cubicBezTo>
                  <a:cubicBezTo>
                    <a:pt x="18916" y="13479"/>
                    <a:pt x="17547" y="11305"/>
                    <a:pt x="17547" y="11305"/>
                  </a:cubicBezTo>
                  <a:close/>
                  <a:moveTo>
                    <a:pt x="5619" y="4655"/>
                  </a:moveTo>
                  <a:cubicBezTo>
                    <a:pt x="5969" y="5136"/>
                    <a:pt x="6568" y="5306"/>
                    <a:pt x="6958" y="5038"/>
                  </a:cubicBezTo>
                  <a:cubicBezTo>
                    <a:pt x="7343" y="4763"/>
                    <a:pt x="7400" y="4174"/>
                    <a:pt x="7062" y="3687"/>
                  </a:cubicBezTo>
                  <a:cubicBezTo>
                    <a:pt x="6724" y="3202"/>
                    <a:pt x="6108" y="3009"/>
                    <a:pt x="5713" y="3290"/>
                  </a:cubicBezTo>
                  <a:cubicBezTo>
                    <a:pt x="5313" y="3565"/>
                    <a:pt x="5271" y="4177"/>
                    <a:pt x="5619" y="4655"/>
                  </a:cubicBezTo>
                  <a:close/>
                  <a:moveTo>
                    <a:pt x="12751" y="0"/>
                  </a:moveTo>
                  <a:lnTo>
                    <a:pt x="21600" y="14673"/>
                  </a:lnTo>
                  <a:lnTo>
                    <a:pt x="20162" y="15457"/>
                  </a:lnTo>
                  <a:lnTo>
                    <a:pt x="19964" y="15142"/>
                  </a:lnTo>
                  <a:cubicBezTo>
                    <a:pt x="19964" y="15142"/>
                    <a:pt x="19831" y="15205"/>
                    <a:pt x="19614" y="15346"/>
                  </a:cubicBezTo>
                  <a:cubicBezTo>
                    <a:pt x="19394" y="15483"/>
                    <a:pt x="19081" y="15678"/>
                    <a:pt x="18706" y="15913"/>
                  </a:cubicBezTo>
                  <a:cubicBezTo>
                    <a:pt x="17961" y="16389"/>
                    <a:pt x="16932" y="16973"/>
                    <a:pt x="15950" y="17625"/>
                  </a:cubicBezTo>
                  <a:cubicBezTo>
                    <a:pt x="14976" y="18290"/>
                    <a:pt x="14002" y="18954"/>
                    <a:pt x="13271" y="19453"/>
                  </a:cubicBezTo>
                  <a:cubicBezTo>
                    <a:pt x="12897" y="19691"/>
                    <a:pt x="12613" y="19924"/>
                    <a:pt x="12407" y="20079"/>
                  </a:cubicBezTo>
                  <a:cubicBezTo>
                    <a:pt x="12203" y="20235"/>
                    <a:pt x="12085" y="20325"/>
                    <a:pt x="12085" y="20325"/>
                  </a:cubicBezTo>
                  <a:lnTo>
                    <a:pt x="12319" y="20617"/>
                  </a:lnTo>
                  <a:lnTo>
                    <a:pt x="11017" y="21600"/>
                  </a:lnTo>
                  <a:lnTo>
                    <a:pt x="0" y="8347"/>
                  </a:lnTo>
                  <a:cubicBezTo>
                    <a:pt x="0" y="8347"/>
                    <a:pt x="254" y="7918"/>
                    <a:pt x="635" y="7275"/>
                  </a:cubicBezTo>
                  <a:cubicBezTo>
                    <a:pt x="1027" y="6639"/>
                    <a:pt x="1516" y="5738"/>
                    <a:pt x="2078" y="4910"/>
                  </a:cubicBezTo>
                  <a:cubicBezTo>
                    <a:pt x="3211" y="3221"/>
                    <a:pt x="4343" y="1533"/>
                    <a:pt x="4343" y="1533"/>
                  </a:cubicBezTo>
                  <a:cubicBezTo>
                    <a:pt x="4343" y="1532"/>
                    <a:pt x="4853" y="1386"/>
                    <a:pt x="5660" y="1242"/>
                  </a:cubicBezTo>
                  <a:cubicBezTo>
                    <a:pt x="6451" y="1088"/>
                    <a:pt x="7506" y="883"/>
                    <a:pt x="8561" y="679"/>
                  </a:cubicBezTo>
                  <a:cubicBezTo>
                    <a:pt x="9604" y="474"/>
                    <a:pt x="10637" y="278"/>
                    <a:pt x="11438" y="183"/>
                  </a:cubicBezTo>
                  <a:cubicBezTo>
                    <a:pt x="12226" y="73"/>
                    <a:pt x="12751" y="0"/>
                    <a:pt x="12751" y="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3" name="Shape 10832"/>
            <p:cNvSpPr/>
            <p:nvPr/>
          </p:nvSpPr>
          <p:spPr>
            <a:xfrm>
              <a:off x="4089805" y="899757"/>
              <a:ext cx="554002" cy="1228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9" y="19710"/>
                  </a:moveTo>
                  <a:cubicBezTo>
                    <a:pt x="4449" y="19710"/>
                    <a:pt x="5180" y="19702"/>
                    <a:pt x="6276" y="19691"/>
                  </a:cubicBezTo>
                  <a:cubicBezTo>
                    <a:pt x="7371" y="19686"/>
                    <a:pt x="8833" y="19636"/>
                    <a:pt x="10294" y="19675"/>
                  </a:cubicBezTo>
                  <a:cubicBezTo>
                    <a:pt x="11755" y="19691"/>
                    <a:pt x="13217" y="19706"/>
                    <a:pt x="14313" y="19717"/>
                  </a:cubicBezTo>
                  <a:cubicBezTo>
                    <a:pt x="15402" y="19756"/>
                    <a:pt x="16128" y="19783"/>
                    <a:pt x="16128" y="19783"/>
                  </a:cubicBezTo>
                  <a:lnTo>
                    <a:pt x="16339" y="18380"/>
                  </a:lnTo>
                  <a:cubicBezTo>
                    <a:pt x="16339" y="18380"/>
                    <a:pt x="15590" y="18353"/>
                    <a:pt x="14470" y="18313"/>
                  </a:cubicBezTo>
                  <a:cubicBezTo>
                    <a:pt x="13342" y="18301"/>
                    <a:pt x="11837" y="18285"/>
                    <a:pt x="10334" y="18269"/>
                  </a:cubicBezTo>
                  <a:cubicBezTo>
                    <a:pt x="8831" y="18229"/>
                    <a:pt x="7327" y="18280"/>
                    <a:pt x="6199" y="18286"/>
                  </a:cubicBezTo>
                  <a:cubicBezTo>
                    <a:pt x="5071" y="18297"/>
                    <a:pt x="4319" y="18305"/>
                    <a:pt x="4319" y="18305"/>
                  </a:cubicBezTo>
                  <a:cubicBezTo>
                    <a:pt x="4319" y="18305"/>
                    <a:pt x="4449" y="19710"/>
                    <a:pt x="4449" y="19710"/>
                  </a:cubicBezTo>
                  <a:close/>
                  <a:moveTo>
                    <a:pt x="4220" y="17232"/>
                  </a:moveTo>
                  <a:cubicBezTo>
                    <a:pt x="4220" y="17232"/>
                    <a:pt x="4988" y="17224"/>
                    <a:pt x="6140" y="17212"/>
                  </a:cubicBezTo>
                  <a:cubicBezTo>
                    <a:pt x="7292" y="17206"/>
                    <a:pt x="8829" y="17155"/>
                    <a:pt x="10365" y="17196"/>
                  </a:cubicBezTo>
                  <a:cubicBezTo>
                    <a:pt x="11900" y="17212"/>
                    <a:pt x="13436" y="17228"/>
                    <a:pt x="14588" y="17240"/>
                  </a:cubicBezTo>
                  <a:cubicBezTo>
                    <a:pt x="15734" y="17281"/>
                    <a:pt x="16499" y="17308"/>
                    <a:pt x="16499" y="17308"/>
                  </a:cubicBezTo>
                  <a:lnTo>
                    <a:pt x="16708" y="15906"/>
                  </a:lnTo>
                  <a:cubicBezTo>
                    <a:pt x="16708" y="15906"/>
                    <a:pt x="15923" y="15878"/>
                    <a:pt x="14745" y="15836"/>
                  </a:cubicBezTo>
                  <a:cubicBezTo>
                    <a:pt x="13561" y="15823"/>
                    <a:pt x="11983" y="15807"/>
                    <a:pt x="10404" y="15790"/>
                  </a:cubicBezTo>
                  <a:cubicBezTo>
                    <a:pt x="8825" y="15749"/>
                    <a:pt x="7247" y="15800"/>
                    <a:pt x="6064" y="15806"/>
                  </a:cubicBezTo>
                  <a:cubicBezTo>
                    <a:pt x="4880" y="15819"/>
                    <a:pt x="4090" y="15827"/>
                    <a:pt x="4090" y="15827"/>
                  </a:cubicBezTo>
                  <a:cubicBezTo>
                    <a:pt x="4090" y="15827"/>
                    <a:pt x="4220" y="17232"/>
                    <a:pt x="4220" y="17232"/>
                  </a:cubicBezTo>
                  <a:close/>
                  <a:moveTo>
                    <a:pt x="3991" y="14753"/>
                  </a:moveTo>
                  <a:cubicBezTo>
                    <a:pt x="3991" y="14753"/>
                    <a:pt x="4796" y="14744"/>
                    <a:pt x="6005" y="14732"/>
                  </a:cubicBezTo>
                  <a:cubicBezTo>
                    <a:pt x="7213" y="14725"/>
                    <a:pt x="8824" y="14674"/>
                    <a:pt x="10435" y="14715"/>
                  </a:cubicBezTo>
                  <a:cubicBezTo>
                    <a:pt x="12046" y="14732"/>
                    <a:pt x="13656" y="14749"/>
                    <a:pt x="14864" y="14762"/>
                  </a:cubicBezTo>
                  <a:cubicBezTo>
                    <a:pt x="16067" y="14805"/>
                    <a:pt x="16868" y="14833"/>
                    <a:pt x="16868" y="14833"/>
                  </a:cubicBezTo>
                  <a:lnTo>
                    <a:pt x="17080" y="13431"/>
                  </a:lnTo>
                  <a:cubicBezTo>
                    <a:pt x="17080" y="13431"/>
                    <a:pt x="16256" y="13402"/>
                    <a:pt x="15021" y="13359"/>
                  </a:cubicBezTo>
                  <a:cubicBezTo>
                    <a:pt x="13781" y="13345"/>
                    <a:pt x="12128" y="13328"/>
                    <a:pt x="10475" y="13310"/>
                  </a:cubicBezTo>
                  <a:cubicBezTo>
                    <a:pt x="8822" y="13269"/>
                    <a:pt x="7168" y="13320"/>
                    <a:pt x="5928" y="13327"/>
                  </a:cubicBezTo>
                  <a:cubicBezTo>
                    <a:pt x="4688" y="13340"/>
                    <a:pt x="3861" y="13350"/>
                    <a:pt x="3861" y="13350"/>
                  </a:cubicBezTo>
                  <a:cubicBezTo>
                    <a:pt x="3861" y="13350"/>
                    <a:pt x="3991" y="14753"/>
                    <a:pt x="3991" y="14753"/>
                  </a:cubicBezTo>
                  <a:close/>
                  <a:moveTo>
                    <a:pt x="3763" y="12276"/>
                  </a:moveTo>
                  <a:cubicBezTo>
                    <a:pt x="3763" y="12276"/>
                    <a:pt x="4605" y="12267"/>
                    <a:pt x="5869" y="12254"/>
                  </a:cubicBezTo>
                  <a:cubicBezTo>
                    <a:pt x="7132" y="12246"/>
                    <a:pt x="8819" y="12195"/>
                    <a:pt x="10505" y="12236"/>
                  </a:cubicBezTo>
                  <a:cubicBezTo>
                    <a:pt x="12191" y="12255"/>
                    <a:pt x="13876" y="12273"/>
                    <a:pt x="15140" y="12287"/>
                  </a:cubicBezTo>
                  <a:cubicBezTo>
                    <a:pt x="16399" y="12330"/>
                    <a:pt x="17238" y="12360"/>
                    <a:pt x="17238" y="12360"/>
                  </a:cubicBezTo>
                  <a:lnTo>
                    <a:pt x="17448" y="10957"/>
                  </a:lnTo>
                  <a:cubicBezTo>
                    <a:pt x="17448" y="10957"/>
                    <a:pt x="16587" y="10927"/>
                    <a:pt x="15296" y="10882"/>
                  </a:cubicBezTo>
                  <a:cubicBezTo>
                    <a:pt x="14002" y="10868"/>
                    <a:pt x="12273" y="10849"/>
                    <a:pt x="10545" y="10830"/>
                  </a:cubicBezTo>
                  <a:cubicBezTo>
                    <a:pt x="8817" y="10789"/>
                    <a:pt x="7089" y="10841"/>
                    <a:pt x="5792" y="10848"/>
                  </a:cubicBezTo>
                  <a:cubicBezTo>
                    <a:pt x="4497" y="10862"/>
                    <a:pt x="3633" y="10872"/>
                    <a:pt x="3633" y="10872"/>
                  </a:cubicBezTo>
                  <a:cubicBezTo>
                    <a:pt x="3633" y="10872"/>
                    <a:pt x="3763" y="12276"/>
                    <a:pt x="3763" y="12276"/>
                  </a:cubicBezTo>
                  <a:close/>
                  <a:moveTo>
                    <a:pt x="3534" y="9798"/>
                  </a:moveTo>
                  <a:cubicBezTo>
                    <a:pt x="3534" y="9798"/>
                    <a:pt x="4415" y="9788"/>
                    <a:pt x="5734" y="9773"/>
                  </a:cubicBezTo>
                  <a:cubicBezTo>
                    <a:pt x="7054" y="9766"/>
                    <a:pt x="8815" y="9714"/>
                    <a:pt x="10575" y="9755"/>
                  </a:cubicBezTo>
                  <a:cubicBezTo>
                    <a:pt x="12336" y="9775"/>
                    <a:pt x="14096" y="9794"/>
                    <a:pt x="15417" y="9809"/>
                  </a:cubicBezTo>
                  <a:cubicBezTo>
                    <a:pt x="16732" y="9854"/>
                    <a:pt x="17609" y="9885"/>
                    <a:pt x="17609" y="9885"/>
                  </a:cubicBezTo>
                  <a:lnTo>
                    <a:pt x="17819" y="8483"/>
                  </a:lnTo>
                  <a:cubicBezTo>
                    <a:pt x="17819" y="8483"/>
                    <a:pt x="16920" y="8452"/>
                    <a:pt x="15572" y="8405"/>
                  </a:cubicBezTo>
                  <a:cubicBezTo>
                    <a:pt x="14220" y="8391"/>
                    <a:pt x="12418" y="8371"/>
                    <a:pt x="10615" y="8350"/>
                  </a:cubicBezTo>
                  <a:cubicBezTo>
                    <a:pt x="8813" y="8309"/>
                    <a:pt x="7009" y="8361"/>
                    <a:pt x="5658" y="8369"/>
                  </a:cubicBezTo>
                  <a:cubicBezTo>
                    <a:pt x="4305" y="8384"/>
                    <a:pt x="3404" y="8394"/>
                    <a:pt x="3404" y="8394"/>
                  </a:cubicBezTo>
                  <a:cubicBezTo>
                    <a:pt x="3404" y="8394"/>
                    <a:pt x="3534" y="9798"/>
                    <a:pt x="3534" y="9798"/>
                  </a:cubicBezTo>
                  <a:close/>
                  <a:moveTo>
                    <a:pt x="3305" y="7321"/>
                  </a:moveTo>
                  <a:cubicBezTo>
                    <a:pt x="3305" y="7321"/>
                    <a:pt x="4222" y="7311"/>
                    <a:pt x="5599" y="7295"/>
                  </a:cubicBezTo>
                  <a:cubicBezTo>
                    <a:pt x="6975" y="7287"/>
                    <a:pt x="8810" y="7235"/>
                    <a:pt x="10645" y="7276"/>
                  </a:cubicBezTo>
                  <a:cubicBezTo>
                    <a:pt x="12480" y="7297"/>
                    <a:pt x="14315" y="7318"/>
                    <a:pt x="15693" y="7333"/>
                  </a:cubicBezTo>
                  <a:cubicBezTo>
                    <a:pt x="17064" y="7380"/>
                    <a:pt x="17980" y="7411"/>
                    <a:pt x="17980" y="7411"/>
                  </a:cubicBezTo>
                  <a:lnTo>
                    <a:pt x="18189" y="6008"/>
                  </a:lnTo>
                  <a:cubicBezTo>
                    <a:pt x="18189" y="6008"/>
                    <a:pt x="17252" y="5977"/>
                    <a:pt x="15848" y="5928"/>
                  </a:cubicBezTo>
                  <a:cubicBezTo>
                    <a:pt x="14441" y="5913"/>
                    <a:pt x="12563" y="5892"/>
                    <a:pt x="10686" y="5870"/>
                  </a:cubicBezTo>
                  <a:cubicBezTo>
                    <a:pt x="8808" y="5829"/>
                    <a:pt x="6930" y="5881"/>
                    <a:pt x="5522" y="5890"/>
                  </a:cubicBezTo>
                  <a:cubicBezTo>
                    <a:pt x="4114" y="5906"/>
                    <a:pt x="3175" y="5916"/>
                    <a:pt x="3175" y="5916"/>
                  </a:cubicBezTo>
                  <a:cubicBezTo>
                    <a:pt x="3175" y="5916"/>
                    <a:pt x="3305" y="7321"/>
                    <a:pt x="3305" y="7321"/>
                  </a:cubicBezTo>
                  <a:close/>
                  <a:moveTo>
                    <a:pt x="3076" y="4842"/>
                  </a:moveTo>
                  <a:cubicBezTo>
                    <a:pt x="3076" y="4842"/>
                    <a:pt x="4030" y="4831"/>
                    <a:pt x="5464" y="4815"/>
                  </a:cubicBezTo>
                  <a:cubicBezTo>
                    <a:pt x="6895" y="4806"/>
                    <a:pt x="8806" y="4753"/>
                    <a:pt x="10716" y="4796"/>
                  </a:cubicBezTo>
                  <a:cubicBezTo>
                    <a:pt x="12626" y="4817"/>
                    <a:pt x="14535" y="4839"/>
                    <a:pt x="15968" y="4856"/>
                  </a:cubicBezTo>
                  <a:cubicBezTo>
                    <a:pt x="17397" y="4904"/>
                    <a:pt x="18349" y="4936"/>
                    <a:pt x="18349" y="4936"/>
                  </a:cubicBezTo>
                  <a:lnTo>
                    <a:pt x="18560" y="3534"/>
                  </a:lnTo>
                  <a:cubicBezTo>
                    <a:pt x="18560" y="3534"/>
                    <a:pt x="17585" y="3501"/>
                    <a:pt x="16124" y="3452"/>
                  </a:cubicBezTo>
                  <a:cubicBezTo>
                    <a:pt x="14661" y="3435"/>
                    <a:pt x="12708" y="3413"/>
                    <a:pt x="10756" y="3391"/>
                  </a:cubicBezTo>
                  <a:cubicBezTo>
                    <a:pt x="8802" y="3348"/>
                    <a:pt x="6851" y="3401"/>
                    <a:pt x="5386" y="3410"/>
                  </a:cubicBezTo>
                  <a:cubicBezTo>
                    <a:pt x="3923" y="3427"/>
                    <a:pt x="2947" y="3438"/>
                    <a:pt x="2947" y="3438"/>
                  </a:cubicBezTo>
                  <a:cubicBezTo>
                    <a:pt x="2947" y="3438"/>
                    <a:pt x="3076" y="4842"/>
                    <a:pt x="3076" y="4842"/>
                  </a:cubicBezTo>
                  <a:close/>
                  <a:moveTo>
                    <a:pt x="2658" y="21508"/>
                  </a:moveTo>
                  <a:lnTo>
                    <a:pt x="0" y="1768"/>
                  </a:lnTo>
                  <a:cubicBezTo>
                    <a:pt x="0" y="1768"/>
                    <a:pt x="652" y="1645"/>
                    <a:pt x="1630" y="1458"/>
                  </a:cubicBezTo>
                  <a:cubicBezTo>
                    <a:pt x="2622" y="1292"/>
                    <a:pt x="3946" y="1070"/>
                    <a:pt x="5268" y="848"/>
                  </a:cubicBezTo>
                  <a:cubicBezTo>
                    <a:pt x="6614" y="627"/>
                    <a:pt x="7960" y="406"/>
                    <a:pt x="8970" y="239"/>
                  </a:cubicBezTo>
                  <a:cubicBezTo>
                    <a:pt x="9991" y="95"/>
                    <a:pt x="10672" y="0"/>
                    <a:pt x="10672" y="0"/>
                  </a:cubicBezTo>
                  <a:cubicBezTo>
                    <a:pt x="10672" y="0"/>
                    <a:pt x="13442" y="445"/>
                    <a:pt x="16210" y="890"/>
                  </a:cubicBezTo>
                  <a:cubicBezTo>
                    <a:pt x="18944" y="1385"/>
                    <a:pt x="21600" y="1898"/>
                    <a:pt x="21600" y="1898"/>
                  </a:cubicBezTo>
                  <a:lnTo>
                    <a:pt x="17813" y="21600"/>
                  </a:lnTo>
                  <a:cubicBezTo>
                    <a:pt x="17813" y="21600"/>
                    <a:pt x="16870" y="21568"/>
                    <a:pt x="15456" y="21519"/>
                  </a:cubicBezTo>
                  <a:cubicBezTo>
                    <a:pt x="14047" y="21440"/>
                    <a:pt x="12139" y="21468"/>
                    <a:pt x="10244" y="21430"/>
                  </a:cubicBezTo>
                  <a:cubicBezTo>
                    <a:pt x="9770" y="21424"/>
                    <a:pt x="9295" y="21418"/>
                    <a:pt x="8828" y="21412"/>
                  </a:cubicBezTo>
                  <a:cubicBezTo>
                    <a:pt x="8361" y="21418"/>
                    <a:pt x="7902" y="21425"/>
                    <a:pt x="7456" y="21432"/>
                  </a:cubicBezTo>
                  <a:cubicBezTo>
                    <a:pt x="6567" y="21442"/>
                    <a:pt x="5736" y="21451"/>
                    <a:pt x="5025" y="21459"/>
                  </a:cubicBezTo>
                  <a:cubicBezTo>
                    <a:pt x="3598" y="21458"/>
                    <a:pt x="2658" y="21508"/>
                    <a:pt x="2658" y="2150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4" name="Shape 10833"/>
            <p:cNvSpPr/>
            <p:nvPr/>
          </p:nvSpPr>
          <p:spPr>
            <a:xfrm>
              <a:off x="4999786" y="501001"/>
              <a:ext cx="805581" cy="1768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90" y="17790"/>
                  </a:moveTo>
                  <a:cubicBezTo>
                    <a:pt x="3490" y="17790"/>
                    <a:pt x="4157" y="17879"/>
                    <a:pt x="4826" y="17968"/>
                  </a:cubicBezTo>
                  <a:cubicBezTo>
                    <a:pt x="5484" y="18073"/>
                    <a:pt x="6141" y="18178"/>
                    <a:pt x="6141" y="18178"/>
                  </a:cubicBezTo>
                  <a:lnTo>
                    <a:pt x="7617" y="16186"/>
                  </a:lnTo>
                  <a:cubicBezTo>
                    <a:pt x="7617" y="16186"/>
                    <a:pt x="6920" y="16075"/>
                    <a:pt x="6223" y="15964"/>
                  </a:cubicBezTo>
                  <a:cubicBezTo>
                    <a:pt x="5518" y="15863"/>
                    <a:pt x="4806" y="15774"/>
                    <a:pt x="4806" y="15774"/>
                  </a:cubicBezTo>
                  <a:cubicBezTo>
                    <a:pt x="4806" y="15774"/>
                    <a:pt x="3490" y="17790"/>
                    <a:pt x="3490" y="17790"/>
                  </a:cubicBezTo>
                  <a:close/>
                  <a:moveTo>
                    <a:pt x="5387" y="14885"/>
                  </a:moveTo>
                  <a:cubicBezTo>
                    <a:pt x="5387" y="14885"/>
                    <a:pt x="6118" y="14976"/>
                    <a:pt x="6840" y="15080"/>
                  </a:cubicBezTo>
                  <a:cubicBezTo>
                    <a:pt x="7555" y="15193"/>
                    <a:pt x="8269" y="15307"/>
                    <a:pt x="8269" y="15307"/>
                  </a:cubicBezTo>
                  <a:lnTo>
                    <a:pt x="9750" y="13314"/>
                  </a:lnTo>
                  <a:cubicBezTo>
                    <a:pt x="9750" y="13314"/>
                    <a:pt x="8994" y="13195"/>
                    <a:pt x="8239" y="13076"/>
                  </a:cubicBezTo>
                  <a:cubicBezTo>
                    <a:pt x="7477" y="12965"/>
                    <a:pt x="6705" y="12869"/>
                    <a:pt x="6705" y="12869"/>
                  </a:cubicBezTo>
                  <a:cubicBezTo>
                    <a:pt x="6705" y="12869"/>
                    <a:pt x="5387" y="14885"/>
                    <a:pt x="5387" y="14885"/>
                  </a:cubicBezTo>
                  <a:close/>
                  <a:moveTo>
                    <a:pt x="7288" y="11979"/>
                  </a:moveTo>
                  <a:cubicBezTo>
                    <a:pt x="7288" y="11979"/>
                    <a:pt x="8078" y="12078"/>
                    <a:pt x="8856" y="12191"/>
                  </a:cubicBezTo>
                  <a:cubicBezTo>
                    <a:pt x="9630" y="12313"/>
                    <a:pt x="10402" y="12435"/>
                    <a:pt x="10402" y="12435"/>
                  </a:cubicBezTo>
                  <a:lnTo>
                    <a:pt x="11885" y="10443"/>
                  </a:lnTo>
                  <a:cubicBezTo>
                    <a:pt x="11885" y="10443"/>
                    <a:pt x="11073" y="10315"/>
                    <a:pt x="10259" y="10188"/>
                  </a:cubicBezTo>
                  <a:cubicBezTo>
                    <a:pt x="9441" y="10067"/>
                    <a:pt x="8610" y="9964"/>
                    <a:pt x="8610" y="9964"/>
                  </a:cubicBezTo>
                  <a:cubicBezTo>
                    <a:pt x="8610" y="9964"/>
                    <a:pt x="7288" y="11979"/>
                    <a:pt x="7288" y="11979"/>
                  </a:cubicBezTo>
                  <a:close/>
                  <a:moveTo>
                    <a:pt x="9194" y="9075"/>
                  </a:moveTo>
                  <a:cubicBezTo>
                    <a:pt x="9194" y="9075"/>
                    <a:pt x="10042" y="9181"/>
                    <a:pt x="10878" y="9304"/>
                  </a:cubicBezTo>
                  <a:cubicBezTo>
                    <a:pt x="11709" y="9434"/>
                    <a:pt x="12540" y="9565"/>
                    <a:pt x="12540" y="9565"/>
                  </a:cubicBezTo>
                  <a:lnTo>
                    <a:pt x="14025" y="7573"/>
                  </a:lnTo>
                  <a:cubicBezTo>
                    <a:pt x="14025" y="7573"/>
                    <a:pt x="13154" y="7437"/>
                    <a:pt x="12283" y="7301"/>
                  </a:cubicBezTo>
                  <a:cubicBezTo>
                    <a:pt x="11407" y="7171"/>
                    <a:pt x="10518" y="7060"/>
                    <a:pt x="10518" y="7060"/>
                  </a:cubicBezTo>
                  <a:cubicBezTo>
                    <a:pt x="10518" y="7060"/>
                    <a:pt x="9194" y="9075"/>
                    <a:pt x="9194" y="9075"/>
                  </a:cubicBezTo>
                  <a:close/>
                  <a:moveTo>
                    <a:pt x="11103" y="6171"/>
                  </a:moveTo>
                  <a:cubicBezTo>
                    <a:pt x="11103" y="6171"/>
                    <a:pt x="12010" y="6284"/>
                    <a:pt x="12903" y="6417"/>
                  </a:cubicBezTo>
                  <a:cubicBezTo>
                    <a:pt x="13792" y="6555"/>
                    <a:pt x="14680" y="6695"/>
                    <a:pt x="14680" y="6695"/>
                  </a:cubicBezTo>
                  <a:lnTo>
                    <a:pt x="16169" y="4704"/>
                  </a:lnTo>
                  <a:cubicBezTo>
                    <a:pt x="16169" y="4704"/>
                    <a:pt x="15239" y="4559"/>
                    <a:pt x="14310" y="4414"/>
                  </a:cubicBezTo>
                  <a:cubicBezTo>
                    <a:pt x="13849" y="4337"/>
                    <a:pt x="13371" y="4285"/>
                    <a:pt x="13019" y="4235"/>
                  </a:cubicBezTo>
                  <a:cubicBezTo>
                    <a:pt x="12666" y="4189"/>
                    <a:pt x="12430" y="4158"/>
                    <a:pt x="12430" y="4158"/>
                  </a:cubicBezTo>
                  <a:cubicBezTo>
                    <a:pt x="12430" y="4158"/>
                    <a:pt x="11103" y="6171"/>
                    <a:pt x="11103" y="6171"/>
                  </a:cubicBezTo>
                  <a:close/>
                  <a:moveTo>
                    <a:pt x="13016" y="3269"/>
                  </a:moveTo>
                  <a:cubicBezTo>
                    <a:pt x="13016" y="3269"/>
                    <a:pt x="13256" y="3301"/>
                    <a:pt x="13616" y="3348"/>
                  </a:cubicBezTo>
                  <a:cubicBezTo>
                    <a:pt x="13974" y="3399"/>
                    <a:pt x="14462" y="3453"/>
                    <a:pt x="14932" y="3531"/>
                  </a:cubicBezTo>
                  <a:cubicBezTo>
                    <a:pt x="15879" y="3678"/>
                    <a:pt x="16826" y="3825"/>
                    <a:pt x="16826" y="3825"/>
                  </a:cubicBezTo>
                  <a:lnTo>
                    <a:pt x="18316" y="1835"/>
                  </a:lnTo>
                  <a:cubicBezTo>
                    <a:pt x="18316" y="1835"/>
                    <a:pt x="17329" y="1681"/>
                    <a:pt x="16343" y="1528"/>
                  </a:cubicBezTo>
                  <a:cubicBezTo>
                    <a:pt x="15852" y="1447"/>
                    <a:pt x="15346" y="1389"/>
                    <a:pt x="14972" y="1337"/>
                  </a:cubicBezTo>
                  <a:cubicBezTo>
                    <a:pt x="14597" y="1287"/>
                    <a:pt x="14347" y="1254"/>
                    <a:pt x="14347" y="1254"/>
                  </a:cubicBezTo>
                  <a:cubicBezTo>
                    <a:pt x="14347" y="1254"/>
                    <a:pt x="13016" y="3269"/>
                    <a:pt x="13016" y="3269"/>
                  </a:cubicBezTo>
                  <a:close/>
                  <a:moveTo>
                    <a:pt x="0" y="20844"/>
                  </a:moveTo>
                  <a:lnTo>
                    <a:pt x="12640" y="0"/>
                  </a:lnTo>
                  <a:cubicBezTo>
                    <a:pt x="12640" y="0"/>
                    <a:pt x="13205" y="74"/>
                    <a:pt x="14053" y="185"/>
                  </a:cubicBezTo>
                  <a:cubicBezTo>
                    <a:pt x="14898" y="301"/>
                    <a:pt x="16037" y="436"/>
                    <a:pt x="17151" y="608"/>
                  </a:cubicBezTo>
                  <a:cubicBezTo>
                    <a:pt x="19376" y="956"/>
                    <a:pt x="21600" y="1304"/>
                    <a:pt x="21600" y="1304"/>
                  </a:cubicBezTo>
                  <a:lnTo>
                    <a:pt x="5316" y="21600"/>
                  </a:lnTo>
                  <a:cubicBezTo>
                    <a:pt x="5316" y="21600"/>
                    <a:pt x="3997" y="21396"/>
                    <a:pt x="2678" y="21193"/>
                  </a:cubicBezTo>
                  <a:cubicBezTo>
                    <a:pt x="1339" y="21018"/>
                    <a:pt x="0" y="20844"/>
                    <a:pt x="0" y="20844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5" name="Shape 10834"/>
            <p:cNvSpPr/>
            <p:nvPr/>
          </p:nvSpPr>
          <p:spPr>
            <a:xfrm>
              <a:off x="3149150" y="0"/>
              <a:ext cx="924471" cy="2216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22" y="6579"/>
                  </a:moveTo>
                  <a:cubicBezTo>
                    <a:pt x="7622" y="6579"/>
                    <a:pt x="6490" y="6693"/>
                    <a:pt x="5358" y="6807"/>
                  </a:cubicBezTo>
                  <a:cubicBezTo>
                    <a:pt x="4793" y="6865"/>
                    <a:pt x="4228" y="6922"/>
                    <a:pt x="3803" y="6965"/>
                  </a:cubicBezTo>
                  <a:cubicBezTo>
                    <a:pt x="3378" y="7007"/>
                    <a:pt x="3100" y="7042"/>
                    <a:pt x="3100" y="7042"/>
                  </a:cubicBezTo>
                  <a:lnTo>
                    <a:pt x="4179" y="8691"/>
                  </a:lnTo>
                  <a:cubicBezTo>
                    <a:pt x="4179" y="8691"/>
                    <a:pt x="4445" y="8658"/>
                    <a:pt x="4853" y="8618"/>
                  </a:cubicBezTo>
                  <a:cubicBezTo>
                    <a:pt x="5258" y="8577"/>
                    <a:pt x="5799" y="8522"/>
                    <a:pt x="6340" y="8467"/>
                  </a:cubicBezTo>
                  <a:cubicBezTo>
                    <a:pt x="7422" y="8357"/>
                    <a:pt x="8505" y="8248"/>
                    <a:pt x="8505" y="8248"/>
                  </a:cubicBezTo>
                  <a:cubicBezTo>
                    <a:pt x="8505" y="8248"/>
                    <a:pt x="7622" y="6579"/>
                    <a:pt x="7622" y="6579"/>
                  </a:cubicBezTo>
                  <a:close/>
                  <a:moveTo>
                    <a:pt x="8980" y="9147"/>
                  </a:moveTo>
                  <a:cubicBezTo>
                    <a:pt x="8980" y="9147"/>
                    <a:pt x="7923" y="9253"/>
                    <a:pt x="6866" y="9361"/>
                  </a:cubicBezTo>
                  <a:cubicBezTo>
                    <a:pt x="6339" y="9414"/>
                    <a:pt x="5810" y="9468"/>
                    <a:pt x="5415" y="9508"/>
                  </a:cubicBezTo>
                  <a:cubicBezTo>
                    <a:pt x="5018" y="9547"/>
                    <a:pt x="4756" y="9578"/>
                    <a:pt x="4756" y="9578"/>
                  </a:cubicBezTo>
                  <a:lnTo>
                    <a:pt x="5828" y="11228"/>
                  </a:lnTo>
                  <a:lnTo>
                    <a:pt x="9858" y="10815"/>
                  </a:lnTo>
                  <a:cubicBezTo>
                    <a:pt x="9858" y="10815"/>
                    <a:pt x="8980" y="9147"/>
                    <a:pt x="8980" y="9147"/>
                  </a:cubicBezTo>
                  <a:close/>
                  <a:moveTo>
                    <a:pt x="10329" y="11715"/>
                  </a:moveTo>
                  <a:lnTo>
                    <a:pt x="6403" y="12116"/>
                  </a:lnTo>
                  <a:lnTo>
                    <a:pt x="7467" y="13766"/>
                  </a:lnTo>
                  <a:lnTo>
                    <a:pt x="11200" y="13384"/>
                  </a:lnTo>
                  <a:cubicBezTo>
                    <a:pt x="11200" y="13384"/>
                    <a:pt x="10329" y="11715"/>
                    <a:pt x="10329" y="11715"/>
                  </a:cubicBezTo>
                  <a:close/>
                  <a:moveTo>
                    <a:pt x="11668" y="14283"/>
                  </a:moveTo>
                  <a:lnTo>
                    <a:pt x="8040" y="14655"/>
                  </a:lnTo>
                  <a:lnTo>
                    <a:pt x="9097" y="16305"/>
                  </a:lnTo>
                  <a:lnTo>
                    <a:pt x="12532" y="15953"/>
                  </a:lnTo>
                  <a:cubicBezTo>
                    <a:pt x="12532" y="15953"/>
                    <a:pt x="11668" y="14283"/>
                    <a:pt x="11668" y="14283"/>
                  </a:cubicBezTo>
                  <a:close/>
                  <a:moveTo>
                    <a:pt x="12997" y="16853"/>
                  </a:moveTo>
                  <a:lnTo>
                    <a:pt x="9666" y="17195"/>
                  </a:lnTo>
                  <a:lnTo>
                    <a:pt x="10718" y="18847"/>
                  </a:lnTo>
                  <a:lnTo>
                    <a:pt x="13856" y="18523"/>
                  </a:lnTo>
                  <a:cubicBezTo>
                    <a:pt x="13856" y="18523"/>
                    <a:pt x="12997" y="16853"/>
                    <a:pt x="12997" y="16853"/>
                  </a:cubicBezTo>
                  <a:close/>
                  <a:moveTo>
                    <a:pt x="10230" y="6363"/>
                  </a:moveTo>
                  <a:lnTo>
                    <a:pt x="11004" y="8042"/>
                  </a:lnTo>
                  <a:cubicBezTo>
                    <a:pt x="11004" y="8042"/>
                    <a:pt x="12099" y="7955"/>
                    <a:pt x="13194" y="7869"/>
                  </a:cubicBezTo>
                  <a:cubicBezTo>
                    <a:pt x="14297" y="7803"/>
                    <a:pt x="15400" y="7737"/>
                    <a:pt x="15400" y="7737"/>
                  </a:cubicBezTo>
                  <a:lnTo>
                    <a:pt x="14822" y="6045"/>
                  </a:lnTo>
                  <a:cubicBezTo>
                    <a:pt x="14822" y="6045"/>
                    <a:pt x="13668" y="6107"/>
                    <a:pt x="12519" y="6183"/>
                  </a:cubicBezTo>
                  <a:cubicBezTo>
                    <a:pt x="11374" y="6273"/>
                    <a:pt x="10230" y="6363"/>
                    <a:pt x="10230" y="6363"/>
                  </a:cubicBezTo>
                  <a:close/>
                  <a:moveTo>
                    <a:pt x="15710" y="8648"/>
                  </a:moveTo>
                  <a:cubicBezTo>
                    <a:pt x="15710" y="8648"/>
                    <a:pt x="14633" y="8712"/>
                    <a:pt x="13556" y="8777"/>
                  </a:cubicBezTo>
                  <a:cubicBezTo>
                    <a:pt x="12488" y="8862"/>
                    <a:pt x="11419" y="8946"/>
                    <a:pt x="11419" y="8946"/>
                  </a:cubicBezTo>
                  <a:lnTo>
                    <a:pt x="12185" y="10625"/>
                  </a:lnTo>
                  <a:cubicBezTo>
                    <a:pt x="12185" y="10625"/>
                    <a:pt x="13206" y="10544"/>
                    <a:pt x="14225" y="10462"/>
                  </a:cubicBezTo>
                  <a:cubicBezTo>
                    <a:pt x="15253" y="10402"/>
                    <a:pt x="16282" y="10341"/>
                    <a:pt x="16282" y="10341"/>
                  </a:cubicBezTo>
                  <a:cubicBezTo>
                    <a:pt x="16282" y="10341"/>
                    <a:pt x="15710" y="8648"/>
                    <a:pt x="15710" y="8648"/>
                  </a:cubicBezTo>
                  <a:close/>
                  <a:moveTo>
                    <a:pt x="16587" y="11252"/>
                  </a:moveTo>
                  <a:cubicBezTo>
                    <a:pt x="16587" y="11252"/>
                    <a:pt x="15585" y="11311"/>
                    <a:pt x="14583" y="11370"/>
                  </a:cubicBezTo>
                  <a:cubicBezTo>
                    <a:pt x="13590" y="11450"/>
                    <a:pt x="12596" y="11529"/>
                    <a:pt x="12596" y="11529"/>
                  </a:cubicBezTo>
                  <a:lnTo>
                    <a:pt x="13358" y="13209"/>
                  </a:lnTo>
                  <a:cubicBezTo>
                    <a:pt x="13358" y="13209"/>
                    <a:pt x="14302" y="13132"/>
                    <a:pt x="15246" y="13056"/>
                  </a:cubicBezTo>
                  <a:cubicBezTo>
                    <a:pt x="16199" y="13000"/>
                    <a:pt x="17152" y="12945"/>
                    <a:pt x="17152" y="12945"/>
                  </a:cubicBezTo>
                  <a:cubicBezTo>
                    <a:pt x="17152" y="12945"/>
                    <a:pt x="16587" y="11252"/>
                    <a:pt x="16587" y="11252"/>
                  </a:cubicBezTo>
                  <a:close/>
                  <a:moveTo>
                    <a:pt x="17455" y="13856"/>
                  </a:moveTo>
                  <a:cubicBezTo>
                    <a:pt x="17455" y="13856"/>
                    <a:pt x="16528" y="13910"/>
                    <a:pt x="15601" y="13964"/>
                  </a:cubicBezTo>
                  <a:cubicBezTo>
                    <a:pt x="14683" y="14039"/>
                    <a:pt x="13764" y="14113"/>
                    <a:pt x="13764" y="14113"/>
                  </a:cubicBezTo>
                  <a:lnTo>
                    <a:pt x="14519" y="15793"/>
                  </a:lnTo>
                  <a:cubicBezTo>
                    <a:pt x="14519" y="15793"/>
                    <a:pt x="15388" y="15722"/>
                    <a:pt x="16258" y="15652"/>
                  </a:cubicBezTo>
                  <a:cubicBezTo>
                    <a:pt x="17135" y="15601"/>
                    <a:pt x="18013" y="15550"/>
                    <a:pt x="18013" y="15550"/>
                  </a:cubicBezTo>
                  <a:cubicBezTo>
                    <a:pt x="18013" y="15550"/>
                    <a:pt x="17455" y="13856"/>
                    <a:pt x="17455" y="13856"/>
                  </a:cubicBezTo>
                  <a:close/>
                  <a:moveTo>
                    <a:pt x="18312" y="16461"/>
                  </a:moveTo>
                  <a:cubicBezTo>
                    <a:pt x="18312" y="16461"/>
                    <a:pt x="17460" y="16511"/>
                    <a:pt x="16609" y="16561"/>
                  </a:cubicBezTo>
                  <a:cubicBezTo>
                    <a:pt x="15766" y="16629"/>
                    <a:pt x="14922" y="16697"/>
                    <a:pt x="14922" y="16697"/>
                  </a:cubicBezTo>
                  <a:lnTo>
                    <a:pt x="15670" y="18378"/>
                  </a:lnTo>
                  <a:cubicBezTo>
                    <a:pt x="15670" y="18378"/>
                    <a:pt x="16465" y="18313"/>
                    <a:pt x="17259" y="18249"/>
                  </a:cubicBezTo>
                  <a:cubicBezTo>
                    <a:pt x="18062" y="18202"/>
                    <a:pt x="18864" y="18155"/>
                    <a:pt x="18864" y="18155"/>
                  </a:cubicBezTo>
                  <a:cubicBezTo>
                    <a:pt x="18864" y="18155"/>
                    <a:pt x="18312" y="16461"/>
                    <a:pt x="18312" y="16461"/>
                  </a:cubicBezTo>
                  <a:close/>
                  <a:moveTo>
                    <a:pt x="10737" y="21600"/>
                  </a:moveTo>
                  <a:cubicBezTo>
                    <a:pt x="10737" y="21600"/>
                    <a:pt x="8075" y="17848"/>
                    <a:pt x="5412" y="14095"/>
                  </a:cubicBezTo>
                  <a:cubicBezTo>
                    <a:pt x="2706" y="10348"/>
                    <a:pt x="0" y="6601"/>
                    <a:pt x="0" y="6601"/>
                  </a:cubicBezTo>
                  <a:cubicBezTo>
                    <a:pt x="0" y="6601"/>
                    <a:pt x="843" y="6162"/>
                    <a:pt x="2188" y="5497"/>
                  </a:cubicBezTo>
                  <a:cubicBezTo>
                    <a:pt x="2864" y="5173"/>
                    <a:pt x="3679" y="4806"/>
                    <a:pt x="4573" y="4406"/>
                  </a:cubicBezTo>
                  <a:cubicBezTo>
                    <a:pt x="5469" y="4010"/>
                    <a:pt x="6441" y="3569"/>
                    <a:pt x="7462" y="3171"/>
                  </a:cubicBezTo>
                  <a:cubicBezTo>
                    <a:pt x="8477" y="2763"/>
                    <a:pt x="9522" y="2355"/>
                    <a:pt x="10524" y="1972"/>
                  </a:cubicBezTo>
                  <a:cubicBezTo>
                    <a:pt x="11525" y="1586"/>
                    <a:pt x="12495" y="1263"/>
                    <a:pt x="13334" y="967"/>
                  </a:cubicBezTo>
                  <a:cubicBezTo>
                    <a:pt x="15017" y="386"/>
                    <a:pt x="16192" y="0"/>
                    <a:pt x="16192" y="0"/>
                  </a:cubicBezTo>
                  <a:cubicBezTo>
                    <a:pt x="16192" y="0"/>
                    <a:pt x="17584" y="5184"/>
                    <a:pt x="18975" y="10369"/>
                  </a:cubicBezTo>
                  <a:cubicBezTo>
                    <a:pt x="20287" y="15556"/>
                    <a:pt x="21600" y="20744"/>
                    <a:pt x="21600" y="20744"/>
                  </a:cubicBezTo>
                  <a:cubicBezTo>
                    <a:pt x="21600" y="20744"/>
                    <a:pt x="21404" y="20750"/>
                    <a:pt x="21110" y="20759"/>
                  </a:cubicBezTo>
                  <a:cubicBezTo>
                    <a:pt x="20818" y="20776"/>
                    <a:pt x="20429" y="20797"/>
                    <a:pt x="20040" y="20819"/>
                  </a:cubicBezTo>
                  <a:cubicBezTo>
                    <a:pt x="19262" y="20859"/>
                    <a:pt x="18482" y="20900"/>
                    <a:pt x="18482" y="20900"/>
                  </a:cubicBezTo>
                  <a:lnTo>
                    <a:pt x="17926" y="19405"/>
                  </a:lnTo>
                  <a:cubicBezTo>
                    <a:pt x="17926" y="19405"/>
                    <a:pt x="17621" y="19417"/>
                    <a:pt x="17176" y="19459"/>
                  </a:cubicBezTo>
                  <a:cubicBezTo>
                    <a:pt x="16728" y="19496"/>
                    <a:pt x="16131" y="19545"/>
                    <a:pt x="15534" y="19594"/>
                  </a:cubicBezTo>
                  <a:cubicBezTo>
                    <a:pt x="14936" y="19642"/>
                    <a:pt x="14337" y="19685"/>
                    <a:pt x="13898" y="19739"/>
                  </a:cubicBezTo>
                  <a:cubicBezTo>
                    <a:pt x="13456" y="19785"/>
                    <a:pt x="13162" y="19816"/>
                    <a:pt x="13162" y="19816"/>
                  </a:cubicBezTo>
                  <a:lnTo>
                    <a:pt x="13970" y="21256"/>
                  </a:lnTo>
                  <a:cubicBezTo>
                    <a:pt x="13970" y="21256"/>
                    <a:pt x="13156" y="21333"/>
                    <a:pt x="12342" y="21410"/>
                  </a:cubicBezTo>
                  <a:cubicBezTo>
                    <a:pt x="11540" y="21505"/>
                    <a:pt x="10737" y="21600"/>
                    <a:pt x="1073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6" name="Shape 10835"/>
            <p:cNvSpPr/>
            <p:nvPr/>
          </p:nvSpPr>
          <p:spPr>
            <a:xfrm>
              <a:off x="4631704" y="879308"/>
              <a:ext cx="507862" cy="1309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18204"/>
                  </a:moveTo>
                  <a:cubicBezTo>
                    <a:pt x="3073" y="18204"/>
                    <a:pt x="3906" y="18254"/>
                    <a:pt x="4738" y="18303"/>
                  </a:cubicBezTo>
                  <a:cubicBezTo>
                    <a:pt x="5560" y="18371"/>
                    <a:pt x="6384" y="18438"/>
                    <a:pt x="6384" y="18438"/>
                  </a:cubicBezTo>
                  <a:lnTo>
                    <a:pt x="7179" y="16747"/>
                  </a:lnTo>
                  <a:cubicBezTo>
                    <a:pt x="7179" y="16747"/>
                    <a:pt x="6325" y="16678"/>
                    <a:pt x="5471" y="16608"/>
                  </a:cubicBezTo>
                  <a:cubicBezTo>
                    <a:pt x="4611" y="16549"/>
                    <a:pt x="3743" y="16504"/>
                    <a:pt x="3743" y="16504"/>
                  </a:cubicBezTo>
                  <a:cubicBezTo>
                    <a:pt x="3743" y="16504"/>
                    <a:pt x="3073" y="18204"/>
                    <a:pt x="3073" y="18204"/>
                  </a:cubicBezTo>
                  <a:close/>
                  <a:moveTo>
                    <a:pt x="4107" y="15590"/>
                  </a:moveTo>
                  <a:cubicBezTo>
                    <a:pt x="4107" y="15589"/>
                    <a:pt x="4990" y="15635"/>
                    <a:pt x="5867" y="15696"/>
                  </a:cubicBezTo>
                  <a:cubicBezTo>
                    <a:pt x="6739" y="15766"/>
                    <a:pt x="7611" y="15837"/>
                    <a:pt x="7611" y="15837"/>
                  </a:cubicBezTo>
                  <a:lnTo>
                    <a:pt x="8412" y="14146"/>
                  </a:lnTo>
                  <a:cubicBezTo>
                    <a:pt x="8412" y="14146"/>
                    <a:pt x="7509" y="14074"/>
                    <a:pt x="6606" y="14001"/>
                  </a:cubicBezTo>
                  <a:cubicBezTo>
                    <a:pt x="5700" y="13935"/>
                    <a:pt x="4784" y="13890"/>
                    <a:pt x="4784" y="13890"/>
                  </a:cubicBezTo>
                  <a:cubicBezTo>
                    <a:pt x="4784" y="13890"/>
                    <a:pt x="4107" y="15590"/>
                    <a:pt x="4107" y="15590"/>
                  </a:cubicBezTo>
                  <a:close/>
                  <a:moveTo>
                    <a:pt x="5150" y="12975"/>
                  </a:moveTo>
                  <a:cubicBezTo>
                    <a:pt x="5150" y="12975"/>
                    <a:pt x="6083" y="13020"/>
                    <a:pt x="7006" y="13089"/>
                  </a:cubicBezTo>
                  <a:cubicBezTo>
                    <a:pt x="7926" y="13162"/>
                    <a:pt x="8846" y="13235"/>
                    <a:pt x="8846" y="13235"/>
                  </a:cubicBezTo>
                  <a:lnTo>
                    <a:pt x="9655" y="11545"/>
                  </a:lnTo>
                  <a:cubicBezTo>
                    <a:pt x="9655" y="11545"/>
                    <a:pt x="8703" y="11470"/>
                    <a:pt x="7751" y="11394"/>
                  </a:cubicBezTo>
                  <a:cubicBezTo>
                    <a:pt x="7278" y="11351"/>
                    <a:pt x="6794" y="11333"/>
                    <a:pt x="6435" y="11310"/>
                  </a:cubicBezTo>
                  <a:cubicBezTo>
                    <a:pt x="6074" y="11289"/>
                    <a:pt x="5833" y="11276"/>
                    <a:pt x="5833" y="11276"/>
                  </a:cubicBezTo>
                  <a:cubicBezTo>
                    <a:pt x="5833" y="11276"/>
                    <a:pt x="5150" y="12975"/>
                    <a:pt x="5150" y="12975"/>
                  </a:cubicBezTo>
                  <a:close/>
                  <a:moveTo>
                    <a:pt x="6204" y="10360"/>
                  </a:moveTo>
                  <a:cubicBezTo>
                    <a:pt x="6204" y="10360"/>
                    <a:pt x="6449" y="10375"/>
                    <a:pt x="6815" y="10395"/>
                  </a:cubicBezTo>
                  <a:cubicBezTo>
                    <a:pt x="7181" y="10417"/>
                    <a:pt x="7673" y="10439"/>
                    <a:pt x="8156" y="10482"/>
                  </a:cubicBezTo>
                  <a:cubicBezTo>
                    <a:pt x="9123" y="10558"/>
                    <a:pt x="10092" y="10635"/>
                    <a:pt x="10092" y="10635"/>
                  </a:cubicBezTo>
                  <a:lnTo>
                    <a:pt x="10908" y="8945"/>
                  </a:lnTo>
                  <a:cubicBezTo>
                    <a:pt x="10908" y="8945"/>
                    <a:pt x="9908" y="8867"/>
                    <a:pt x="8908" y="8788"/>
                  </a:cubicBezTo>
                  <a:cubicBezTo>
                    <a:pt x="8410" y="8745"/>
                    <a:pt x="7904" y="8719"/>
                    <a:pt x="7525" y="8697"/>
                  </a:cubicBezTo>
                  <a:cubicBezTo>
                    <a:pt x="7146" y="8676"/>
                    <a:pt x="6894" y="8661"/>
                    <a:pt x="6894" y="8661"/>
                  </a:cubicBezTo>
                  <a:cubicBezTo>
                    <a:pt x="6894" y="8661"/>
                    <a:pt x="6204" y="10360"/>
                    <a:pt x="6204" y="10360"/>
                  </a:cubicBezTo>
                  <a:close/>
                  <a:moveTo>
                    <a:pt x="7267" y="7747"/>
                  </a:moveTo>
                  <a:cubicBezTo>
                    <a:pt x="7267" y="7747"/>
                    <a:pt x="7523" y="7762"/>
                    <a:pt x="7908" y="7783"/>
                  </a:cubicBezTo>
                  <a:cubicBezTo>
                    <a:pt x="8293" y="7804"/>
                    <a:pt x="8807" y="7832"/>
                    <a:pt x="9313" y="7876"/>
                  </a:cubicBezTo>
                  <a:cubicBezTo>
                    <a:pt x="10331" y="7956"/>
                    <a:pt x="11347" y="8036"/>
                    <a:pt x="11347" y="8036"/>
                  </a:cubicBezTo>
                  <a:lnTo>
                    <a:pt x="12170" y="6345"/>
                  </a:lnTo>
                  <a:cubicBezTo>
                    <a:pt x="12170" y="6345"/>
                    <a:pt x="11121" y="6264"/>
                    <a:pt x="10074" y="6183"/>
                  </a:cubicBezTo>
                  <a:cubicBezTo>
                    <a:pt x="9550" y="6138"/>
                    <a:pt x="9022" y="6107"/>
                    <a:pt x="8625" y="6086"/>
                  </a:cubicBezTo>
                  <a:cubicBezTo>
                    <a:pt x="8228" y="6063"/>
                    <a:pt x="7965" y="6048"/>
                    <a:pt x="7965" y="6048"/>
                  </a:cubicBezTo>
                  <a:cubicBezTo>
                    <a:pt x="7965" y="6048"/>
                    <a:pt x="7267" y="7747"/>
                    <a:pt x="7267" y="7747"/>
                  </a:cubicBezTo>
                  <a:close/>
                  <a:moveTo>
                    <a:pt x="8267" y="18589"/>
                  </a:moveTo>
                  <a:cubicBezTo>
                    <a:pt x="8267" y="18589"/>
                    <a:pt x="9089" y="18652"/>
                    <a:pt x="9914" y="18716"/>
                  </a:cubicBezTo>
                  <a:cubicBezTo>
                    <a:pt x="10328" y="18743"/>
                    <a:pt x="10731" y="18790"/>
                    <a:pt x="11036" y="18821"/>
                  </a:cubicBezTo>
                  <a:cubicBezTo>
                    <a:pt x="11340" y="18852"/>
                    <a:pt x="11543" y="18872"/>
                    <a:pt x="11543" y="18872"/>
                  </a:cubicBezTo>
                  <a:lnTo>
                    <a:pt x="12533" y="17197"/>
                  </a:lnTo>
                  <a:cubicBezTo>
                    <a:pt x="12533" y="17197"/>
                    <a:pt x="12323" y="17176"/>
                    <a:pt x="12007" y="17143"/>
                  </a:cubicBezTo>
                  <a:cubicBezTo>
                    <a:pt x="11690" y="17114"/>
                    <a:pt x="11273" y="17062"/>
                    <a:pt x="10843" y="17035"/>
                  </a:cubicBezTo>
                  <a:cubicBezTo>
                    <a:pt x="9988" y="16969"/>
                    <a:pt x="9133" y="16902"/>
                    <a:pt x="9133" y="16902"/>
                  </a:cubicBezTo>
                  <a:cubicBezTo>
                    <a:pt x="9133" y="16902"/>
                    <a:pt x="8267" y="18589"/>
                    <a:pt x="8267" y="18589"/>
                  </a:cubicBezTo>
                  <a:close/>
                  <a:moveTo>
                    <a:pt x="9602" y="15993"/>
                  </a:moveTo>
                  <a:cubicBezTo>
                    <a:pt x="9602" y="15993"/>
                    <a:pt x="10474" y="16061"/>
                    <a:pt x="11346" y="16129"/>
                  </a:cubicBezTo>
                  <a:cubicBezTo>
                    <a:pt x="12215" y="16200"/>
                    <a:pt x="13070" y="16295"/>
                    <a:pt x="13070" y="16296"/>
                  </a:cubicBezTo>
                  <a:lnTo>
                    <a:pt x="14070" y="14621"/>
                  </a:lnTo>
                  <a:cubicBezTo>
                    <a:pt x="14070" y="14621"/>
                    <a:pt x="13182" y="14524"/>
                    <a:pt x="12283" y="14448"/>
                  </a:cubicBezTo>
                  <a:cubicBezTo>
                    <a:pt x="11380" y="14378"/>
                    <a:pt x="10477" y="14308"/>
                    <a:pt x="10477" y="14308"/>
                  </a:cubicBezTo>
                  <a:cubicBezTo>
                    <a:pt x="10477" y="14308"/>
                    <a:pt x="9602" y="15993"/>
                    <a:pt x="9602" y="15993"/>
                  </a:cubicBezTo>
                  <a:close/>
                  <a:moveTo>
                    <a:pt x="10949" y="13400"/>
                  </a:moveTo>
                  <a:cubicBezTo>
                    <a:pt x="10949" y="13400"/>
                    <a:pt x="11870" y="13472"/>
                    <a:pt x="12789" y="13543"/>
                  </a:cubicBezTo>
                  <a:cubicBezTo>
                    <a:pt x="13704" y="13622"/>
                    <a:pt x="14609" y="13719"/>
                    <a:pt x="14609" y="13719"/>
                  </a:cubicBezTo>
                  <a:lnTo>
                    <a:pt x="15613" y="12044"/>
                  </a:lnTo>
                  <a:cubicBezTo>
                    <a:pt x="15613" y="12044"/>
                    <a:pt x="14677" y="11946"/>
                    <a:pt x="13732" y="11862"/>
                  </a:cubicBezTo>
                  <a:cubicBezTo>
                    <a:pt x="12781" y="11789"/>
                    <a:pt x="11829" y="11715"/>
                    <a:pt x="11829" y="11715"/>
                  </a:cubicBezTo>
                  <a:cubicBezTo>
                    <a:pt x="11829" y="11715"/>
                    <a:pt x="10949" y="13400"/>
                    <a:pt x="10949" y="13400"/>
                  </a:cubicBezTo>
                  <a:close/>
                  <a:moveTo>
                    <a:pt x="12305" y="10808"/>
                  </a:moveTo>
                  <a:cubicBezTo>
                    <a:pt x="12305" y="10808"/>
                    <a:pt x="13273" y="10882"/>
                    <a:pt x="14240" y="10957"/>
                  </a:cubicBezTo>
                  <a:cubicBezTo>
                    <a:pt x="15197" y="11050"/>
                    <a:pt x="16155" y="11143"/>
                    <a:pt x="16155" y="11143"/>
                  </a:cubicBezTo>
                  <a:lnTo>
                    <a:pt x="17166" y="9469"/>
                  </a:lnTo>
                  <a:cubicBezTo>
                    <a:pt x="17166" y="9469"/>
                    <a:pt x="16180" y="9373"/>
                    <a:pt x="15191" y="9276"/>
                  </a:cubicBezTo>
                  <a:cubicBezTo>
                    <a:pt x="14192" y="9199"/>
                    <a:pt x="13192" y="9122"/>
                    <a:pt x="13192" y="9122"/>
                  </a:cubicBezTo>
                  <a:cubicBezTo>
                    <a:pt x="13192" y="9122"/>
                    <a:pt x="12305" y="10808"/>
                    <a:pt x="12305" y="10808"/>
                  </a:cubicBezTo>
                  <a:close/>
                  <a:moveTo>
                    <a:pt x="13672" y="8215"/>
                  </a:moveTo>
                  <a:cubicBezTo>
                    <a:pt x="13672" y="8215"/>
                    <a:pt x="14688" y="8293"/>
                    <a:pt x="15704" y="8372"/>
                  </a:cubicBezTo>
                  <a:cubicBezTo>
                    <a:pt x="16709" y="8470"/>
                    <a:pt x="17714" y="8568"/>
                    <a:pt x="17714" y="8568"/>
                  </a:cubicBezTo>
                  <a:lnTo>
                    <a:pt x="18731" y="6895"/>
                  </a:lnTo>
                  <a:cubicBezTo>
                    <a:pt x="18731" y="6895"/>
                    <a:pt x="17696" y="6794"/>
                    <a:pt x="16660" y="6692"/>
                  </a:cubicBezTo>
                  <a:cubicBezTo>
                    <a:pt x="15612" y="6612"/>
                    <a:pt x="14564" y="6531"/>
                    <a:pt x="14564" y="6531"/>
                  </a:cubicBezTo>
                  <a:cubicBezTo>
                    <a:pt x="14564" y="6531"/>
                    <a:pt x="13672" y="8215"/>
                    <a:pt x="13672" y="8215"/>
                  </a:cubicBezTo>
                  <a:close/>
                  <a:moveTo>
                    <a:pt x="0" y="20797"/>
                  </a:moveTo>
                  <a:cubicBezTo>
                    <a:pt x="0" y="20797"/>
                    <a:pt x="1812" y="15596"/>
                    <a:pt x="3625" y="10395"/>
                  </a:cubicBezTo>
                  <a:cubicBezTo>
                    <a:pt x="5515" y="5198"/>
                    <a:pt x="7407" y="0"/>
                    <a:pt x="7407" y="0"/>
                  </a:cubicBezTo>
                  <a:cubicBezTo>
                    <a:pt x="7407" y="0"/>
                    <a:pt x="8378" y="381"/>
                    <a:pt x="9836" y="952"/>
                  </a:cubicBezTo>
                  <a:cubicBezTo>
                    <a:pt x="11283" y="1506"/>
                    <a:pt x="13127" y="2331"/>
                    <a:pt x="14904" y="3118"/>
                  </a:cubicBezTo>
                  <a:cubicBezTo>
                    <a:pt x="16684" y="3908"/>
                    <a:pt x="18383" y="4698"/>
                    <a:pt x="19597" y="5331"/>
                  </a:cubicBezTo>
                  <a:cubicBezTo>
                    <a:pt x="20800" y="5947"/>
                    <a:pt x="21600" y="6358"/>
                    <a:pt x="21600" y="6358"/>
                  </a:cubicBezTo>
                  <a:cubicBezTo>
                    <a:pt x="21600" y="6358"/>
                    <a:pt x="19126" y="10167"/>
                    <a:pt x="16651" y="13975"/>
                  </a:cubicBezTo>
                  <a:cubicBezTo>
                    <a:pt x="14219" y="17788"/>
                    <a:pt x="11788" y="21600"/>
                    <a:pt x="11788" y="21600"/>
                  </a:cubicBezTo>
                  <a:cubicBezTo>
                    <a:pt x="11788" y="21600"/>
                    <a:pt x="10909" y="21520"/>
                    <a:pt x="10030" y="21441"/>
                  </a:cubicBezTo>
                  <a:cubicBezTo>
                    <a:pt x="9157" y="21351"/>
                    <a:pt x="8263" y="21296"/>
                    <a:pt x="8263" y="21296"/>
                  </a:cubicBezTo>
                  <a:lnTo>
                    <a:pt x="9042" y="19863"/>
                  </a:lnTo>
                  <a:lnTo>
                    <a:pt x="4002" y="19461"/>
                  </a:lnTo>
                  <a:lnTo>
                    <a:pt x="3370" y="20959"/>
                  </a:lnTo>
                  <a:cubicBezTo>
                    <a:pt x="3370" y="20959"/>
                    <a:pt x="0" y="20797"/>
                    <a:pt x="0" y="207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7" name="Shape 10836"/>
            <p:cNvSpPr/>
            <p:nvPr/>
          </p:nvSpPr>
          <p:spPr>
            <a:xfrm>
              <a:off x="2402760" y="1308737"/>
              <a:ext cx="1125357" cy="1152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1146" y="18403"/>
                  </a:moveTo>
                  <a:cubicBezTo>
                    <a:pt x="11146" y="18403"/>
                    <a:pt x="11473" y="18215"/>
                    <a:pt x="11821" y="18066"/>
                  </a:cubicBezTo>
                  <a:cubicBezTo>
                    <a:pt x="12164" y="17907"/>
                    <a:pt x="12507" y="17748"/>
                    <a:pt x="12507" y="17748"/>
                  </a:cubicBezTo>
                  <a:lnTo>
                    <a:pt x="11613" y="16003"/>
                  </a:lnTo>
                  <a:cubicBezTo>
                    <a:pt x="11613" y="16003"/>
                    <a:pt x="11258" y="16169"/>
                    <a:pt x="10902" y="16335"/>
                  </a:cubicBezTo>
                  <a:cubicBezTo>
                    <a:pt x="10541" y="16491"/>
                    <a:pt x="10201" y="16684"/>
                    <a:pt x="10201" y="16684"/>
                  </a:cubicBezTo>
                  <a:cubicBezTo>
                    <a:pt x="10201" y="16684"/>
                    <a:pt x="11146" y="18403"/>
                    <a:pt x="11146" y="18403"/>
                  </a:cubicBezTo>
                  <a:close/>
                  <a:moveTo>
                    <a:pt x="9692" y="15758"/>
                  </a:moveTo>
                  <a:cubicBezTo>
                    <a:pt x="9692" y="15758"/>
                    <a:pt x="9795" y="15700"/>
                    <a:pt x="9974" y="15600"/>
                  </a:cubicBezTo>
                  <a:cubicBezTo>
                    <a:pt x="10159" y="15509"/>
                    <a:pt x="10423" y="15379"/>
                    <a:pt x="10740" y="15223"/>
                  </a:cubicBezTo>
                  <a:cubicBezTo>
                    <a:pt x="11055" y="15067"/>
                    <a:pt x="11425" y="14885"/>
                    <a:pt x="11820" y="14690"/>
                  </a:cubicBezTo>
                  <a:cubicBezTo>
                    <a:pt x="12018" y="14592"/>
                    <a:pt x="12221" y="14490"/>
                    <a:pt x="12428" y="14387"/>
                  </a:cubicBezTo>
                  <a:cubicBezTo>
                    <a:pt x="12641" y="14295"/>
                    <a:pt x="12857" y="14202"/>
                    <a:pt x="13073" y="14109"/>
                  </a:cubicBezTo>
                  <a:cubicBezTo>
                    <a:pt x="13944" y="13750"/>
                    <a:pt x="14786" y="13327"/>
                    <a:pt x="15456" y="13102"/>
                  </a:cubicBezTo>
                  <a:cubicBezTo>
                    <a:pt x="16117" y="12853"/>
                    <a:pt x="16557" y="12686"/>
                    <a:pt x="16557" y="12686"/>
                  </a:cubicBezTo>
                  <a:lnTo>
                    <a:pt x="15862" y="10858"/>
                  </a:lnTo>
                  <a:cubicBezTo>
                    <a:pt x="15862" y="10858"/>
                    <a:pt x="15406" y="11030"/>
                    <a:pt x="14722" y="11289"/>
                  </a:cubicBezTo>
                  <a:cubicBezTo>
                    <a:pt x="14027" y="11522"/>
                    <a:pt x="13153" y="11958"/>
                    <a:pt x="12253" y="12331"/>
                  </a:cubicBezTo>
                  <a:cubicBezTo>
                    <a:pt x="12029" y="12428"/>
                    <a:pt x="11805" y="12524"/>
                    <a:pt x="11585" y="12619"/>
                  </a:cubicBezTo>
                  <a:cubicBezTo>
                    <a:pt x="11370" y="12725"/>
                    <a:pt x="11159" y="12831"/>
                    <a:pt x="10954" y="12932"/>
                  </a:cubicBezTo>
                  <a:cubicBezTo>
                    <a:pt x="10545" y="13134"/>
                    <a:pt x="10163" y="13323"/>
                    <a:pt x="9835" y="13484"/>
                  </a:cubicBezTo>
                  <a:cubicBezTo>
                    <a:pt x="9507" y="13646"/>
                    <a:pt x="9233" y="13780"/>
                    <a:pt x="9042" y="13874"/>
                  </a:cubicBezTo>
                  <a:cubicBezTo>
                    <a:pt x="8856" y="13978"/>
                    <a:pt x="8750" y="14038"/>
                    <a:pt x="8750" y="14038"/>
                  </a:cubicBezTo>
                  <a:cubicBezTo>
                    <a:pt x="8750" y="14038"/>
                    <a:pt x="9692" y="15758"/>
                    <a:pt x="9692" y="15758"/>
                  </a:cubicBezTo>
                  <a:close/>
                  <a:moveTo>
                    <a:pt x="8243" y="13111"/>
                  </a:moveTo>
                  <a:cubicBezTo>
                    <a:pt x="8243" y="13111"/>
                    <a:pt x="8351" y="13051"/>
                    <a:pt x="8541" y="12945"/>
                  </a:cubicBezTo>
                  <a:cubicBezTo>
                    <a:pt x="8736" y="12849"/>
                    <a:pt x="9014" y="12712"/>
                    <a:pt x="9348" y="12548"/>
                  </a:cubicBezTo>
                  <a:cubicBezTo>
                    <a:pt x="9682" y="12384"/>
                    <a:pt x="10071" y="12191"/>
                    <a:pt x="10488" y="11985"/>
                  </a:cubicBezTo>
                  <a:cubicBezTo>
                    <a:pt x="10697" y="11882"/>
                    <a:pt x="10912" y="11775"/>
                    <a:pt x="11131" y="11666"/>
                  </a:cubicBezTo>
                  <a:cubicBezTo>
                    <a:pt x="11355" y="11570"/>
                    <a:pt x="11583" y="11472"/>
                    <a:pt x="11812" y="11373"/>
                  </a:cubicBezTo>
                  <a:cubicBezTo>
                    <a:pt x="12728" y="10992"/>
                    <a:pt x="13619" y="10550"/>
                    <a:pt x="14327" y="10312"/>
                  </a:cubicBezTo>
                  <a:cubicBezTo>
                    <a:pt x="15023" y="10048"/>
                    <a:pt x="15488" y="9872"/>
                    <a:pt x="15488" y="9872"/>
                  </a:cubicBezTo>
                  <a:lnTo>
                    <a:pt x="14795" y="8043"/>
                  </a:lnTo>
                  <a:cubicBezTo>
                    <a:pt x="14795" y="8043"/>
                    <a:pt x="14315" y="8224"/>
                    <a:pt x="13595" y="8497"/>
                  </a:cubicBezTo>
                  <a:cubicBezTo>
                    <a:pt x="12864" y="8746"/>
                    <a:pt x="11941" y="9198"/>
                    <a:pt x="10994" y="9594"/>
                  </a:cubicBezTo>
                  <a:cubicBezTo>
                    <a:pt x="10040" y="9978"/>
                    <a:pt x="9145" y="10483"/>
                    <a:pt x="8447" y="10808"/>
                  </a:cubicBezTo>
                  <a:cubicBezTo>
                    <a:pt x="8101" y="10978"/>
                    <a:pt x="7813" y="11119"/>
                    <a:pt x="7612" y="11218"/>
                  </a:cubicBezTo>
                  <a:cubicBezTo>
                    <a:pt x="7415" y="11327"/>
                    <a:pt x="7304" y="11389"/>
                    <a:pt x="7304" y="11389"/>
                  </a:cubicBezTo>
                  <a:cubicBezTo>
                    <a:pt x="7304" y="11389"/>
                    <a:pt x="8243" y="13111"/>
                    <a:pt x="8243" y="13111"/>
                  </a:cubicBezTo>
                  <a:close/>
                  <a:moveTo>
                    <a:pt x="6798" y="10461"/>
                  </a:moveTo>
                  <a:cubicBezTo>
                    <a:pt x="6798" y="10461"/>
                    <a:pt x="6912" y="10398"/>
                    <a:pt x="7112" y="10287"/>
                  </a:cubicBezTo>
                  <a:cubicBezTo>
                    <a:pt x="7317" y="10187"/>
                    <a:pt x="7610" y="10042"/>
                    <a:pt x="7961" y="9870"/>
                  </a:cubicBezTo>
                  <a:cubicBezTo>
                    <a:pt x="8671" y="9538"/>
                    <a:pt x="9584" y="9027"/>
                    <a:pt x="10554" y="8635"/>
                  </a:cubicBezTo>
                  <a:cubicBezTo>
                    <a:pt x="11518" y="8231"/>
                    <a:pt x="12458" y="7773"/>
                    <a:pt x="13202" y="7520"/>
                  </a:cubicBezTo>
                  <a:cubicBezTo>
                    <a:pt x="13935" y="7242"/>
                    <a:pt x="14424" y="7057"/>
                    <a:pt x="14424" y="7057"/>
                  </a:cubicBezTo>
                  <a:lnTo>
                    <a:pt x="13734" y="5227"/>
                  </a:lnTo>
                  <a:cubicBezTo>
                    <a:pt x="13734" y="5227"/>
                    <a:pt x="13230" y="5418"/>
                    <a:pt x="12473" y="5705"/>
                  </a:cubicBezTo>
                  <a:cubicBezTo>
                    <a:pt x="11706" y="5968"/>
                    <a:pt x="10733" y="6435"/>
                    <a:pt x="9739" y="6855"/>
                  </a:cubicBezTo>
                  <a:cubicBezTo>
                    <a:pt x="8738" y="7261"/>
                    <a:pt x="7794" y="7784"/>
                    <a:pt x="7062" y="8128"/>
                  </a:cubicBezTo>
                  <a:cubicBezTo>
                    <a:pt x="6699" y="8307"/>
                    <a:pt x="6397" y="8456"/>
                    <a:pt x="6185" y="8560"/>
                  </a:cubicBezTo>
                  <a:cubicBezTo>
                    <a:pt x="5978" y="8673"/>
                    <a:pt x="5861" y="8738"/>
                    <a:pt x="5861" y="8738"/>
                  </a:cubicBezTo>
                  <a:cubicBezTo>
                    <a:pt x="5861" y="8738"/>
                    <a:pt x="6798" y="10461"/>
                    <a:pt x="6798" y="10461"/>
                  </a:cubicBezTo>
                  <a:close/>
                  <a:moveTo>
                    <a:pt x="5357" y="7810"/>
                  </a:moveTo>
                  <a:cubicBezTo>
                    <a:pt x="5357" y="7810"/>
                    <a:pt x="5477" y="7744"/>
                    <a:pt x="5687" y="7629"/>
                  </a:cubicBezTo>
                  <a:cubicBezTo>
                    <a:pt x="5902" y="7524"/>
                    <a:pt x="6210" y="7372"/>
                    <a:pt x="6579" y="7191"/>
                  </a:cubicBezTo>
                  <a:cubicBezTo>
                    <a:pt x="7322" y="6839"/>
                    <a:pt x="8283" y="6309"/>
                    <a:pt x="9301" y="5896"/>
                  </a:cubicBezTo>
                  <a:cubicBezTo>
                    <a:pt x="10311" y="5468"/>
                    <a:pt x="11302" y="4995"/>
                    <a:pt x="12081" y="4727"/>
                  </a:cubicBezTo>
                  <a:cubicBezTo>
                    <a:pt x="12851" y="4435"/>
                    <a:pt x="13364" y="4241"/>
                    <a:pt x="13364" y="4241"/>
                  </a:cubicBezTo>
                  <a:lnTo>
                    <a:pt x="12677" y="2408"/>
                  </a:lnTo>
                  <a:cubicBezTo>
                    <a:pt x="12677" y="2408"/>
                    <a:pt x="12148" y="2609"/>
                    <a:pt x="11355" y="2910"/>
                  </a:cubicBezTo>
                  <a:cubicBezTo>
                    <a:pt x="10551" y="3188"/>
                    <a:pt x="9528" y="3670"/>
                    <a:pt x="8489" y="4114"/>
                  </a:cubicBezTo>
                  <a:cubicBezTo>
                    <a:pt x="7440" y="4543"/>
                    <a:pt x="6447" y="5084"/>
                    <a:pt x="5682" y="5448"/>
                  </a:cubicBezTo>
                  <a:cubicBezTo>
                    <a:pt x="5302" y="5635"/>
                    <a:pt x="4985" y="5792"/>
                    <a:pt x="4763" y="5901"/>
                  </a:cubicBezTo>
                  <a:cubicBezTo>
                    <a:pt x="4542" y="6012"/>
                    <a:pt x="4421" y="6085"/>
                    <a:pt x="4422" y="6085"/>
                  </a:cubicBezTo>
                  <a:cubicBezTo>
                    <a:pt x="4422" y="6085"/>
                    <a:pt x="5357" y="7810"/>
                    <a:pt x="5357" y="7810"/>
                  </a:cubicBezTo>
                  <a:close/>
                  <a:moveTo>
                    <a:pt x="18442" y="15206"/>
                  </a:moveTo>
                  <a:cubicBezTo>
                    <a:pt x="18442" y="15206"/>
                    <a:pt x="18529" y="15169"/>
                    <a:pt x="18666" y="15132"/>
                  </a:cubicBezTo>
                  <a:cubicBezTo>
                    <a:pt x="18802" y="15091"/>
                    <a:pt x="18984" y="15038"/>
                    <a:pt x="19165" y="14984"/>
                  </a:cubicBezTo>
                  <a:cubicBezTo>
                    <a:pt x="19526" y="14876"/>
                    <a:pt x="19888" y="14766"/>
                    <a:pt x="19888" y="14766"/>
                  </a:cubicBezTo>
                  <a:lnTo>
                    <a:pt x="19276" y="12911"/>
                  </a:lnTo>
                  <a:cubicBezTo>
                    <a:pt x="19276" y="12911"/>
                    <a:pt x="18901" y="13024"/>
                    <a:pt x="18525" y="13137"/>
                  </a:cubicBezTo>
                  <a:cubicBezTo>
                    <a:pt x="18337" y="13193"/>
                    <a:pt x="18149" y="13249"/>
                    <a:pt x="18008" y="13292"/>
                  </a:cubicBezTo>
                  <a:cubicBezTo>
                    <a:pt x="17866" y="13331"/>
                    <a:pt x="17775" y="13367"/>
                    <a:pt x="17775" y="13367"/>
                  </a:cubicBezTo>
                  <a:cubicBezTo>
                    <a:pt x="17775" y="13367"/>
                    <a:pt x="18442" y="15206"/>
                    <a:pt x="18442" y="15206"/>
                  </a:cubicBezTo>
                  <a:close/>
                  <a:moveTo>
                    <a:pt x="17416" y="12375"/>
                  </a:moveTo>
                  <a:lnTo>
                    <a:pt x="18947" y="11911"/>
                  </a:lnTo>
                  <a:lnTo>
                    <a:pt x="18338" y="10053"/>
                  </a:lnTo>
                  <a:lnTo>
                    <a:pt x="16752" y="10535"/>
                  </a:lnTo>
                  <a:cubicBezTo>
                    <a:pt x="16752" y="10535"/>
                    <a:pt x="17416" y="12375"/>
                    <a:pt x="17416" y="12375"/>
                  </a:cubicBezTo>
                  <a:close/>
                  <a:moveTo>
                    <a:pt x="16395" y="9544"/>
                  </a:moveTo>
                  <a:lnTo>
                    <a:pt x="18011" y="9053"/>
                  </a:lnTo>
                  <a:lnTo>
                    <a:pt x="17404" y="7194"/>
                  </a:lnTo>
                  <a:lnTo>
                    <a:pt x="15733" y="7703"/>
                  </a:lnTo>
                  <a:cubicBezTo>
                    <a:pt x="15733" y="7703"/>
                    <a:pt x="16395" y="9544"/>
                    <a:pt x="16395" y="9544"/>
                  </a:cubicBezTo>
                  <a:close/>
                  <a:moveTo>
                    <a:pt x="15378" y="6712"/>
                  </a:moveTo>
                  <a:lnTo>
                    <a:pt x="17078" y="6193"/>
                  </a:lnTo>
                  <a:lnTo>
                    <a:pt x="16475" y="4334"/>
                  </a:lnTo>
                  <a:lnTo>
                    <a:pt x="14720" y="4871"/>
                  </a:lnTo>
                  <a:cubicBezTo>
                    <a:pt x="14720" y="4871"/>
                    <a:pt x="15378" y="6712"/>
                    <a:pt x="15378" y="6712"/>
                  </a:cubicBezTo>
                  <a:close/>
                  <a:moveTo>
                    <a:pt x="14366" y="3880"/>
                  </a:moveTo>
                  <a:lnTo>
                    <a:pt x="16150" y="3333"/>
                  </a:lnTo>
                  <a:lnTo>
                    <a:pt x="15550" y="1473"/>
                  </a:lnTo>
                  <a:lnTo>
                    <a:pt x="13711" y="2038"/>
                  </a:lnTo>
                  <a:cubicBezTo>
                    <a:pt x="13711" y="2038"/>
                    <a:pt x="14366" y="3880"/>
                    <a:pt x="14366" y="3880"/>
                  </a:cubicBezTo>
                  <a:close/>
                  <a:moveTo>
                    <a:pt x="16885" y="13689"/>
                  </a:moveTo>
                  <a:lnTo>
                    <a:pt x="15404" y="14212"/>
                  </a:lnTo>
                  <a:lnTo>
                    <a:pt x="16158" y="16018"/>
                  </a:lnTo>
                  <a:lnTo>
                    <a:pt x="17585" y="15516"/>
                  </a:lnTo>
                  <a:cubicBezTo>
                    <a:pt x="17585" y="15516"/>
                    <a:pt x="16885" y="13689"/>
                    <a:pt x="16885" y="13689"/>
                  </a:cubicBezTo>
                  <a:close/>
                  <a:moveTo>
                    <a:pt x="14231" y="14773"/>
                  </a:moveTo>
                  <a:cubicBezTo>
                    <a:pt x="14231" y="14773"/>
                    <a:pt x="13868" y="14921"/>
                    <a:pt x="13505" y="15071"/>
                  </a:cubicBezTo>
                  <a:cubicBezTo>
                    <a:pt x="13323" y="15144"/>
                    <a:pt x="13142" y="15218"/>
                    <a:pt x="13005" y="15273"/>
                  </a:cubicBezTo>
                  <a:cubicBezTo>
                    <a:pt x="12867" y="15326"/>
                    <a:pt x="12781" y="15374"/>
                    <a:pt x="12781" y="15374"/>
                  </a:cubicBezTo>
                  <a:lnTo>
                    <a:pt x="13631" y="17139"/>
                  </a:lnTo>
                  <a:cubicBezTo>
                    <a:pt x="13631" y="17139"/>
                    <a:pt x="13715" y="17095"/>
                    <a:pt x="13846" y="17042"/>
                  </a:cubicBezTo>
                  <a:cubicBezTo>
                    <a:pt x="13977" y="16988"/>
                    <a:pt x="14153" y="16917"/>
                    <a:pt x="14328" y="16847"/>
                  </a:cubicBezTo>
                  <a:cubicBezTo>
                    <a:pt x="14678" y="16704"/>
                    <a:pt x="15028" y="16561"/>
                    <a:pt x="15028" y="16561"/>
                  </a:cubicBezTo>
                  <a:cubicBezTo>
                    <a:pt x="15028" y="16561"/>
                    <a:pt x="14231" y="14773"/>
                    <a:pt x="14231" y="14773"/>
                  </a:cubicBezTo>
                  <a:close/>
                  <a:moveTo>
                    <a:pt x="11850" y="21571"/>
                  </a:moveTo>
                  <a:cubicBezTo>
                    <a:pt x="11850" y="21571"/>
                    <a:pt x="8872" y="16375"/>
                    <a:pt x="5894" y="11178"/>
                  </a:cubicBezTo>
                  <a:cubicBezTo>
                    <a:pt x="2947" y="5964"/>
                    <a:pt x="0" y="750"/>
                    <a:pt x="0" y="750"/>
                  </a:cubicBezTo>
                  <a:cubicBezTo>
                    <a:pt x="0" y="750"/>
                    <a:pt x="262" y="712"/>
                    <a:pt x="720" y="645"/>
                  </a:cubicBezTo>
                  <a:cubicBezTo>
                    <a:pt x="1173" y="573"/>
                    <a:pt x="1824" y="482"/>
                    <a:pt x="2617" y="413"/>
                  </a:cubicBezTo>
                  <a:cubicBezTo>
                    <a:pt x="3395" y="341"/>
                    <a:pt x="4304" y="256"/>
                    <a:pt x="5277" y="164"/>
                  </a:cubicBezTo>
                  <a:cubicBezTo>
                    <a:pt x="6252" y="105"/>
                    <a:pt x="7290" y="69"/>
                    <a:pt x="8308" y="29"/>
                  </a:cubicBezTo>
                  <a:cubicBezTo>
                    <a:pt x="9319" y="-29"/>
                    <a:pt x="10357" y="17"/>
                    <a:pt x="11299" y="21"/>
                  </a:cubicBezTo>
                  <a:cubicBezTo>
                    <a:pt x="12243" y="30"/>
                    <a:pt x="13113" y="49"/>
                    <a:pt x="13868" y="112"/>
                  </a:cubicBezTo>
                  <a:cubicBezTo>
                    <a:pt x="15350" y="216"/>
                    <a:pt x="16338" y="285"/>
                    <a:pt x="16338" y="285"/>
                  </a:cubicBezTo>
                  <a:cubicBezTo>
                    <a:pt x="16338" y="285"/>
                    <a:pt x="17643" y="4556"/>
                    <a:pt x="18949" y="8825"/>
                  </a:cubicBezTo>
                  <a:cubicBezTo>
                    <a:pt x="20274" y="13090"/>
                    <a:pt x="21600" y="17353"/>
                    <a:pt x="21600" y="17353"/>
                  </a:cubicBezTo>
                  <a:lnTo>
                    <a:pt x="20057" y="17863"/>
                  </a:lnTo>
                  <a:lnTo>
                    <a:pt x="19507" y="16293"/>
                  </a:lnTo>
                  <a:cubicBezTo>
                    <a:pt x="19507" y="16293"/>
                    <a:pt x="19039" y="16425"/>
                    <a:pt x="18364" y="16697"/>
                  </a:cubicBezTo>
                  <a:cubicBezTo>
                    <a:pt x="17689" y="16967"/>
                    <a:pt x="16762" y="17261"/>
                    <a:pt x="15883" y="17675"/>
                  </a:cubicBezTo>
                  <a:cubicBezTo>
                    <a:pt x="15437" y="17866"/>
                    <a:pt x="14991" y="18057"/>
                    <a:pt x="14573" y="18236"/>
                  </a:cubicBezTo>
                  <a:cubicBezTo>
                    <a:pt x="14156" y="18417"/>
                    <a:pt x="13783" y="18622"/>
                    <a:pt x="13455" y="18778"/>
                  </a:cubicBezTo>
                  <a:cubicBezTo>
                    <a:pt x="12800" y="19096"/>
                    <a:pt x="12363" y="19308"/>
                    <a:pt x="12363" y="19308"/>
                  </a:cubicBezTo>
                  <a:lnTo>
                    <a:pt x="13179" y="20832"/>
                  </a:lnTo>
                  <a:cubicBezTo>
                    <a:pt x="13179" y="20832"/>
                    <a:pt x="13094" y="20874"/>
                    <a:pt x="12967" y="20939"/>
                  </a:cubicBezTo>
                  <a:cubicBezTo>
                    <a:pt x="12843" y="21009"/>
                    <a:pt x="12678" y="21103"/>
                    <a:pt x="12512" y="21198"/>
                  </a:cubicBezTo>
                  <a:cubicBezTo>
                    <a:pt x="12181" y="21384"/>
                    <a:pt x="11850" y="21571"/>
                    <a:pt x="11850" y="21571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8" name="Shape 10837"/>
            <p:cNvSpPr/>
            <p:nvPr/>
          </p:nvSpPr>
          <p:spPr>
            <a:xfrm>
              <a:off x="5265624" y="1799514"/>
              <a:ext cx="614771" cy="665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18088" y="8425"/>
                  </a:moveTo>
                  <a:cubicBezTo>
                    <a:pt x="18088" y="8425"/>
                    <a:pt x="17462" y="8066"/>
                    <a:pt x="16469" y="7620"/>
                  </a:cubicBezTo>
                  <a:cubicBezTo>
                    <a:pt x="15488" y="7154"/>
                    <a:pt x="14179" y="6534"/>
                    <a:pt x="12870" y="5913"/>
                  </a:cubicBezTo>
                  <a:cubicBezTo>
                    <a:pt x="11529" y="5353"/>
                    <a:pt x="10190" y="4795"/>
                    <a:pt x="9184" y="4374"/>
                  </a:cubicBezTo>
                  <a:cubicBezTo>
                    <a:pt x="8187" y="3937"/>
                    <a:pt x="7498" y="3700"/>
                    <a:pt x="7498" y="3700"/>
                  </a:cubicBezTo>
                  <a:lnTo>
                    <a:pt x="6419" y="6096"/>
                  </a:lnTo>
                  <a:cubicBezTo>
                    <a:pt x="6419" y="6096"/>
                    <a:pt x="7091" y="6326"/>
                    <a:pt x="8061" y="6753"/>
                  </a:cubicBezTo>
                  <a:cubicBezTo>
                    <a:pt x="9040" y="7160"/>
                    <a:pt x="10344" y="7705"/>
                    <a:pt x="11649" y="8249"/>
                  </a:cubicBezTo>
                  <a:cubicBezTo>
                    <a:pt x="12923" y="8854"/>
                    <a:pt x="14197" y="9458"/>
                    <a:pt x="15153" y="9911"/>
                  </a:cubicBezTo>
                  <a:cubicBezTo>
                    <a:pt x="16120" y="10344"/>
                    <a:pt x="16729" y="10696"/>
                    <a:pt x="16729" y="10695"/>
                  </a:cubicBezTo>
                  <a:cubicBezTo>
                    <a:pt x="16729" y="10695"/>
                    <a:pt x="18088" y="8425"/>
                    <a:pt x="18088" y="8425"/>
                  </a:cubicBezTo>
                  <a:close/>
                  <a:moveTo>
                    <a:pt x="15689" y="12432"/>
                  </a:moveTo>
                  <a:cubicBezTo>
                    <a:pt x="15689" y="12432"/>
                    <a:pt x="15093" y="12087"/>
                    <a:pt x="14145" y="11664"/>
                  </a:cubicBezTo>
                  <a:cubicBezTo>
                    <a:pt x="13210" y="11220"/>
                    <a:pt x="11962" y="10628"/>
                    <a:pt x="10714" y="10036"/>
                  </a:cubicBezTo>
                  <a:cubicBezTo>
                    <a:pt x="9437" y="9503"/>
                    <a:pt x="8160" y="8971"/>
                    <a:pt x="7201" y="8571"/>
                  </a:cubicBezTo>
                  <a:cubicBezTo>
                    <a:pt x="6252" y="8152"/>
                    <a:pt x="5595" y="7928"/>
                    <a:pt x="5595" y="7927"/>
                  </a:cubicBezTo>
                  <a:lnTo>
                    <a:pt x="4515" y="10322"/>
                  </a:lnTo>
                  <a:cubicBezTo>
                    <a:pt x="4515" y="10322"/>
                    <a:pt x="5155" y="10540"/>
                    <a:pt x="6078" y="10948"/>
                  </a:cubicBezTo>
                  <a:cubicBezTo>
                    <a:pt x="7009" y="11337"/>
                    <a:pt x="8252" y="11854"/>
                    <a:pt x="9494" y="12372"/>
                  </a:cubicBezTo>
                  <a:cubicBezTo>
                    <a:pt x="10706" y="12948"/>
                    <a:pt x="11919" y="13524"/>
                    <a:pt x="12829" y="13955"/>
                  </a:cubicBezTo>
                  <a:cubicBezTo>
                    <a:pt x="13751" y="14366"/>
                    <a:pt x="14329" y="14702"/>
                    <a:pt x="14329" y="14701"/>
                  </a:cubicBezTo>
                  <a:cubicBezTo>
                    <a:pt x="14329" y="14701"/>
                    <a:pt x="15689" y="12432"/>
                    <a:pt x="15689" y="12432"/>
                  </a:cubicBezTo>
                  <a:close/>
                  <a:moveTo>
                    <a:pt x="13290" y="16438"/>
                  </a:moveTo>
                  <a:cubicBezTo>
                    <a:pt x="13290" y="16438"/>
                    <a:pt x="12724" y="16109"/>
                    <a:pt x="11821" y="15708"/>
                  </a:cubicBezTo>
                  <a:cubicBezTo>
                    <a:pt x="10932" y="15286"/>
                    <a:pt x="9746" y="14722"/>
                    <a:pt x="8559" y="14160"/>
                  </a:cubicBezTo>
                  <a:cubicBezTo>
                    <a:pt x="7344" y="13653"/>
                    <a:pt x="6130" y="13147"/>
                    <a:pt x="5218" y="12767"/>
                  </a:cubicBezTo>
                  <a:cubicBezTo>
                    <a:pt x="4316" y="12368"/>
                    <a:pt x="3691" y="12155"/>
                    <a:pt x="3691" y="12155"/>
                  </a:cubicBezTo>
                  <a:lnTo>
                    <a:pt x="2612" y="14549"/>
                  </a:lnTo>
                  <a:cubicBezTo>
                    <a:pt x="2612" y="14550"/>
                    <a:pt x="3220" y="14755"/>
                    <a:pt x="4095" y="15144"/>
                  </a:cubicBezTo>
                  <a:cubicBezTo>
                    <a:pt x="4979" y="15513"/>
                    <a:pt x="6159" y="16004"/>
                    <a:pt x="7339" y="16495"/>
                  </a:cubicBezTo>
                  <a:cubicBezTo>
                    <a:pt x="8489" y="17042"/>
                    <a:pt x="9642" y="17589"/>
                    <a:pt x="10505" y="17999"/>
                  </a:cubicBezTo>
                  <a:cubicBezTo>
                    <a:pt x="11381" y="18388"/>
                    <a:pt x="11929" y="18708"/>
                    <a:pt x="11929" y="18708"/>
                  </a:cubicBezTo>
                  <a:cubicBezTo>
                    <a:pt x="11929" y="18708"/>
                    <a:pt x="13290" y="16438"/>
                    <a:pt x="13290" y="16438"/>
                  </a:cubicBezTo>
                  <a:close/>
                  <a:moveTo>
                    <a:pt x="13373" y="2903"/>
                  </a:moveTo>
                  <a:cubicBezTo>
                    <a:pt x="13097" y="3446"/>
                    <a:pt x="13253" y="4036"/>
                    <a:pt x="13715" y="4231"/>
                  </a:cubicBezTo>
                  <a:cubicBezTo>
                    <a:pt x="14166" y="4447"/>
                    <a:pt x="14765" y="4189"/>
                    <a:pt x="15052" y="3653"/>
                  </a:cubicBezTo>
                  <a:cubicBezTo>
                    <a:pt x="15338" y="3119"/>
                    <a:pt x="15194" y="2506"/>
                    <a:pt x="14732" y="2284"/>
                  </a:cubicBezTo>
                  <a:cubicBezTo>
                    <a:pt x="14258" y="2083"/>
                    <a:pt x="13647" y="2365"/>
                    <a:pt x="13373" y="2903"/>
                  </a:cubicBezTo>
                  <a:close/>
                  <a:moveTo>
                    <a:pt x="21600" y="6597"/>
                  </a:moveTo>
                  <a:lnTo>
                    <a:pt x="12211" y="21585"/>
                  </a:lnTo>
                  <a:lnTo>
                    <a:pt x="10693" y="20774"/>
                  </a:lnTo>
                  <a:lnTo>
                    <a:pt x="10890" y="20445"/>
                  </a:lnTo>
                  <a:cubicBezTo>
                    <a:pt x="10890" y="20445"/>
                    <a:pt x="10354" y="20131"/>
                    <a:pt x="9498" y="19752"/>
                  </a:cubicBezTo>
                  <a:cubicBezTo>
                    <a:pt x="8654" y="19351"/>
                    <a:pt x="7529" y="18816"/>
                    <a:pt x="6405" y="18282"/>
                  </a:cubicBezTo>
                  <a:cubicBezTo>
                    <a:pt x="5251" y="17802"/>
                    <a:pt x="4099" y="17323"/>
                    <a:pt x="3236" y="16963"/>
                  </a:cubicBezTo>
                  <a:cubicBezTo>
                    <a:pt x="2380" y="16583"/>
                    <a:pt x="1787" y="16382"/>
                    <a:pt x="1787" y="16382"/>
                  </a:cubicBezTo>
                  <a:lnTo>
                    <a:pt x="1631" y="16729"/>
                  </a:lnTo>
                  <a:lnTo>
                    <a:pt x="0" y="16142"/>
                  </a:lnTo>
                  <a:lnTo>
                    <a:pt x="6864" y="28"/>
                  </a:lnTo>
                  <a:cubicBezTo>
                    <a:pt x="6864" y="28"/>
                    <a:pt x="7411" y="21"/>
                    <a:pt x="8231" y="12"/>
                  </a:cubicBezTo>
                  <a:cubicBezTo>
                    <a:pt x="9055" y="-3"/>
                    <a:pt x="10162" y="-15"/>
                    <a:pt x="11249" y="45"/>
                  </a:cubicBezTo>
                  <a:cubicBezTo>
                    <a:pt x="13471" y="135"/>
                    <a:pt x="15693" y="223"/>
                    <a:pt x="15693" y="223"/>
                  </a:cubicBezTo>
                  <a:cubicBezTo>
                    <a:pt x="15693" y="223"/>
                    <a:pt x="17215" y="1800"/>
                    <a:pt x="18737" y="3377"/>
                  </a:cubicBezTo>
                  <a:cubicBezTo>
                    <a:pt x="19497" y="4139"/>
                    <a:pt x="20200" y="4969"/>
                    <a:pt x="20725" y="5582"/>
                  </a:cubicBezTo>
                  <a:cubicBezTo>
                    <a:pt x="21251" y="6190"/>
                    <a:pt x="21600" y="6597"/>
                    <a:pt x="21600" y="65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19" name="Shape 10838"/>
            <p:cNvSpPr/>
            <p:nvPr/>
          </p:nvSpPr>
          <p:spPr>
            <a:xfrm>
              <a:off x="6482341" y="2658373"/>
              <a:ext cx="1208420" cy="959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6" y="13754"/>
                  </a:moveTo>
                  <a:cubicBezTo>
                    <a:pt x="1986" y="13754"/>
                    <a:pt x="2166" y="14106"/>
                    <a:pt x="2438" y="14634"/>
                  </a:cubicBezTo>
                  <a:cubicBezTo>
                    <a:pt x="2702" y="15169"/>
                    <a:pt x="3016" y="15909"/>
                    <a:pt x="3355" y="16631"/>
                  </a:cubicBezTo>
                  <a:cubicBezTo>
                    <a:pt x="3707" y="17345"/>
                    <a:pt x="3985" y="18108"/>
                    <a:pt x="4217" y="18664"/>
                  </a:cubicBezTo>
                  <a:cubicBezTo>
                    <a:pt x="4446" y="19223"/>
                    <a:pt x="4599" y="19595"/>
                    <a:pt x="4599" y="19595"/>
                  </a:cubicBezTo>
                  <a:lnTo>
                    <a:pt x="5882" y="18802"/>
                  </a:lnTo>
                  <a:cubicBezTo>
                    <a:pt x="5882" y="18802"/>
                    <a:pt x="5725" y="18419"/>
                    <a:pt x="5490" y="17843"/>
                  </a:cubicBezTo>
                  <a:cubicBezTo>
                    <a:pt x="5251" y="17270"/>
                    <a:pt x="4963" y="16486"/>
                    <a:pt x="4602" y="15750"/>
                  </a:cubicBezTo>
                  <a:cubicBezTo>
                    <a:pt x="4254" y="15005"/>
                    <a:pt x="3929" y="14244"/>
                    <a:pt x="3657" y="13694"/>
                  </a:cubicBezTo>
                  <a:cubicBezTo>
                    <a:pt x="3377" y="13149"/>
                    <a:pt x="3191" y="12786"/>
                    <a:pt x="3191" y="12786"/>
                  </a:cubicBezTo>
                  <a:cubicBezTo>
                    <a:pt x="3191" y="12786"/>
                    <a:pt x="1986" y="13754"/>
                    <a:pt x="1986" y="13754"/>
                  </a:cubicBezTo>
                  <a:close/>
                  <a:moveTo>
                    <a:pt x="4113" y="12048"/>
                  </a:moveTo>
                  <a:cubicBezTo>
                    <a:pt x="4113" y="12048"/>
                    <a:pt x="4303" y="12419"/>
                    <a:pt x="4588" y="12975"/>
                  </a:cubicBezTo>
                  <a:cubicBezTo>
                    <a:pt x="4866" y="13538"/>
                    <a:pt x="5198" y="14315"/>
                    <a:pt x="5554" y="15076"/>
                  </a:cubicBezTo>
                  <a:cubicBezTo>
                    <a:pt x="5922" y="15829"/>
                    <a:pt x="6218" y="16630"/>
                    <a:pt x="6462" y="17216"/>
                  </a:cubicBezTo>
                  <a:cubicBezTo>
                    <a:pt x="6703" y="17804"/>
                    <a:pt x="6863" y="18196"/>
                    <a:pt x="6863" y="18196"/>
                  </a:cubicBezTo>
                  <a:lnTo>
                    <a:pt x="8147" y="17403"/>
                  </a:lnTo>
                  <a:cubicBezTo>
                    <a:pt x="8147" y="17403"/>
                    <a:pt x="7981" y="17000"/>
                    <a:pt x="7734" y="16395"/>
                  </a:cubicBezTo>
                  <a:cubicBezTo>
                    <a:pt x="7484" y="15792"/>
                    <a:pt x="7178" y="14969"/>
                    <a:pt x="6801" y="14194"/>
                  </a:cubicBezTo>
                  <a:cubicBezTo>
                    <a:pt x="6436" y="13412"/>
                    <a:pt x="6093" y="12613"/>
                    <a:pt x="5808" y="12035"/>
                  </a:cubicBezTo>
                  <a:cubicBezTo>
                    <a:pt x="5514" y="11462"/>
                    <a:pt x="5319" y="11080"/>
                    <a:pt x="5319" y="11080"/>
                  </a:cubicBezTo>
                  <a:cubicBezTo>
                    <a:pt x="5319" y="11080"/>
                    <a:pt x="4113" y="12048"/>
                    <a:pt x="4113" y="12048"/>
                  </a:cubicBezTo>
                  <a:close/>
                  <a:moveTo>
                    <a:pt x="6241" y="10340"/>
                  </a:moveTo>
                  <a:cubicBezTo>
                    <a:pt x="6241" y="10340"/>
                    <a:pt x="6440" y="10730"/>
                    <a:pt x="6740" y="11315"/>
                  </a:cubicBezTo>
                  <a:cubicBezTo>
                    <a:pt x="7031" y="11906"/>
                    <a:pt x="7382" y="12721"/>
                    <a:pt x="7754" y="13520"/>
                  </a:cubicBezTo>
                  <a:cubicBezTo>
                    <a:pt x="8140" y="14312"/>
                    <a:pt x="8452" y="15151"/>
                    <a:pt x="8707" y="15767"/>
                  </a:cubicBezTo>
                  <a:cubicBezTo>
                    <a:pt x="8960" y="16384"/>
                    <a:pt x="9128" y="16797"/>
                    <a:pt x="9128" y="16797"/>
                  </a:cubicBezTo>
                  <a:lnTo>
                    <a:pt x="10411" y="16004"/>
                  </a:lnTo>
                  <a:cubicBezTo>
                    <a:pt x="10411" y="16004"/>
                    <a:pt x="10238" y="15581"/>
                    <a:pt x="9979" y="14946"/>
                  </a:cubicBezTo>
                  <a:cubicBezTo>
                    <a:pt x="9717" y="14314"/>
                    <a:pt x="9395" y="13452"/>
                    <a:pt x="9001" y="12639"/>
                  </a:cubicBezTo>
                  <a:cubicBezTo>
                    <a:pt x="8618" y="11818"/>
                    <a:pt x="8257" y="10981"/>
                    <a:pt x="7958" y="10375"/>
                  </a:cubicBezTo>
                  <a:cubicBezTo>
                    <a:pt x="7651" y="9775"/>
                    <a:pt x="7447" y="9374"/>
                    <a:pt x="7447" y="9374"/>
                  </a:cubicBezTo>
                  <a:cubicBezTo>
                    <a:pt x="7447" y="9374"/>
                    <a:pt x="6241" y="10340"/>
                    <a:pt x="6241" y="10340"/>
                  </a:cubicBezTo>
                  <a:close/>
                  <a:moveTo>
                    <a:pt x="8368" y="8636"/>
                  </a:moveTo>
                  <a:cubicBezTo>
                    <a:pt x="8368" y="8636"/>
                    <a:pt x="8577" y="9044"/>
                    <a:pt x="8889" y="9657"/>
                  </a:cubicBezTo>
                  <a:cubicBezTo>
                    <a:pt x="9194" y="10275"/>
                    <a:pt x="9563" y="11128"/>
                    <a:pt x="9953" y="11965"/>
                  </a:cubicBezTo>
                  <a:cubicBezTo>
                    <a:pt x="10355" y="12795"/>
                    <a:pt x="10683" y="13674"/>
                    <a:pt x="10951" y="14319"/>
                  </a:cubicBezTo>
                  <a:cubicBezTo>
                    <a:pt x="11216" y="14966"/>
                    <a:pt x="11391" y="15398"/>
                    <a:pt x="11391" y="15398"/>
                  </a:cubicBezTo>
                  <a:lnTo>
                    <a:pt x="12675" y="14604"/>
                  </a:lnTo>
                  <a:cubicBezTo>
                    <a:pt x="12675" y="14604"/>
                    <a:pt x="12495" y="14162"/>
                    <a:pt x="12224" y="13498"/>
                  </a:cubicBezTo>
                  <a:cubicBezTo>
                    <a:pt x="11949" y="12836"/>
                    <a:pt x="11612" y="11935"/>
                    <a:pt x="11200" y="11084"/>
                  </a:cubicBezTo>
                  <a:cubicBezTo>
                    <a:pt x="10800" y="10225"/>
                    <a:pt x="10421" y="9350"/>
                    <a:pt x="10109" y="8716"/>
                  </a:cubicBezTo>
                  <a:cubicBezTo>
                    <a:pt x="9788" y="8088"/>
                    <a:pt x="9574" y="7669"/>
                    <a:pt x="9574" y="7669"/>
                  </a:cubicBezTo>
                  <a:cubicBezTo>
                    <a:pt x="9574" y="7669"/>
                    <a:pt x="8368" y="8636"/>
                    <a:pt x="8368" y="8636"/>
                  </a:cubicBezTo>
                  <a:close/>
                  <a:moveTo>
                    <a:pt x="10496" y="6929"/>
                  </a:moveTo>
                  <a:cubicBezTo>
                    <a:pt x="10496" y="6929"/>
                    <a:pt x="10714" y="7356"/>
                    <a:pt x="11041" y="7996"/>
                  </a:cubicBezTo>
                  <a:cubicBezTo>
                    <a:pt x="11360" y="8643"/>
                    <a:pt x="11746" y="9534"/>
                    <a:pt x="12153" y="10410"/>
                  </a:cubicBezTo>
                  <a:cubicBezTo>
                    <a:pt x="12572" y="11278"/>
                    <a:pt x="12917" y="12195"/>
                    <a:pt x="13197" y="12870"/>
                  </a:cubicBezTo>
                  <a:cubicBezTo>
                    <a:pt x="13473" y="13547"/>
                    <a:pt x="13657" y="13998"/>
                    <a:pt x="13657" y="13998"/>
                  </a:cubicBezTo>
                  <a:lnTo>
                    <a:pt x="14939" y="13205"/>
                  </a:lnTo>
                  <a:cubicBezTo>
                    <a:pt x="14939" y="13205"/>
                    <a:pt x="14751" y="12743"/>
                    <a:pt x="14468" y="12050"/>
                  </a:cubicBezTo>
                  <a:cubicBezTo>
                    <a:pt x="14182" y="11358"/>
                    <a:pt x="13828" y="10418"/>
                    <a:pt x="13399" y="9529"/>
                  </a:cubicBezTo>
                  <a:cubicBezTo>
                    <a:pt x="12982" y="8632"/>
                    <a:pt x="12586" y="7719"/>
                    <a:pt x="12259" y="7056"/>
                  </a:cubicBezTo>
                  <a:cubicBezTo>
                    <a:pt x="11925" y="6400"/>
                    <a:pt x="11702" y="5963"/>
                    <a:pt x="11702" y="5963"/>
                  </a:cubicBezTo>
                  <a:cubicBezTo>
                    <a:pt x="11702" y="5963"/>
                    <a:pt x="10496" y="6929"/>
                    <a:pt x="10496" y="6929"/>
                  </a:cubicBezTo>
                  <a:close/>
                  <a:moveTo>
                    <a:pt x="12623" y="5224"/>
                  </a:moveTo>
                  <a:cubicBezTo>
                    <a:pt x="12623" y="5224"/>
                    <a:pt x="12850" y="5669"/>
                    <a:pt x="13190" y="6338"/>
                  </a:cubicBezTo>
                  <a:cubicBezTo>
                    <a:pt x="13523" y="7013"/>
                    <a:pt x="13927" y="7941"/>
                    <a:pt x="14351" y="8856"/>
                  </a:cubicBezTo>
                  <a:cubicBezTo>
                    <a:pt x="14788" y="9761"/>
                    <a:pt x="15149" y="10718"/>
                    <a:pt x="15440" y="11422"/>
                  </a:cubicBezTo>
                  <a:cubicBezTo>
                    <a:pt x="15728" y="12129"/>
                    <a:pt x="15920" y="12600"/>
                    <a:pt x="15920" y="12600"/>
                  </a:cubicBezTo>
                  <a:lnTo>
                    <a:pt x="17203" y="11806"/>
                  </a:lnTo>
                  <a:cubicBezTo>
                    <a:pt x="17203" y="11806"/>
                    <a:pt x="17008" y="11324"/>
                    <a:pt x="16713" y="10601"/>
                  </a:cubicBezTo>
                  <a:cubicBezTo>
                    <a:pt x="16415" y="9880"/>
                    <a:pt x="16044" y="8902"/>
                    <a:pt x="15598" y="7974"/>
                  </a:cubicBezTo>
                  <a:cubicBezTo>
                    <a:pt x="15164" y="7038"/>
                    <a:pt x="14750" y="6087"/>
                    <a:pt x="14410" y="5397"/>
                  </a:cubicBezTo>
                  <a:cubicBezTo>
                    <a:pt x="14062" y="4713"/>
                    <a:pt x="13829" y="4257"/>
                    <a:pt x="13829" y="4257"/>
                  </a:cubicBezTo>
                  <a:cubicBezTo>
                    <a:pt x="13829" y="4257"/>
                    <a:pt x="12623" y="5224"/>
                    <a:pt x="12623" y="5224"/>
                  </a:cubicBezTo>
                  <a:close/>
                  <a:moveTo>
                    <a:pt x="14752" y="3517"/>
                  </a:moveTo>
                  <a:cubicBezTo>
                    <a:pt x="14752" y="3517"/>
                    <a:pt x="14987" y="3981"/>
                    <a:pt x="15342" y="4678"/>
                  </a:cubicBezTo>
                  <a:cubicBezTo>
                    <a:pt x="15688" y="5380"/>
                    <a:pt x="16110" y="6347"/>
                    <a:pt x="16551" y="7300"/>
                  </a:cubicBezTo>
                  <a:cubicBezTo>
                    <a:pt x="17005" y="8244"/>
                    <a:pt x="17382" y="9240"/>
                    <a:pt x="17686" y="9974"/>
                  </a:cubicBezTo>
                  <a:cubicBezTo>
                    <a:pt x="17985" y="10709"/>
                    <a:pt x="18185" y="11200"/>
                    <a:pt x="18185" y="11200"/>
                  </a:cubicBezTo>
                  <a:lnTo>
                    <a:pt x="19468" y="10408"/>
                  </a:lnTo>
                  <a:cubicBezTo>
                    <a:pt x="19468" y="10408"/>
                    <a:pt x="19263" y="9905"/>
                    <a:pt x="18957" y="9153"/>
                  </a:cubicBezTo>
                  <a:cubicBezTo>
                    <a:pt x="18648" y="8403"/>
                    <a:pt x="18261" y="7385"/>
                    <a:pt x="17797" y="6419"/>
                  </a:cubicBezTo>
                  <a:cubicBezTo>
                    <a:pt x="17347" y="5445"/>
                    <a:pt x="16915" y="4456"/>
                    <a:pt x="16561" y="3737"/>
                  </a:cubicBezTo>
                  <a:cubicBezTo>
                    <a:pt x="16198" y="3026"/>
                    <a:pt x="15957" y="2551"/>
                    <a:pt x="15957" y="2551"/>
                  </a:cubicBezTo>
                  <a:cubicBezTo>
                    <a:pt x="15957" y="2551"/>
                    <a:pt x="14752" y="3517"/>
                    <a:pt x="14752" y="3517"/>
                  </a:cubicBezTo>
                  <a:close/>
                  <a:moveTo>
                    <a:pt x="0" y="14012"/>
                  </a:moveTo>
                  <a:lnTo>
                    <a:pt x="16755" y="0"/>
                  </a:lnTo>
                  <a:cubicBezTo>
                    <a:pt x="16755" y="0"/>
                    <a:pt x="17772" y="1017"/>
                    <a:pt x="18789" y="2034"/>
                  </a:cubicBezTo>
                  <a:cubicBezTo>
                    <a:pt x="19781" y="3089"/>
                    <a:pt x="20762" y="4204"/>
                    <a:pt x="20762" y="4204"/>
                  </a:cubicBezTo>
                  <a:cubicBezTo>
                    <a:pt x="20762" y="4204"/>
                    <a:pt x="20831" y="4620"/>
                    <a:pt x="20933" y="5244"/>
                  </a:cubicBezTo>
                  <a:cubicBezTo>
                    <a:pt x="21033" y="5868"/>
                    <a:pt x="21128" y="6720"/>
                    <a:pt x="21235" y="7553"/>
                  </a:cubicBezTo>
                  <a:cubicBezTo>
                    <a:pt x="21336" y="8384"/>
                    <a:pt x="21437" y="9214"/>
                    <a:pt x="21513" y="9836"/>
                  </a:cubicBezTo>
                  <a:cubicBezTo>
                    <a:pt x="21566" y="10465"/>
                    <a:pt x="21600" y="10883"/>
                    <a:pt x="21600" y="10883"/>
                  </a:cubicBezTo>
                  <a:lnTo>
                    <a:pt x="3376" y="21600"/>
                  </a:lnTo>
                  <a:cubicBezTo>
                    <a:pt x="3376" y="21600"/>
                    <a:pt x="3333" y="21476"/>
                    <a:pt x="3256" y="21258"/>
                  </a:cubicBezTo>
                  <a:cubicBezTo>
                    <a:pt x="3186" y="21037"/>
                    <a:pt x="3061" y="20736"/>
                    <a:pt x="2910" y="20375"/>
                  </a:cubicBezTo>
                  <a:cubicBezTo>
                    <a:pt x="2762" y="20012"/>
                    <a:pt x="2590" y="19589"/>
                    <a:pt x="2405" y="19135"/>
                  </a:cubicBezTo>
                  <a:cubicBezTo>
                    <a:pt x="2314" y="18908"/>
                    <a:pt x="2220" y="18671"/>
                    <a:pt x="2124" y="18432"/>
                  </a:cubicBezTo>
                  <a:cubicBezTo>
                    <a:pt x="2017" y="18201"/>
                    <a:pt x="1908" y="17967"/>
                    <a:pt x="1799" y="17731"/>
                  </a:cubicBezTo>
                  <a:cubicBezTo>
                    <a:pt x="1364" y="16790"/>
                    <a:pt x="953" y="15832"/>
                    <a:pt x="582" y="15160"/>
                  </a:cubicBezTo>
                  <a:cubicBezTo>
                    <a:pt x="232" y="14470"/>
                    <a:pt x="0" y="14012"/>
                    <a:pt x="0" y="140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0" name="Shape 10839"/>
            <p:cNvSpPr/>
            <p:nvPr/>
          </p:nvSpPr>
          <p:spPr>
            <a:xfrm>
              <a:off x="6829974" y="3609253"/>
              <a:ext cx="1787573" cy="646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0" y="14414"/>
                  </a:moveTo>
                  <a:lnTo>
                    <a:pt x="3674" y="17803"/>
                  </a:lnTo>
                  <a:lnTo>
                    <a:pt x="5715" y="16678"/>
                  </a:lnTo>
                  <a:lnTo>
                    <a:pt x="5425" y="13083"/>
                  </a:lnTo>
                  <a:cubicBezTo>
                    <a:pt x="5425" y="13083"/>
                    <a:pt x="3400" y="14414"/>
                    <a:pt x="3400" y="14414"/>
                  </a:cubicBezTo>
                  <a:close/>
                  <a:moveTo>
                    <a:pt x="6318" y="12496"/>
                  </a:moveTo>
                  <a:lnTo>
                    <a:pt x="6616" y="16181"/>
                  </a:lnTo>
                  <a:lnTo>
                    <a:pt x="8657" y="15060"/>
                  </a:lnTo>
                  <a:cubicBezTo>
                    <a:pt x="8657" y="15060"/>
                    <a:pt x="8643" y="14814"/>
                    <a:pt x="8610" y="14450"/>
                  </a:cubicBezTo>
                  <a:cubicBezTo>
                    <a:pt x="8580" y="14085"/>
                    <a:pt x="8541" y="13600"/>
                    <a:pt x="8501" y="13113"/>
                  </a:cubicBezTo>
                  <a:cubicBezTo>
                    <a:pt x="8422" y="12141"/>
                    <a:pt x="8343" y="11167"/>
                    <a:pt x="8343" y="11167"/>
                  </a:cubicBezTo>
                  <a:cubicBezTo>
                    <a:pt x="8343" y="11167"/>
                    <a:pt x="6318" y="12496"/>
                    <a:pt x="6318" y="12496"/>
                  </a:cubicBezTo>
                  <a:close/>
                  <a:moveTo>
                    <a:pt x="9237" y="10583"/>
                  </a:moveTo>
                  <a:cubicBezTo>
                    <a:pt x="9237" y="10583"/>
                    <a:pt x="9317" y="11579"/>
                    <a:pt x="9399" y="12574"/>
                  </a:cubicBezTo>
                  <a:cubicBezTo>
                    <a:pt x="9439" y="13071"/>
                    <a:pt x="9480" y="13568"/>
                    <a:pt x="9510" y="13941"/>
                  </a:cubicBezTo>
                  <a:cubicBezTo>
                    <a:pt x="9542" y="14313"/>
                    <a:pt x="9557" y="14564"/>
                    <a:pt x="9557" y="14564"/>
                  </a:cubicBezTo>
                  <a:lnTo>
                    <a:pt x="11598" y="13446"/>
                  </a:lnTo>
                  <a:cubicBezTo>
                    <a:pt x="11598" y="13446"/>
                    <a:pt x="11584" y="13181"/>
                    <a:pt x="11549" y="12790"/>
                  </a:cubicBezTo>
                  <a:cubicBezTo>
                    <a:pt x="11517" y="12397"/>
                    <a:pt x="11474" y="11875"/>
                    <a:pt x="11432" y="11352"/>
                  </a:cubicBezTo>
                  <a:cubicBezTo>
                    <a:pt x="11347" y="10306"/>
                    <a:pt x="11262" y="9259"/>
                    <a:pt x="11262" y="9259"/>
                  </a:cubicBezTo>
                  <a:cubicBezTo>
                    <a:pt x="11262" y="9259"/>
                    <a:pt x="9237" y="10583"/>
                    <a:pt x="9237" y="10583"/>
                  </a:cubicBezTo>
                  <a:close/>
                  <a:moveTo>
                    <a:pt x="12155" y="8674"/>
                  </a:moveTo>
                  <a:cubicBezTo>
                    <a:pt x="12155" y="8674"/>
                    <a:pt x="12243" y="9744"/>
                    <a:pt x="12329" y="10814"/>
                  </a:cubicBezTo>
                  <a:cubicBezTo>
                    <a:pt x="12373" y="11348"/>
                    <a:pt x="12416" y="11882"/>
                    <a:pt x="12449" y="12283"/>
                  </a:cubicBezTo>
                  <a:cubicBezTo>
                    <a:pt x="12484" y="12683"/>
                    <a:pt x="12499" y="12953"/>
                    <a:pt x="12499" y="12953"/>
                  </a:cubicBezTo>
                  <a:lnTo>
                    <a:pt x="14541" y="11838"/>
                  </a:lnTo>
                  <a:cubicBezTo>
                    <a:pt x="14541" y="11838"/>
                    <a:pt x="14525" y="11553"/>
                    <a:pt x="14489" y="11134"/>
                  </a:cubicBezTo>
                  <a:cubicBezTo>
                    <a:pt x="14455" y="10714"/>
                    <a:pt x="14409" y="10155"/>
                    <a:pt x="14364" y="9595"/>
                  </a:cubicBezTo>
                  <a:cubicBezTo>
                    <a:pt x="14272" y="8474"/>
                    <a:pt x="14181" y="7353"/>
                    <a:pt x="14181" y="7353"/>
                  </a:cubicBezTo>
                  <a:cubicBezTo>
                    <a:pt x="14181" y="7353"/>
                    <a:pt x="12155" y="8674"/>
                    <a:pt x="12155" y="8674"/>
                  </a:cubicBezTo>
                  <a:close/>
                  <a:moveTo>
                    <a:pt x="15075" y="6772"/>
                  </a:moveTo>
                  <a:cubicBezTo>
                    <a:pt x="15075" y="6772"/>
                    <a:pt x="15168" y="7914"/>
                    <a:pt x="15261" y="9058"/>
                  </a:cubicBezTo>
                  <a:cubicBezTo>
                    <a:pt x="15308" y="9629"/>
                    <a:pt x="15354" y="10199"/>
                    <a:pt x="15389" y="10628"/>
                  </a:cubicBezTo>
                  <a:cubicBezTo>
                    <a:pt x="15426" y="11055"/>
                    <a:pt x="15441" y="11346"/>
                    <a:pt x="15441" y="11346"/>
                  </a:cubicBezTo>
                  <a:lnTo>
                    <a:pt x="17483" y="10234"/>
                  </a:lnTo>
                  <a:cubicBezTo>
                    <a:pt x="17483" y="10234"/>
                    <a:pt x="17467" y="9931"/>
                    <a:pt x="17429" y="9484"/>
                  </a:cubicBezTo>
                  <a:cubicBezTo>
                    <a:pt x="17392" y="9037"/>
                    <a:pt x="17344" y="8440"/>
                    <a:pt x="17295" y="7842"/>
                  </a:cubicBezTo>
                  <a:cubicBezTo>
                    <a:pt x="17197" y="6649"/>
                    <a:pt x="17100" y="5456"/>
                    <a:pt x="17100" y="5456"/>
                  </a:cubicBezTo>
                  <a:cubicBezTo>
                    <a:pt x="17100" y="5456"/>
                    <a:pt x="15075" y="6772"/>
                    <a:pt x="15075" y="6772"/>
                  </a:cubicBezTo>
                  <a:close/>
                  <a:moveTo>
                    <a:pt x="17994" y="4875"/>
                  </a:moveTo>
                  <a:cubicBezTo>
                    <a:pt x="17994" y="4875"/>
                    <a:pt x="18094" y="6092"/>
                    <a:pt x="18193" y="7307"/>
                  </a:cubicBezTo>
                  <a:cubicBezTo>
                    <a:pt x="18242" y="7916"/>
                    <a:pt x="18291" y="8524"/>
                    <a:pt x="18328" y="8981"/>
                  </a:cubicBezTo>
                  <a:cubicBezTo>
                    <a:pt x="18368" y="9435"/>
                    <a:pt x="18384" y="9744"/>
                    <a:pt x="18384" y="9744"/>
                  </a:cubicBezTo>
                  <a:lnTo>
                    <a:pt x="20426" y="8635"/>
                  </a:lnTo>
                  <a:cubicBezTo>
                    <a:pt x="20426" y="8635"/>
                    <a:pt x="20409" y="8314"/>
                    <a:pt x="20369" y="7838"/>
                  </a:cubicBezTo>
                  <a:cubicBezTo>
                    <a:pt x="20330" y="7364"/>
                    <a:pt x="20279" y="6730"/>
                    <a:pt x="20228" y="6096"/>
                  </a:cubicBezTo>
                  <a:cubicBezTo>
                    <a:pt x="20124" y="4829"/>
                    <a:pt x="20021" y="3560"/>
                    <a:pt x="20021" y="3560"/>
                  </a:cubicBezTo>
                  <a:cubicBezTo>
                    <a:pt x="20021" y="3560"/>
                    <a:pt x="17994" y="4875"/>
                    <a:pt x="17994" y="4875"/>
                  </a:cubicBezTo>
                  <a:close/>
                  <a:moveTo>
                    <a:pt x="0" y="14812"/>
                  </a:moveTo>
                  <a:lnTo>
                    <a:pt x="20720" y="0"/>
                  </a:lnTo>
                  <a:cubicBezTo>
                    <a:pt x="20720" y="0"/>
                    <a:pt x="20793" y="704"/>
                    <a:pt x="20878" y="1780"/>
                  </a:cubicBezTo>
                  <a:cubicBezTo>
                    <a:pt x="20966" y="2852"/>
                    <a:pt x="21083" y="4281"/>
                    <a:pt x="21200" y="5712"/>
                  </a:cubicBezTo>
                  <a:cubicBezTo>
                    <a:pt x="21257" y="6427"/>
                    <a:pt x="21314" y="7143"/>
                    <a:pt x="21368" y="7814"/>
                  </a:cubicBezTo>
                  <a:cubicBezTo>
                    <a:pt x="21411" y="8490"/>
                    <a:pt x="21451" y="9121"/>
                    <a:pt x="21486" y="9662"/>
                  </a:cubicBezTo>
                  <a:cubicBezTo>
                    <a:pt x="21554" y="10744"/>
                    <a:pt x="21600" y="11466"/>
                    <a:pt x="21600" y="11466"/>
                  </a:cubicBezTo>
                  <a:lnTo>
                    <a:pt x="535" y="21600"/>
                  </a:lnTo>
                  <a:cubicBezTo>
                    <a:pt x="535" y="21600"/>
                    <a:pt x="509" y="21172"/>
                    <a:pt x="468" y="20530"/>
                  </a:cubicBezTo>
                  <a:cubicBezTo>
                    <a:pt x="446" y="20209"/>
                    <a:pt x="427" y="19832"/>
                    <a:pt x="397" y="19433"/>
                  </a:cubicBezTo>
                  <a:cubicBezTo>
                    <a:pt x="364" y="19037"/>
                    <a:pt x="327" y="18615"/>
                    <a:pt x="290" y="18191"/>
                  </a:cubicBezTo>
                  <a:cubicBezTo>
                    <a:pt x="220" y="17345"/>
                    <a:pt x="151" y="16499"/>
                    <a:pt x="98" y="15863"/>
                  </a:cubicBezTo>
                  <a:cubicBezTo>
                    <a:pt x="53" y="15223"/>
                    <a:pt x="0" y="14812"/>
                    <a:pt x="0" y="148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1" name="Shape 10840"/>
            <p:cNvSpPr/>
            <p:nvPr/>
          </p:nvSpPr>
          <p:spPr>
            <a:xfrm>
              <a:off x="6124483" y="1687044"/>
              <a:ext cx="2034699" cy="152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54" y="3973"/>
                  </a:moveTo>
                  <a:cubicBezTo>
                    <a:pt x="13454" y="3973"/>
                    <a:pt x="13366" y="3842"/>
                    <a:pt x="13235" y="3646"/>
                  </a:cubicBezTo>
                  <a:cubicBezTo>
                    <a:pt x="13097" y="3457"/>
                    <a:pt x="12913" y="3204"/>
                    <a:pt x="12728" y="2952"/>
                  </a:cubicBezTo>
                  <a:cubicBezTo>
                    <a:pt x="12360" y="2449"/>
                    <a:pt x="11991" y="1945"/>
                    <a:pt x="11991" y="1945"/>
                  </a:cubicBezTo>
                  <a:lnTo>
                    <a:pt x="10681" y="3708"/>
                  </a:lnTo>
                  <a:cubicBezTo>
                    <a:pt x="10681" y="3708"/>
                    <a:pt x="11034" y="4190"/>
                    <a:pt x="11388" y="4672"/>
                  </a:cubicBezTo>
                  <a:cubicBezTo>
                    <a:pt x="11564" y="4913"/>
                    <a:pt x="11741" y="5154"/>
                    <a:pt x="11873" y="5335"/>
                  </a:cubicBezTo>
                  <a:cubicBezTo>
                    <a:pt x="11999" y="5524"/>
                    <a:pt x="12083" y="5650"/>
                    <a:pt x="12083" y="5650"/>
                  </a:cubicBezTo>
                  <a:cubicBezTo>
                    <a:pt x="12083" y="5650"/>
                    <a:pt x="13454" y="3973"/>
                    <a:pt x="13454" y="3973"/>
                  </a:cubicBezTo>
                  <a:close/>
                  <a:moveTo>
                    <a:pt x="11343" y="6552"/>
                  </a:moveTo>
                  <a:cubicBezTo>
                    <a:pt x="11343" y="6552"/>
                    <a:pt x="11261" y="6429"/>
                    <a:pt x="11138" y="6245"/>
                  </a:cubicBezTo>
                  <a:cubicBezTo>
                    <a:pt x="11009" y="6068"/>
                    <a:pt x="10837" y="5832"/>
                    <a:pt x="10665" y="5597"/>
                  </a:cubicBezTo>
                  <a:cubicBezTo>
                    <a:pt x="10320" y="5127"/>
                    <a:pt x="9975" y="4656"/>
                    <a:pt x="9975" y="4656"/>
                  </a:cubicBezTo>
                  <a:lnTo>
                    <a:pt x="8662" y="6416"/>
                  </a:lnTo>
                  <a:cubicBezTo>
                    <a:pt x="8662" y="6416"/>
                    <a:pt x="8992" y="6865"/>
                    <a:pt x="9322" y="7314"/>
                  </a:cubicBezTo>
                  <a:cubicBezTo>
                    <a:pt x="9486" y="7539"/>
                    <a:pt x="9650" y="7764"/>
                    <a:pt x="9774" y="7933"/>
                  </a:cubicBezTo>
                  <a:cubicBezTo>
                    <a:pt x="9891" y="8108"/>
                    <a:pt x="9969" y="8226"/>
                    <a:pt x="9969" y="8226"/>
                  </a:cubicBezTo>
                  <a:cubicBezTo>
                    <a:pt x="9969" y="8226"/>
                    <a:pt x="11343" y="6552"/>
                    <a:pt x="11343" y="6552"/>
                  </a:cubicBezTo>
                  <a:close/>
                  <a:moveTo>
                    <a:pt x="9229" y="9127"/>
                  </a:moveTo>
                  <a:cubicBezTo>
                    <a:pt x="9229" y="9127"/>
                    <a:pt x="9152" y="9012"/>
                    <a:pt x="9038" y="8841"/>
                  </a:cubicBezTo>
                  <a:cubicBezTo>
                    <a:pt x="8918" y="8676"/>
                    <a:pt x="8757" y="8457"/>
                    <a:pt x="8597" y="8237"/>
                  </a:cubicBezTo>
                  <a:cubicBezTo>
                    <a:pt x="8276" y="7800"/>
                    <a:pt x="7955" y="7363"/>
                    <a:pt x="7955" y="7363"/>
                  </a:cubicBezTo>
                  <a:lnTo>
                    <a:pt x="6641" y="9119"/>
                  </a:lnTo>
                  <a:cubicBezTo>
                    <a:pt x="6641" y="9119"/>
                    <a:pt x="6947" y="9535"/>
                    <a:pt x="7252" y="9951"/>
                  </a:cubicBezTo>
                  <a:cubicBezTo>
                    <a:pt x="7404" y="10160"/>
                    <a:pt x="7561" y="10364"/>
                    <a:pt x="7671" y="10525"/>
                  </a:cubicBezTo>
                  <a:cubicBezTo>
                    <a:pt x="7780" y="10689"/>
                    <a:pt x="7852" y="10797"/>
                    <a:pt x="7852" y="10797"/>
                  </a:cubicBezTo>
                  <a:cubicBezTo>
                    <a:pt x="7852" y="10797"/>
                    <a:pt x="9229" y="9127"/>
                    <a:pt x="9229" y="9127"/>
                  </a:cubicBezTo>
                  <a:close/>
                  <a:moveTo>
                    <a:pt x="7111" y="11696"/>
                  </a:moveTo>
                  <a:cubicBezTo>
                    <a:pt x="7111" y="11696"/>
                    <a:pt x="7040" y="11591"/>
                    <a:pt x="6935" y="11432"/>
                  </a:cubicBezTo>
                  <a:cubicBezTo>
                    <a:pt x="6828" y="11274"/>
                    <a:pt x="6675" y="11077"/>
                    <a:pt x="6527" y="10874"/>
                  </a:cubicBezTo>
                  <a:cubicBezTo>
                    <a:pt x="6230" y="10469"/>
                    <a:pt x="5933" y="10065"/>
                    <a:pt x="5933" y="10065"/>
                  </a:cubicBezTo>
                  <a:lnTo>
                    <a:pt x="4617" y="11819"/>
                  </a:lnTo>
                  <a:cubicBezTo>
                    <a:pt x="4617" y="11819"/>
                    <a:pt x="4898" y="12202"/>
                    <a:pt x="5180" y="12585"/>
                  </a:cubicBezTo>
                  <a:cubicBezTo>
                    <a:pt x="5320" y="12777"/>
                    <a:pt x="5466" y="12963"/>
                    <a:pt x="5566" y="13114"/>
                  </a:cubicBezTo>
                  <a:cubicBezTo>
                    <a:pt x="5666" y="13264"/>
                    <a:pt x="5733" y="13364"/>
                    <a:pt x="5733" y="13364"/>
                  </a:cubicBezTo>
                  <a:cubicBezTo>
                    <a:pt x="5733" y="13364"/>
                    <a:pt x="7111" y="11696"/>
                    <a:pt x="7111" y="11696"/>
                  </a:cubicBezTo>
                  <a:close/>
                  <a:moveTo>
                    <a:pt x="4990" y="14262"/>
                  </a:moveTo>
                  <a:cubicBezTo>
                    <a:pt x="4990" y="14262"/>
                    <a:pt x="4735" y="13869"/>
                    <a:pt x="4454" y="13505"/>
                  </a:cubicBezTo>
                  <a:cubicBezTo>
                    <a:pt x="4180" y="13134"/>
                    <a:pt x="3907" y="12763"/>
                    <a:pt x="3907" y="12763"/>
                  </a:cubicBezTo>
                  <a:lnTo>
                    <a:pt x="2589" y="14514"/>
                  </a:lnTo>
                  <a:cubicBezTo>
                    <a:pt x="2589" y="14514"/>
                    <a:pt x="2847" y="14864"/>
                    <a:pt x="3105" y="15213"/>
                  </a:cubicBezTo>
                  <a:cubicBezTo>
                    <a:pt x="3370" y="15554"/>
                    <a:pt x="3610" y="15927"/>
                    <a:pt x="3610" y="15927"/>
                  </a:cubicBezTo>
                  <a:cubicBezTo>
                    <a:pt x="3610" y="15927"/>
                    <a:pt x="4990" y="14262"/>
                    <a:pt x="4990" y="14262"/>
                  </a:cubicBezTo>
                  <a:close/>
                  <a:moveTo>
                    <a:pt x="14256" y="5176"/>
                  </a:moveTo>
                  <a:lnTo>
                    <a:pt x="12850" y="6802"/>
                  </a:lnTo>
                  <a:cubicBezTo>
                    <a:pt x="12850" y="6802"/>
                    <a:pt x="13194" y="7297"/>
                    <a:pt x="13504" y="7830"/>
                  </a:cubicBezTo>
                  <a:cubicBezTo>
                    <a:pt x="13821" y="8355"/>
                    <a:pt x="14139" y="8881"/>
                    <a:pt x="14139" y="8881"/>
                  </a:cubicBezTo>
                  <a:lnTo>
                    <a:pt x="15602" y="7347"/>
                  </a:lnTo>
                  <a:cubicBezTo>
                    <a:pt x="15602" y="7347"/>
                    <a:pt x="15270" y="6798"/>
                    <a:pt x="14939" y="6249"/>
                  </a:cubicBezTo>
                  <a:cubicBezTo>
                    <a:pt x="14774" y="5975"/>
                    <a:pt x="14609" y="5700"/>
                    <a:pt x="14474" y="5506"/>
                  </a:cubicBezTo>
                  <a:cubicBezTo>
                    <a:pt x="14343" y="5308"/>
                    <a:pt x="14256" y="5176"/>
                    <a:pt x="14256" y="5176"/>
                  </a:cubicBezTo>
                  <a:close/>
                  <a:moveTo>
                    <a:pt x="13351" y="9706"/>
                  </a:moveTo>
                  <a:cubicBezTo>
                    <a:pt x="13351" y="9706"/>
                    <a:pt x="13041" y="9193"/>
                    <a:pt x="12731" y="8680"/>
                  </a:cubicBezTo>
                  <a:cubicBezTo>
                    <a:pt x="12428" y="8160"/>
                    <a:pt x="12092" y="7677"/>
                    <a:pt x="12092" y="7677"/>
                  </a:cubicBezTo>
                  <a:lnTo>
                    <a:pt x="10685" y="9299"/>
                  </a:lnTo>
                  <a:cubicBezTo>
                    <a:pt x="10685" y="9299"/>
                    <a:pt x="11005" y="9761"/>
                    <a:pt x="11294" y="10258"/>
                  </a:cubicBezTo>
                  <a:cubicBezTo>
                    <a:pt x="11590" y="10747"/>
                    <a:pt x="11886" y="11236"/>
                    <a:pt x="11886" y="11236"/>
                  </a:cubicBezTo>
                  <a:cubicBezTo>
                    <a:pt x="11886" y="11236"/>
                    <a:pt x="13351" y="9706"/>
                    <a:pt x="13351" y="9706"/>
                  </a:cubicBezTo>
                  <a:close/>
                  <a:moveTo>
                    <a:pt x="11098" y="12060"/>
                  </a:moveTo>
                  <a:cubicBezTo>
                    <a:pt x="11098" y="12060"/>
                    <a:pt x="10809" y="11583"/>
                    <a:pt x="10520" y="11107"/>
                  </a:cubicBezTo>
                  <a:cubicBezTo>
                    <a:pt x="10238" y="10622"/>
                    <a:pt x="9927" y="10172"/>
                    <a:pt x="9927" y="10172"/>
                  </a:cubicBezTo>
                  <a:lnTo>
                    <a:pt x="8517" y="11792"/>
                  </a:lnTo>
                  <a:cubicBezTo>
                    <a:pt x="8517" y="11792"/>
                    <a:pt x="8814" y="12220"/>
                    <a:pt x="9081" y="12681"/>
                  </a:cubicBezTo>
                  <a:cubicBezTo>
                    <a:pt x="9356" y="13134"/>
                    <a:pt x="9631" y="13587"/>
                    <a:pt x="9631" y="13587"/>
                  </a:cubicBezTo>
                  <a:cubicBezTo>
                    <a:pt x="9631" y="13587"/>
                    <a:pt x="11098" y="12060"/>
                    <a:pt x="11098" y="12060"/>
                  </a:cubicBezTo>
                  <a:close/>
                  <a:moveTo>
                    <a:pt x="8841" y="14409"/>
                  </a:moveTo>
                  <a:cubicBezTo>
                    <a:pt x="8841" y="14409"/>
                    <a:pt x="8574" y="13969"/>
                    <a:pt x="8306" y="13528"/>
                  </a:cubicBezTo>
                  <a:cubicBezTo>
                    <a:pt x="8046" y="13079"/>
                    <a:pt x="7757" y="12663"/>
                    <a:pt x="7757" y="12663"/>
                  </a:cubicBezTo>
                  <a:lnTo>
                    <a:pt x="6346" y="14280"/>
                  </a:lnTo>
                  <a:cubicBezTo>
                    <a:pt x="6345" y="14280"/>
                    <a:pt x="6619" y="14675"/>
                    <a:pt x="6865" y="15100"/>
                  </a:cubicBezTo>
                  <a:cubicBezTo>
                    <a:pt x="7119" y="15517"/>
                    <a:pt x="7373" y="15934"/>
                    <a:pt x="7373" y="15934"/>
                  </a:cubicBezTo>
                  <a:cubicBezTo>
                    <a:pt x="7373" y="15934"/>
                    <a:pt x="8841" y="14409"/>
                    <a:pt x="8841" y="14409"/>
                  </a:cubicBezTo>
                  <a:close/>
                  <a:moveTo>
                    <a:pt x="6581" y="16753"/>
                  </a:moveTo>
                  <a:cubicBezTo>
                    <a:pt x="6581" y="16753"/>
                    <a:pt x="6335" y="16349"/>
                    <a:pt x="6089" y="15944"/>
                  </a:cubicBezTo>
                  <a:cubicBezTo>
                    <a:pt x="5850" y="15532"/>
                    <a:pt x="5585" y="15149"/>
                    <a:pt x="5585" y="15149"/>
                  </a:cubicBezTo>
                  <a:lnTo>
                    <a:pt x="4172" y="16763"/>
                  </a:lnTo>
                  <a:cubicBezTo>
                    <a:pt x="4172" y="16763"/>
                    <a:pt x="4233" y="16854"/>
                    <a:pt x="4326" y="16991"/>
                  </a:cubicBezTo>
                  <a:cubicBezTo>
                    <a:pt x="4419" y="17128"/>
                    <a:pt x="4529" y="17324"/>
                    <a:pt x="4646" y="17513"/>
                  </a:cubicBezTo>
                  <a:cubicBezTo>
                    <a:pt x="4879" y="17894"/>
                    <a:pt x="5112" y="18275"/>
                    <a:pt x="5112" y="18275"/>
                  </a:cubicBezTo>
                  <a:cubicBezTo>
                    <a:pt x="5112" y="18275"/>
                    <a:pt x="6581" y="16753"/>
                    <a:pt x="6581" y="16753"/>
                  </a:cubicBezTo>
                  <a:close/>
                  <a:moveTo>
                    <a:pt x="0" y="16512"/>
                  </a:moveTo>
                  <a:cubicBezTo>
                    <a:pt x="0" y="16512"/>
                    <a:pt x="2934" y="12393"/>
                    <a:pt x="5868" y="8274"/>
                  </a:cubicBezTo>
                  <a:cubicBezTo>
                    <a:pt x="8787" y="4137"/>
                    <a:pt x="11706" y="0"/>
                    <a:pt x="11706" y="0"/>
                  </a:cubicBezTo>
                  <a:cubicBezTo>
                    <a:pt x="11706" y="0"/>
                    <a:pt x="11859" y="31"/>
                    <a:pt x="12127" y="86"/>
                  </a:cubicBezTo>
                  <a:cubicBezTo>
                    <a:pt x="12394" y="146"/>
                    <a:pt x="12788" y="217"/>
                    <a:pt x="13240" y="346"/>
                  </a:cubicBezTo>
                  <a:cubicBezTo>
                    <a:pt x="14147" y="596"/>
                    <a:pt x="15405" y="932"/>
                    <a:pt x="16631" y="1411"/>
                  </a:cubicBezTo>
                  <a:cubicBezTo>
                    <a:pt x="17246" y="1646"/>
                    <a:pt x="17885" y="1874"/>
                    <a:pt x="18458" y="2136"/>
                  </a:cubicBezTo>
                  <a:cubicBezTo>
                    <a:pt x="19035" y="2394"/>
                    <a:pt x="19579" y="2647"/>
                    <a:pt x="20048" y="2871"/>
                  </a:cubicBezTo>
                  <a:cubicBezTo>
                    <a:pt x="20520" y="3093"/>
                    <a:pt x="20910" y="3292"/>
                    <a:pt x="21176" y="3442"/>
                  </a:cubicBezTo>
                  <a:cubicBezTo>
                    <a:pt x="21446" y="3589"/>
                    <a:pt x="21600" y="3673"/>
                    <a:pt x="21600" y="3673"/>
                  </a:cubicBezTo>
                  <a:cubicBezTo>
                    <a:pt x="21600" y="3673"/>
                    <a:pt x="17033" y="8174"/>
                    <a:pt x="12465" y="12675"/>
                  </a:cubicBezTo>
                  <a:cubicBezTo>
                    <a:pt x="7876" y="17138"/>
                    <a:pt x="3287" y="21600"/>
                    <a:pt x="3287" y="21600"/>
                  </a:cubicBezTo>
                  <a:cubicBezTo>
                    <a:pt x="3287" y="21600"/>
                    <a:pt x="3236" y="21503"/>
                    <a:pt x="3159" y="21357"/>
                  </a:cubicBezTo>
                  <a:cubicBezTo>
                    <a:pt x="3079" y="21214"/>
                    <a:pt x="2984" y="21012"/>
                    <a:pt x="2872" y="20827"/>
                  </a:cubicBezTo>
                  <a:cubicBezTo>
                    <a:pt x="2651" y="20454"/>
                    <a:pt x="2429" y="20081"/>
                    <a:pt x="2429" y="20081"/>
                  </a:cubicBezTo>
                  <a:lnTo>
                    <a:pt x="3711" y="18702"/>
                  </a:lnTo>
                  <a:cubicBezTo>
                    <a:pt x="3711" y="18702"/>
                    <a:pt x="3371" y="18117"/>
                    <a:pt x="2990" y="17579"/>
                  </a:cubicBezTo>
                  <a:cubicBezTo>
                    <a:pt x="2805" y="17304"/>
                    <a:pt x="2621" y="17028"/>
                    <a:pt x="2483" y="16821"/>
                  </a:cubicBezTo>
                  <a:cubicBezTo>
                    <a:pt x="2342" y="16618"/>
                    <a:pt x="2241" y="16490"/>
                    <a:pt x="2241" y="16490"/>
                  </a:cubicBezTo>
                  <a:lnTo>
                    <a:pt x="1068" y="17960"/>
                  </a:lnTo>
                  <a:cubicBezTo>
                    <a:pt x="1068" y="17960"/>
                    <a:pt x="805" y="17593"/>
                    <a:pt x="542" y="17226"/>
                  </a:cubicBezTo>
                  <a:cubicBezTo>
                    <a:pt x="412" y="17039"/>
                    <a:pt x="281" y="16856"/>
                    <a:pt x="173" y="16730"/>
                  </a:cubicBezTo>
                  <a:cubicBezTo>
                    <a:pt x="69" y="16599"/>
                    <a:pt x="0" y="16512"/>
                    <a:pt x="0" y="165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2" name="Shape 10841"/>
            <p:cNvSpPr/>
            <p:nvPr/>
          </p:nvSpPr>
          <p:spPr>
            <a:xfrm>
              <a:off x="6707280" y="3220722"/>
              <a:ext cx="1179125" cy="74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40" y="13463"/>
                  </a:moveTo>
                  <a:lnTo>
                    <a:pt x="3638" y="15621"/>
                  </a:lnTo>
                  <a:lnTo>
                    <a:pt x="5437" y="14604"/>
                  </a:lnTo>
                  <a:lnTo>
                    <a:pt x="4918" y="12364"/>
                  </a:lnTo>
                  <a:cubicBezTo>
                    <a:pt x="4918" y="12364"/>
                    <a:pt x="3140" y="13463"/>
                    <a:pt x="3140" y="13463"/>
                  </a:cubicBezTo>
                  <a:close/>
                  <a:moveTo>
                    <a:pt x="5876" y="11775"/>
                  </a:moveTo>
                  <a:lnTo>
                    <a:pt x="6405" y="14058"/>
                  </a:lnTo>
                  <a:lnTo>
                    <a:pt x="8205" y="13045"/>
                  </a:lnTo>
                  <a:lnTo>
                    <a:pt x="7656" y="10681"/>
                  </a:lnTo>
                  <a:cubicBezTo>
                    <a:pt x="7656" y="10681"/>
                    <a:pt x="5876" y="11775"/>
                    <a:pt x="5876" y="11775"/>
                  </a:cubicBezTo>
                  <a:close/>
                  <a:moveTo>
                    <a:pt x="8615" y="10093"/>
                  </a:moveTo>
                  <a:lnTo>
                    <a:pt x="9175" y="12500"/>
                  </a:lnTo>
                  <a:lnTo>
                    <a:pt x="10976" y="11492"/>
                  </a:lnTo>
                  <a:lnTo>
                    <a:pt x="10395" y="9003"/>
                  </a:lnTo>
                  <a:cubicBezTo>
                    <a:pt x="10395" y="9003"/>
                    <a:pt x="8615" y="10093"/>
                    <a:pt x="8615" y="10093"/>
                  </a:cubicBezTo>
                  <a:close/>
                  <a:moveTo>
                    <a:pt x="11355" y="8417"/>
                  </a:moveTo>
                  <a:lnTo>
                    <a:pt x="11946" y="10949"/>
                  </a:lnTo>
                  <a:lnTo>
                    <a:pt x="13748" y="9946"/>
                  </a:lnTo>
                  <a:lnTo>
                    <a:pt x="13137" y="7331"/>
                  </a:lnTo>
                  <a:cubicBezTo>
                    <a:pt x="13137" y="7331"/>
                    <a:pt x="11355" y="8417"/>
                    <a:pt x="11355" y="8417"/>
                  </a:cubicBezTo>
                  <a:close/>
                  <a:moveTo>
                    <a:pt x="14097" y="6747"/>
                  </a:moveTo>
                  <a:lnTo>
                    <a:pt x="14718" y="9406"/>
                  </a:lnTo>
                  <a:lnTo>
                    <a:pt x="16521" y="8407"/>
                  </a:lnTo>
                  <a:lnTo>
                    <a:pt x="15880" y="5667"/>
                  </a:lnTo>
                  <a:cubicBezTo>
                    <a:pt x="15880" y="5667"/>
                    <a:pt x="14097" y="6747"/>
                    <a:pt x="14097" y="6747"/>
                  </a:cubicBezTo>
                  <a:close/>
                  <a:moveTo>
                    <a:pt x="3890" y="16869"/>
                  </a:moveTo>
                  <a:lnTo>
                    <a:pt x="4320" y="19060"/>
                  </a:lnTo>
                  <a:lnTo>
                    <a:pt x="6145" y="18174"/>
                  </a:lnTo>
                  <a:lnTo>
                    <a:pt x="5698" y="15900"/>
                  </a:lnTo>
                  <a:cubicBezTo>
                    <a:pt x="5698" y="15900"/>
                    <a:pt x="3890" y="16869"/>
                    <a:pt x="3890" y="16869"/>
                  </a:cubicBezTo>
                  <a:close/>
                  <a:moveTo>
                    <a:pt x="6672" y="15379"/>
                  </a:moveTo>
                  <a:lnTo>
                    <a:pt x="7129" y="17698"/>
                  </a:lnTo>
                  <a:lnTo>
                    <a:pt x="8955" y="16817"/>
                  </a:lnTo>
                  <a:lnTo>
                    <a:pt x="8482" y="14415"/>
                  </a:lnTo>
                  <a:cubicBezTo>
                    <a:pt x="8482" y="14415"/>
                    <a:pt x="6672" y="15379"/>
                    <a:pt x="6672" y="15379"/>
                  </a:cubicBezTo>
                  <a:close/>
                  <a:moveTo>
                    <a:pt x="9456" y="13898"/>
                  </a:moveTo>
                  <a:lnTo>
                    <a:pt x="9939" y="16343"/>
                  </a:lnTo>
                  <a:lnTo>
                    <a:pt x="11767" y="15465"/>
                  </a:lnTo>
                  <a:lnTo>
                    <a:pt x="11266" y="12936"/>
                  </a:lnTo>
                  <a:cubicBezTo>
                    <a:pt x="11266" y="12936"/>
                    <a:pt x="9456" y="13898"/>
                    <a:pt x="9456" y="13898"/>
                  </a:cubicBezTo>
                  <a:close/>
                  <a:moveTo>
                    <a:pt x="12241" y="12420"/>
                  </a:moveTo>
                  <a:lnTo>
                    <a:pt x="12752" y="14994"/>
                  </a:lnTo>
                  <a:lnTo>
                    <a:pt x="14580" y="14121"/>
                  </a:lnTo>
                  <a:lnTo>
                    <a:pt x="14053" y="11464"/>
                  </a:lnTo>
                  <a:cubicBezTo>
                    <a:pt x="14053" y="11464"/>
                    <a:pt x="12241" y="12420"/>
                    <a:pt x="12241" y="12420"/>
                  </a:cubicBezTo>
                  <a:close/>
                  <a:moveTo>
                    <a:pt x="15028" y="10950"/>
                  </a:moveTo>
                  <a:lnTo>
                    <a:pt x="15565" y="13653"/>
                  </a:lnTo>
                  <a:lnTo>
                    <a:pt x="17395" y="12784"/>
                  </a:lnTo>
                  <a:lnTo>
                    <a:pt x="16841" y="9998"/>
                  </a:lnTo>
                  <a:cubicBezTo>
                    <a:pt x="16841" y="9998"/>
                    <a:pt x="15028" y="10950"/>
                    <a:pt x="15028" y="10950"/>
                  </a:cubicBezTo>
                  <a:close/>
                  <a:moveTo>
                    <a:pt x="0" y="13918"/>
                  </a:moveTo>
                  <a:cubicBezTo>
                    <a:pt x="0" y="13918"/>
                    <a:pt x="5396" y="10412"/>
                    <a:pt x="10790" y="6906"/>
                  </a:cubicBezTo>
                  <a:cubicBezTo>
                    <a:pt x="16195" y="3453"/>
                    <a:pt x="21600" y="0"/>
                    <a:pt x="21600" y="0"/>
                  </a:cubicBezTo>
                  <a:cubicBezTo>
                    <a:pt x="21600" y="0"/>
                    <a:pt x="21434" y="917"/>
                    <a:pt x="21185" y="2293"/>
                  </a:cubicBezTo>
                  <a:cubicBezTo>
                    <a:pt x="20922" y="3662"/>
                    <a:pt x="20609" y="5430"/>
                    <a:pt x="20206" y="7191"/>
                  </a:cubicBezTo>
                  <a:cubicBezTo>
                    <a:pt x="19808" y="8953"/>
                    <a:pt x="19397" y="10663"/>
                    <a:pt x="19086" y="11920"/>
                  </a:cubicBezTo>
                  <a:cubicBezTo>
                    <a:pt x="18935" y="12547"/>
                    <a:pt x="18783" y="13075"/>
                    <a:pt x="18683" y="13440"/>
                  </a:cubicBezTo>
                  <a:cubicBezTo>
                    <a:pt x="18581" y="13805"/>
                    <a:pt x="18523" y="14013"/>
                    <a:pt x="18523" y="14013"/>
                  </a:cubicBezTo>
                  <a:cubicBezTo>
                    <a:pt x="18523" y="14013"/>
                    <a:pt x="14328" y="15895"/>
                    <a:pt x="10133" y="17777"/>
                  </a:cubicBezTo>
                  <a:cubicBezTo>
                    <a:pt x="5944" y="19689"/>
                    <a:pt x="1754" y="21600"/>
                    <a:pt x="1754" y="21600"/>
                  </a:cubicBezTo>
                  <a:cubicBezTo>
                    <a:pt x="1754" y="21600"/>
                    <a:pt x="1658" y="21002"/>
                    <a:pt x="1521" y="20423"/>
                  </a:cubicBezTo>
                  <a:cubicBezTo>
                    <a:pt x="1396" y="19839"/>
                    <a:pt x="1271" y="19256"/>
                    <a:pt x="1271" y="19256"/>
                  </a:cubicBezTo>
                  <a:lnTo>
                    <a:pt x="2815" y="18457"/>
                  </a:lnTo>
                  <a:cubicBezTo>
                    <a:pt x="2815" y="18457"/>
                    <a:pt x="2655" y="17617"/>
                    <a:pt x="2493" y="16777"/>
                  </a:cubicBezTo>
                  <a:cubicBezTo>
                    <a:pt x="2303" y="15952"/>
                    <a:pt x="2114" y="15128"/>
                    <a:pt x="2114" y="15128"/>
                  </a:cubicBezTo>
                  <a:lnTo>
                    <a:pt x="538" y="16069"/>
                  </a:lnTo>
                  <a:cubicBezTo>
                    <a:pt x="538" y="16069"/>
                    <a:pt x="406" y="15530"/>
                    <a:pt x="272" y="14991"/>
                  </a:cubicBezTo>
                  <a:cubicBezTo>
                    <a:pt x="207" y="14722"/>
                    <a:pt x="141" y="14451"/>
                    <a:pt x="92" y="14249"/>
                  </a:cubicBezTo>
                  <a:cubicBezTo>
                    <a:pt x="43" y="14047"/>
                    <a:pt x="0" y="13918"/>
                    <a:pt x="0" y="1391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3" name="Shape 10842"/>
            <p:cNvSpPr/>
            <p:nvPr/>
          </p:nvSpPr>
          <p:spPr>
            <a:xfrm>
              <a:off x="5613257" y="1380309"/>
              <a:ext cx="1102921" cy="1418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20" y="14822"/>
                  </a:moveTo>
                  <a:cubicBezTo>
                    <a:pt x="2520" y="14822"/>
                    <a:pt x="2605" y="14858"/>
                    <a:pt x="2723" y="14924"/>
                  </a:cubicBezTo>
                  <a:cubicBezTo>
                    <a:pt x="2843" y="14988"/>
                    <a:pt x="3003" y="15073"/>
                    <a:pt x="3163" y="15159"/>
                  </a:cubicBezTo>
                  <a:cubicBezTo>
                    <a:pt x="3484" y="15328"/>
                    <a:pt x="3804" y="15498"/>
                    <a:pt x="3804" y="15498"/>
                  </a:cubicBezTo>
                  <a:lnTo>
                    <a:pt x="4932" y="14176"/>
                  </a:lnTo>
                  <a:cubicBezTo>
                    <a:pt x="4932" y="14176"/>
                    <a:pt x="4599" y="14000"/>
                    <a:pt x="4266" y="13824"/>
                  </a:cubicBezTo>
                  <a:cubicBezTo>
                    <a:pt x="4100" y="13736"/>
                    <a:pt x="3934" y="13648"/>
                    <a:pt x="3810" y="13581"/>
                  </a:cubicBezTo>
                  <a:cubicBezTo>
                    <a:pt x="3686" y="13513"/>
                    <a:pt x="3599" y="13475"/>
                    <a:pt x="3599" y="13475"/>
                  </a:cubicBezTo>
                  <a:cubicBezTo>
                    <a:pt x="3599" y="13475"/>
                    <a:pt x="2520" y="14822"/>
                    <a:pt x="2520" y="14822"/>
                  </a:cubicBezTo>
                  <a:close/>
                  <a:moveTo>
                    <a:pt x="4180" y="12749"/>
                  </a:moveTo>
                  <a:cubicBezTo>
                    <a:pt x="4180" y="12749"/>
                    <a:pt x="4286" y="12796"/>
                    <a:pt x="4461" y="12888"/>
                  </a:cubicBezTo>
                  <a:cubicBezTo>
                    <a:pt x="4637" y="12978"/>
                    <a:pt x="4890" y="13106"/>
                    <a:pt x="5194" y="13260"/>
                  </a:cubicBezTo>
                  <a:cubicBezTo>
                    <a:pt x="5799" y="13569"/>
                    <a:pt x="6624" y="13959"/>
                    <a:pt x="7395" y="14415"/>
                  </a:cubicBezTo>
                  <a:cubicBezTo>
                    <a:pt x="8179" y="14853"/>
                    <a:pt x="8972" y="15283"/>
                    <a:pt x="9525" y="15648"/>
                  </a:cubicBezTo>
                  <a:cubicBezTo>
                    <a:pt x="10094" y="15998"/>
                    <a:pt x="10472" y="16232"/>
                    <a:pt x="10472" y="16232"/>
                  </a:cubicBezTo>
                  <a:lnTo>
                    <a:pt x="11775" y="15011"/>
                  </a:lnTo>
                  <a:cubicBezTo>
                    <a:pt x="11775" y="15011"/>
                    <a:pt x="11383" y="14769"/>
                    <a:pt x="10795" y="14407"/>
                  </a:cubicBezTo>
                  <a:cubicBezTo>
                    <a:pt x="10222" y="14029"/>
                    <a:pt x="9404" y="13582"/>
                    <a:pt x="8590" y="13129"/>
                  </a:cubicBezTo>
                  <a:cubicBezTo>
                    <a:pt x="7791" y="12658"/>
                    <a:pt x="6940" y="12252"/>
                    <a:pt x="6311" y="11933"/>
                  </a:cubicBezTo>
                  <a:cubicBezTo>
                    <a:pt x="5996" y="11773"/>
                    <a:pt x="5735" y="11640"/>
                    <a:pt x="5551" y="11548"/>
                  </a:cubicBezTo>
                  <a:cubicBezTo>
                    <a:pt x="5369" y="11453"/>
                    <a:pt x="5262" y="11403"/>
                    <a:pt x="5262" y="11403"/>
                  </a:cubicBezTo>
                  <a:cubicBezTo>
                    <a:pt x="5262" y="11403"/>
                    <a:pt x="4180" y="12749"/>
                    <a:pt x="4180" y="12749"/>
                  </a:cubicBezTo>
                  <a:close/>
                  <a:moveTo>
                    <a:pt x="5845" y="10679"/>
                  </a:moveTo>
                  <a:cubicBezTo>
                    <a:pt x="5845" y="10679"/>
                    <a:pt x="6272" y="10895"/>
                    <a:pt x="6914" y="11218"/>
                  </a:cubicBezTo>
                  <a:cubicBezTo>
                    <a:pt x="7554" y="11542"/>
                    <a:pt x="8420" y="11959"/>
                    <a:pt x="9235" y="12437"/>
                  </a:cubicBezTo>
                  <a:cubicBezTo>
                    <a:pt x="10064" y="12897"/>
                    <a:pt x="10896" y="13354"/>
                    <a:pt x="11481" y="13738"/>
                  </a:cubicBezTo>
                  <a:cubicBezTo>
                    <a:pt x="12080" y="14107"/>
                    <a:pt x="12479" y="14353"/>
                    <a:pt x="12479" y="14353"/>
                  </a:cubicBezTo>
                  <a:lnTo>
                    <a:pt x="13786" y="13134"/>
                  </a:lnTo>
                  <a:cubicBezTo>
                    <a:pt x="13786" y="13134"/>
                    <a:pt x="13373" y="12879"/>
                    <a:pt x="12754" y="12498"/>
                  </a:cubicBezTo>
                  <a:cubicBezTo>
                    <a:pt x="12441" y="12311"/>
                    <a:pt x="12093" y="12074"/>
                    <a:pt x="11690" y="11853"/>
                  </a:cubicBezTo>
                  <a:cubicBezTo>
                    <a:pt x="11288" y="11629"/>
                    <a:pt x="10860" y="11391"/>
                    <a:pt x="10433" y="11152"/>
                  </a:cubicBezTo>
                  <a:cubicBezTo>
                    <a:pt x="9591" y="10659"/>
                    <a:pt x="8696" y="10226"/>
                    <a:pt x="8033" y="9892"/>
                  </a:cubicBezTo>
                  <a:cubicBezTo>
                    <a:pt x="7371" y="9557"/>
                    <a:pt x="6929" y="9334"/>
                    <a:pt x="6929" y="9334"/>
                  </a:cubicBezTo>
                  <a:cubicBezTo>
                    <a:pt x="6929" y="9334"/>
                    <a:pt x="5845" y="10679"/>
                    <a:pt x="5845" y="10679"/>
                  </a:cubicBezTo>
                  <a:close/>
                  <a:moveTo>
                    <a:pt x="7514" y="8610"/>
                  </a:moveTo>
                  <a:cubicBezTo>
                    <a:pt x="7514" y="8610"/>
                    <a:pt x="7964" y="8837"/>
                    <a:pt x="8639" y="9178"/>
                  </a:cubicBezTo>
                  <a:cubicBezTo>
                    <a:pt x="9313" y="9517"/>
                    <a:pt x="10221" y="9959"/>
                    <a:pt x="11078" y="10461"/>
                  </a:cubicBezTo>
                  <a:cubicBezTo>
                    <a:pt x="11513" y="10704"/>
                    <a:pt x="11949" y="10946"/>
                    <a:pt x="12358" y="11174"/>
                  </a:cubicBezTo>
                  <a:cubicBezTo>
                    <a:pt x="12767" y="11401"/>
                    <a:pt x="13121" y="11640"/>
                    <a:pt x="13440" y="11831"/>
                  </a:cubicBezTo>
                  <a:cubicBezTo>
                    <a:pt x="14070" y="12219"/>
                    <a:pt x="14490" y="12478"/>
                    <a:pt x="14490" y="12478"/>
                  </a:cubicBezTo>
                  <a:lnTo>
                    <a:pt x="15798" y="11260"/>
                  </a:lnTo>
                  <a:cubicBezTo>
                    <a:pt x="15798" y="11260"/>
                    <a:pt x="15365" y="10993"/>
                    <a:pt x="14715" y="10592"/>
                  </a:cubicBezTo>
                  <a:cubicBezTo>
                    <a:pt x="14388" y="10395"/>
                    <a:pt x="14018" y="10150"/>
                    <a:pt x="13599" y="9914"/>
                  </a:cubicBezTo>
                  <a:cubicBezTo>
                    <a:pt x="13177" y="9679"/>
                    <a:pt x="12728" y="9428"/>
                    <a:pt x="12279" y="9178"/>
                  </a:cubicBezTo>
                  <a:cubicBezTo>
                    <a:pt x="11394" y="8661"/>
                    <a:pt x="10458" y="8202"/>
                    <a:pt x="9760" y="7853"/>
                  </a:cubicBezTo>
                  <a:cubicBezTo>
                    <a:pt x="9065" y="7501"/>
                    <a:pt x="8601" y="7267"/>
                    <a:pt x="8601" y="7267"/>
                  </a:cubicBezTo>
                  <a:cubicBezTo>
                    <a:pt x="8601" y="7267"/>
                    <a:pt x="7514" y="8610"/>
                    <a:pt x="7514" y="8610"/>
                  </a:cubicBezTo>
                  <a:close/>
                  <a:moveTo>
                    <a:pt x="9186" y="6544"/>
                  </a:moveTo>
                  <a:cubicBezTo>
                    <a:pt x="9186" y="6544"/>
                    <a:pt x="9658" y="6783"/>
                    <a:pt x="10365" y="7139"/>
                  </a:cubicBezTo>
                  <a:cubicBezTo>
                    <a:pt x="11075" y="7494"/>
                    <a:pt x="12026" y="7962"/>
                    <a:pt x="12926" y="8488"/>
                  </a:cubicBezTo>
                  <a:cubicBezTo>
                    <a:pt x="13382" y="8742"/>
                    <a:pt x="13840" y="8997"/>
                    <a:pt x="14267" y="9236"/>
                  </a:cubicBezTo>
                  <a:cubicBezTo>
                    <a:pt x="14694" y="9477"/>
                    <a:pt x="15069" y="9725"/>
                    <a:pt x="15403" y="9926"/>
                  </a:cubicBezTo>
                  <a:cubicBezTo>
                    <a:pt x="16064" y="10333"/>
                    <a:pt x="16504" y="10605"/>
                    <a:pt x="16504" y="10605"/>
                  </a:cubicBezTo>
                  <a:lnTo>
                    <a:pt x="17816" y="9387"/>
                  </a:lnTo>
                  <a:cubicBezTo>
                    <a:pt x="17816" y="9387"/>
                    <a:pt x="17362" y="9108"/>
                    <a:pt x="16680" y="8688"/>
                  </a:cubicBezTo>
                  <a:cubicBezTo>
                    <a:pt x="16338" y="8481"/>
                    <a:pt x="15949" y="8227"/>
                    <a:pt x="15512" y="7977"/>
                  </a:cubicBezTo>
                  <a:cubicBezTo>
                    <a:pt x="15070" y="7731"/>
                    <a:pt x="14600" y="7468"/>
                    <a:pt x="14129" y="7205"/>
                  </a:cubicBezTo>
                  <a:cubicBezTo>
                    <a:pt x="13654" y="6947"/>
                    <a:pt x="13195" y="6670"/>
                    <a:pt x="12738" y="6443"/>
                  </a:cubicBezTo>
                  <a:cubicBezTo>
                    <a:pt x="12281" y="6213"/>
                    <a:pt x="11856" y="5999"/>
                    <a:pt x="11491" y="5816"/>
                  </a:cubicBezTo>
                  <a:cubicBezTo>
                    <a:pt x="10761" y="5448"/>
                    <a:pt x="10274" y="5203"/>
                    <a:pt x="10274" y="5203"/>
                  </a:cubicBezTo>
                  <a:cubicBezTo>
                    <a:pt x="10274" y="5203"/>
                    <a:pt x="9186" y="6544"/>
                    <a:pt x="9186" y="6544"/>
                  </a:cubicBezTo>
                  <a:close/>
                  <a:moveTo>
                    <a:pt x="9145" y="18557"/>
                  </a:moveTo>
                  <a:lnTo>
                    <a:pt x="10289" y="19372"/>
                  </a:lnTo>
                  <a:lnTo>
                    <a:pt x="11660" y="18196"/>
                  </a:lnTo>
                  <a:lnTo>
                    <a:pt x="10470" y="17353"/>
                  </a:lnTo>
                  <a:cubicBezTo>
                    <a:pt x="10470" y="17353"/>
                    <a:pt x="9145" y="18557"/>
                    <a:pt x="9145" y="18557"/>
                  </a:cubicBezTo>
                  <a:close/>
                  <a:moveTo>
                    <a:pt x="11186" y="16704"/>
                  </a:moveTo>
                  <a:lnTo>
                    <a:pt x="12399" y="17563"/>
                  </a:lnTo>
                  <a:lnTo>
                    <a:pt x="13772" y="16390"/>
                  </a:lnTo>
                  <a:lnTo>
                    <a:pt x="12515" y="15500"/>
                  </a:lnTo>
                  <a:cubicBezTo>
                    <a:pt x="12515" y="15500"/>
                    <a:pt x="11186" y="16704"/>
                    <a:pt x="11186" y="16704"/>
                  </a:cubicBezTo>
                  <a:close/>
                  <a:moveTo>
                    <a:pt x="13231" y="14853"/>
                  </a:moveTo>
                  <a:lnTo>
                    <a:pt x="14512" y="15758"/>
                  </a:lnTo>
                  <a:lnTo>
                    <a:pt x="15888" y="14585"/>
                  </a:lnTo>
                  <a:lnTo>
                    <a:pt x="14562" y="13651"/>
                  </a:lnTo>
                  <a:cubicBezTo>
                    <a:pt x="14562" y="13651"/>
                    <a:pt x="13231" y="14853"/>
                    <a:pt x="13231" y="14853"/>
                  </a:cubicBezTo>
                  <a:close/>
                  <a:moveTo>
                    <a:pt x="15280" y="13004"/>
                  </a:moveTo>
                  <a:lnTo>
                    <a:pt x="16630" y="13953"/>
                  </a:lnTo>
                  <a:lnTo>
                    <a:pt x="18007" y="12783"/>
                  </a:lnTo>
                  <a:lnTo>
                    <a:pt x="16615" y="11803"/>
                  </a:lnTo>
                  <a:cubicBezTo>
                    <a:pt x="16615" y="11803"/>
                    <a:pt x="15280" y="13004"/>
                    <a:pt x="15280" y="13004"/>
                  </a:cubicBezTo>
                  <a:close/>
                  <a:moveTo>
                    <a:pt x="17333" y="11157"/>
                  </a:moveTo>
                  <a:lnTo>
                    <a:pt x="18749" y="12153"/>
                  </a:lnTo>
                  <a:lnTo>
                    <a:pt x="20129" y="10984"/>
                  </a:lnTo>
                  <a:lnTo>
                    <a:pt x="18669" y="9958"/>
                  </a:lnTo>
                  <a:cubicBezTo>
                    <a:pt x="18669" y="9958"/>
                    <a:pt x="17333" y="11157"/>
                    <a:pt x="17333" y="11157"/>
                  </a:cubicBezTo>
                  <a:close/>
                  <a:moveTo>
                    <a:pt x="9729" y="16864"/>
                  </a:moveTo>
                  <a:lnTo>
                    <a:pt x="8488" y="16065"/>
                  </a:lnTo>
                  <a:lnTo>
                    <a:pt x="7233" y="17316"/>
                  </a:lnTo>
                  <a:lnTo>
                    <a:pt x="8428" y="18087"/>
                  </a:lnTo>
                  <a:cubicBezTo>
                    <a:pt x="8428" y="18087"/>
                    <a:pt x="9729" y="16864"/>
                    <a:pt x="9729" y="16864"/>
                  </a:cubicBezTo>
                  <a:close/>
                  <a:moveTo>
                    <a:pt x="7387" y="15477"/>
                  </a:moveTo>
                  <a:lnTo>
                    <a:pt x="6099" y="14724"/>
                  </a:lnTo>
                  <a:lnTo>
                    <a:pt x="4930" y="16024"/>
                  </a:lnTo>
                  <a:lnTo>
                    <a:pt x="6171" y="16752"/>
                  </a:lnTo>
                  <a:cubicBezTo>
                    <a:pt x="6171" y="16752"/>
                    <a:pt x="7387" y="15477"/>
                    <a:pt x="7387" y="15477"/>
                  </a:cubicBezTo>
                  <a:close/>
                  <a:moveTo>
                    <a:pt x="0" y="16596"/>
                  </a:moveTo>
                  <a:cubicBezTo>
                    <a:pt x="0" y="16596"/>
                    <a:pt x="3200" y="12440"/>
                    <a:pt x="6401" y="8284"/>
                  </a:cubicBezTo>
                  <a:cubicBezTo>
                    <a:pt x="9633" y="4142"/>
                    <a:pt x="12865" y="0"/>
                    <a:pt x="12865" y="0"/>
                  </a:cubicBezTo>
                  <a:cubicBezTo>
                    <a:pt x="12865" y="0"/>
                    <a:pt x="13034" y="164"/>
                    <a:pt x="13329" y="450"/>
                  </a:cubicBezTo>
                  <a:cubicBezTo>
                    <a:pt x="13629" y="727"/>
                    <a:pt x="14024" y="1161"/>
                    <a:pt x="14498" y="1667"/>
                  </a:cubicBezTo>
                  <a:cubicBezTo>
                    <a:pt x="14968" y="2178"/>
                    <a:pt x="15522" y="2754"/>
                    <a:pt x="16077" y="3395"/>
                  </a:cubicBezTo>
                  <a:cubicBezTo>
                    <a:pt x="16611" y="4040"/>
                    <a:pt x="17179" y="4728"/>
                    <a:pt x="17749" y="5417"/>
                  </a:cubicBezTo>
                  <a:cubicBezTo>
                    <a:pt x="18821" y="6824"/>
                    <a:pt x="19838" y="8197"/>
                    <a:pt x="20499" y="9279"/>
                  </a:cubicBezTo>
                  <a:cubicBezTo>
                    <a:pt x="20835" y="9808"/>
                    <a:pt x="21116" y="10249"/>
                    <a:pt x="21312" y="10557"/>
                  </a:cubicBezTo>
                  <a:cubicBezTo>
                    <a:pt x="21410" y="10709"/>
                    <a:pt x="21481" y="10832"/>
                    <a:pt x="21528" y="10918"/>
                  </a:cubicBezTo>
                  <a:cubicBezTo>
                    <a:pt x="21575" y="11003"/>
                    <a:pt x="21600" y="11048"/>
                    <a:pt x="21600" y="11048"/>
                  </a:cubicBezTo>
                  <a:cubicBezTo>
                    <a:pt x="21600" y="11048"/>
                    <a:pt x="18399" y="13681"/>
                    <a:pt x="15197" y="16313"/>
                  </a:cubicBezTo>
                  <a:cubicBezTo>
                    <a:pt x="12010" y="18956"/>
                    <a:pt x="8824" y="21600"/>
                    <a:pt x="8824" y="21600"/>
                  </a:cubicBezTo>
                  <a:lnTo>
                    <a:pt x="7559" y="20750"/>
                  </a:lnTo>
                  <a:lnTo>
                    <a:pt x="8703" y="19734"/>
                  </a:lnTo>
                  <a:cubicBezTo>
                    <a:pt x="8703" y="19734"/>
                    <a:pt x="8610" y="19669"/>
                    <a:pt x="8447" y="19557"/>
                  </a:cubicBezTo>
                  <a:cubicBezTo>
                    <a:pt x="8282" y="19445"/>
                    <a:pt x="8057" y="19277"/>
                    <a:pt x="7758" y="19102"/>
                  </a:cubicBezTo>
                  <a:cubicBezTo>
                    <a:pt x="7465" y="18921"/>
                    <a:pt x="7124" y="18710"/>
                    <a:pt x="6758" y="18484"/>
                  </a:cubicBezTo>
                  <a:cubicBezTo>
                    <a:pt x="6394" y="18256"/>
                    <a:pt x="6011" y="18007"/>
                    <a:pt x="5598" y="17790"/>
                  </a:cubicBezTo>
                  <a:cubicBezTo>
                    <a:pt x="4782" y="17344"/>
                    <a:pt x="3996" y="16864"/>
                    <a:pt x="3354" y="16566"/>
                  </a:cubicBezTo>
                  <a:cubicBezTo>
                    <a:pt x="2728" y="16248"/>
                    <a:pt x="2311" y="16036"/>
                    <a:pt x="2311" y="16036"/>
                  </a:cubicBezTo>
                  <a:lnTo>
                    <a:pt x="1343" y="17215"/>
                  </a:lnTo>
                  <a:cubicBezTo>
                    <a:pt x="1343" y="17215"/>
                    <a:pt x="1261" y="17173"/>
                    <a:pt x="1139" y="17111"/>
                  </a:cubicBezTo>
                  <a:cubicBezTo>
                    <a:pt x="1018" y="17046"/>
                    <a:pt x="850" y="16969"/>
                    <a:pt x="678" y="16897"/>
                  </a:cubicBezTo>
                  <a:cubicBezTo>
                    <a:pt x="339" y="16746"/>
                    <a:pt x="0" y="16596"/>
                    <a:pt x="0" y="16596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4" name="Shape 10843"/>
            <p:cNvSpPr/>
            <p:nvPr/>
          </p:nvSpPr>
          <p:spPr>
            <a:xfrm>
              <a:off x="6891321" y="4253397"/>
              <a:ext cx="646262" cy="465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42" y="18887"/>
                  </a:moveTo>
                  <a:cubicBezTo>
                    <a:pt x="15442" y="18887"/>
                    <a:pt x="15424" y="17913"/>
                    <a:pt x="15398" y="16450"/>
                  </a:cubicBezTo>
                  <a:cubicBezTo>
                    <a:pt x="15378" y="15720"/>
                    <a:pt x="15390" y="14863"/>
                    <a:pt x="15343" y="13952"/>
                  </a:cubicBezTo>
                  <a:cubicBezTo>
                    <a:pt x="15292" y="13043"/>
                    <a:pt x="15237" y="12072"/>
                    <a:pt x="15182" y="11102"/>
                  </a:cubicBezTo>
                  <a:cubicBezTo>
                    <a:pt x="15061" y="9162"/>
                    <a:pt x="15013" y="7212"/>
                    <a:pt x="14839" y="5770"/>
                  </a:cubicBezTo>
                  <a:cubicBezTo>
                    <a:pt x="14706" y="4325"/>
                    <a:pt x="14617" y="3360"/>
                    <a:pt x="14617" y="3360"/>
                  </a:cubicBezTo>
                  <a:lnTo>
                    <a:pt x="11968" y="3836"/>
                  </a:lnTo>
                  <a:cubicBezTo>
                    <a:pt x="11968" y="3836"/>
                    <a:pt x="12054" y="4776"/>
                    <a:pt x="12184" y="6183"/>
                  </a:cubicBezTo>
                  <a:cubicBezTo>
                    <a:pt x="12354" y="7584"/>
                    <a:pt x="12399" y="9486"/>
                    <a:pt x="12517" y="11374"/>
                  </a:cubicBezTo>
                  <a:cubicBezTo>
                    <a:pt x="12571" y="12319"/>
                    <a:pt x="12624" y="13265"/>
                    <a:pt x="12675" y="14151"/>
                  </a:cubicBezTo>
                  <a:cubicBezTo>
                    <a:pt x="12720" y="15037"/>
                    <a:pt x="12709" y="15871"/>
                    <a:pt x="12729" y="16583"/>
                  </a:cubicBezTo>
                  <a:cubicBezTo>
                    <a:pt x="12754" y="18007"/>
                    <a:pt x="12769" y="18957"/>
                    <a:pt x="12769" y="18957"/>
                  </a:cubicBezTo>
                  <a:cubicBezTo>
                    <a:pt x="12769" y="18957"/>
                    <a:pt x="15442" y="18887"/>
                    <a:pt x="15442" y="18887"/>
                  </a:cubicBezTo>
                  <a:close/>
                  <a:moveTo>
                    <a:pt x="10727" y="19011"/>
                  </a:moveTo>
                  <a:cubicBezTo>
                    <a:pt x="10727" y="19011"/>
                    <a:pt x="10711" y="18080"/>
                    <a:pt x="10686" y="16685"/>
                  </a:cubicBezTo>
                  <a:cubicBezTo>
                    <a:pt x="10667" y="15987"/>
                    <a:pt x="10678" y="15171"/>
                    <a:pt x="10633" y="14302"/>
                  </a:cubicBezTo>
                  <a:cubicBezTo>
                    <a:pt x="10584" y="13433"/>
                    <a:pt x="10531" y="12508"/>
                    <a:pt x="10478" y="11582"/>
                  </a:cubicBezTo>
                  <a:cubicBezTo>
                    <a:pt x="10362" y="9733"/>
                    <a:pt x="10320" y="7871"/>
                    <a:pt x="10154" y="6498"/>
                  </a:cubicBezTo>
                  <a:cubicBezTo>
                    <a:pt x="10025" y="5119"/>
                    <a:pt x="9940" y="4200"/>
                    <a:pt x="9940" y="4200"/>
                  </a:cubicBezTo>
                  <a:lnTo>
                    <a:pt x="7291" y="4675"/>
                  </a:lnTo>
                  <a:cubicBezTo>
                    <a:pt x="7291" y="4675"/>
                    <a:pt x="7373" y="5569"/>
                    <a:pt x="7499" y="6911"/>
                  </a:cubicBezTo>
                  <a:cubicBezTo>
                    <a:pt x="7663" y="8245"/>
                    <a:pt x="7700" y="10055"/>
                    <a:pt x="7814" y="11855"/>
                  </a:cubicBezTo>
                  <a:cubicBezTo>
                    <a:pt x="7865" y="12755"/>
                    <a:pt x="7918" y="13655"/>
                    <a:pt x="7966" y="14499"/>
                  </a:cubicBezTo>
                  <a:cubicBezTo>
                    <a:pt x="8011" y="15344"/>
                    <a:pt x="7997" y="16141"/>
                    <a:pt x="8015" y="16817"/>
                  </a:cubicBezTo>
                  <a:cubicBezTo>
                    <a:pt x="8040" y="18176"/>
                    <a:pt x="8056" y="19081"/>
                    <a:pt x="8056" y="19081"/>
                  </a:cubicBezTo>
                  <a:cubicBezTo>
                    <a:pt x="8056" y="19081"/>
                    <a:pt x="10727" y="19011"/>
                    <a:pt x="10727" y="19011"/>
                  </a:cubicBezTo>
                  <a:close/>
                  <a:moveTo>
                    <a:pt x="6012" y="19134"/>
                  </a:moveTo>
                  <a:cubicBezTo>
                    <a:pt x="6012" y="19134"/>
                    <a:pt x="5996" y="18248"/>
                    <a:pt x="5972" y="16920"/>
                  </a:cubicBezTo>
                  <a:cubicBezTo>
                    <a:pt x="5955" y="16256"/>
                    <a:pt x="5970" y="15479"/>
                    <a:pt x="5925" y="14650"/>
                  </a:cubicBezTo>
                  <a:cubicBezTo>
                    <a:pt x="5877" y="13824"/>
                    <a:pt x="5826" y="12944"/>
                    <a:pt x="5776" y="12062"/>
                  </a:cubicBezTo>
                  <a:cubicBezTo>
                    <a:pt x="5664" y="10303"/>
                    <a:pt x="5628" y="8531"/>
                    <a:pt x="5467" y="7225"/>
                  </a:cubicBezTo>
                  <a:cubicBezTo>
                    <a:pt x="5345" y="5914"/>
                    <a:pt x="5263" y="5039"/>
                    <a:pt x="5263" y="5039"/>
                  </a:cubicBezTo>
                  <a:lnTo>
                    <a:pt x="2613" y="5515"/>
                  </a:lnTo>
                  <a:cubicBezTo>
                    <a:pt x="2613" y="5515"/>
                    <a:pt x="2693" y="6363"/>
                    <a:pt x="2811" y="7637"/>
                  </a:cubicBezTo>
                  <a:cubicBezTo>
                    <a:pt x="2970" y="8904"/>
                    <a:pt x="3002" y="10626"/>
                    <a:pt x="3110" y="12336"/>
                  </a:cubicBezTo>
                  <a:cubicBezTo>
                    <a:pt x="3161" y="13190"/>
                    <a:pt x="3210" y="14047"/>
                    <a:pt x="3258" y="14848"/>
                  </a:cubicBezTo>
                  <a:cubicBezTo>
                    <a:pt x="3299" y="15651"/>
                    <a:pt x="3285" y="16407"/>
                    <a:pt x="3303" y="17053"/>
                  </a:cubicBezTo>
                  <a:cubicBezTo>
                    <a:pt x="3325" y="18343"/>
                    <a:pt x="3340" y="19205"/>
                    <a:pt x="3340" y="19205"/>
                  </a:cubicBezTo>
                  <a:cubicBezTo>
                    <a:pt x="3340" y="19205"/>
                    <a:pt x="6012" y="19134"/>
                    <a:pt x="6012" y="19134"/>
                  </a:cubicBezTo>
                  <a:close/>
                  <a:moveTo>
                    <a:pt x="18126" y="9520"/>
                  </a:moveTo>
                  <a:cubicBezTo>
                    <a:pt x="17513" y="9593"/>
                    <a:pt x="17045" y="10195"/>
                    <a:pt x="17083" y="10866"/>
                  </a:cubicBezTo>
                  <a:cubicBezTo>
                    <a:pt x="17119" y="11536"/>
                    <a:pt x="17647" y="12037"/>
                    <a:pt x="18260" y="11982"/>
                  </a:cubicBezTo>
                  <a:cubicBezTo>
                    <a:pt x="18874" y="11928"/>
                    <a:pt x="19341" y="11325"/>
                    <a:pt x="19303" y="10637"/>
                  </a:cubicBezTo>
                  <a:cubicBezTo>
                    <a:pt x="19266" y="9949"/>
                    <a:pt x="18737" y="9450"/>
                    <a:pt x="18126" y="9520"/>
                  </a:cubicBezTo>
                  <a:close/>
                  <a:moveTo>
                    <a:pt x="18799" y="21600"/>
                  </a:moveTo>
                  <a:lnTo>
                    <a:pt x="963" y="21600"/>
                  </a:lnTo>
                  <a:lnTo>
                    <a:pt x="910" y="19268"/>
                  </a:lnTo>
                  <a:lnTo>
                    <a:pt x="1297" y="19259"/>
                  </a:lnTo>
                  <a:cubicBezTo>
                    <a:pt x="1297" y="19259"/>
                    <a:pt x="1283" y="18417"/>
                    <a:pt x="1262" y="17154"/>
                  </a:cubicBezTo>
                  <a:cubicBezTo>
                    <a:pt x="1243" y="16525"/>
                    <a:pt x="1257" y="15785"/>
                    <a:pt x="1216" y="15000"/>
                  </a:cubicBezTo>
                  <a:cubicBezTo>
                    <a:pt x="1171" y="14217"/>
                    <a:pt x="1121" y="13381"/>
                    <a:pt x="1072" y="12543"/>
                  </a:cubicBezTo>
                  <a:cubicBezTo>
                    <a:pt x="965" y="10873"/>
                    <a:pt x="937" y="9190"/>
                    <a:pt x="781" y="7953"/>
                  </a:cubicBezTo>
                  <a:cubicBezTo>
                    <a:pt x="664" y="6708"/>
                    <a:pt x="586" y="5878"/>
                    <a:pt x="586" y="5878"/>
                  </a:cubicBezTo>
                  <a:lnTo>
                    <a:pt x="203" y="5948"/>
                  </a:lnTo>
                  <a:lnTo>
                    <a:pt x="0" y="3648"/>
                  </a:lnTo>
                  <a:lnTo>
                    <a:pt x="17641" y="0"/>
                  </a:lnTo>
                  <a:cubicBezTo>
                    <a:pt x="17641" y="0"/>
                    <a:pt x="18663" y="2521"/>
                    <a:pt x="19685" y="5042"/>
                  </a:cubicBezTo>
                  <a:cubicBezTo>
                    <a:pt x="20224" y="6316"/>
                    <a:pt x="20667" y="7625"/>
                    <a:pt x="21018" y="8612"/>
                  </a:cubicBezTo>
                  <a:cubicBezTo>
                    <a:pt x="21366" y="9603"/>
                    <a:pt x="21600" y="10265"/>
                    <a:pt x="21600" y="10265"/>
                  </a:cubicBezTo>
                  <a:cubicBezTo>
                    <a:pt x="21600" y="10265"/>
                    <a:pt x="21443" y="10988"/>
                    <a:pt x="21207" y="12073"/>
                  </a:cubicBezTo>
                  <a:cubicBezTo>
                    <a:pt x="21090" y="12612"/>
                    <a:pt x="20952" y="13240"/>
                    <a:pt x="20807" y="13911"/>
                  </a:cubicBezTo>
                  <a:cubicBezTo>
                    <a:pt x="20634" y="14581"/>
                    <a:pt x="20449" y="15293"/>
                    <a:pt x="20266" y="16007"/>
                  </a:cubicBezTo>
                  <a:cubicBezTo>
                    <a:pt x="19532" y="18804"/>
                    <a:pt x="18799" y="21600"/>
                    <a:pt x="18799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5" name="Shape 10844"/>
            <p:cNvSpPr/>
            <p:nvPr/>
          </p:nvSpPr>
          <p:spPr>
            <a:xfrm>
              <a:off x="6441443" y="5868870"/>
              <a:ext cx="1204727" cy="978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2002"/>
                  </a:moveTo>
                  <a:cubicBezTo>
                    <a:pt x="4727" y="2002"/>
                    <a:pt x="4575" y="2368"/>
                    <a:pt x="4347" y="2917"/>
                  </a:cubicBezTo>
                  <a:cubicBezTo>
                    <a:pt x="4096" y="3451"/>
                    <a:pt x="3762" y="4163"/>
                    <a:pt x="3429" y="4876"/>
                  </a:cubicBezTo>
                  <a:cubicBezTo>
                    <a:pt x="3108" y="5598"/>
                    <a:pt x="2712" y="6265"/>
                    <a:pt x="2452" y="6793"/>
                  </a:cubicBezTo>
                  <a:cubicBezTo>
                    <a:pt x="2183" y="7314"/>
                    <a:pt x="2005" y="7662"/>
                    <a:pt x="2005" y="7662"/>
                  </a:cubicBezTo>
                  <a:lnTo>
                    <a:pt x="3195" y="8649"/>
                  </a:lnTo>
                  <a:cubicBezTo>
                    <a:pt x="3195" y="8649"/>
                    <a:pt x="3379" y="8291"/>
                    <a:pt x="3656" y="7754"/>
                  </a:cubicBezTo>
                  <a:cubicBezTo>
                    <a:pt x="3923" y="7211"/>
                    <a:pt x="4329" y="6523"/>
                    <a:pt x="4661" y="5780"/>
                  </a:cubicBezTo>
                  <a:cubicBezTo>
                    <a:pt x="5005" y="5046"/>
                    <a:pt x="5348" y="4313"/>
                    <a:pt x="5606" y="3762"/>
                  </a:cubicBezTo>
                  <a:cubicBezTo>
                    <a:pt x="5841" y="3198"/>
                    <a:pt x="5998" y="2821"/>
                    <a:pt x="5998" y="2821"/>
                  </a:cubicBezTo>
                  <a:cubicBezTo>
                    <a:pt x="5998" y="2821"/>
                    <a:pt x="4727" y="2002"/>
                    <a:pt x="4727" y="2002"/>
                  </a:cubicBezTo>
                  <a:close/>
                  <a:moveTo>
                    <a:pt x="6969" y="3447"/>
                  </a:moveTo>
                  <a:cubicBezTo>
                    <a:pt x="6969" y="3447"/>
                    <a:pt x="6808" y="3831"/>
                    <a:pt x="6567" y="4408"/>
                  </a:cubicBezTo>
                  <a:cubicBezTo>
                    <a:pt x="6303" y="4971"/>
                    <a:pt x="5954" y="5721"/>
                    <a:pt x="5602" y="6471"/>
                  </a:cubicBezTo>
                  <a:cubicBezTo>
                    <a:pt x="5263" y="7230"/>
                    <a:pt x="4848" y="7934"/>
                    <a:pt x="4575" y="8489"/>
                  </a:cubicBezTo>
                  <a:cubicBezTo>
                    <a:pt x="4292" y="9037"/>
                    <a:pt x="4103" y="9403"/>
                    <a:pt x="4103" y="9403"/>
                  </a:cubicBezTo>
                  <a:lnTo>
                    <a:pt x="5293" y="10389"/>
                  </a:lnTo>
                  <a:cubicBezTo>
                    <a:pt x="5293" y="10389"/>
                    <a:pt x="5487" y="10014"/>
                    <a:pt x="5778" y="9450"/>
                  </a:cubicBezTo>
                  <a:cubicBezTo>
                    <a:pt x="6060" y="8879"/>
                    <a:pt x="6485" y="8155"/>
                    <a:pt x="6834" y="7375"/>
                  </a:cubicBezTo>
                  <a:cubicBezTo>
                    <a:pt x="7195" y="6604"/>
                    <a:pt x="7555" y="5833"/>
                    <a:pt x="7826" y="5254"/>
                  </a:cubicBezTo>
                  <a:cubicBezTo>
                    <a:pt x="8074" y="4661"/>
                    <a:pt x="8239" y="4266"/>
                    <a:pt x="8239" y="4266"/>
                  </a:cubicBezTo>
                  <a:cubicBezTo>
                    <a:pt x="8239" y="4266"/>
                    <a:pt x="6969" y="3447"/>
                    <a:pt x="6969" y="3447"/>
                  </a:cubicBezTo>
                  <a:close/>
                  <a:moveTo>
                    <a:pt x="9211" y="4891"/>
                  </a:moveTo>
                  <a:cubicBezTo>
                    <a:pt x="9211" y="4891"/>
                    <a:pt x="9042" y="5296"/>
                    <a:pt x="8789" y="5901"/>
                  </a:cubicBezTo>
                  <a:cubicBezTo>
                    <a:pt x="8513" y="6492"/>
                    <a:pt x="8144" y="7279"/>
                    <a:pt x="7775" y="8067"/>
                  </a:cubicBezTo>
                  <a:cubicBezTo>
                    <a:pt x="7419" y="8862"/>
                    <a:pt x="6985" y="9602"/>
                    <a:pt x="6697" y="10184"/>
                  </a:cubicBezTo>
                  <a:cubicBezTo>
                    <a:pt x="6400" y="10760"/>
                    <a:pt x="6202" y="11144"/>
                    <a:pt x="6202" y="11144"/>
                  </a:cubicBezTo>
                  <a:lnTo>
                    <a:pt x="7391" y="12129"/>
                  </a:lnTo>
                  <a:cubicBezTo>
                    <a:pt x="7391" y="12129"/>
                    <a:pt x="7595" y="11736"/>
                    <a:pt x="7900" y="11145"/>
                  </a:cubicBezTo>
                  <a:cubicBezTo>
                    <a:pt x="8196" y="10547"/>
                    <a:pt x="8640" y="9787"/>
                    <a:pt x="9007" y="8970"/>
                  </a:cubicBezTo>
                  <a:cubicBezTo>
                    <a:pt x="9385" y="8162"/>
                    <a:pt x="9763" y="7352"/>
                    <a:pt x="10047" y="6746"/>
                  </a:cubicBezTo>
                  <a:cubicBezTo>
                    <a:pt x="10308" y="6124"/>
                    <a:pt x="10481" y="5710"/>
                    <a:pt x="10481" y="5710"/>
                  </a:cubicBezTo>
                  <a:cubicBezTo>
                    <a:pt x="10481" y="5710"/>
                    <a:pt x="9211" y="4891"/>
                    <a:pt x="9211" y="4891"/>
                  </a:cubicBezTo>
                  <a:close/>
                  <a:moveTo>
                    <a:pt x="11452" y="6335"/>
                  </a:moveTo>
                  <a:cubicBezTo>
                    <a:pt x="11452" y="6335"/>
                    <a:pt x="11275" y="6758"/>
                    <a:pt x="11008" y="7392"/>
                  </a:cubicBezTo>
                  <a:cubicBezTo>
                    <a:pt x="10719" y="8011"/>
                    <a:pt x="10334" y="8836"/>
                    <a:pt x="9948" y="9661"/>
                  </a:cubicBezTo>
                  <a:cubicBezTo>
                    <a:pt x="9573" y="10494"/>
                    <a:pt x="9121" y="11270"/>
                    <a:pt x="8818" y="11879"/>
                  </a:cubicBezTo>
                  <a:cubicBezTo>
                    <a:pt x="8507" y="12482"/>
                    <a:pt x="8300" y="12883"/>
                    <a:pt x="8300" y="12883"/>
                  </a:cubicBezTo>
                  <a:lnTo>
                    <a:pt x="9489" y="13870"/>
                  </a:lnTo>
                  <a:cubicBezTo>
                    <a:pt x="9489" y="13870"/>
                    <a:pt x="9702" y="13458"/>
                    <a:pt x="10022" y="12841"/>
                  </a:cubicBezTo>
                  <a:cubicBezTo>
                    <a:pt x="10332" y="12216"/>
                    <a:pt x="10795" y="11419"/>
                    <a:pt x="11180" y="10565"/>
                  </a:cubicBezTo>
                  <a:cubicBezTo>
                    <a:pt x="11575" y="9719"/>
                    <a:pt x="11971" y="8872"/>
                    <a:pt x="12268" y="8238"/>
                  </a:cubicBezTo>
                  <a:cubicBezTo>
                    <a:pt x="12541" y="7588"/>
                    <a:pt x="12723" y="7154"/>
                    <a:pt x="12723" y="7154"/>
                  </a:cubicBezTo>
                  <a:cubicBezTo>
                    <a:pt x="12723" y="7154"/>
                    <a:pt x="11452" y="6335"/>
                    <a:pt x="11452" y="6335"/>
                  </a:cubicBezTo>
                  <a:close/>
                  <a:moveTo>
                    <a:pt x="13694" y="7780"/>
                  </a:moveTo>
                  <a:cubicBezTo>
                    <a:pt x="13694" y="7780"/>
                    <a:pt x="13509" y="8222"/>
                    <a:pt x="13230" y="8884"/>
                  </a:cubicBezTo>
                  <a:cubicBezTo>
                    <a:pt x="12928" y="9532"/>
                    <a:pt x="12525" y="10394"/>
                    <a:pt x="12122" y="11257"/>
                  </a:cubicBezTo>
                  <a:cubicBezTo>
                    <a:pt x="11729" y="12127"/>
                    <a:pt x="11259" y="12939"/>
                    <a:pt x="10942" y="13576"/>
                  </a:cubicBezTo>
                  <a:cubicBezTo>
                    <a:pt x="10616" y="14205"/>
                    <a:pt x="10398" y="14624"/>
                    <a:pt x="10398" y="14624"/>
                  </a:cubicBezTo>
                  <a:lnTo>
                    <a:pt x="11587" y="15610"/>
                  </a:lnTo>
                  <a:cubicBezTo>
                    <a:pt x="11587" y="15610"/>
                    <a:pt x="11810" y="15180"/>
                    <a:pt x="12144" y="14537"/>
                  </a:cubicBezTo>
                  <a:cubicBezTo>
                    <a:pt x="12469" y="13885"/>
                    <a:pt x="12950" y="13050"/>
                    <a:pt x="13353" y="12160"/>
                  </a:cubicBezTo>
                  <a:cubicBezTo>
                    <a:pt x="13766" y="11276"/>
                    <a:pt x="14179" y="10393"/>
                    <a:pt x="14488" y="9730"/>
                  </a:cubicBezTo>
                  <a:cubicBezTo>
                    <a:pt x="14773" y="9052"/>
                    <a:pt x="14964" y="8598"/>
                    <a:pt x="14964" y="8598"/>
                  </a:cubicBezTo>
                  <a:cubicBezTo>
                    <a:pt x="14964" y="8598"/>
                    <a:pt x="13694" y="7780"/>
                    <a:pt x="13694" y="7780"/>
                  </a:cubicBezTo>
                  <a:close/>
                  <a:moveTo>
                    <a:pt x="15934" y="9224"/>
                  </a:moveTo>
                  <a:cubicBezTo>
                    <a:pt x="15934" y="9224"/>
                    <a:pt x="15741" y="9685"/>
                    <a:pt x="15451" y="10376"/>
                  </a:cubicBezTo>
                  <a:cubicBezTo>
                    <a:pt x="15135" y="11051"/>
                    <a:pt x="14714" y="11951"/>
                    <a:pt x="14294" y="12850"/>
                  </a:cubicBezTo>
                  <a:cubicBezTo>
                    <a:pt x="13883" y="13758"/>
                    <a:pt x="13394" y="14607"/>
                    <a:pt x="13063" y="15271"/>
                  </a:cubicBezTo>
                  <a:cubicBezTo>
                    <a:pt x="12723" y="15926"/>
                    <a:pt x="12495" y="16363"/>
                    <a:pt x="12495" y="16363"/>
                  </a:cubicBezTo>
                  <a:lnTo>
                    <a:pt x="13685" y="17350"/>
                  </a:lnTo>
                  <a:cubicBezTo>
                    <a:pt x="13685" y="17350"/>
                    <a:pt x="13918" y="16903"/>
                    <a:pt x="14266" y="16232"/>
                  </a:cubicBezTo>
                  <a:cubicBezTo>
                    <a:pt x="14605" y="15553"/>
                    <a:pt x="15105" y="14683"/>
                    <a:pt x="15526" y="13755"/>
                  </a:cubicBezTo>
                  <a:cubicBezTo>
                    <a:pt x="15956" y="12833"/>
                    <a:pt x="16386" y="11913"/>
                    <a:pt x="16710" y="11222"/>
                  </a:cubicBezTo>
                  <a:cubicBezTo>
                    <a:pt x="17007" y="10515"/>
                    <a:pt x="17205" y="10043"/>
                    <a:pt x="17205" y="10043"/>
                  </a:cubicBezTo>
                  <a:cubicBezTo>
                    <a:pt x="17205" y="10043"/>
                    <a:pt x="15934" y="9224"/>
                    <a:pt x="15934" y="9224"/>
                  </a:cubicBezTo>
                  <a:close/>
                  <a:moveTo>
                    <a:pt x="18177" y="10669"/>
                  </a:moveTo>
                  <a:cubicBezTo>
                    <a:pt x="18177" y="10669"/>
                    <a:pt x="17975" y="11149"/>
                    <a:pt x="17672" y="11868"/>
                  </a:cubicBezTo>
                  <a:cubicBezTo>
                    <a:pt x="17343" y="12572"/>
                    <a:pt x="16905" y="13509"/>
                    <a:pt x="16468" y="14446"/>
                  </a:cubicBezTo>
                  <a:cubicBezTo>
                    <a:pt x="16039" y="15391"/>
                    <a:pt x="15531" y="16276"/>
                    <a:pt x="15187" y="16966"/>
                  </a:cubicBezTo>
                  <a:cubicBezTo>
                    <a:pt x="14831" y="17649"/>
                    <a:pt x="14594" y="18105"/>
                    <a:pt x="14594" y="18105"/>
                  </a:cubicBezTo>
                  <a:lnTo>
                    <a:pt x="15783" y="19090"/>
                  </a:lnTo>
                  <a:cubicBezTo>
                    <a:pt x="15783" y="19090"/>
                    <a:pt x="16026" y="18625"/>
                    <a:pt x="16389" y="17927"/>
                  </a:cubicBezTo>
                  <a:cubicBezTo>
                    <a:pt x="16742" y="17221"/>
                    <a:pt x="17260" y="16315"/>
                    <a:pt x="17699" y="15349"/>
                  </a:cubicBezTo>
                  <a:cubicBezTo>
                    <a:pt x="18147" y="14391"/>
                    <a:pt x="18594" y="13433"/>
                    <a:pt x="18930" y="12714"/>
                  </a:cubicBezTo>
                  <a:cubicBezTo>
                    <a:pt x="19240" y="11978"/>
                    <a:pt x="19446" y="11487"/>
                    <a:pt x="19446" y="11487"/>
                  </a:cubicBezTo>
                  <a:cubicBezTo>
                    <a:pt x="19446" y="11487"/>
                    <a:pt x="18177" y="10669"/>
                    <a:pt x="18177" y="10669"/>
                  </a:cubicBezTo>
                  <a:close/>
                  <a:moveTo>
                    <a:pt x="3549" y="0"/>
                  </a:moveTo>
                  <a:lnTo>
                    <a:pt x="21600" y="11091"/>
                  </a:lnTo>
                  <a:cubicBezTo>
                    <a:pt x="21600" y="11091"/>
                    <a:pt x="21427" y="12666"/>
                    <a:pt x="21219" y="14267"/>
                  </a:cubicBezTo>
                  <a:cubicBezTo>
                    <a:pt x="20964" y="15854"/>
                    <a:pt x="20710" y="17442"/>
                    <a:pt x="20710" y="17442"/>
                  </a:cubicBezTo>
                  <a:cubicBezTo>
                    <a:pt x="20710" y="17442"/>
                    <a:pt x="20464" y="17726"/>
                    <a:pt x="20075" y="18132"/>
                  </a:cubicBezTo>
                  <a:cubicBezTo>
                    <a:pt x="19682" y="18528"/>
                    <a:pt x="19156" y="19057"/>
                    <a:pt x="18631" y="19584"/>
                  </a:cubicBezTo>
                  <a:cubicBezTo>
                    <a:pt x="17605" y="20646"/>
                    <a:pt x="16512" y="21600"/>
                    <a:pt x="16512" y="21600"/>
                  </a:cubicBezTo>
                  <a:lnTo>
                    <a:pt x="0" y="7330"/>
                  </a:lnTo>
                  <a:cubicBezTo>
                    <a:pt x="0" y="7330"/>
                    <a:pt x="63" y="7221"/>
                    <a:pt x="174" y="7030"/>
                  </a:cubicBezTo>
                  <a:cubicBezTo>
                    <a:pt x="279" y="6836"/>
                    <a:pt x="455" y="6579"/>
                    <a:pt x="621" y="6234"/>
                  </a:cubicBezTo>
                  <a:cubicBezTo>
                    <a:pt x="958" y="5547"/>
                    <a:pt x="1460" y="4673"/>
                    <a:pt x="1891" y="3747"/>
                  </a:cubicBezTo>
                  <a:cubicBezTo>
                    <a:pt x="2108" y="3284"/>
                    <a:pt x="2323" y="2822"/>
                    <a:pt x="2525" y="2388"/>
                  </a:cubicBezTo>
                  <a:cubicBezTo>
                    <a:pt x="2628" y="2171"/>
                    <a:pt x="2727" y="1962"/>
                    <a:pt x="2821" y="1764"/>
                  </a:cubicBezTo>
                  <a:cubicBezTo>
                    <a:pt x="2904" y="1560"/>
                    <a:pt x="2983" y="1366"/>
                    <a:pt x="3056" y="1187"/>
                  </a:cubicBezTo>
                  <a:cubicBezTo>
                    <a:pt x="3352" y="475"/>
                    <a:pt x="3549" y="0"/>
                    <a:pt x="354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6" name="Shape 10845"/>
            <p:cNvSpPr/>
            <p:nvPr/>
          </p:nvSpPr>
          <p:spPr>
            <a:xfrm>
              <a:off x="5991564" y="6553913"/>
              <a:ext cx="1396077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0" y="3427"/>
                  </a:moveTo>
                  <a:cubicBezTo>
                    <a:pt x="4720" y="3427"/>
                    <a:pt x="4426" y="3685"/>
                    <a:pt x="4133" y="3944"/>
                  </a:cubicBezTo>
                  <a:cubicBezTo>
                    <a:pt x="3990" y="4076"/>
                    <a:pt x="3837" y="4199"/>
                    <a:pt x="3720" y="4289"/>
                  </a:cubicBezTo>
                  <a:cubicBezTo>
                    <a:pt x="3604" y="4380"/>
                    <a:pt x="3527" y="4441"/>
                    <a:pt x="3527" y="4441"/>
                  </a:cubicBezTo>
                  <a:lnTo>
                    <a:pt x="5288" y="6305"/>
                  </a:lnTo>
                  <a:cubicBezTo>
                    <a:pt x="5288" y="6305"/>
                    <a:pt x="5370" y="6241"/>
                    <a:pt x="5492" y="6144"/>
                  </a:cubicBezTo>
                  <a:cubicBezTo>
                    <a:pt x="5616" y="6048"/>
                    <a:pt x="5777" y="5919"/>
                    <a:pt x="5930" y="5779"/>
                  </a:cubicBezTo>
                  <a:cubicBezTo>
                    <a:pt x="6240" y="5505"/>
                    <a:pt x="6551" y="5232"/>
                    <a:pt x="6551" y="5232"/>
                  </a:cubicBezTo>
                  <a:cubicBezTo>
                    <a:pt x="6551" y="5232"/>
                    <a:pt x="4720" y="3427"/>
                    <a:pt x="4720" y="3427"/>
                  </a:cubicBezTo>
                  <a:close/>
                  <a:moveTo>
                    <a:pt x="7359" y="6028"/>
                  </a:moveTo>
                  <a:cubicBezTo>
                    <a:pt x="7359" y="6028"/>
                    <a:pt x="7041" y="6308"/>
                    <a:pt x="6722" y="6589"/>
                  </a:cubicBezTo>
                  <a:cubicBezTo>
                    <a:pt x="6566" y="6733"/>
                    <a:pt x="6400" y="6865"/>
                    <a:pt x="6273" y="6963"/>
                  </a:cubicBezTo>
                  <a:cubicBezTo>
                    <a:pt x="6148" y="7062"/>
                    <a:pt x="6065" y="7128"/>
                    <a:pt x="6065" y="7128"/>
                  </a:cubicBezTo>
                  <a:lnTo>
                    <a:pt x="7824" y="8994"/>
                  </a:lnTo>
                  <a:cubicBezTo>
                    <a:pt x="7824" y="8994"/>
                    <a:pt x="7913" y="8925"/>
                    <a:pt x="8044" y="8819"/>
                  </a:cubicBezTo>
                  <a:cubicBezTo>
                    <a:pt x="8176" y="8716"/>
                    <a:pt x="8353" y="8576"/>
                    <a:pt x="8518" y="8426"/>
                  </a:cubicBezTo>
                  <a:cubicBezTo>
                    <a:pt x="8854" y="8130"/>
                    <a:pt x="9190" y="7833"/>
                    <a:pt x="9190" y="7833"/>
                  </a:cubicBezTo>
                  <a:cubicBezTo>
                    <a:pt x="9190" y="7833"/>
                    <a:pt x="7359" y="6028"/>
                    <a:pt x="7359" y="6028"/>
                  </a:cubicBezTo>
                  <a:close/>
                  <a:moveTo>
                    <a:pt x="9997" y="8631"/>
                  </a:moveTo>
                  <a:cubicBezTo>
                    <a:pt x="9997" y="8631"/>
                    <a:pt x="9654" y="8933"/>
                    <a:pt x="9310" y="9235"/>
                  </a:cubicBezTo>
                  <a:cubicBezTo>
                    <a:pt x="9142" y="9390"/>
                    <a:pt x="8960" y="9532"/>
                    <a:pt x="8825" y="9639"/>
                  </a:cubicBezTo>
                  <a:cubicBezTo>
                    <a:pt x="8690" y="9747"/>
                    <a:pt x="8601" y="9818"/>
                    <a:pt x="8601" y="9818"/>
                  </a:cubicBezTo>
                  <a:lnTo>
                    <a:pt x="10358" y="11684"/>
                  </a:lnTo>
                  <a:cubicBezTo>
                    <a:pt x="10358" y="11684"/>
                    <a:pt x="10453" y="11610"/>
                    <a:pt x="10594" y="11497"/>
                  </a:cubicBezTo>
                  <a:cubicBezTo>
                    <a:pt x="10736" y="11384"/>
                    <a:pt x="10927" y="11235"/>
                    <a:pt x="11104" y="11073"/>
                  </a:cubicBezTo>
                  <a:cubicBezTo>
                    <a:pt x="11465" y="10755"/>
                    <a:pt x="11826" y="10438"/>
                    <a:pt x="11826" y="10438"/>
                  </a:cubicBezTo>
                  <a:cubicBezTo>
                    <a:pt x="11826" y="10438"/>
                    <a:pt x="9997" y="8631"/>
                    <a:pt x="9997" y="8631"/>
                  </a:cubicBezTo>
                  <a:close/>
                  <a:moveTo>
                    <a:pt x="12633" y="11234"/>
                  </a:moveTo>
                  <a:cubicBezTo>
                    <a:pt x="12633" y="11234"/>
                    <a:pt x="12264" y="11560"/>
                    <a:pt x="11896" y="11884"/>
                  </a:cubicBezTo>
                  <a:cubicBezTo>
                    <a:pt x="11714" y="12050"/>
                    <a:pt x="11520" y="12202"/>
                    <a:pt x="11375" y="12316"/>
                  </a:cubicBezTo>
                  <a:cubicBezTo>
                    <a:pt x="11231" y="12432"/>
                    <a:pt x="11135" y="12509"/>
                    <a:pt x="11135" y="12509"/>
                  </a:cubicBezTo>
                  <a:lnTo>
                    <a:pt x="12891" y="14376"/>
                  </a:lnTo>
                  <a:cubicBezTo>
                    <a:pt x="12891" y="14376"/>
                    <a:pt x="12992" y="14296"/>
                    <a:pt x="13143" y="14175"/>
                  </a:cubicBezTo>
                  <a:cubicBezTo>
                    <a:pt x="13294" y="14054"/>
                    <a:pt x="13499" y="13896"/>
                    <a:pt x="13689" y="13723"/>
                  </a:cubicBezTo>
                  <a:cubicBezTo>
                    <a:pt x="14075" y="13382"/>
                    <a:pt x="14462" y="13042"/>
                    <a:pt x="14462" y="13042"/>
                  </a:cubicBezTo>
                  <a:cubicBezTo>
                    <a:pt x="14462" y="13042"/>
                    <a:pt x="12633" y="11234"/>
                    <a:pt x="12633" y="11234"/>
                  </a:cubicBezTo>
                  <a:close/>
                  <a:moveTo>
                    <a:pt x="15268" y="13841"/>
                  </a:moveTo>
                  <a:cubicBezTo>
                    <a:pt x="15268" y="13841"/>
                    <a:pt x="14874" y="14187"/>
                    <a:pt x="14479" y="14533"/>
                  </a:cubicBezTo>
                  <a:cubicBezTo>
                    <a:pt x="14286" y="14710"/>
                    <a:pt x="14077" y="14871"/>
                    <a:pt x="13923" y="14995"/>
                  </a:cubicBezTo>
                  <a:cubicBezTo>
                    <a:pt x="13769" y="15119"/>
                    <a:pt x="13667" y="15201"/>
                    <a:pt x="13667" y="15201"/>
                  </a:cubicBezTo>
                  <a:lnTo>
                    <a:pt x="15422" y="17070"/>
                  </a:lnTo>
                  <a:cubicBezTo>
                    <a:pt x="15422" y="17070"/>
                    <a:pt x="15530" y="16984"/>
                    <a:pt x="15691" y="16856"/>
                  </a:cubicBezTo>
                  <a:cubicBezTo>
                    <a:pt x="15850" y="16726"/>
                    <a:pt x="16068" y="16557"/>
                    <a:pt x="16271" y="16373"/>
                  </a:cubicBezTo>
                  <a:cubicBezTo>
                    <a:pt x="16682" y="16010"/>
                    <a:pt x="17094" y="15649"/>
                    <a:pt x="17094" y="15649"/>
                  </a:cubicBezTo>
                  <a:cubicBezTo>
                    <a:pt x="17094" y="15649"/>
                    <a:pt x="15268" y="13841"/>
                    <a:pt x="15268" y="13841"/>
                  </a:cubicBezTo>
                  <a:close/>
                  <a:moveTo>
                    <a:pt x="17900" y="16447"/>
                  </a:moveTo>
                  <a:cubicBezTo>
                    <a:pt x="17900" y="16447"/>
                    <a:pt x="17481" y="16815"/>
                    <a:pt x="17061" y="17185"/>
                  </a:cubicBezTo>
                  <a:cubicBezTo>
                    <a:pt x="16856" y="17372"/>
                    <a:pt x="16632" y="17543"/>
                    <a:pt x="16469" y="17676"/>
                  </a:cubicBezTo>
                  <a:cubicBezTo>
                    <a:pt x="16306" y="17807"/>
                    <a:pt x="16196" y="17895"/>
                    <a:pt x="16196" y="17895"/>
                  </a:cubicBezTo>
                  <a:lnTo>
                    <a:pt x="17951" y="19765"/>
                  </a:lnTo>
                  <a:cubicBezTo>
                    <a:pt x="17951" y="19765"/>
                    <a:pt x="18065" y="19674"/>
                    <a:pt x="18235" y="19536"/>
                  </a:cubicBezTo>
                  <a:cubicBezTo>
                    <a:pt x="18405" y="19398"/>
                    <a:pt x="18637" y="19220"/>
                    <a:pt x="18852" y="19025"/>
                  </a:cubicBezTo>
                  <a:cubicBezTo>
                    <a:pt x="19290" y="18641"/>
                    <a:pt x="19727" y="18257"/>
                    <a:pt x="19727" y="18257"/>
                  </a:cubicBezTo>
                  <a:cubicBezTo>
                    <a:pt x="19727" y="18257"/>
                    <a:pt x="17900" y="16447"/>
                    <a:pt x="17900" y="16447"/>
                  </a:cubicBezTo>
                  <a:close/>
                  <a:moveTo>
                    <a:pt x="2387" y="0"/>
                  </a:moveTo>
                  <a:lnTo>
                    <a:pt x="21600" y="18212"/>
                  </a:lnTo>
                  <a:cubicBezTo>
                    <a:pt x="21600" y="18212"/>
                    <a:pt x="20615" y="19080"/>
                    <a:pt x="19631" y="19947"/>
                  </a:cubicBezTo>
                  <a:cubicBezTo>
                    <a:pt x="18618" y="20785"/>
                    <a:pt x="17583" y="21600"/>
                    <a:pt x="17583" y="21600"/>
                  </a:cubicBezTo>
                  <a:lnTo>
                    <a:pt x="0" y="2032"/>
                  </a:lnTo>
                  <a:cubicBezTo>
                    <a:pt x="0" y="2032"/>
                    <a:pt x="152" y="1908"/>
                    <a:pt x="381" y="1723"/>
                  </a:cubicBezTo>
                  <a:cubicBezTo>
                    <a:pt x="607" y="1534"/>
                    <a:pt x="926" y="1302"/>
                    <a:pt x="1217" y="1039"/>
                  </a:cubicBezTo>
                  <a:cubicBezTo>
                    <a:pt x="1801" y="520"/>
                    <a:pt x="2387" y="0"/>
                    <a:pt x="238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7" name="Shape 10846"/>
            <p:cNvSpPr/>
            <p:nvPr/>
          </p:nvSpPr>
          <p:spPr>
            <a:xfrm>
              <a:off x="6686832" y="5347420"/>
              <a:ext cx="1959323" cy="1308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4" y="10783"/>
                  </a:moveTo>
                  <a:cubicBezTo>
                    <a:pt x="17174" y="10783"/>
                    <a:pt x="17217" y="10589"/>
                    <a:pt x="17281" y="10295"/>
                  </a:cubicBezTo>
                  <a:cubicBezTo>
                    <a:pt x="17348" y="10003"/>
                    <a:pt x="17426" y="9609"/>
                    <a:pt x="17495" y="9210"/>
                  </a:cubicBezTo>
                  <a:cubicBezTo>
                    <a:pt x="17639" y="8417"/>
                    <a:pt x="17784" y="7623"/>
                    <a:pt x="17784" y="7623"/>
                  </a:cubicBezTo>
                  <a:lnTo>
                    <a:pt x="15913" y="6890"/>
                  </a:lnTo>
                  <a:cubicBezTo>
                    <a:pt x="15913" y="6890"/>
                    <a:pt x="15775" y="7650"/>
                    <a:pt x="15637" y="8409"/>
                  </a:cubicBezTo>
                  <a:cubicBezTo>
                    <a:pt x="15572" y="8791"/>
                    <a:pt x="15495" y="9167"/>
                    <a:pt x="15431" y="9446"/>
                  </a:cubicBezTo>
                  <a:cubicBezTo>
                    <a:pt x="15371" y="9727"/>
                    <a:pt x="15330" y="9914"/>
                    <a:pt x="15330" y="9914"/>
                  </a:cubicBezTo>
                  <a:cubicBezTo>
                    <a:pt x="15330" y="9914"/>
                    <a:pt x="17174" y="10783"/>
                    <a:pt x="17174" y="10783"/>
                  </a:cubicBezTo>
                  <a:close/>
                  <a:moveTo>
                    <a:pt x="14337" y="9445"/>
                  </a:moveTo>
                  <a:cubicBezTo>
                    <a:pt x="14337" y="9445"/>
                    <a:pt x="14377" y="9262"/>
                    <a:pt x="14436" y="8988"/>
                  </a:cubicBezTo>
                  <a:cubicBezTo>
                    <a:pt x="14498" y="8716"/>
                    <a:pt x="14574" y="8349"/>
                    <a:pt x="14637" y="7976"/>
                  </a:cubicBezTo>
                  <a:cubicBezTo>
                    <a:pt x="14772" y="7235"/>
                    <a:pt x="14906" y="6493"/>
                    <a:pt x="14906" y="6493"/>
                  </a:cubicBezTo>
                  <a:lnTo>
                    <a:pt x="13036" y="5755"/>
                  </a:lnTo>
                  <a:cubicBezTo>
                    <a:pt x="13036" y="5755"/>
                    <a:pt x="12908" y="6463"/>
                    <a:pt x="12780" y="7170"/>
                  </a:cubicBezTo>
                  <a:cubicBezTo>
                    <a:pt x="12721" y="7527"/>
                    <a:pt x="12647" y="7875"/>
                    <a:pt x="12588" y="8136"/>
                  </a:cubicBezTo>
                  <a:cubicBezTo>
                    <a:pt x="12531" y="8397"/>
                    <a:pt x="12494" y="8572"/>
                    <a:pt x="12494" y="8572"/>
                  </a:cubicBezTo>
                  <a:cubicBezTo>
                    <a:pt x="12494" y="8572"/>
                    <a:pt x="14337" y="9445"/>
                    <a:pt x="14337" y="9445"/>
                  </a:cubicBezTo>
                  <a:close/>
                  <a:moveTo>
                    <a:pt x="11501" y="8100"/>
                  </a:moveTo>
                  <a:cubicBezTo>
                    <a:pt x="11501" y="8100"/>
                    <a:pt x="11537" y="7930"/>
                    <a:pt x="11593" y="7675"/>
                  </a:cubicBezTo>
                  <a:cubicBezTo>
                    <a:pt x="11650" y="7421"/>
                    <a:pt x="11723" y="7082"/>
                    <a:pt x="11781" y="6735"/>
                  </a:cubicBezTo>
                  <a:cubicBezTo>
                    <a:pt x="11905" y="6045"/>
                    <a:pt x="12030" y="5356"/>
                    <a:pt x="12030" y="5356"/>
                  </a:cubicBezTo>
                  <a:lnTo>
                    <a:pt x="10161" y="4613"/>
                  </a:lnTo>
                  <a:cubicBezTo>
                    <a:pt x="10161" y="4613"/>
                    <a:pt x="10043" y="5269"/>
                    <a:pt x="9925" y="5924"/>
                  </a:cubicBezTo>
                  <a:cubicBezTo>
                    <a:pt x="9871" y="6254"/>
                    <a:pt x="9799" y="6577"/>
                    <a:pt x="9746" y="6818"/>
                  </a:cubicBezTo>
                  <a:cubicBezTo>
                    <a:pt x="9693" y="7060"/>
                    <a:pt x="9659" y="7221"/>
                    <a:pt x="9659" y="7221"/>
                  </a:cubicBezTo>
                  <a:cubicBezTo>
                    <a:pt x="9659" y="7221"/>
                    <a:pt x="11501" y="8100"/>
                    <a:pt x="11501" y="8100"/>
                  </a:cubicBezTo>
                  <a:close/>
                  <a:moveTo>
                    <a:pt x="8666" y="6747"/>
                  </a:moveTo>
                  <a:cubicBezTo>
                    <a:pt x="8666" y="6747"/>
                    <a:pt x="8700" y="6590"/>
                    <a:pt x="8751" y="6355"/>
                  </a:cubicBezTo>
                  <a:cubicBezTo>
                    <a:pt x="8802" y="6119"/>
                    <a:pt x="8873" y="5807"/>
                    <a:pt x="8926" y="5487"/>
                  </a:cubicBezTo>
                  <a:cubicBezTo>
                    <a:pt x="9040" y="4849"/>
                    <a:pt x="9154" y="4212"/>
                    <a:pt x="9154" y="4212"/>
                  </a:cubicBezTo>
                  <a:lnTo>
                    <a:pt x="7287" y="3464"/>
                  </a:lnTo>
                  <a:cubicBezTo>
                    <a:pt x="7287" y="3464"/>
                    <a:pt x="7179" y="4068"/>
                    <a:pt x="7071" y="4671"/>
                  </a:cubicBezTo>
                  <a:cubicBezTo>
                    <a:pt x="7023" y="4976"/>
                    <a:pt x="6953" y="5270"/>
                    <a:pt x="6905" y="5493"/>
                  </a:cubicBezTo>
                  <a:cubicBezTo>
                    <a:pt x="6857" y="5717"/>
                    <a:pt x="6825" y="5865"/>
                    <a:pt x="6825" y="5865"/>
                  </a:cubicBezTo>
                  <a:cubicBezTo>
                    <a:pt x="6825" y="5865"/>
                    <a:pt x="8666" y="6747"/>
                    <a:pt x="8666" y="6747"/>
                  </a:cubicBezTo>
                  <a:close/>
                  <a:moveTo>
                    <a:pt x="5833" y="5389"/>
                  </a:moveTo>
                  <a:cubicBezTo>
                    <a:pt x="5833" y="5389"/>
                    <a:pt x="5864" y="5244"/>
                    <a:pt x="5911" y="5028"/>
                  </a:cubicBezTo>
                  <a:cubicBezTo>
                    <a:pt x="5957" y="4811"/>
                    <a:pt x="6026" y="4527"/>
                    <a:pt x="6072" y="4231"/>
                  </a:cubicBezTo>
                  <a:cubicBezTo>
                    <a:pt x="6177" y="3646"/>
                    <a:pt x="6280" y="3061"/>
                    <a:pt x="6280" y="3061"/>
                  </a:cubicBezTo>
                  <a:lnTo>
                    <a:pt x="4413" y="2309"/>
                  </a:lnTo>
                  <a:cubicBezTo>
                    <a:pt x="4413" y="2309"/>
                    <a:pt x="4316" y="2861"/>
                    <a:pt x="4219" y="3412"/>
                  </a:cubicBezTo>
                  <a:cubicBezTo>
                    <a:pt x="4175" y="3690"/>
                    <a:pt x="4108" y="3958"/>
                    <a:pt x="4066" y="4162"/>
                  </a:cubicBezTo>
                  <a:cubicBezTo>
                    <a:pt x="4022" y="4366"/>
                    <a:pt x="3992" y="4501"/>
                    <a:pt x="3992" y="4501"/>
                  </a:cubicBezTo>
                  <a:cubicBezTo>
                    <a:pt x="3992" y="4501"/>
                    <a:pt x="5833" y="5389"/>
                    <a:pt x="5833" y="5389"/>
                  </a:cubicBezTo>
                  <a:close/>
                  <a:moveTo>
                    <a:pt x="16785" y="12572"/>
                  </a:moveTo>
                  <a:lnTo>
                    <a:pt x="14958" y="11626"/>
                  </a:lnTo>
                  <a:cubicBezTo>
                    <a:pt x="14958" y="11626"/>
                    <a:pt x="14919" y="11815"/>
                    <a:pt x="14853" y="12093"/>
                  </a:cubicBezTo>
                  <a:cubicBezTo>
                    <a:pt x="14782" y="12369"/>
                    <a:pt x="14689" y="12737"/>
                    <a:pt x="14596" y="13105"/>
                  </a:cubicBezTo>
                  <a:cubicBezTo>
                    <a:pt x="14408" y="13842"/>
                    <a:pt x="14220" y="14578"/>
                    <a:pt x="14220" y="14578"/>
                  </a:cubicBezTo>
                  <a:lnTo>
                    <a:pt x="16015" y="15655"/>
                  </a:lnTo>
                  <a:cubicBezTo>
                    <a:pt x="16015" y="15655"/>
                    <a:pt x="16211" y="14886"/>
                    <a:pt x="16408" y="14117"/>
                  </a:cubicBezTo>
                  <a:cubicBezTo>
                    <a:pt x="16505" y="13733"/>
                    <a:pt x="16603" y="13348"/>
                    <a:pt x="16676" y="13059"/>
                  </a:cubicBezTo>
                  <a:cubicBezTo>
                    <a:pt x="16742" y="12767"/>
                    <a:pt x="16785" y="12572"/>
                    <a:pt x="16785" y="12572"/>
                  </a:cubicBezTo>
                  <a:close/>
                  <a:moveTo>
                    <a:pt x="13255" y="13997"/>
                  </a:moveTo>
                  <a:cubicBezTo>
                    <a:pt x="13255" y="13997"/>
                    <a:pt x="13437" y="13278"/>
                    <a:pt x="13620" y="12559"/>
                  </a:cubicBezTo>
                  <a:cubicBezTo>
                    <a:pt x="13711" y="12200"/>
                    <a:pt x="13802" y="11841"/>
                    <a:pt x="13871" y="11571"/>
                  </a:cubicBezTo>
                  <a:cubicBezTo>
                    <a:pt x="13937" y="11301"/>
                    <a:pt x="13974" y="11116"/>
                    <a:pt x="13973" y="11116"/>
                  </a:cubicBezTo>
                  <a:lnTo>
                    <a:pt x="12148" y="10166"/>
                  </a:lnTo>
                  <a:cubicBezTo>
                    <a:pt x="12148" y="10166"/>
                    <a:pt x="12114" y="10343"/>
                    <a:pt x="12049" y="10600"/>
                  </a:cubicBezTo>
                  <a:cubicBezTo>
                    <a:pt x="11984" y="10857"/>
                    <a:pt x="11897" y="11200"/>
                    <a:pt x="11810" y="11543"/>
                  </a:cubicBezTo>
                  <a:cubicBezTo>
                    <a:pt x="11635" y="12229"/>
                    <a:pt x="11461" y="12915"/>
                    <a:pt x="11461" y="12915"/>
                  </a:cubicBezTo>
                  <a:cubicBezTo>
                    <a:pt x="11461" y="12915"/>
                    <a:pt x="13255" y="13997"/>
                    <a:pt x="13255" y="13997"/>
                  </a:cubicBezTo>
                  <a:close/>
                  <a:moveTo>
                    <a:pt x="10496" y="12332"/>
                  </a:moveTo>
                  <a:cubicBezTo>
                    <a:pt x="10496" y="12332"/>
                    <a:pt x="10665" y="11663"/>
                    <a:pt x="10835" y="10995"/>
                  </a:cubicBezTo>
                  <a:cubicBezTo>
                    <a:pt x="10919" y="10660"/>
                    <a:pt x="11005" y="10327"/>
                    <a:pt x="11068" y="10076"/>
                  </a:cubicBezTo>
                  <a:cubicBezTo>
                    <a:pt x="11133" y="9826"/>
                    <a:pt x="11165" y="9654"/>
                    <a:pt x="11165" y="9654"/>
                  </a:cubicBezTo>
                  <a:lnTo>
                    <a:pt x="9339" y="8700"/>
                  </a:lnTo>
                  <a:cubicBezTo>
                    <a:pt x="9339" y="8700"/>
                    <a:pt x="9310" y="8864"/>
                    <a:pt x="9247" y="9100"/>
                  </a:cubicBezTo>
                  <a:cubicBezTo>
                    <a:pt x="9186" y="9339"/>
                    <a:pt x="9106" y="9656"/>
                    <a:pt x="9025" y="9974"/>
                  </a:cubicBezTo>
                  <a:cubicBezTo>
                    <a:pt x="8864" y="10609"/>
                    <a:pt x="8704" y="11245"/>
                    <a:pt x="8704" y="11245"/>
                  </a:cubicBezTo>
                  <a:cubicBezTo>
                    <a:pt x="8704" y="11245"/>
                    <a:pt x="10496" y="12332"/>
                    <a:pt x="10496" y="12332"/>
                  </a:cubicBezTo>
                  <a:close/>
                  <a:moveTo>
                    <a:pt x="7739" y="10659"/>
                  </a:moveTo>
                  <a:cubicBezTo>
                    <a:pt x="7739" y="10659"/>
                    <a:pt x="7895" y="10041"/>
                    <a:pt x="8051" y="9423"/>
                  </a:cubicBezTo>
                  <a:cubicBezTo>
                    <a:pt x="8130" y="9114"/>
                    <a:pt x="8208" y="8806"/>
                    <a:pt x="8267" y="8574"/>
                  </a:cubicBezTo>
                  <a:cubicBezTo>
                    <a:pt x="8328" y="8344"/>
                    <a:pt x="8358" y="8184"/>
                    <a:pt x="8357" y="8184"/>
                  </a:cubicBezTo>
                  <a:lnTo>
                    <a:pt x="6533" y="7226"/>
                  </a:lnTo>
                  <a:cubicBezTo>
                    <a:pt x="6533" y="7226"/>
                    <a:pt x="6505" y="7377"/>
                    <a:pt x="6446" y="7594"/>
                  </a:cubicBezTo>
                  <a:cubicBezTo>
                    <a:pt x="6391" y="7813"/>
                    <a:pt x="6317" y="8106"/>
                    <a:pt x="6243" y="8398"/>
                  </a:cubicBezTo>
                  <a:cubicBezTo>
                    <a:pt x="6096" y="8983"/>
                    <a:pt x="5948" y="9569"/>
                    <a:pt x="5948" y="9569"/>
                  </a:cubicBezTo>
                  <a:cubicBezTo>
                    <a:pt x="5948" y="9569"/>
                    <a:pt x="7739" y="10659"/>
                    <a:pt x="7739" y="10659"/>
                  </a:cubicBezTo>
                  <a:close/>
                  <a:moveTo>
                    <a:pt x="4985" y="8981"/>
                  </a:moveTo>
                  <a:cubicBezTo>
                    <a:pt x="4985" y="8981"/>
                    <a:pt x="5127" y="8413"/>
                    <a:pt x="5269" y="7845"/>
                  </a:cubicBezTo>
                  <a:cubicBezTo>
                    <a:pt x="5341" y="7561"/>
                    <a:pt x="5413" y="7278"/>
                    <a:pt x="5467" y="7066"/>
                  </a:cubicBezTo>
                  <a:cubicBezTo>
                    <a:pt x="5524" y="6855"/>
                    <a:pt x="5551" y="6709"/>
                    <a:pt x="5551" y="6709"/>
                  </a:cubicBezTo>
                  <a:lnTo>
                    <a:pt x="3728" y="5745"/>
                  </a:lnTo>
                  <a:cubicBezTo>
                    <a:pt x="3728" y="5745"/>
                    <a:pt x="3702" y="5882"/>
                    <a:pt x="3648" y="6081"/>
                  </a:cubicBezTo>
                  <a:cubicBezTo>
                    <a:pt x="3597" y="6281"/>
                    <a:pt x="3529" y="6549"/>
                    <a:pt x="3462" y="6815"/>
                  </a:cubicBezTo>
                  <a:cubicBezTo>
                    <a:pt x="3328" y="7351"/>
                    <a:pt x="3195" y="7886"/>
                    <a:pt x="3195" y="7886"/>
                  </a:cubicBezTo>
                  <a:cubicBezTo>
                    <a:pt x="3195" y="7886"/>
                    <a:pt x="4985" y="8981"/>
                    <a:pt x="4985" y="8981"/>
                  </a:cubicBezTo>
                  <a:close/>
                  <a:moveTo>
                    <a:pt x="1726" y="0"/>
                  </a:moveTo>
                  <a:cubicBezTo>
                    <a:pt x="1726" y="0"/>
                    <a:pt x="6031" y="1541"/>
                    <a:pt x="10336" y="3082"/>
                  </a:cubicBezTo>
                  <a:cubicBezTo>
                    <a:pt x="14647" y="4592"/>
                    <a:pt x="18957" y="6103"/>
                    <a:pt x="18957" y="6103"/>
                  </a:cubicBezTo>
                  <a:cubicBezTo>
                    <a:pt x="18957" y="6103"/>
                    <a:pt x="19208" y="6997"/>
                    <a:pt x="19513" y="8370"/>
                  </a:cubicBezTo>
                  <a:cubicBezTo>
                    <a:pt x="19669" y="9059"/>
                    <a:pt x="19850" y="9873"/>
                    <a:pt x="20039" y="10761"/>
                  </a:cubicBezTo>
                  <a:cubicBezTo>
                    <a:pt x="20221" y="11648"/>
                    <a:pt x="20385" y="12597"/>
                    <a:pt x="20557" y="13570"/>
                  </a:cubicBezTo>
                  <a:cubicBezTo>
                    <a:pt x="20915" y="15523"/>
                    <a:pt x="21148" y="17502"/>
                    <a:pt x="21344" y="19040"/>
                  </a:cubicBezTo>
                  <a:cubicBezTo>
                    <a:pt x="21444" y="19810"/>
                    <a:pt x="21489" y="20439"/>
                    <a:pt x="21536" y="20891"/>
                  </a:cubicBezTo>
                  <a:cubicBezTo>
                    <a:pt x="21577" y="21342"/>
                    <a:pt x="21600" y="21600"/>
                    <a:pt x="21600" y="21600"/>
                  </a:cubicBezTo>
                  <a:cubicBezTo>
                    <a:pt x="21600" y="21600"/>
                    <a:pt x="16192" y="18065"/>
                    <a:pt x="10784" y="14531"/>
                  </a:cubicBezTo>
                  <a:cubicBezTo>
                    <a:pt x="5392" y="10945"/>
                    <a:pt x="0" y="7358"/>
                    <a:pt x="0" y="7358"/>
                  </a:cubicBezTo>
                  <a:cubicBezTo>
                    <a:pt x="0" y="7358"/>
                    <a:pt x="153" y="6855"/>
                    <a:pt x="306" y="6352"/>
                  </a:cubicBezTo>
                  <a:cubicBezTo>
                    <a:pt x="443" y="5838"/>
                    <a:pt x="578" y="5324"/>
                    <a:pt x="578" y="5324"/>
                  </a:cubicBezTo>
                  <a:lnTo>
                    <a:pt x="2175" y="6247"/>
                  </a:lnTo>
                  <a:cubicBezTo>
                    <a:pt x="2175" y="6247"/>
                    <a:pt x="2225" y="6047"/>
                    <a:pt x="2301" y="5745"/>
                  </a:cubicBezTo>
                  <a:cubicBezTo>
                    <a:pt x="2381" y="5445"/>
                    <a:pt x="2480" y="5043"/>
                    <a:pt x="2560" y="4629"/>
                  </a:cubicBezTo>
                  <a:cubicBezTo>
                    <a:pt x="2648" y="4220"/>
                    <a:pt x="2735" y="3812"/>
                    <a:pt x="2801" y="3505"/>
                  </a:cubicBezTo>
                  <a:cubicBezTo>
                    <a:pt x="2868" y="3199"/>
                    <a:pt x="2909" y="2994"/>
                    <a:pt x="2909" y="2994"/>
                  </a:cubicBezTo>
                  <a:lnTo>
                    <a:pt x="1307" y="2273"/>
                  </a:lnTo>
                  <a:cubicBezTo>
                    <a:pt x="1307" y="2273"/>
                    <a:pt x="1413" y="1704"/>
                    <a:pt x="1519" y="1137"/>
                  </a:cubicBezTo>
                  <a:cubicBezTo>
                    <a:pt x="1574" y="854"/>
                    <a:pt x="1629" y="571"/>
                    <a:pt x="1670" y="358"/>
                  </a:cubicBezTo>
                  <a:cubicBezTo>
                    <a:pt x="1708" y="145"/>
                    <a:pt x="1726" y="0"/>
                    <a:pt x="172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8" name="Shape 10847"/>
            <p:cNvSpPr/>
            <p:nvPr/>
          </p:nvSpPr>
          <p:spPr>
            <a:xfrm>
              <a:off x="6216505" y="6277851"/>
              <a:ext cx="1184926" cy="878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24" y="3463"/>
                  </a:moveTo>
                  <a:cubicBezTo>
                    <a:pt x="5124" y="3463"/>
                    <a:pt x="4893" y="3839"/>
                    <a:pt x="4664" y="4215"/>
                  </a:cubicBezTo>
                  <a:cubicBezTo>
                    <a:pt x="4549" y="4404"/>
                    <a:pt x="4434" y="4593"/>
                    <a:pt x="4348" y="4734"/>
                  </a:cubicBezTo>
                  <a:cubicBezTo>
                    <a:pt x="4265" y="4878"/>
                    <a:pt x="4199" y="4962"/>
                    <a:pt x="4199" y="4962"/>
                  </a:cubicBezTo>
                  <a:lnTo>
                    <a:pt x="5644" y="6625"/>
                  </a:lnTo>
                  <a:cubicBezTo>
                    <a:pt x="5644" y="6625"/>
                    <a:pt x="5712" y="6536"/>
                    <a:pt x="5800" y="6388"/>
                  </a:cubicBezTo>
                  <a:cubicBezTo>
                    <a:pt x="5889" y="6242"/>
                    <a:pt x="6008" y="6046"/>
                    <a:pt x="6127" y="5850"/>
                  </a:cubicBezTo>
                  <a:cubicBezTo>
                    <a:pt x="6365" y="5460"/>
                    <a:pt x="6604" y="5069"/>
                    <a:pt x="6604" y="5069"/>
                  </a:cubicBezTo>
                  <a:cubicBezTo>
                    <a:pt x="6604" y="5069"/>
                    <a:pt x="5124" y="3463"/>
                    <a:pt x="5124" y="3463"/>
                  </a:cubicBezTo>
                  <a:close/>
                  <a:moveTo>
                    <a:pt x="7400" y="5935"/>
                  </a:moveTo>
                  <a:cubicBezTo>
                    <a:pt x="7400" y="5935"/>
                    <a:pt x="7157" y="6333"/>
                    <a:pt x="6914" y="6732"/>
                  </a:cubicBezTo>
                  <a:cubicBezTo>
                    <a:pt x="6792" y="6931"/>
                    <a:pt x="6672" y="7131"/>
                    <a:pt x="6581" y="7280"/>
                  </a:cubicBezTo>
                  <a:cubicBezTo>
                    <a:pt x="6490" y="7429"/>
                    <a:pt x="6422" y="7520"/>
                    <a:pt x="6422" y="7520"/>
                  </a:cubicBezTo>
                  <a:lnTo>
                    <a:pt x="7865" y="9186"/>
                  </a:lnTo>
                  <a:cubicBezTo>
                    <a:pt x="7865" y="9186"/>
                    <a:pt x="7931" y="9087"/>
                    <a:pt x="8031" y="8938"/>
                  </a:cubicBezTo>
                  <a:cubicBezTo>
                    <a:pt x="8125" y="8783"/>
                    <a:pt x="8250" y="8577"/>
                    <a:pt x="8375" y="8370"/>
                  </a:cubicBezTo>
                  <a:cubicBezTo>
                    <a:pt x="8627" y="7957"/>
                    <a:pt x="8878" y="7545"/>
                    <a:pt x="8878" y="7545"/>
                  </a:cubicBezTo>
                  <a:cubicBezTo>
                    <a:pt x="8878" y="7545"/>
                    <a:pt x="7400" y="5935"/>
                    <a:pt x="7400" y="5935"/>
                  </a:cubicBezTo>
                  <a:close/>
                  <a:moveTo>
                    <a:pt x="9673" y="8413"/>
                  </a:moveTo>
                  <a:cubicBezTo>
                    <a:pt x="9673" y="8413"/>
                    <a:pt x="9418" y="8832"/>
                    <a:pt x="9163" y="9253"/>
                  </a:cubicBezTo>
                  <a:cubicBezTo>
                    <a:pt x="9035" y="9464"/>
                    <a:pt x="8907" y="9673"/>
                    <a:pt x="8812" y="9832"/>
                  </a:cubicBezTo>
                  <a:cubicBezTo>
                    <a:pt x="8710" y="9983"/>
                    <a:pt x="8642" y="10084"/>
                    <a:pt x="8642" y="10084"/>
                  </a:cubicBezTo>
                  <a:lnTo>
                    <a:pt x="10084" y="11752"/>
                  </a:lnTo>
                  <a:cubicBezTo>
                    <a:pt x="10084" y="11752"/>
                    <a:pt x="10154" y="11648"/>
                    <a:pt x="10259" y="11493"/>
                  </a:cubicBezTo>
                  <a:cubicBezTo>
                    <a:pt x="10358" y="11329"/>
                    <a:pt x="10490" y="11112"/>
                    <a:pt x="10622" y="10894"/>
                  </a:cubicBezTo>
                  <a:cubicBezTo>
                    <a:pt x="10886" y="10459"/>
                    <a:pt x="11150" y="10024"/>
                    <a:pt x="11150" y="10024"/>
                  </a:cubicBezTo>
                  <a:cubicBezTo>
                    <a:pt x="11150" y="10024"/>
                    <a:pt x="9673" y="8413"/>
                    <a:pt x="9673" y="8413"/>
                  </a:cubicBezTo>
                  <a:close/>
                  <a:moveTo>
                    <a:pt x="11946" y="10894"/>
                  </a:moveTo>
                  <a:cubicBezTo>
                    <a:pt x="11946" y="10894"/>
                    <a:pt x="11677" y="11337"/>
                    <a:pt x="11408" y="11779"/>
                  </a:cubicBezTo>
                  <a:cubicBezTo>
                    <a:pt x="11273" y="12000"/>
                    <a:pt x="11139" y="12221"/>
                    <a:pt x="11038" y="12386"/>
                  </a:cubicBezTo>
                  <a:cubicBezTo>
                    <a:pt x="10931" y="12546"/>
                    <a:pt x="10859" y="12651"/>
                    <a:pt x="10859" y="12651"/>
                  </a:cubicBezTo>
                  <a:lnTo>
                    <a:pt x="12299" y="14323"/>
                  </a:lnTo>
                  <a:cubicBezTo>
                    <a:pt x="12299" y="14323"/>
                    <a:pt x="12373" y="14212"/>
                    <a:pt x="12483" y="14049"/>
                  </a:cubicBezTo>
                  <a:cubicBezTo>
                    <a:pt x="12588" y="13877"/>
                    <a:pt x="12726" y="13650"/>
                    <a:pt x="12865" y="13423"/>
                  </a:cubicBezTo>
                  <a:cubicBezTo>
                    <a:pt x="13144" y="12967"/>
                    <a:pt x="13420" y="12509"/>
                    <a:pt x="13420" y="12509"/>
                  </a:cubicBezTo>
                  <a:cubicBezTo>
                    <a:pt x="13420" y="12509"/>
                    <a:pt x="11946" y="10894"/>
                    <a:pt x="11946" y="10894"/>
                  </a:cubicBezTo>
                  <a:close/>
                  <a:moveTo>
                    <a:pt x="14215" y="13379"/>
                  </a:moveTo>
                  <a:cubicBezTo>
                    <a:pt x="14215" y="13379"/>
                    <a:pt x="13932" y="13845"/>
                    <a:pt x="13651" y="14309"/>
                  </a:cubicBezTo>
                  <a:cubicBezTo>
                    <a:pt x="13376" y="14780"/>
                    <a:pt x="13074" y="15222"/>
                    <a:pt x="13074" y="15222"/>
                  </a:cubicBezTo>
                  <a:lnTo>
                    <a:pt x="14513" y="16897"/>
                  </a:lnTo>
                  <a:cubicBezTo>
                    <a:pt x="14513" y="16897"/>
                    <a:pt x="14824" y="16442"/>
                    <a:pt x="15107" y="15956"/>
                  </a:cubicBezTo>
                  <a:cubicBezTo>
                    <a:pt x="15397" y="15478"/>
                    <a:pt x="15688" y="14999"/>
                    <a:pt x="15688" y="14999"/>
                  </a:cubicBezTo>
                  <a:cubicBezTo>
                    <a:pt x="15688" y="14999"/>
                    <a:pt x="14215" y="13379"/>
                    <a:pt x="14215" y="13379"/>
                  </a:cubicBezTo>
                  <a:close/>
                  <a:moveTo>
                    <a:pt x="3640" y="5783"/>
                  </a:moveTo>
                  <a:lnTo>
                    <a:pt x="2670" y="7228"/>
                  </a:lnTo>
                  <a:lnTo>
                    <a:pt x="4060" y="8976"/>
                  </a:lnTo>
                  <a:lnTo>
                    <a:pt x="5065" y="7478"/>
                  </a:lnTo>
                  <a:cubicBezTo>
                    <a:pt x="5065" y="7478"/>
                    <a:pt x="3640" y="5783"/>
                    <a:pt x="3640" y="5783"/>
                  </a:cubicBezTo>
                  <a:close/>
                  <a:moveTo>
                    <a:pt x="5832" y="8391"/>
                  </a:moveTo>
                  <a:lnTo>
                    <a:pt x="4806" y="9918"/>
                  </a:lnTo>
                  <a:lnTo>
                    <a:pt x="6193" y="11669"/>
                  </a:lnTo>
                  <a:lnTo>
                    <a:pt x="7256" y="10089"/>
                  </a:lnTo>
                  <a:cubicBezTo>
                    <a:pt x="7256" y="10089"/>
                    <a:pt x="5832" y="8391"/>
                    <a:pt x="5832" y="8391"/>
                  </a:cubicBezTo>
                  <a:close/>
                  <a:moveTo>
                    <a:pt x="8021" y="11003"/>
                  </a:moveTo>
                  <a:lnTo>
                    <a:pt x="6938" y="12612"/>
                  </a:lnTo>
                  <a:lnTo>
                    <a:pt x="8324" y="14366"/>
                  </a:lnTo>
                  <a:cubicBezTo>
                    <a:pt x="8324" y="14366"/>
                    <a:pt x="8399" y="14269"/>
                    <a:pt x="8502" y="14109"/>
                  </a:cubicBezTo>
                  <a:cubicBezTo>
                    <a:pt x="8606" y="13953"/>
                    <a:pt x="8745" y="13745"/>
                    <a:pt x="8885" y="13536"/>
                  </a:cubicBezTo>
                  <a:cubicBezTo>
                    <a:pt x="9164" y="13120"/>
                    <a:pt x="9443" y="12703"/>
                    <a:pt x="9443" y="12703"/>
                  </a:cubicBezTo>
                  <a:cubicBezTo>
                    <a:pt x="9443" y="12703"/>
                    <a:pt x="8021" y="11003"/>
                    <a:pt x="8021" y="11003"/>
                  </a:cubicBezTo>
                  <a:close/>
                  <a:moveTo>
                    <a:pt x="10208" y="13618"/>
                  </a:moveTo>
                  <a:cubicBezTo>
                    <a:pt x="10208" y="13618"/>
                    <a:pt x="9924" y="14043"/>
                    <a:pt x="9640" y="14467"/>
                  </a:cubicBezTo>
                  <a:cubicBezTo>
                    <a:pt x="9499" y="14680"/>
                    <a:pt x="9357" y="14891"/>
                    <a:pt x="9251" y="15051"/>
                  </a:cubicBezTo>
                  <a:cubicBezTo>
                    <a:pt x="9147" y="15213"/>
                    <a:pt x="9069" y="15311"/>
                    <a:pt x="9069" y="15311"/>
                  </a:cubicBezTo>
                  <a:lnTo>
                    <a:pt x="10451" y="17068"/>
                  </a:lnTo>
                  <a:cubicBezTo>
                    <a:pt x="10451" y="17068"/>
                    <a:pt x="10532" y="16968"/>
                    <a:pt x="10640" y="16800"/>
                  </a:cubicBezTo>
                  <a:cubicBezTo>
                    <a:pt x="10750" y="16636"/>
                    <a:pt x="10896" y="16417"/>
                    <a:pt x="11043" y="16197"/>
                  </a:cubicBezTo>
                  <a:cubicBezTo>
                    <a:pt x="11336" y="15760"/>
                    <a:pt x="11629" y="15323"/>
                    <a:pt x="11629" y="15323"/>
                  </a:cubicBezTo>
                  <a:cubicBezTo>
                    <a:pt x="11629" y="15323"/>
                    <a:pt x="10208" y="13618"/>
                    <a:pt x="10208" y="13618"/>
                  </a:cubicBezTo>
                  <a:close/>
                  <a:moveTo>
                    <a:pt x="12392" y="16241"/>
                  </a:moveTo>
                  <a:cubicBezTo>
                    <a:pt x="12392" y="16241"/>
                    <a:pt x="12094" y="16686"/>
                    <a:pt x="11796" y="17131"/>
                  </a:cubicBezTo>
                  <a:cubicBezTo>
                    <a:pt x="11648" y="17353"/>
                    <a:pt x="11499" y="17576"/>
                    <a:pt x="11387" y="17743"/>
                  </a:cubicBezTo>
                  <a:cubicBezTo>
                    <a:pt x="11278" y="17913"/>
                    <a:pt x="11195" y="18013"/>
                    <a:pt x="11195" y="18013"/>
                  </a:cubicBezTo>
                  <a:lnTo>
                    <a:pt x="12576" y="19773"/>
                  </a:lnTo>
                  <a:cubicBezTo>
                    <a:pt x="12576" y="19773"/>
                    <a:pt x="12660" y="19667"/>
                    <a:pt x="12775" y="19495"/>
                  </a:cubicBezTo>
                  <a:cubicBezTo>
                    <a:pt x="12890" y="19322"/>
                    <a:pt x="13043" y="19094"/>
                    <a:pt x="13196" y="18863"/>
                  </a:cubicBezTo>
                  <a:cubicBezTo>
                    <a:pt x="13503" y="18405"/>
                    <a:pt x="13810" y="17945"/>
                    <a:pt x="13810" y="17945"/>
                  </a:cubicBezTo>
                  <a:cubicBezTo>
                    <a:pt x="13810" y="17945"/>
                    <a:pt x="12392" y="16241"/>
                    <a:pt x="12392" y="16241"/>
                  </a:cubicBezTo>
                  <a:close/>
                  <a:moveTo>
                    <a:pt x="3323" y="0"/>
                  </a:moveTo>
                  <a:cubicBezTo>
                    <a:pt x="3323" y="0"/>
                    <a:pt x="7902" y="4796"/>
                    <a:pt x="12481" y="9591"/>
                  </a:cubicBezTo>
                  <a:cubicBezTo>
                    <a:pt x="17041" y="14424"/>
                    <a:pt x="21600" y="19256"/>
                    <a:pt x="21600" y="19256"/>
                  </a:cubicBezTo>
                  <a:cubicBezTo>
                    <a:pt x="21600" y="19256"/>
                    <a:pt x="21022" y="19453"/>
                    <a:pt x="20155" y="19746"/>
                  </a:cubicBezTo>
                  <a:cubicBezTo>
                    <a:pt x="19291" y="20031"/>
                    <a:pt x="18167" y="20403"/>
                    <a:pt x="17005" y="20672"/>
                  </a:cubicBezTo>
                  <a:cubicBezTo>
                    <a:pt x="15852" y="20954"/>
                    <a:pt x="14735" y="21220"/>
                    <a:pt x="13886" y="21375"/>
                  </a:cubicBezTo>
                  <a:cubicBezTo>
                    <a:pt x="13034" y="21511"/>
                    <a:pt x="12465" y="21600"/>
                    <a:pt x="12465" y="21600"/>
                  </a:cubicBezTo>
                  <a:cubicBezTo>
                    <a:pt x="12465" y="21600"/>
                    <a:pt x="9356" y="17518"/>
                    <a:pt x="6245" y="13436"/>
                  </a:cubicBezTo>
                  <a:cubicBezTo>
                    <a:pt x="3123" y="9372"/>
                    <a:pt x="0" y="5307"/>
                    <a:pt x="0" y="5307"/>
                  </a:cubicBezTo>
                  <a:cubicBezTo>
                    <a:pt x="0" y="5307"/>
                    <a:pt x="269" y="4929"/>
                    <a:pt x="538" y="4549"/>
                  </a:cubicBezTo>
                  <a:cubicBezTo>
                    <a:pt x="791" y="4151"/>
                    <a:pt x="1044" y="3752"/>
                    <a:pt x="1044" y="3752"/>
                  </a:cubicBezTo>
                  <a:lnTo>
                    <a:pt x="2246" y="5212"/>
                  </a:lnTo>
                  <a:cubicBezTo>
                    <a:pt x="2246" y="5212"/>
                    <a:pt x="2620" y="4662"/>
                    <a:pt x="2993" y="4112"/>
                  </a:cubicBezTo>
                  <a:cubicBezTo>
                    <a:pt x="3185" y="3842"/>
                    <a:pt x="3367" y="3560"/>
                    <a:pt x="3494" y="3340"/>
                  </a:cubicBezTo>
                  <a:cubicBezTo>
                    <a:pt x="3625" y="3124"/>
                    <a:pt x="3713" y="2979"/>
                    <a:pt x="3713" y="2979"/>
                  </a:cubicBezTo>
                  <a:lnTo>
                    <a:pt x="2419" y="1544"/>
                  </a:lnTo>
                  <a:cubicBezTo>
                    <a:pt x="2419" y="1544"/>
                    <a:pt x="3323" y="0"/>
                    <a:pt x="332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29" name="Shape 10848"/>
            <p:cNvSpPr/>
            <p:nvPr/>
          </p:nvSpPr>
          <p:spPr>
            <a:xfrm>
              <a:off x="6860647" y="4713500"/>
              <a:ext cx="1331765" cy="772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22" y="1491"/>
                  </a:moveTo>
                  <a:lnTo>
                    <a:pt x="3559" y="3714"/>
                  </a:lnTo>
                  <a:lnTo>
                    <a:pt x="5247" y="3891"/>
                  </a:lnTo>
                  <a:lnTo>
                    <a:pt x="5311" y="1585"/>
                  </a:lnTo>
                  <a:cubicBezTo>
                    <a:pt x="5311" y="1585"/>
                    <a:pt x="3622" y="1491"/>
                    <a:pt x="3622" y="1491"/>
                  </a:cubicBezTo>
                  <a:close/>
                  <a:moveTo>
                    <a:pt x="6220" y="1637"/>
                  </a:moveTo>
                  <a:cubicBezTo>
                    <a:pt x="6220" y="1637"/>
                    <a:pt x="6209" y="2329"/>
                    <a:pt x="6191" y="3367"/>
                  </a:cubicBezTo>
                  <a:cubicBezTo>
                    <a:pt x="6198" y="4409"/>
                    <a:pt x="6086" y="5779"/>
                    <a:pt x="6037" y="7158"/>
                  </a:cubicBezTo>
                  <a:cubicBezTo>
                    <a:pt x="5997" y="8540"/>
                    <a:pt x="5851" y="9898"/>
                    <a:pt x="5784" y="10927"/>
                  </a:cubicBezTo>
                  <a:cubicBezTo>
                    <a:pt x="5746" y="11438"/>
                    <a:pt x="5713" y="11866"/>
                    <a:pt x="5691" y="12165"/>
                  </a:cubicBezTo>
                  <a:cubicBezTo>
                    <a:pt x="5672" y="12465"/>
                    <a:pt x="5650" y="12634"/>
                    <a:pt x="5650" y="12634"/>
                  </a:cubicBezTo>
                  <a:lnTo>
                    <a:pt x="7316" y="13119"/>
                  </a:lnTo>
                  <a:cubicBezTo>
                    <a:pt x="7316" y="13119"/>
                    <a:pt x="7340" y="12946"/>
                    <a:pt x="7359" y="12635"/>
                  </a:cubicBezTo>
                  <a:cubicBezTo>
                    <a:pt x="7383" y="12325"/>
                    <a:pt x="7416" y="11883"/>
                    <a:pt x="7455" y="11352"/>
                  </a:cubicBezTo>
                  <a:cubicBezTo>
                    <a:pt x="7524" y="10287"/>
                    <a:pt x="7677" y="8882"/>
                    <a:pt x="7719" y="7450"/>
                  </a:cubicBezTo>
                  <a:cubicBezTo>
                    <a:pt x="7752" y="6738"/>
                    <a:pt x="7786" y="6025"/>
                    <a:pt x="7817" y="5356"/>
                  </a:cubicBezTo>
                  <a:cubicBezTo>
                    <a:pt x="7834" y="5022"/>
                    <a:pt x="7850" y="4699"/>
                    <a:pt x="7865" y="4393"/>
                  </a:cubicBezTo>
                  <a:cubicBezTo>
                    <a:pt x="7869" y="4086"/>
                    <a:pt x="7875" y="3795"/>
                    <a:pt x="7879" y="3525"/>
                  </a:cubicBezTo>
                  <a:cubicBezTo>
                    <a:pt x="7897" y="2451"/>
                    <a:pt x="7909" y="1735"/>
                    <a:pt x="7909" y="1735"/>
                  </a:cubicBezTo>
                  <a:cubicBezTo>
                    <a:pt x="7909" y="1735"/>
                    <a:pt x="6220" y="1637"/>
                    <a:pt x="6220" y="1637"/>
                  </a:cubicBezTo>
                  <a:close/>
                  <a:moveTo>
                    <a:pt x="8819" y="1789"/>
                  </a:moveTo>
                  <a:cubicBezTo>
                    <a:pt x="8818" y="1789"/>
                    <a:pt x="8796" y="4710"/>
                    <a:pt x="8625" y="7609"/>
                  </a:cubicBezTo>
                  <a:cubicBezTo>
                    <a:pt x="8582" y="9066"/>
                    <a:pt x="8426" y="10498"/>
                    <a:pt x="8357" y="11582"/>
                  </a:cubicBezTo>
                  <a:cubicBezTo>
                    <a:pt x="8316" y="12123"/>
                    <a:pt x="8282" y="12574"/>
                    <a:pt x="8258" y="12889"/>
                  </a:cubicBezTo>
                  <a:cubicBezTo>
                    <a:pt x="8238" y="13206"/>
                    <a:pt x="8214" y="13383"/>
                    <a:pt x="8214" y="13383"/>
                  </a:cubicBezTo>
                  <a:lnTo>
                    <a:pt x="9879" y="13873"/>
                  </a:lnTo>
                  <a:cubicBezTo>
                    <a:pt x="9879" y="13873"/>
                    <a:pt x="9906" y="13690"/>
                    <a:pt x="9927" y="13363"/>
                  </a:cubicBezTo>
                  <a:cubicBezTo>
                    <a:pt x="9951" y="13037"/>
                    <a:pt x="9986" y="12571"/>
                    <a:pt x="10028" y="12012"/>
                  </a:cubicBezTo>
                  <a:cubicBezTo>
                    <a:pt x="10099" y="10892"/>
                    <a:pt x="10261" y="9411"/>
                    <a:pt x="10306" y="7905"/>
                  </a:cubicBezTo>
                  <a:cubicBezTo>
                    <a:pt x="10362" y="6402"/>
                    <a:pt x="10475" y="4908"/>
                    <a:pt x="10476" y="3775"/>
                  </a:cubicBezTo>
                  <a:cubicBezTo>
                    <a:pt x="10495" y="2645"/>
                    <a:pt x="10508" y="1891"/>
                    <a:pt x="10508" y="1891"/>
                  </a:cubicBezTo>
                  <a:cubicBezTo>
                    <a:pt x="10508" y="1891"/>
                    <a:pt x="8819" y="1789"/>
                    <a:pt x="8819" y="1789"/>
                  </a:cubicBezTo>
                  <a:close/>
                  <a:moveTo>
                    <a:pt x="11417" y="1948"/>
                  </a:moveTo>
                  <a:cubicBezTo>
                    <a:pt x="11417" y="1948"/>
                    <a:pt x="11405" y="2714"/>
                    <a:pt x="11385" y="3865"/>
                  </a:cubicBezTo>
                  <a:cubicBezTo>
                    <a:pt x="11382" y="5016"/>
                    <a:pt x="11270" y="6537"/>
                    <a:pt x="11212" y="8066"/>
                  </a:cubicBezTo>
                  <a:cubicBezTo>
                    <a:pt x="11183" y="8831"/>
                    <a:pt x="11141" y="9592"/>
                    <a:pt x="11077" y="10302"/>
                  </a:cubicBezTo>
                  <a:cubicBezTo>
                    <a:pt x="11023" y="11012"/>
                    <a:pt x="10971" y="11677"/>
                    <a:pt x="10928" y="12245"/>
                  </a:cubicBezTo>
                  <a:cubicBezTo>
                    <a:pt x="10886" y="12814"/>
                    <a:pt x="10850" y="13288"/>
                    <a:pt x="10824" y="13620"/>
                  </a:cubicBezTo>
                  <a:cubicBezTo>
                    <a:pt x="10803" y="13952"/>
                    <a:pt x="10775" y="14138"/>
                    <a:pt x="10775" y="14138"/>
                  </a:cubicBezTo>
                  <a:lnTo>
                    <a:pt x="12441" y="14633"/>
                  </a:lnTo>
                  <a:cubicBezTo>
                    <a:pt x="12441" y="14633"/>
                    <a:pt x="12467" y="14441"/>
                    <a:pt x="12492" y="14099"/>
                  </a:cubicBezTo>
                  <a:cubicBezTo>
                    <a:pt x="12518" y="13756"/>
                    <a:pt x="12555" y="13267"/>
                    <a:pt x="12599" y="12680"/>
                  </a:cubicBezTo>
                  <a:cubicBezTo>
                    <a:pt x="12645" y="12093"/>
                    <a:pt x="12697" y="11408"/>
                    <a:pt x="12753" y="10674"/>
                  </a:cubicBezTo>
                  <a:cubicBezTo>
                    <a:pt x="12781" y="10306"/>
                    <a:pt x="12810" y="9928"/>
                    <a:pt x="12840" y="9542"/>
                  </a:cubicBezTo>
                  <a:cubicBezTo>
                    <a:pt x="12857" y="9155"/>
                    <a:pt x="12875" y="8760"/>
                    <a:pt x="12893" y="8367"/>
                  </a:cubicBezTo>
                  <a:cubicBezTo>
                    <a:pt x="12955" y="6790"/>
                    <a:pt x="13066" y="5219"/>
                    <a:pt x="13073" y="4032"/>
                  </a:cubicBezTo>
                  <a:cubicBezTo>
                    <a:pt x="13093" y="2845"/>
                    <a:pt x="13106" y="2054"/>
                    <a:pt x="13106" y="2054"/>
                  </a:cubicBezTo>
                  <a:cubicBezTo>
                    <a:pt x="13106" y="2054"/>
                    <a:pt x="11417" y="1948"/>
                    <a:pt x="11417" y="1948"/>
                  </a:cubicBezTo>
                  <a:close/>
                  <a:moveTo>
                    <a:pt x="14016" y="2113"/>
                  </a:moveTo>
                  <a:cubicBezTo>
                    <a:pt x="14016" y="2113"/>
                    <a:pt x="14002" y="2916"/>
                    <a:pt x="13982" y="4122"/>
                  </a:cubicBezTo>
                  <a:cubicBezTo>
                    <a:pt x="13973" y="5329"/>
                    <a:pt x="13861" y="6927"/>
                    <a:pt x="13798" y="8530"/>
                  </a:cubicBezTo>
                  <a:cubicBezTo>
                    <a:pt x="13780" y="8930"/>
                    <a:pt x="13762" y="9331"/>
                    <a:pt x="13744" y="9725"/>
                  </a:cubicBezTo>
                  <a:cubicBezTo>
                    <a:pt x="13714" y="10116"/>
                    <a:pt x="13684" y="10502"/>
                    <a:pt x="13655" y="10875"/>
                  </a:cubicBezTo>
                  <a:cubicBezTo>
                    <a:pt x="13598" y="11621"/>
                    <a:pt x="13545" y="12318"/>
                    <a:pt x="13500" y="12915"/>
                  </a:cubicBezTo>
                  <a:cubicBezTo>
                    <a:pt x="13455" y="13512"/>
                    <a:pt x="13417" y="14009"/>
                    <a:pt x="13391" y="14357"/>
                  </a:cubicBezTo>
                  <a:cubicBezTo>
                    <a:pt x="13362" y="14706"/>
                    <a:pt x="13336" y="14901"/>
                    <a:pt x="13336" y="14901"/>
                  </a:cubicBezTo>
                  <a:lnTo>
                    <a:pt x="15002" y="15401"/>
                  </a:lnTo>
                  <a:cubicBezTo>
                    <a:pt x="15002" y="15401"/>
                    <a:pt x="15022" y="15197"/>
                    <a:pt x="15059" y="14841"/>
                  </a:cubicBezTo>
                  <a:cubicBezTo>
                    <a:pt x="15086" y="14482"/>
                    <a:pt x="15124" y="13969"/>
                    <a:pt x="15171" y="13354"/>
                  </a:cubicBezTo>
                  <a:cubicBezTo>
                    <a:pt x="15218" y="12738"/>
                    <a:pt x="15273" y="12020"/>
                    <a:pt x="15332" y="11251"/>
                  </a:cubicBezTo>
                  <a:cubicBezTo>
                    <a:pt x="15361" y="10867"/>
                    <a:pt x="15391" y="10469"/>
                    <a:pt x="15422" y="10066"/>
                  </a:cubicBezTo>
                  <a:cubicBezTo>
                    <a:pt x="15441" y="9660"/>
                    <a:pt x="15461" y="9247"/>
                    <a:pt x="15480" y="8834"/>
                  </a:cubicBezTo>
                  <a:cubicBezTo>
                    <a:pt x="15546" y="7183"/>
                    <a:pt x="15657" y="5536"/>
                    <a:pt x="15670" y="4293"/>
                  </a:cubicBezTo>
                  <a:cubicBezTo>
                    <a:pt x="15691" y="3051"/>
                    <a:pt x="15704" y="2224"/>
                    <a:pt x="15704" y="2224"/>
                  </a:cubicBezTo>
                  <a:cubicBezTo>
                    <a:pt x="15704" y="2224"/>
                    <a:pt x="14016" y="2113"/>
                    <a:pt x="14016" y="2113"/>
                  </a:cubicBezTo>
                  <a:close/>
                  <a:moveTo>
                    <a:pt x="2936" y="13128"/>
                  </a:moveTo>
                  <a:lnTo>
                    <a:pt x="2682" y="15293"/>
                  </a:lnTo>
                  <a:lnTo>
                    <a:pt x="4335" y="15904"/>
                  </a:lnTo>
                  <a:lnTo>
                    <a:pt x="4598" y="13657"/>
                  </a:lnTo>
                  <a:cubicBezTo>
                    <a:pt x="4598" y="13657"/>
                    <a:pt x="2936" y="13128"/>
                    <a:pt x="2936" y="13128"/>
                  </a:cubicBezTo>
                  <a:close/>
                  <a:moveTo>
                    <a:pt x="5494" y="13943"/>
                  </a:moveTo>
                  <a:lnTo>
                    <a:pt x="5225" y="16236"/>
                  </a:lnTo>
                  <a:lnTo>
                    <a:pt x="6877" y="16851"/>
                  </a:lnTo>
                  <a:lnTo>
                    <a:pt x="7155" y="14477"/>
                  </a:lnTo>
                  <a:cubicBezTo>
                    <a:pt x="7155" y="14477"/>
                    <a:pt x="5494" y="13943"/>
                    <a:pt x="5494" y="13943"/>
                  </a:cubicBezTo>
                  <a:close/>
                  <a:moveTo>
                    <a:pt x="8049" y="14766"/>
                  </a:moveTo>
                  <a:lnTo>
                    <a:pt x="7766" y="17184"/>
                  </a:lnTo>
                  <a:lnTo>
                    <a:pt x="9420" y="17806"/>
                  </a:lnTo>
                  <a:lnTo>
                    <a:pt x="9710" y="15303"/>
                  </a:lnTo>
                  <a:cubicBezTo>
                    <a:pt x="9710" y="15303"/>
                    <a:pt x="8049" y="14766"/>
                    <a:pt x="8049" y="14766"/>
                  </a:cubicBezTo>
                  <a:close/>
                  <a:moveTo>
                    <a:pt x="10604" y="15594"/>
                  </a:moveTo>
                  <a:lnTo>
                    <a:pt x="10309" y="18140"/>
                  </a:lnTo>
                  <a:lnTo>
                    <a:pt x="11961" y="18765"/>
                  </a:lnTo>
                  <a:lnTo>
                    <a:pt x="12265" y="16137"/>
                  </a:lnTo>
                  <a:cubicBezTo>
                    <a:pt x="12265" y="16137"/>
                    <a:pt x="10604" y="15594"/>
                    <a:pt x="10604" y="15594"/>
                  </a:cubicBezTo>
                  <a:close/>
                  <a:moveTo>
                    <a:pt x="13159" y="16429"/>
                  </a:moveTo>
                  <a:lnTo>
                    <a:pt x="12849" y="19103"/>
                  </a:lnTo>
                  <a:lnTo>
                    <a:pt x="14501" y="19730"/>
                  </a:lnTo>
                  <a:lnTo>
                    <a:pt x="14819" y="16976"/>
                  </a:lnTo>
                  <a:cubicBezTo>
                    <a:pt x="14819" y="16976"/>
                    <a:pt x="13159" y="16429"/>
                    <a:pt x="13159" y="16429"/>
                  </a:cubicBezTo>
                  <a:close/>
                  <a:moveTo>
                    <a:pt x="4761" y="12300"/>
                  </a:moveTo>
                  <a:lnTo>
                    <a:pt x="4961" y="10027"/>
                  </a:lnTo>
                  <a:lnTo>
                    <a:pt x="3287" y="9631"/>
                  </a:lnTo>
                  <a:lnTo>
                    <a:pt x="3095" y="11821"/>
                  </a:lnTo>
                  <a:cubicBezTo>
                    <a:pt x="3095" y="11821"/>
                    <a:pt x="4761" y="12300"/>
                    <a:pt x="4761" y="12300"/>
                  </a:cubicBezTo>
                  <a:close/>
                  <a:moveTo>
                    <a:pt x="5068" y="8131"/>
                  </a:moveTo>
                  <a:lnTo>
                    <a:pt x="5199" y="5839"/>
                  </a:lnTo>
                  <a:lnTo>
                    <a:pt x="3515" y="5593"/>
                  </a:lnTo>
                  <a:lnTo>
                    <a:pt x="3388" y="7802"/>
                  </a:lnTo>
                  <a:cubicBezTo>
                    <a:pt x="3388" y="7802"/>
                    <a:pt x="5068" y="8131"/>
                    <a:pt x="5068" y="8131"/>
                  </a:cubicBezTo>
                  <a:close/>
                  <a:moveTo>
                    <a:pt x="974" y="0"/>
                  </a:moveTo>
                  <a:cubicBezTo>
                    <a:pt x="974" y="0"/>
                    <a:pt x="6130" y="134"/>
                    <a:pt x="11286" y="267"/>
                  </a:cubicBezTo>
                  <a:cubicBezTo>
                    <a:pt x="16444" y="452"/>
                    <a:pt x="21600" y="637"/>
                    <a:pt x="21600" y="637"/>
                  </a:cubicBezTo>
                  <a:cubicBezTo>
                    <a:pt x="21600" y="637"/>
                    <a:pt x="21254" y="2059"/>
                    <a:pt x="20736" y="4189"/>
                  </a:cubicBezTo>
                  <a:cubicBezTo>
                    <a:pt x="20491" y="5242"/>
                    <a:pt x="20148" y="6452"/>
                    <a:pt x="19784" y="7728"/>
                  </a:cubicBezTo>
                  <a:cubicBezTo>
                    <a:pt x="19410" y="9002"/>
                    <a:pt x="19067" y="10350"/>
                    <a:pt x="18624" y="11657"/>
                  </a:cubicBezTo>
                  <a:cubicBezTo>
                    <a:pt x="18201" y="12946"/>
                    <a:pt x="17780" y="14235"/>
                    <a:pt x="17383" y="15444"/>
                  </a:cubicBezTo>
                  <a:cubicBezTo>
                    <a:pt x="16955" y="16604"/>
                    <a:pt x="16556" y="17687"/>
                    <a:pt x="16213" y="18616"/>
                  </a:cubicBezTo>
                  <a:cubicBezTo>
                    <a:pt x="15871" y="19530"/>
                    <a:pt x="15593" y="20281"/>
                    <a:pt x="15368" y="20794"/>
                  </a:cubicBezTo>
                  <a:cubicBezTo>
                    <a:pt x="15154" y="21307"/>
                    <a:pt x="15031" y="21600"/>
                    <a:pt x="15031" y="21600"/>
                  </a:cubicBezTo>
                  <a:cubicBezTo>
                    <a:pt x="15031" y="21600"/>
                    <a:pt x="11275" y="20066"/>
                    <a:pt x="7519" y="18531"/>
                  </a:cubicBezTo>
                  <a:cubicBezTo>
                    <a:pt x="3760" y="17025"/>
                    <a:pt x="0" y="15520"/>
                    <a:pt x="0" y="15520"/>
                  </a:cubicBezTo>
                  <a:cubicBezTo>
                    <a:pt x="0" y="15520"/>
                    <a:pt x="20" y="15375"/>
                    <a:pt x="50" y="15158"/>
                  </a:cubicBezTo>
                  <a:cubicBezTo>
                    <a:pt x="79" y="14942"/>
                    <a:pt x="124" y="14655"/>
                    <a:pt x="148" y="14360"/>
                  </a:cubicBezTo>
                  <a:cubicBezTo>
                    <a:pt x="207" y="13774"/>
                    <a:pt x="266" y="13189"/>
                    <a:pt x="266" y="13189"/>
                  </a:cubicBezTo>
                  <a:lnTo>
                    <a:pt x="1678" y="13666"/>
                  </a:lnTo>
                  <a:cubicBezTo>
                    <a:pt x="1678" y="13666"/>
                    <a:pt x="1754" y="12969"/>
                    <a:pt x="1869" y="11922"/>
                  </a:cubicBezTo>
                  <a:cubicBezTo>
                    <a:pt x="1980" y="10874"/>
                    <a:pt x="2061" y="9456"/>
                    <a:pt x="2186" y="8050"/>
                  </a:cubicBezTo>
                  <a:cubicBezTo>
                    <a:pt x="2272" y="6634"/>
                    <a:pt x="2323" y="5208"/>
                    <a:pt x="2387" y="4144"/>
                  </a:cubicBezTo>
                  <a:cubicBezTo>
                    <a:pt x="2413" y="3610"/>
                    <a:pt x="2406" y="3161"/>
                    <a:pt x="2416" y="2849"/>
                  </a:cubicBezTo>
                  <a:cubicBezTo>
                    <a:pt x="2421" y="2536"/>
                    <a:pt x="2424" y="2356"/>
                    <a:pt x="2424" y="2356"/>
                  </a:cubicBezTo>
                  <a:lnTo>
                    <a:pt x="935" y="2247"/>
                  </a:lnTo>
                  <a:cubicBezTo>
                    <a:pt x="935" y="2247"/>
                    <a:pt x="974" y="0"/>
                    <a:pt x="97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0" name="Shape 10849"/>
            <p:cNvSpPr/>
            <p:nvPr/>
          </p:nvSpPr>
          <p:spPr>
            <a:xfrm>
              <a:off x="5613257" y="6748178"/>
              <a:ext cx="652323" cy="679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86" y="17965"/>
                  </a:moveTo>
                  <a:cubicBezTo>
                    <a:pt x="8886" y="17965"/>
                    <a:pt x="9041" y="17891"/>
                    <a:pt x="9294" y="17728"/>
                  </a:cubicBezTo>
                  <a:cubicBezTo>
                    <a:pt x="9548" y="17569"/>
                    <a:pt x="9912" y="17345"/>
                    <a:pt x="10351" y="17074"/>
                  </a:cubicBezTo>
                  <a:cubicBezTo>
                    <a:pt x="11218" y="16522"/>
                    <a:pt x="12410" y="15838"/>
                    <a:pt x="13551" y="15080"/>
                  </a:cubicBezTo>
                  <a:cubicBezTo>
                    <a:pt x="14684" y="14308"/>
                    <a:pt x="15814" y="13536"/>
                    <a:pt x="16663" y="12958"/>
                  </a:cubicBezTo>
                  <a:cubicBezTo>
                    <a:pt x="17095" y="12678"/>
                    <a:pt x="17428" y="12411"/>
                    <a:pt x="17667" y="12231"/>
                  </a:cubicBezTo>
                  <a:cubicBezTo>
                    <a:pt x="17905" y="12050"/>
                    <a:pt x="18042" y="11946"/>
                    <a:pt x="18042" y="11946"/>
                  </a:cubicBezTo>
                  <a:lnTo>
                    <a:pt x="16432" y="9931"/>
                  </a:lnTo>
                  <a:cubicBezTo>
                    <a:pt x="16432" y="9931"/>
                    <a:pt x="16299" y="10032"/>
                    <a:pt x="16068" y="10207"/>
                  </a:cubicBezTo>
                  <a:cubicBezTo>
                    <a:pt x="15834" y="10383"/>
                    <a:pt x="15510" y="10645"/>
                    <a:pt x="15089" y="10916"/>
                  </a:cubicBezTo>
                  <a:cubicBezTo>
                    <a:pt x="14263" y="11481"/>
                    <a:pt x="13161" y="12232"/>
                    <a:pt x="12061" y="12985"/>
                  </a:cubicBezTo>
                  <a:cubicBezTo>
                    <a:pt x="10947" y="13721"/>
                    <a:pt x="9787" y="14386"/>
                    <a:pt x="8941" y="14923"/>
                  </a:cubicBezTo>
                  <a:cubicBezTo>
                    <a:pt x="8517" y="15187"/>
                    <a:pt x="8161" y="15407"/>
                    <a:pt x="7912" y="15561"/>
                  </a:cubicBezTo>
                  <a:cubicBezTo>
                    <a:pt x="7668" y="15720"/>
                    <a:pt x="7516" y="15793"/>
                    <a:pt x="7516" y="15793"/>
                  </a:cubicBezTo>
                  <a:cubicBezTo>
                    <a:pt x="7516" y="15793"/>
                    <a:pt x="8886" y="17965"/>
                    <a:pt x="8886" y="17965"/>
                  </a:cubicBezTo>
                  <a:close/>
                  <a:moveTo>
                    <a:pt x="6469" y="14131"/>
                  </a:moveTo>
                  <a:cubicBezTo>
                    <a:pt x="6469" y="14131"/>
                    <a:pt x="6618" y="14059"/>
                    <a:pt x="6858" y="13902"/>
                  </a:cubicBezTo>
                  <a:cubicBezTo>
                    <a:pt x="7100" y="13753"/>
                    <a:pt x="7447" y="13536"/>
                    <a:pt x="7863" y="13278"/>
                  </a:cubicBezTo>
                  <a:cubicBezTo>
                    <a:pt x="8692" y="12753"/>
                    <a:pt x="9828" y="12101"/>
                    <a:pt x="10918" y="11378"/>
                  </a:cubicBezTo>
                  <a:cubicBezTo>
                    <a:pt x="11996" y="10643"/>
                    <a:pt x="13076" y="9907"/>
                    <a:pt x="13885" y="9355"/>
                  </a:cubicBezTo>
                  <a:cubicBezTo>
                    <a:pt x="14298" y="9089"/>
                    <a:pt x="14615" y="8831"/>
                    <a:pt x="14843" y="8661"/>
                  </a:cubicBezTo>
                  <a:cubicBezTo>
                    <a:pt x="15070" y="8490"/>
                    <a:pt x="15199" y="8390"/>
                    <a:pt x="15199" y="8390"/>
                  </a:cubicBezTo>
                  <a:lnTo>
                    <a:pt x="13588" y="6375"/>
                  </a:lnTo>
                  <a:cubicBezTo>
                    <a:pt x="13588" y="6375"/>
                    <a:pt x="13462" y="6470"/>
                    <a:pt x="13241" y="6638"/>
                  </a:cubicBezTo>
                  <a:cubicBezTo>
                    <a:pt x="13020" y="6804"/>
                    <a:pt x="12713" y="7055"/>
                    <a:pt x="12310" y="7313"/>
                  </a:cubicBezTo>
                  <a:cubicBezTo>
                    <a:pt x="11524" y="7850"/>
                    <a:pt x="10475" y="8567"/>
                    <a:pt x="9425" y="9282"/>
                  </a:cubicBezTo>
                  <a:cubicBezTo>
                    <a:pt x="8367" y="9985"/>
                    <a:pt x="7260" y="10615"/>
                    <a:pt x="6456" y="11128"/>
                  </a:cubicBezTo>
                  <a:cubicBezTo>
                    <a:pt x="6051" y="11381"/>
                    <a:pt x="5714" y="11589"/>
                    <a:pt x="5477" y="11737"/>
                  </a:cubicBezTo>
                  <a:cubicBezTo>
                    <a:pt x="5244" y="11888"/>
                    <a:pt x="5100" y="11958"/>
                    <a:pt x="5100" y="11958"/>
                  </a:cubicBezTo>
                  <a:cubicBezTo>
                    <a:pt x="5100" y="11958"/>
                    <a:pt x="6469" y="14131"/>
                    <a:pt x="6469" y="14131"/>
                  </a:cubicBezTo>
                  <a:close/>
                  <a:moveTo>
                    <a:pt x="4051" y="10296"/>
                  </a:moveTo>
                  <a:cubicBezTo>
                    <a:pt x="4051" y="10296"/>
                    <a:pt x="4193" y="10226"/>
                    <a:pt x="4421" y="10079"/>
                  </a:cubicBezTo>
                  <a:cubicBezTo>
                    <a:pt x="4652" y="9935"/>
                    <a:pt x="4983" y="9730"/>
                    <a:pt x="5379" y="9485"/>
                  </a:cubicBezTo>
                  <a:cubicBezTo>
                    <a:pt x="6163" y="8981"/>
                    <a:pt x="7248" y="8365"/>
                    <a:pt x="8283" y="7677"/>
                  </a:cubicBezTo>
                  <a:cubicBezTo>
                    <a:pt x="9310" y="6977"/>
                    <a:pt x="10337" y="6278"/>
                    <a:pt x="11107" y="5752"/>
                  </a:cubicBezTo>
                  <a:cubicBezTo>
                    <a:pt x="11499" y="5500"/>
                    <a:pt x="11801" y="5255"/>
                    <a:pt x="12018" y="5092"/>
                  </a:cubicBezTo>
                  <a:cubicBezTo>
                    <a:pt x="12233" y="4927"/>
                    <a:pt x="12356" y="4834"/>
                    <a:pt x="12356" y="4834"/>
                  </a:cubicBezTo>
                  <a:lnTo>
                    <a:pt x="10746" y="2818"/>
                  </a:lnTo>
                  <a:cubicBezTo>
                    <a:pt x="10746" y="2818"/>
                    <a:pt x="10626" y="2910"/>
                    <a:pt x="10417" y="3069"/>
                  </a:cubicBezTo>
                  <a:cubicBezTo>
                    <a:pt x="10207" y="3228"/>
                    <a:pt x="9914" y="3468"/>
                    <a:pt x="9533" y="3710"/>
                  </a:cubicBezTo>
                  <a:cubicBezTo>
                    <a:pt x="8785" y="4220"/>
                    <a:pt x="7788" y="4900"/>
                    <a:pt x="6791" y="5580"/>
                  </a:cubicBezTo>
                  <a:cubicBezTo>
                    <a:pt x="5786" y="6247"/>
                    <a:pt x="4734" y="6846"/>
                    <a:pt x="3971" y="7334"/>
                  </a:cubicBezTo>
                  <a:cubicBezTo>
                    <a:pt x="3585" y="7573"/>
                    <a:pt x="3266" y="7771"/>
                    <a:pt x="3042" y="7912"/>
                  </a:cubicBezTo>
                  <a:cubicBezTo>
                    <a:pt x="2820" y="8057"/>
                    <a:pt x="2683" y="8121"/>
                    <a:pt x="2683" y="8121"/>
                  </a:cubicBezTo>
                  <a:cubicBezTo>
                    <a:pt x="2683" y="8121"/>
                    <a:pt x="4051" y="10296"/>
                    <a:pt x="4051" y="10296"/>
                  </a:cubicBezTo>
                  <a:close/>
                  <a:moveTo>
                    <a:pt x="15979" y="16944"/>
                  </a:moveTo>
                  <a:cubicBezTo>
                    <a:pt x="15631" y="16464"/>
                    <a:pt x="15033" y="16294"/>
                    <a:pt x="14641" y="16563"/>
                  </a:cubicBezTo>
                  <a:cubicBezTo>
                    <a:pt x="14257" y="16838"/>
                    <a:pt x="14200" y="17427"/>
                    <a:pt x="14538" y="17913"/>
                  </a:cubicBezTo>
                  <a:cubicBezTo>
                    <a:pt x="14876" y="18397"/>
                    <a:pt x="15491" y="18592"/>
                    <a:pt x="15886" y="18310"/>
                  </a:cubicBezTo>
                  <a:cubicBezTo>
                    <a:pt x="16286" y="18034"/>
                    <a:pt x="16329" y="17423"/>
                    <a:pt x="15979" y="16944"/>
                  </a:cubicBezTo>
                  <a:close/>
                  <a:moveTo>
                    <a:pt x="8848" y="21600"/>
                  </a:moveTo>
                  <a:lnTo>
                    <a:pt x="0" y="6928"/>
                  </a:lnTo>
                  <a:lnTo>
                    <a:pt x="1436" y="6145"/>
                  </a:lnTo>
                  <a:lnTo>
                    <a:pt x="1635" y="6459"/>
                  </a:lnTo>
                  <a:cubicBezTo>
                    <a:pt x="1635" y="6459"/>
                    <a:pt x="1770" y="6396"/>
                    <a:pt x="1986" y="6255"/>
                  </a:cubicBezTo>
                  <a:cubicBezTo>
                    <a:pt x="2204" y="6118"/>
                    <a:pt x="2517" y="5922"/>
                    <a:pt x="2894" y="5689"/>
                  </a:cubicBezTo>
                  <a:cubicBezTo>
                    <a:pt x="3638" y="5212"/>
                    <a:pt x="4666" y="4628"/>
                    <a:pt x="5650" y="3976"/>
                  </a:cubicBezTo>
                  <a:cubicBezTo>
                    <a:pt x="6624" y="3312"/>
                    <a:pt x="7597" y="2646"/>
                    <a:pt x="8327" y="2149"/>
                  </a:cubicBezTo>
                  <a:cubicBezTo>
                    <a:pt x="8701" y="1910"/>
                    <a:pt x="8986" y="1678"/>
                    <a:pt x="9192" y="1523"/>
                  </a:cubicBezTo>
                  <a:cubicBezTo>
                    <a:pt x="9397" y="1365"/>
                    <a:pt x="9514" y="1276"/>
                    <a:pt x="9514" y="1276"/>
                  </a:cubicBezTo>
                  <a:lnTo>
                    <a:pt x="9281" y="985"/>
                  </a:lnTo>
                  <a:lnTo>
                    <a:pt x="10582" y="0"/>
                  </a:lnTo>
                  <a:lnTo>
                    <a:pt x="21600" y="13254"/>
                  </a:lnTo>
                  <a:cubicBezTo>
                    <a:pt x="21600" y="13254"/>
                    <a:pt x="21346" y="13682"/>
                    <a:pt x="20964" y="14325"/>
                  </a:cubicBezTo>
                  <a:cubicBezTo>
                    <a:pt x="20573" y="14961"/>
                    <a:pt x="20085" y="15862"/>
                    <a:pt x="19521" y="16690"/>
                  </a:cubicBezTo>
                  <a:cubicBezTo>
                    <a:pt x="18389" y="18378"/>
                    <a:pt x="17256" y="20067"/>
                    <a:pt x="17256" y="20067"/>
                  </a:cubicBezTo>
                  <a:cubicBezTo>
                    <a:pt x="17256" y="20069"/>
                    <a:pt x="16746" y="20213"/>
                    <a:pt x="15940" y="20359"/>
                  </a:cubicBezTo>
                  <a:cubicBezTo>
                    <a:pt x="15148" y="20512"/>
                    <a:pt x="14093" y="20716"/>
                    <a:pt x="13039" y="20920"/>
                  </a:cubicBezTo>
                  <a:cubicBezTo>
                    <a:pt x="11996" y="21126"/>
                    <a:pt x="10963" y="21322"/>
                    <a:pt x="10161" y="21418"/>
                  </a:cubicBezTo>
                  <a:cubicBezTo>
                    <a:pt x="9374" y="21527"/>
                    <a:pt x="8848" y="21600"/>
                    <a:pt x="884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1" name="Shape 10850"/>
            <p:cNvSpPr/>
            <p:nvPr/>
          </p:nvSpPr>
          <p:spPr>
            <a:xfrm>
              <a:off x="3997784" y="7300301"/>
              <a:ext cx="553982" cy="1228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1" y="1890"/>
                  </a:moveTo>
                  <a:cubicBezTo>
                    <a:pt x="17151" y="1890"/>
                    <a:pt x="16420" y="1897"/>
                    <a:pt x="15325" y="1909"/>
                  </a:cubicBezTo>
                  <a:cubicBezTo>
                    <a:pt x="14228" y="1913"/>
                    <a:pt x="12766" y="1963"/>
                    <a:pt x="11305" y="1924"/>
                  </a:cubicBezTo>
                  <a:cubicBezTo>
                    <a:pt x="9844" y="1909"/>
                    <a:pt x="8382" y="1894"/>
                    <a:pt x="7287" y="1883"/>
                  </a:cubicBezTo>
                  <a:cubicBezTo>
                    <a:pt x="6198" y="1843"/>
                    <a:pt x="5471" y="1817"/>
                    <a:pt x="5471" y="1817"/>
                  </a:cubicBezTo>
                  <a:lnTo>
                    <a:pt x="5261" y="3219"/>
                  </a:lnTo>
                  <a:cubicBezTo>
                    <a:pt x="5261" y="3219"/>
                    <a:pt x="6009" y="3246"/>
                    <a:pt x="7130" y="3287"/>
                  </a:cubicBezTo>
                  <a:cubicBezTo>
                    <a:pt x="8258" y="3298"/>
                    <a:pt x="9762" y="3315"/>
                    <a:pt x="11264" y="3330"/>
                  </a:cubicBezTo>
                  <a:cubicBezTo>
                    <a:pt x="12769" y="3370"/>
                    <a:pt x="14273" y="3320"/>
                    <a:pt x="15400" y="3313"/>
                  </a:cubicBezTo>
                  <a:cubicBezTo>
                    <a:pt x="16528" y="3303"/>
                    <a:pt x="17281" y="3295"/>
                    <a:pt x="17281" y="3295"/>
                  </a:cubicBezTo>
                  <a:cubicBezTo>
                    <a:pt x="17281" y="3295"/>
                    <a:pt x="17151" y="1890"/>
                    <a:pt x="17151" y="1890"/>
                  </a:cubicBezTo>
                  <a:close/>
                  <a:moveTo>
                    <a:pt x="17380" y="4368"/>
                  </a:moveTo>
                  <a:cubicBezTo>
                    <a:pt x="17380" y="4368"/>
                    <a:pt x="16612" y="4376"/>
                    <a:pt x="15459" y="4387"/>
                  </a:cubicBezTo>
                  <a:cubicBezTo>
                    <a:pt x="14308" y="4394"/>
                    <a:pt x="12771" y="4444"/>
                    <a:pt x="11236" y="4404"/>
                  </a:cubicBezTo>
                  <a:cubicBezTo>
                    <a:pt x="9699" y="4387"/>
                    <a:pt x="8163" y="4371"/>
                    <a:pt x="7011" y="4359"/>
                  </a:cubicBezTo>
                  <a:cubicBezTo>
                    <a:pt x="5865" y="4318"/>
                    <a:pt x="5101" y="4291"/>
                    <a:pt x="5101" y="4291"/>
                  </a:cubicBezTo>
                  <a:lnTo>
                    <a:pt x="4891" y="5694"/>
                  </a:lnTo>
                  <a:cubicBezTo>
                    <a:pt x="4891" y="5694"/>
                    <a:pt x="5676" y="5722"/>
                    <a:pt x="6854" y="5764"/>
                  </a:cubicBezTo>
                  <a:cubicBezTo>
                    <a:pt x="8039" y="5776"/>
                    <a:pt x="9617" y="5793"/>
                    <a:pt x="11195" y="5810"/>
                  </a:cubicBezTo>
                  <a:cubicBezTo>
                    <a:pt x="12774" y="5850"/>
                    <a:pt x="14352" y="5800"/>
                    <a:pt x="15536" y="5793"/>
                  </a:cubicBezTo>
                  <a:cubicBezTo>
                    <a:pt x="16720" y="5781"/>
                    <a:pt x="17510" y="5773"/>
                    <a:pt x="17510" y="5773"/>
                  </a:cubicBezTo>
                  <a:cubicBezTo>
                    <a:pt x="17510" y="5773"/>
                    <a:pt x="17380" y="4368"/>
                    <a:pt x="17380" y="4368"/>
                  </a:cubicBezTo>
                  <a:close/>
                  <a:moveTo>
                    <a:pt x="17608" y="6847"/>
                  </a:moveTo>
                  <a:cubicBezTo>
                    <a:pt x="17608" y="6847"/>
                    <a:pt x="16803" y="6855"/>
                    <a:pt x="15594" y="6867"/>
                  </a:cubicBezTo>
                  <a:cubicBezTo>
                    <a:pt x="14386" y="6875"/>
                    <a:pt x="12775" y="6925"/>
                    <a:pt x="11165" y="6885"/>
                  </a:cubicBezTo>
                  <a:cubicBezTo>
                    <a:pt x="9553" y="6867"/>
                    <a:pt x="7943" y="6850"/>
                    <a:pt x="6735" y="6837"/>
                  </a:cubicBezTo>
                  <a:cubicBezTo>
                    <a:pt x="5533" y="6795"/>
                    <a:pt x="4731" y="6766"/>
                    <a:pt x="4731" y="6766"/>
                  </a:cubicBezTo>
                  <a:lnTo>
                    <a:pt x="4521" y="8168"/>
                  </a:lnTo>
                  <a:cubicBezTo>
                    <a:pt x="4521" y="8168"/>
                    <a:pt x="5344" y="8197"/>
                    <a:pt x="6578" y="8240"/>
                  </a:cubicBezTo>
                  <a:cubicBezTo>
                    <a:pt x="7818" y="8254"/>
                    <a:pt x="9472" y="8271"/>
                    <a:pt x="11125" y="8290"/>
                  </a:cubicBezTo>
                  <a:cubicBezTo>
                    <a:pt x="12778" y="8330"/>
                    <a:pt x="14432" y="8280"/>
                    <a:pt x="15672" y="8273"/>
                  </a:cubicBezTo>
                  <a:cubicBezTo>
                    <a:pt x="16911" y="8259"/>
                    <a:pt x="17738" y="8251"/>
                    <a:pt x="17738" y="8251"/>
                  </a:cubicBezTo>
                  <a:cubicBezTo>
                    <a:pt x="17738" y="8251"/>
                    <a:pt x="17608" y="6847"/>
                    <a:pt x="17608" y="6847"/>
                  </a:cubicBezTo>
                  <a:close/>
                  <a:moveTo>
                    <a:pt x="17837" y="9323"/>
                  </a:moveTo>
                  <a:cubicBezTo>
                    <a:pt x="17837" y="9323"/>
                    <a:pt x="16995" y="9332"/>
                    <a:pt x="15731" y="9346"/>
                  </a:cubicBezTo>
                  <a:cubicBezTo>
                    <a:pt x="14466" y="9353"/>
                    <a:pt x="12780" y="9404"/>
                    <a:pt x="11095" y="9364"/>
                  </a:cubicBezTo>
                  <a:cubicBezTo>
                    <a:pt x="9408" y="9345"/>
                    <a:pt x="7723" y="9327"/>
                    <a:pt x="6459" y="9313"/>
                  </a:cubicBezTo>
                  <a:cubicBezTo>
                    <a:pt x="5200" y="9268"/>
                    <a:pt x="4360" y="9240"/>
                    <a:pt x="4360" y="9240"/>
                  </a:cubicBezTo>
                  <a:lnTo>
                    <a:pt x="4150" y="10643"/>
                  </a:lnTo>
                  <a:cubicBezTo>
                    <a:pt x="4150" y="10643"/>
                    <a:pt x="5011" y="10673"/>
                    <a:pt x="6303" y="10717"/>
                  </a:cubicBezTo>
                  <a:cubicBezTo>
                    <a:pt x="7599" y="10732"/>
                    <a:pt x="9326" y="10750"/>
                    <a:pt x="11054" y="10769"/>
                  </a:cubicBezTo>
                  <a:cubicBezTo>
                    <a:pt x="12783" y="10811"/>
                    <a:pt x="14511" y="10760"/>
                    <a:pt x="15807" y="10751"/>
                  </a:cubicBezTo>
                  <a:cubicBezTo>
                    <a:pt x="17103" y="10738"/>
                    <a:pt x="17967" y="10728"/>
                    <a:pt x="17967" y="10728"/>
                  </a:cubicBezTo>
                  <a:cubicBezTo>
                    <a:pt x="17967" y="10728"/>
                    <a:pt x="17837" y="9323"/>
                    <a:pt x="17837" y="9323"/>
                  </a:cubicBezTo>
                  <a:close/>
                  <a:moveTo>
                    <a:pt x="18067" y="11803"/>
                  </a:moveTo>
                  <a:cubicBezTo>
                    <a:pt x="18067" y="11803"/>
                    <a:pt x="17186" y="11812"/>
                    <a:pt x="15866" y="11826"/>
                  </a:cubicBezTo>
                  <a:cubicBezTo>
                    <a:pt x="14546" y="11834"/>
                    <a:pt x="12784" y="11885"/>
                    <a:pt x="11024" y="11844"/>
                  </a:cubicBezTo>
                  <a:cubicBezTo>
                    <a:pt x="9264" y="11825"/>
                    <a:pt x="7503" y="11806"/>
                    <a:pt x="6183" y="11791"/>
                  </a:cubicBezTo>
                  <a:cubicBezTo>
                    <a:pt x="4868" y="11746"/>
                    <a:pt x="3991" y="11714"/>
                    <a:pt x="3991" y="11714"/>
                  </a:cubicBezTo>
                  <a:lnTo>
                    <a:pt x="3781" y="13116"/>
                  </a:lnTo>
                  <a:cubicBezTo>
                    <a:pt x="3781" y="13116"/>
                    <a:pt x="4679" y="13148"/>
                    <a:pt x="6027" y="13194"/>
                  </a:cubicBezTo>
                  <a:cubicBezTo>
                    <a:pt x="7378" y="13208"/>
                    <a:pt x="9182" y="13229"/>
                    <a:pt x="10985" y="13249"/>
                  </a:cubicBezTo>
                  <a:cubicBezTo>
                    <a:pt x="12788" y="13291"/>
                    <a:pt x="14590" y="13238"/>
                    <a:pt x="15943" y="13231"/>
                  </a:cubicBezTo>
                  <a:cubicBezTo>
                    <a:pt x="17294" y="13216"/>
                    <a:pt x="18196" y="13205"/>
                    <a:pt x="18196" y="13205"/>
                  </a:cubicBezTo>
                  <a:cubicBezTo>
                    <a:pt x="18196" y="13205"/>
                    <a:pt x="18067" y="11803"/>
                    <a:pt x="18067" y="11803"/>
                  </a:cubicBezTo>
                  <a:close/>
                  <a:moveTo>
                    <a:pt x="18295" y="14279"/>
                  </a:moveTo>
                  <a:cubicBezTo>
                    <a:pt x="18295" y="14279"/>
                    <a:pt x="17377" y="14289"/>
                    <a:pt x="16000" y="14304"/>
                  </a:cubicBezTo>
                  <a:cubicBezTo>
                    <a:pt x="14624" y="14312"/>
                    <a:pt x="12789" y="14365"/>
                    <a:pt x="10954" y="14323"/>
                  </a:cubicBezTo>
                  <a:cubicBezTo>
                    <a:pt x="9119" y="14302"/>
                    <a:pt x="7283" y="14281"/>
                    <a:pt x="5906" y="14267"/>
                  </a:cubicBezTo>
                  <a:cubicBezTo>
                    <a:pt x="4535" y="14219"/>
                    <a:pt x="3621" y="14188"/>
                    <a:pt x="3621" y="14188"/>
                  </a:cubicBezTo>
                  <a:lnTo>
                    <a:pt x="3410" y="15591"/>
                  </a:lnTo>
                  <a:cubicBezTo>
                    <a:pt x="3410" y="15591"/>
                    <a:pt x="4347" y="15623"/>
                    <a:pt x="5751" y="15671"/>
                  </a:cubicBezTo>
                  <a:cubicBezTo>
                    <a:pt x="7159" y="15686"/>
                    <a:pt x="9037" y="15708"/>
                    <a:pt x="10914" y="15728"/>
                  </a:cubicBezTo>
                  <a:cubicBezTo>
                    <a:pt x="12792" y="15771"/>
                    <a:pt x="14670" y="15718"/>
                    <a:pt x="16078" y="15710"/>
                  </a:cubicBezTo>
                  <a:cubicBezTo>
                    <a:pt x="17487" y="15695"/>
                    <a:pt x="18425" y="15683"/>
                    <a:pt x="18425" y="15683"/>
                  </a:cubicBezTo>
                  <a:cubicBezTo>
                    <a:pt x="18425" y="15683"/>
                    <a:pt x="18295" y="14279"/>
                    <a:pt x="18295" y="14279"/>
                  </a:cubicBezTo>
                  <a:close/>
                  <a:moveTo>
                    <a:pt x="18524" y="16757"/>
                  </a:moveTo>
                  <a:cubicBezTo>
                    <a:pt x="18524" y="16757"/>
                    <a:pt x="17569" y="16768"/>
                    <a:pt x="16136" y="16784"/>
                  </a:cubicBezTo>
                  <a:cubicBezTo>
                    <a:pt x="14704" y="16793"/>
                    <a:pt x="12794" y="16846"/>
                    <a:pt x="10883" y="16804"/>
                  </a:cubicBezTo>
                  <a:cubicBezTo>
                    <a:pt x="8974" y="16782"/>
                    <a:pt x="7064" y="16760"/>
                    <a:pt x="5631" y="16745"/>
                  </a:cubicBezTo>
                  <a:cubicBezTo>
                    <a:pt x="4202" y="16696"/>
                    <a:pt x="3250" y="16664"/>
                    <a:pt x="3250" y="16664"/>
                  </a:cubicBezTo>
                  <a:lnTo>
                    <a:pt x="3041" y="18066"/>
                  </a:lnTo>
                  <a:cubicBezTo>
                    <a:pt x="3041" y="18066"/>
                    <a:pt x="4014" y="18098"/>
                    <a:pt x="5475" y="18148"/>
                  </a:cubicBezTo>
                  <a:cubicBezTo>
                    <a:pt x="6939" y="18164"/>
                    <a:pt x="8892" y="18186"/>
                    <a:pt x="10844" y="18208"/>
                  </a:cubicBezTo>
                  <a:cubicBezTo>
                    <a:pt x="12797" y="18251"/>
                    <a:pt x="14748" y="18198"/>
                    <a:pt x="16214" y="18189"/>
                  </a:cubicBezTo>
                  <a:cubicBezTo>
                    <a:pt x="17678" y="18172"/>
                    <a:pt x="18653" y="18161"/>
                    <a:pt x="18653" y="18161"/>
                  </a:cubicBezTo>
                  <a:cubicBezTo>
                    <a:pt x="18653" y="18161"/>
                    <a:pt x="18524" y="16757"/>
                    <a:pt x="18524" y="16757"/>
                  </a:cubicBezTo>
                  <a:close/>
                  <a:moveTo>
                    <a:pt x="18941" y="91"/>
                  </a:moveTo>
                  <a:lnTo>
                    <a:pt x="21600" y="19831"/>
                  </a:lnTo>
                  <a:cubicBezTo>
                    <a:pt x="21600" y="19831"/>
                    <a:pt x="20949" y="19955"/>
                    <a:pt x="19970" y="20141"/>
                  </a:cubicBezTo>
                  <a:cubicBezTo>
                    <a:pt x="18978" y="20307"/>
                    <a:pt x="17655" y="20529"/>
                    <a:pt x="16332" y="20752"/>
                  </a:cubicBezTo>
                  <a:cubicBezTo>
                    <a:pt x="14986" y="20973"/>
                    <a:pt x="13640" y="21194"/>
                    <a:pt x="12630" y="21360"/>
                  </a:cubicBezTo>
                  <a:cubicBezTo>
                    <a:pt x="11608" y="21504"/>
                    <a:pt x="10927" y="21600"/>
                    <a:pt x="10927" y="21600"/>
                  </a:cubicBezTo>
                  <a:cubicBezTo>
                    <a:pt x="10927" y="21600"/>
                    <a:pt x="8158" y="21154"/>
                    <a:pt x="5389" y="20709"/>
                  </a:cubicBezTo>
                  <a:cubicBezTo>
                    <a:pt x="2656" y="20214"/>
                    <a:pt x="0" y="19702"/>
                    <a:pt x="0" y="19702"/>
                  </a:cubicBezTo>
                  <a:lnTo>
                    <a:pt x="3785" y="0"/>
                  </a:lnTo>
                  <a:cubicBezTo>
                    <a:pt x="3785" y="0"/>
                    <a:pt x="4729" y="32"/>
                    <a:pt x="6144" y="81"/>
                  </a:cubicBezTo>
                  <a:cubicBezTo>
                    <a:pt x="7553" y="159"/>
                    <a:pt x="9461" y="131"/>
                    <a:pt x="11356" y="169"/>
                  </a:cubicBezTo>
                  <a:cubicBezTo>
                    <a:pt x="11831" y="176"/>
                    <a:pt x="12305" y="182"/>
                    <a:pt x="12772" y="188"/>
                  </a:cubicBezTo>
                  <a:cubicBezTo>
                    <a:pt x="13239" y="181"/>
                    <a:pt x="13699" y="175"/>
                    <a:pt x="14143" y="167"/>
                  </a:cubicBezTo>
                  <a:cubicBezTo>
                    <a:pt x="15033" y="158"/>
                    <a:pt x="15863" y="149"/>
                    <a:pt x="16576" y="141"/>
                  </a:cubicBezTo>
                  <a:cubicBezTo>
                    <a:pt x="18002" y="141"/>
                    <a:pt x="18941" y="91"/>
                    <a:pt x="18941" y="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2" name="Shape 10851"/>
            <p:cNvSpPr/>
            <p:nvPr/>
          </p:nvSpPr>
          <p:spPr>
            <a:xfrm>
              <a:off x="2832190" y="7157159"/>
              <a:ext cx="805601" cy="1768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11" y="3809"/>
                  </a:moveTo>
                  <a:cubicBezTo>
                    <a:pt x="18111" y="3809"/>
                    <a:pt x="17443" y="3720"/>
                    <a:pt x="16774" y="3631"/>
                  </a:cubicBezTo>
                  <a:cubicBezTo>
                    <a:pt x="16117" y="3526"/>
                    <a:pt x="15459" y="3421"/>
                    <a:pt x="15459" y="3421"/>
                  </a:cubicBezTo>
                  <a:lnTo>
                    <a:pt x="13983" y="5415"/>
                  </a:lnTo>
                  <a:cubicBezTo>
                    <a:pt x="13983" y="5415"/>
                    <a:pt x="14680" y="5525"/>
                    <a:pt x="15378" y="5636"/>
                  </a:cubicBezTo>
                  <a:cubicBezTo>
                    <a:pt x="16082" y="5736"/>
                    <a:pt x="16794" y="5826"/>
                    <a:pt x="16794" y="5826"/>
                  </a:cubicBezTo>
                  <a:cubicBezTo>
                    <a:pt x="16794" y="5826"/>
                    <a:pt x="18111" y="3809"/>
                    <a:pt x="18111" y="3809"/>
                  </a:cubicBezTo>
                  <a:close/>
                  <a:moveTo>
                    <a:pt x="16213" y="6715"/>
                  </a:moveTo>
                  <a:cubicBezTo>
                    <a:pt x="16213" y="6716"/>
                    <a:pt x="15482" y="6624"/>
                    <a:pt x="14761" y="6520"/>
                  </a:cubicBezTo>
                  <a:cubicBezTo>
                    <a:pt x="14045" y="6407"/>
                    <a:pt x="13331" y="6294"/>
                    <a:pt x="13331" y="6294"/>
                  </a:cubicBezTo>
                  <a:lnTo>
                    <a:pt x="11850" y="8285"/>
                  </a:lnTo>
                  <a:cubicBezTo>
                    <a:pt x="11850" y="8285"/>
                    <a:pt x="12606" y="8405"/>
                    <a:pt x="13362" y="8524"/>
                  </a:cubicBezTo>
                  <a:cubicBezTo>
                    <a:pt x="14123" y="8635"/>
                    <a:pt x="14895" y="8731"/>
                    <a:pt x="14895" y="8731"/>
                  </a:cubicBezTo>
                  <a:cubicBezTo>
                    <a:pt x="14895" y="8731"/>
                    <a:pt x="16213" y="6715"/>
                    <a:pt x="16213" y="6715"/>
                  </a:cubicBezTo>
                  <a:close/>
                  <a:moveTo>
                    <a:pt x="14312" y="9620"/>
                  </a:moveTo>
                  <a:cubicBezTo>
                    <a:pt x="14312" y="9620"/>
                    <a:pt x="13522" y="9522"/>
                    <a:pt x="12744" y="9408"/>
                  </a:cubicBezTo>
                  <a:cubicBezTo>
                    <a:pt x="11970" y="9287"/>
                    <a:pt x="11197" y="9164"/>
                    <a:pt x="11197" y="9164"/>
                  </a:cubicBezTo>
                  <a:lnTo>
                    <a:pt x="9715" y="11156"/>
                  </a:lnTo>
                  <a:cubicBezTo>
                    <a:pt x="9715" y="11156"/>
                    <a:pt x="10528" y="11284"/>
                    <a:pt x="11341" y="11412"/>
                  </a:cubicBezTo>
                  <a:cubicBezTo>
                    <a:pt x="12160" y="11532"/>
                    <a:pt x="12990" y="11636"/>
                    <a:pt x="12990" y="11636"/>
                  </a:cubicBezTo>
                  <a:cubicBezTo>
                    <a:pt x="12990" y="11636"/>
                    <a:pt x="14312" y="9620"/>
                    <a:pt x="14312" y="9620"/>
                  </a:cubicBezTo>
                  <a:close/>
                  <a:moveTo>
                    <a:pt x="12406" y="12525"/>
                  </a:moveTo>
                  <a:cubicBezTo>
                    <a:pt x="12406" y="12525"/>
                    <a:pt x="11558" y="12419"/>
                    <a:pt x="10722" y="12296"/>
                  </a:cubicBezTo>
                  <a:cubicBezTo>
                    <a:pt x="9891" y="12165"/>
                    <a:pt x="9060" y="12035"/>
                    <a:pt x="9060" y="12035"/>
                  </a:cubicBezTo>
                  <a:lnTo>
                    <a:pt x="7575" y="14026"/>
                  </a:lnTo>
                  <a:cubicBezTo>
                    <a:pt x="7575" y="14026"/>
                    <a:pt x="8446" y="14163"/>
                    <a:pt x="9318" y="14299"/>
                  </a:cubicBezTo>
                  <a:cubicBezTo>
                    <a:pt x="10193" y="14429"/>
                    <a:pt x="11083" y="14540"/>
                    <a:pt x="11083" y="14540"/>
                  </a:cubicBezTo>
                  <a:cubicBezTo>
                    <a:pt x="11083" y="14540"/>
                    <a:pt x="12406" y="12525"/>
                    <a:pt x="12406" y="12525"/>
                  </a:cubicBezTo>
                  <a:close/>
                  <a:moveTo>
                    <a:pt x="10497" y="15428"/>
                  </a:moveTo>
                  <a:cubicBezTo>
                    <a:pt x="10497" y="15428"/>
                    <a:pt x="9590" y="15316"/>
                    <a:pt x="8697" y="15183"/>
                  </a:cubicBezTo>
                  <a:cubicBezTo>
                    <a:pt x="7809" y="15044"/>
                    <a:pt x="6920" y="14905"/>
                    <a:pt x="6920" y="14905"/>
                  </a:cubicBezTo>
                  <a:lnTo>
                    <a:pt x="5432" y="16896"/>
                  </a:lnTo>
                  <a:cubicBezTo>
                    <a:pt x="5432" y="16896"/>
                    <a:pt x="6361" y="17041"/>
                    <a:pt x="7290" y="17185"/>
                  </a:cubicBezTo>
                  <a:cubicBezTo>
                    <a:pt x="7751" y="17262"/>
                    <a:pt x="8230" y="17315"/>
                    <a:pt x="8581" y="17364"/>
                  </a:cubicBezTo>
                  <a:cubicBezTo>
                    <a:pt x="8935" y="17411"/>
                    <a:pt x="9170" y="17442"/>
                    <a:pt x="9170" y="17442"/>
                  </a:cubicBezTo>
                  <a:cubicBezTo>
                    <a:pt x="9170" y="17442"/>
                    <a:pt x="10497" y="15428"/>
                    <a:pt x="10497" y="15428"/>
                  </a:cubicBezTo>
                  <a:close/>
                  <a:moveTo>
                    <a:pt x="8584" y="18331"/>
                  </a:moveTo>
                  <a:cubicBezTo>
                    <a:pt x="8584" y="18331"/>
                    <a:pt x="8344" y="18299"/>
                    <a:pt x="7984" y="18252"/>
                  </a:cubicBezTo>
                  <a:cubicBezTo>
                    <a:pt x="7626" y="18201"/>
                    <a:pt x="7138" y="18147"/>
                    <a:pt x="6668" y="18069"/>
                  </a:cubicBezTo>
                  <a:cubicBezTo>
                    <a:pt x="5721" y="17922"/>
                    <a:pt x="4774" y="17775"/>
                    <a:pt x="4774" y="17775"/>
                  </a:cubicBezTo>
                  <a:lnTo>
                    <a:pt x="3284" y="19765"/>
                  </a:lnTo>
                  <a:cubicBezTo>
                    <a:pt x="3284" y="19765"/>
                    <a:pt x="4271" y="19919"/>
                    <a:pt x="5257" y="20072"/>
                  </a:cubicBezTo>
                  <a:cubicBezTo>
                    <a:pt x="5748" y="20153"/>
                    <a:pt x="6254" y="20210"/>
                    <a:pt x="6628" y="20263"/>
                  </a:cubicBezTo>
                  <a:cubicBezTo>
                    <a:pt x="7004" y="20313"/>
                    <a:pt x="7254" y="20346"/>
                    <a:pt x="7254" y="20346"/>
                  </a:cubicBezTo>
                  <a:cubicBezTo>
                    <a:pt x="7254" y="20346"/>
                    <a:pt x="8584" y="18331"/>
                    <a:pt x="8584" y="18331"/>
                  </a:cubicBezTo>
                  <a:close/>
                  <a:moveTo>
                    <a:pt x="21600" y="756"/>
                  </a:moveTo>
                  <a:lnTo>
                    <a:pt x="8961" y="21600"/>
                  </a:lnTo>
                  <a:cubicBezTo>
                    <a:pt x="8961" y="21600"/>
                    <a:pt x="8396" y="21526"/>
                    <a:pt x="7547" y="21414"/>
                  </a:cubicBezTo>
                  <a:cubicBezTo>
                    <a:pt x="6703" y="21298"/>
                    <a:pt x="5563" y="21164"/>
                    <a:pt x="4450" y="20992"/>
                  </a:cubicBezTo>
                  <a:cubicBezTo>
                    <a:pt x="2225" y="20644"/>
                    <a:pt x="0" y="20296"/>
                    <a:pt x="0" y="20296"/>
                  </a:cubicBezTo>
                  <a:lnTo>
                    <a:pt x="16284" y="0"/>
                  </a:lnTo>
                  <a:cubicBezTo>
                    <a:pt x="16284" y="0"/>
                    <a:pt x="17603" y="203"/>
                    <a:pt x="18922" y="407"/>
                  </a:cubicBezTo>
                  <a:cubicBezTo>
                    <a:pt x="20260" y="582"/>
                    <a:pt x="21600" y="756"/>
                    <a:pt x="21600" y="7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3" name="Shape 10852"/>
            <p:cNvSpPr/>
            <p:nvPr/>
          </p:nvSpPr>
          <p:spPr>
            <a:xfrm>
              <a:off x="4570357" y="7208282"/>
              <a:ext cx="924471" cy="2216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8" y="15020"/>
                  </a:moveTo>
                  <a:cubicBezTo>
                    <a:pt x="13978" y="15020"/>
                    <a:pt x="15110" y="14906"/>
                    <a:pt x="16241" y="14793"/>
                  </a:cubicBezTo>
                  <a:cubicBezTo>
                    <a:pt x="16807" y="14735"/>
                    <a:pt x="17372" y="14678"/>
                    <a:pt x="17796" y="14635"/>
                  </a:cubicBezTo>
                  <a:cubicBezTo>
                    <a:pt x="18221" y="14593"/>
                    <a:pt x="18499" y="14558"/>
                    <a:pt x="18499" y="14558"/>
                  </a:cubicBezTo>
                  <a:lnTo>
                    <a:pt x="17421" y="12909"/>
                  </a:lnTo>
                  <a:cubicBezTo>
                    <a:pt x="17421" y="12909"/>
                    <a:pt x="17154" y="12943"/>
                    <a:pt x="16748" y="12982"/>
                  </a:cubicBezTo>
                  <a:cubicBezTo>
                    <a:pt x="16342" y="13023"/>
                    <a:pt x="15801" y="13078"/>
                    <a:pt x="15260" y="13134"/>
                  </a:cubicBezTo>
                  <a:cubicBezTo>
                    <a:pt x="14177" y="13243"/>
                    <a:pt x="13094" y="13352"/>
                    <a:pt x="13094" y="13352"/>
                  </a:cubicBezTo>
                  <a:cubicBezTo>
                    <a:pt x="13094" y="13352"/>
                    <a:pt x="13978" y="15020"/>
                    <a:pt x="13978" y="15020"/>
                  </a:cubicBezTo>
                  <a:close/>
                  <a:moveTo>
                    <a:pt x="12620" y="12453"/>
                  </a:moveTo>
                  <a:cubicBezTo>
                    <a:pt x="12620" y="12453"/>
                    <a:pt x="13677" y="12347"/>
                    <a:pt x="14733" y="12239"/>
                  </a:cubicBezTo>
                  <a:cubicBezTo>
                    <a:pt x="15261" y="12186"/>
                    <a:pt x="15789" y="12132"/>
                    <a:pt x="16185" y="12092"/>
                  </a:cubicBezTo>
                  <a:cubicBezTo>
                    <a:pt x="16582" y="12053"/>
                    <a:pt x="16843" y="12021"/>
                    <a:pt x="16843" y="12021"/>
                  </a:cubicBezTo>
                  <a:lnTo>
                    <a:pt x="15772" y="10372"/>
                  </a:lnTo>
                  <a:lnTo>
                    <a:pt x="11742" y="10785"/>
                  </a:lnTo>
                  <a:cubicBezTo>
                    <a:pt x="11742" y="10785"/>
                    <a:pt x="12620" y="12453"/>
                    <a:pt x="12620" y="12453"/>
                  </a:cubicBezTo>
                  <a:close/>
                  <a:moveTo>
                    <a:pt x="11271" y="9885"/>
                  </a:moveTo>
                  <a:lnTo>
                    <a:pt x="15197" y="9484"/>
                  </a:lnTo>
                  <a:lnTo>
                    <a:pt x="14133" y="7834"/>
                  </a:lnTo>
                  <a:lnTo>
                    <a:pt x="10400" y="8216"/>
                  </a:lnTo>
                  <a:cubicBezTo>
                    <a:pt x="10400" y="8216"/>
                    <a:pt x="11271" y="9885"/>
                    <a:pt x="11271" y="9885"/>
                  </a:cubicBezTo>
                  <a:close/>
                  <a:moveTo>
                    <a:pt x="9932" y="7317"/>
                  </a:moveTo>
                  <a:lnTo>
                    <a:pt x="13561" y="6946"/>
                  </a:lnTo>
                  <a:lnTo>
                    <a:pt x="12502" y="5295"/>
                  </a:lnTo>
                  <a:lnTo>
                    <a:pt x="9067" y="5647"/>
                  </a:lnTo>
                  <a:cubicBezTo>
                    <a:pt x="9067" y="5647"/>
                    <a:pt x="9932" y="7317"/>
                    <a:pt x="9932" y="7317"/>
                  </a:cubicBezTo>
                  <a:close/>
                  <a:moveTo>
                    <a:pt x="8603" y="4747"/>
                  </a:moveTo>
                  <a:lnTo>
                    <a:pt x="11933" y="4405"/>
                  </a:lnTo>
                  <a:lnTo>
                    <a:pt x="10881" y="2753"/>
                  </a:lnTo>
                  <a:lnTo>
                    <a:pt x="7744" y="3077"/>
                  </a:lnTo>
                  <a:cubicBezTo>
                    <a:pt x="7744" y="3077"/>
                    <a:pt x="8603" y="4747"/>
                    <a:pt x="8603" y="4747"/>
                  </a:cubicBezTo>
                  <a:close/>
                  <a:moveTo>
                    <a:pt x="11369" y="15237"/>
                  </a:moveTo>
                  <a:lnTo>
                    <a:pt x="10596" y="13558"/>
                  </a:lnTo>
                  <a:cubicBezTo>
                    <a:pt x="10596" y="13558"/>
                    <a:pt x="9501" y="13644"/>
                    <a:pt x="8406" y="13731"/>
                  </a:cubicBezTo>
                  <a:cubicBezTo>
                    <a:pt x="7302" y="13797"/>
                    <a:pt x="6199" y="13863"/>
                    <a:pt x="6199" y="13863"/>
                  </a:cubicBezTo>
                  <a:lnTo>
                    <a:pt x="6778" y="15555"/>
                  </a:lnTo>
                  <a:cubicBezTo>
                    <a:pt x="6778" y="15555"/>
                    <a:pt x="7932" y="15493"/>
                    <a:pt x="9081" y="15417"/>
                  </a:cubicBezTo>
                  <a:cubicBezTo>
                    <a:pt x="10225" y="15327"/>
                    <a:pt x="11369" y="15237"/>
                    <a:pt x="11369" y="15237"/>
                  </a:cubicBezTo>
                  <a:close/>
                  <a:moveTo>
                    <a:pt x="5890" y="12951"/>
                  </a:moveTo>
                  <a:cubicBezTo>
                    <a:pt x="5890" y="12951"/>
                    <a:pt x="6967" y="12887"/>
                    <a:pt x="8044" y="12823"/>
                  </a:cubicBezTo>
                  <a:cubicBezTo>
                    <a:pt x="9112" y="12738"/>
                    <a:pt x="10181" y="12654"/>
                    <a:pt x="10181" y="12654"/>
                  </a:cubicBezTo>
                  <a:lnTo>
                    <a:pt x="9414" y="10975"/>
                  </a:lnTo>
                  <a:cubicBezTo>
                    <a:pt x="9414" y="10975"/>
                    <a:pt x="8394" y="11057"/>
                    <a:pt x="7374" y="11138"/>
                  </a:cubicBezTo>
                  <a:cubicBezTo>
                    <a:pt x="6346" y="11198"/>
                    <a:pt x="5319" y="11259"/>
                    <a:pt x="5319" y="11259"/>
                  </a:cubicBezTo>
                  <a:cubicBezTo>
                    <a:pt x="5319" y="11259"/>
                    <a:pt x="5890" y="12951"/>
                    <a:pt x="5890" y="12951"/>
                  </a:cubicBezTo>
                  <a:close/>
                  <a:moveTo>
                    <a:pt x="5012" y="10348"/>
                  </a:moveTo>
                  <a:cubicBezTo>
                    <a:pt x="5012" y="10348"/>
                    <a:pt x="6014" y="10289"/>
                    <a:pt x="7016" y="10230"/>
                  </a:cubicBezTo>
                  <a:cubicBezTo>
                    <a:pt x="8009" y="10151"/>
                    <a:pt x="9003" y="10071"/>
                    <a:pt x="9003" y="10071"/>
                  </a:cubicBezTo>
                  <a:lnTo>
                    <a:pt x="8242" y="8392"/>
                  </a:lnTo>
                  <a:cubicBezTo>
                    <a:pt x="8242" y="8392"/>
                    <a:pt x="7298" y="8468"/>
                    <a:pt x="6353" y="8544"/>
                  </a:cubicBezTo>
                  <a:cubicBezTo>
                    <a:pt x="5400" y="8599"/>
                    <a:pt x="4448" y="8655"/>
                    <a:pt x="4448" y="8655"/>
                  </a:cubicBezTo>
                  <a:cubicBezTo>
                    <a:pt x="4448" y="8655"/>
                    <a:pt x="5012" y="10348"/>
                    <a:pt x="5012" y="10348"/>
                  </a:cubicBezTo>
                  <a:close/>
                  <a:moveTo>
                    <a:pt x="4145" y="7744"/>
                  </a:moveTo>
                  <a:cubicBezTo>
                    <a:pt x="4145" y="7744"/>
                    <a:pt x="5072" y="7690"/>
                    <a:pt x="5999" y="7636"/>
                  </a:cubicBezTo>
                  <a:cubicBezTo>
                    <a:pt x="6917" y="7561"/>
                    <a:pt x="7835" y="7487"/>
                    <a:pt x="7835" y="7487"/>
                  </a:cubicBezTo>
                  <a:lnTo>
                    <a:pt x="7081" y="5807"/>
                  </a:lnTo>
                  <a:cubicBezTo>
                    <a:pt x="7081" y="5807"/>
                    <a:pt x="6212" y="5878"/>
                    <a:pt x="5342" y="5948"/>
                  </a:cubicBezTo>
                  <a:cubicBezTo>
                    <a:pt x="4464" y="5999"/>
                    <a:pt x="3586" y="6050"/>
                    <a:pt x="3586" y="6050"/>
                  </a:cubicBezTo>
                  <a:cubicBezTo>
                    <a:pt x="3586" y="6050"/>
                    <a:pt x="4145" y="7744"/>
                    <a:pt x="4145" y="7744"/>
                  </a:cubicBezTo>
                  <a:close/>
                  <a:moveTo>
                    <a:pt x="3288" y="5138"/>
                  </a:moveTo>
                  <a:cubicBezTo>
                    <a:pt x="3288" y="5138"/>
                    <a:pt x="4140" y="5089"/>
                    <a:pt x="4991" y="5039"/>
                  </a:cubicBezTo>
                  <a:cubicBezTo>
                    <a:pt x="5834" y="4971"/>
                    <a:pt x="6677" y="4903"/>
                    <a:pt x="6677" y="4903"/>
                  </a:cubicBezTo>
                  <a:lnTo>
                    <a:pt x="5930" y="3222"/>
                  </a:lnTo>
                  <a:cubicBezTo>
                    <a:pt x="5930" y="3222"/>
                    <a:pt x="5135" y="3287"/>
                    <a:pt x="4341" y="3351"/>
                  </a:cubicBezTo>
                  <a:cubicBezTo>
                    <a:pt x="3538" y="3398"/>
                    <a:pt x="2736" y="3445"/>
                    <a:pt x="2736" y="3445"/>
                  </a:cubicBezTo>
                  <a:cubicBezTo>
                    <a:pt x="2736" y="3445"/>
                    <a:pt x="3288" y="5138"/>
                    <a:pt x="3288" y="5138"/>
                  </a:cubicBezTo>
                  <a:close/>
                  <a:moveTo>
                    <a:pt x="10863" y="0"/>
                  </a:moveTo>
                  <a:cubicBezTo>
                    <a:pt x="10863" y="0"/>
                    <a:pt x="13525" y="3752"/>
                    <a:pt x="16188" y="7505"/>
                  </a:cubicBezTo>
                  <a:cubicBezTo>
                    <a:pt x="18894" y="11252"/>
                    <a:pt x="21600" y="14999"/>
                    <a:pt x="21600" y="14999"/>
                  </a:cubicBezTo>
                  <a:cubicBezTo>
                    <a:pt x="21600" y="14999"/>
                    <a:pt x="20757" y="15438"/>
                    <a:pt x="19413" y="16102"/>
                  </a:cubicBezTo>
                  <a:cubicBezTo>
                    <a:pt x="18735" y="16427"/>
                    <a:pt x="17921" y="16793"/>
                    <a:pt x="17027" y="17194"/>
                  </a:cubicBezTo>
                  <a:cubicBezTo>
                    <a:pt x="16131" y="17590"/>
                    <a:pt x="15158" y="18031"/>
                    <a:pt x="14138" y="18429"/>
                  </a:cubicBezTo>
                  <a:cubicBezTo>
                    <a:pt x="13122" y="18837"/>
                    <a:pt x="12078" y="19245"/>
                    <a:pt x="11076" y="19627"/>
                  </a:cubicBezTo>
                  <a:cubicBezTo>
                    <a:pt x="10075" y="20013"/>
                    <a:pt x="9105" y="20337"/>
                    <a:pt x="8266" y="20633"/>
                  </a:cubicBezTo>
                  <a:cubicBezTo>
                    <a:pt x="6583" y="21214"/>
                    <a:pt x="5408" y="21600"/>
                    <a:pt x="5408" y="21600"/>
                  </a:cubicBezTo>
                  <a:cubicBezTo>
                    <a:pt x="5408" y="21600"/>
                    <a:pt x="4016" y="16415"/>
                    <a:pt x="2625" y="11232"/>
                  </a:cubicBezTo>
                  <a:cubicBezTo>
                    <a:pt x="1312" y="6044"/>
                    <a:pt x="0" y="856"/>
                    <a:pt x="0" y="856"/>
                  </a:cubicBezTo>
                  <a:cubicBezTo>
                    <a:pt x="0" y="856"/>
                    <a:pt x="196" y="850"/>
                    <a:pt x="490" y="841"/>
                  </a:cubicBezTo>
                  <a:cubicBezTo>
                    <a:pt x="781" y="825"/>
                    <a:pt x="1171" y="803"/>
                    <a:pt x="1560" y="781"/>
                  </a:cubicBezTo>
                  <a:cubicBezTo>
                    <a:pt x="2338" y="741"/>
                    <a:pt x="3117" y="701"/>
                    <a:pt x="3117" y="701"/>
                  </a:cubicBezTo>
                  <a:lnTo>
                    <a:pt x="3674" y="2196"/>
                  </a:lnTo>
                  <a:cubicBezTo>
                    <a:pt x="3674" y="2196"/>
                    <a:pt x="3978" y="2183"/>
                    <a:pt x="4424" y="2141"/>
                  </a:cubicBezTo>
                  <a:cubicBezTo>
                    <a:pt x="4871" y="2104"/>
                    <a:pt x="5469" y="2055"/>
                    <a:pt x="6066" y="2006"/>
                  </a:cubicBezTo>
                  <a:cubicBezTo>
                    <a:pt x="6664" y="1958"/>
                    <a:pt x="7263" y="1915"/>
                    <a:pt x="7702" y="1861"/>
                  </a:cubicBezTo>
                  <a:cubicBezTo>
                    <a:pt x="8143" y="1815"/>
                    <a:pt x="8439" y="1784"/>
                    <a:pt x="8439" y="1784"/>
                  </a:cubicBezTo>
                  <a:lnTo>
                    <a:pt x="7629" y="344"/>
                  </a:lnTo>
                  <a:cubicBezTo>
                    <a:pt x="7629" y="344"/>
                    <a:pt x="8443" y="267"/>
                    <a:pt x="9258" y="190"/>
                  </a:cubicBezTo>
                  <a:cubicBezTo>
                    <a:pt x="10060" y="95"/>
                    <a:pt x="10863" y="0"/>
                    <a:pt x="108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4" name="Shape 10853"/>
            <p:cNvSpPr/>
            <p:nvPr/>
          </p:nvSpPr>
          <p:spPr>
            <a:xfrm>
              <a:off x="3496783" y="7249179"/>
              <a:ext cx="507892" cy="1309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26" y="3396"/>
                  </a:moveTo>
                  <a:cubicBezTo>
                    <a:pt x="18526" y="3396"/>
                    <a:pt x="17694" y="3347"/>
                    <a:pt x="16862" y="3297"/>
                  </a:cubicBezTo>
                  <a:cubicBezTo>
                    <a:pt x="16039" y="3229"/>
                    <a:pt x="15215" y="3162"/>
                    <a:pt x="15215" y="3162"/>
                  </a:cubicBezTo>
                  <a:lnTo>
                    <a:pt x="14420" y="4853"/>
                  </a:lnTo>
                  <a:cubicBezTo>
                    <a:pt x="14420" y="4853"/>
                    <a:pt x="15275" y="4922"/>
                    <a:pt x="16129" y="4992"/>
                  </a:cubicBezTo>
                  <a:cubicBezTo>
                    <a:pt x="16990" y="5051"/>
                    <a:pt x="17856" y="5096"/>
                    <a:pt x="17856" y="5096"/>
                  </a:cubicBezTo>
                  <a:cubicBezTo>
                    <a:pt x="17856" y="5096"/>
                    <a:pt x="18526" y="3396"/>
                    <a:pt x="18526" y="3396"/>
                  </a:cubicBezTo>
                  <a:close/>
                  <a:moveTo>
                    <a:pt x="17492" y="6011"/>
                  </a:moveTo>
                  <a:cubicBezTo>
                    <a:pt x="17492" y="6011"/>
                    <a:pt x="16608" y="5966"/>
                    <a:pt x="15733" y="5904"/>
                  </a:cubicBezTo>
                  <a:cubicBezTo>
                    <a:pt x="14861" y="5834"/>
                    <a:pt x="13989" y="5763"/>
                    <a:pt x="13989" y="5763"/>
                  </a:cubicBezTo>
                  <a:lnTo>
                    <a:pt x="13189" y="7454"/>
                  </a:lnTo>
                  <a:cubicBezTo>
                    <a:pt x="13189" y="7454"/>
                    <a:pt x="14091" y="7526"/>
                    <a:pt x="14993" y="7599"/>
                  </a:cubicBezTo>
                  <a:cubicBezTo>
                    <a:pt x="15900" y="7665"/>
                    <a:pt x="16815" y="7711"/>
                    <a:pt x="16815" y="7711"/>
                  </a:cubicBezTo>
                  <a:cubicBezTo>
                    <a:pt x="16815" y="7711"/>
                    <a:pt x="17492" y="6011"/>
                    <a:pt x="17492" y="6011"/>
                  </a:cubicBezTo>
                  <a:close/>
                  <a:moveTo>
                    <a:pt x="16450" y="8625"/>
                  </a:moveTo>
                  <a:cubicBezTo>
                    <a:pt x="16450" y="8625"/>
                    <a:pt x="15516" y="8580"/>
                    <a:pt x="14595" y="8511"/>
                  </a:cubicBezTo>
                  <a:cubicBezTo>
                    <a:pt x="13674" y="8438"/>
                    <a:pt x="12754" y="8365"/>
                    <a:pt x="12754" y="8365"/>
                  </a:cubicBezTo>
                  <a:lnTo>
                    <a:pt x="11945" y="10055"/>
                  </a:lnTo>
                  <a:cubicBezTo>
                    <a:pt x="11945" y="10055"/>
                    <a:pt x="12897" y="10131"/>
                    <a:pt x="13849" y="10206"/>
                  </a:cubicBezTo>
                  <a:cubicBezTo>
                    <a:pt x="14322" y="10248"/>
                    <a:pt x="14807" y="10267"/>
                    <a:pt x="15166" y="10290"/>
                  </a:cubicBezTo>
                  <a:cubicBezTo>
                    <a:pt x="15526" y="10311"/>
                    <a:pt x="15766" y="10324"/>
                    <a:pt x="15766" y="10324"/>
                  </a:cubicBezTo>
                  <a:cubicBezTo>
                    <a:pt x="15766" y="10324"/>
                    <a:pt x="16450" y="8625"/>
                    <a:pt x="16450" y="8625"/>
                  </a:cubicBezTo>
                  <a:close/>
                  <a:moveTo>
                    <a:pt x="15396" y="11240"/>
                  </a:moveTo>
                  <a:cubicBezTo>
                    <a:pt x="15396" y="11240"/>
                    <a:pt x="15151" y="11227"/>
                    <a:pt x="14785" y="11205"/>
                  </a:cubicBezTo>
                  <a:cubicBezTo>
                    <a:pt x="14418" y="11182"/>
                    <a:pt x="13927" y="11161"/>
                    <a:pt x="13446" y="11118"/>
                  </a:cubicBezTo>
                  <a:cubicBezTo>
                    <a:pt x="12476" y="11042"/>
                    <a:pt x="11509" y="10965"/>
                    <a:pt x="11509" y="10965"/>
                  </a:cubicBezTo>
                  <a:lnTo>
                    <a:pt x="10693" y="12655"/>
                  </a:lnTo>
                  <a:cubicBezTo>
                    <a:pt x="10693" y="12655"/>
                    <a:pt x="11692" y="12734"/>
                    <a:pt x="12693" y="12811"/>
                  </a:cubicBezTo>
                  <a:cubicBezTo>
                    <a:pt x="13191" y="12855"/>
                    <a:pt x="13697" y="12881"/>
                    <a:pt x="14075" y="12903"/>
                  </a:cubicBezTo>
                  <a:cubicBezTo>
                    <a:pt x="14454" y="12924"/>
                    <a:pt x="14706" y="12938"/>
                    <a:pt x="14706" y="12938"/>
                  </a:cubicBezTo>
                  <a:cubicBezTo>
                    <a:pt x="14706" y="12938"/>
                    <a:pt x="15396" y="11240"/>
                    <a:pt x="15396" y="11240"/>
                  </a:cubicBezTo>
                  <a:close/>
                  <a:moveTo>
                    <a:pt x="14333" y="13853"/>
                  </a:moveTo>
                  <a:cubicBezTo>
                    <a:pt x="14333" y="13853"/>
                    <a:pt x="14077" y="13839"/>
                    <a:pt x="13691" y="13816"/>
                  </a:cubicBezTo>
                  <a:cubicBezTo>
                    <a:pt x="13307" y="13795"/>
                    <a:pt x="12794" y="13768"/>
                    <a:pt x="12286" y="13723"/>
                  </a:cubicBezTo>
                  <a:cubicBezTo>
                    <a:pt x="11270" y="13643"/>
                    <a:pt x="10253" y="13564"/>
                    <a:pt x="10253" y="13564"/>
                  </a:cubicBezTo>
                  <a:lnTo>
                    <a:pt x="9431" y="15255"/>
                  </a:lnTo>
                  <a:cubicBezTo>
                    <a:pt x="9431" y="15255"/>
                    <a:pt x="10479" y="15336"/>
                    <a:pt x="11527" y="15417"/>
                  </a:cubicBezTo>
                  <a:cubicBezTo>
                    <a:pt x="12049" y="15462"/>
                    <a:pt x="12578" y="15493"/>
                    <a:pt x="12975" y="15514"/>
                  </a:cubicBezTo>
                  <a:cubicBezTo>
                    <a:pt x="13372" y="15536"/>
                    <a:pt x="13636" y="15551"/>
                    <a:pt x="13636" y="15551"/>
                  </a:cubicBezTo>
                  <a:cubicBezTo>
                    <a:pt x="13636" y="15551"/>
                    <a:pt x="14333" y="13853"/>
                    <a:pt x="14333" y="13853"/>
                  </a:cubicBezTo>
                  <a:close/>
                  <a:moveTo>
                    <a:pt x="13334" y="3011"/>
                  </a:moveTo>
                  <a:cubicBezTo>
                    <a:pt x="13334" y="3011"/>
                    <a:pt x="12510" y="2948"/>
                    <a:pt x="11687" y="2883"/>
                  </a:cubicBezTo>
                  <a:cubicBezTo>
                    <a:pt x="11272" y="2857"/>
                    <a:pt x="10870" y="2810"/>
                    <a:pt x="10564" y="2779"/>
                  </a:cubicBezTo>
                  <a:cubicBezTo>
                    <a:pt x="10260" y="2749"/>
                    <a:pt x="10057" y="2728"/>
                    <a:pt x="10057" y="2728"/>
                  </a:cubicBezTo>
                  <a:lnTo>
                    <a:pt x="9066" y="4403"/>
                  </a:lnTo>
                  <a:cubicBezTo>
                    <a:pt x="9066" y="4403"/>
                    <a:pt x="9277" y="4425"/>
                    <a:pt x="9593" y="4457"/>
                  </a:cubicBezTo>
                  <a:cubicBezTo>
                    <a:pt x="9910" y="4487"/>
                    <a:pt x="10327" y="4538"/>
                    <a:pt x="10757" y="4566"/>
                  </a:cubicBezTo>
                  <a:cubicBezTo>
                    <a:pt x="11612" y="4632"/>
                    <a:pt x="12466" y="4698"/>
                    <a:pt x="12466" y="4698"/>
                  </a:cubicBezTo>
                  <a:cubicBezTo>
                    <a:pt x="12466" y="4698"/>
                    <a:pt x="13334" y="3011"/>
                    <a:pt x="13334" y="3011"/>
                  </a:cubicBezTo>
                  <a:close/>
                  <a:moveTo>
                    <a:pt x="11998" y="5607"/>
                  </a:moveTo>
                  <a:cubicBezTo>
                    <a:pt x="11998" y="5607"/>
                    <a:pt x="11127" y="5539"/>
                    <a:pt x="10255" y="5471"/>
                  </a:cubicBezTo>
                  <a:cubicBezTo>
                    <a:pt x="9385" y="5400"/>
                    <a:pt x="8530" y="5305"/>
                    <a:pt x="8530" y="5305"/>
                  </a:cubicBezTo>
                  <a:lnTo>
                    <a:pt x="7531" y="6979"/>
                  </a:lnTo>
                  <a:cubicBezTo>
                    <a:pt x="7531" y="6979"/>
                    <a:pt x="8419" y="7076"/>
                    <a:pt x="9318" y="7152"/>
                  </a:cubicBezTo>
                  <a:cubicBezTo>
                    <a:pt x="10220" y="7222"/>
                    <a:pt x="11124" y="7292"/>
                    <a:pt x="11124" y="7292"/>
                  </a:cubicBezTo>
                  <a:cubicBezTo>
                    <a:pt x="11124" y="7292"/>
                    <a:pt x="11998" y="5607"/>
                    <a:pt x="11998" y="5607"/>
                  </a:cubicBezTo>
                  <a:close/>
                  <a:moveTo>
                    <a:pt x="10650" y="8200"/>
                  </a:moveTo>
                  <a:cubicBezTo>
                    <a:pt x="10650" y="8200"/>
                    <a:pt x="9732" y="8128"/>
                    <a:pt x="8811" y="8057"/>
                  </a:cubicBezTo>
                  <a:cubicBezTo>
                    <a:pt x="7897" y="7978"/>
                    <a:pt x="6993" y="7881"/>
                    <a:pt x="6993" y="7880"/>
                  </a:cubicBezTo>
                  <a:lnTo>
                    <a:pt x="5987" y="9556"/>
                  </a:lnTo>
                  <a:cubicBezTo>
                    <a:pt x="5987" y="9556"/>
                    <a:pt x="6924" y="9654"/>
                    <a:pt x="7868" y="9739"/>
                  </a:cubicBezTo>
                  <a:cubicBezTo>
                    <a:pt x="8820" y="9811"/>
                    <a:pt x="9769" y="9885"/>
                    <a:pt x="9769" y="9885"/>
                  </a:cubicBezTo>
                  <a:cubicBezTo>
                    <a:pt x="9769" y="9885"/>
                    <a:pt x="10650" y="8200"/>
                    <a:pt x="10650" y="8200"/>
                  </a:cubicBezTo>
                  <a:close/>
                  <a:moveTo>
                    <a:pt x="9295" y="10792"/>
                  </a:moveTo>
                  <a:cubicBezTo>
                    <a:pt x="9295" y="10792"/>
                    <a:pt x="8327" y="10717"/>
                    <a:pt x="7360" y="10642"/>
                  </a:cubicBezTo>
                  <a:cubicBezTo>
                    <a:pt x="6403" y="10550"/>
                    <a:pt x="5445" y="10457"/>
                    <a:pt x="5445" y="10457"/>
                  </a:cubicBezTo>
                  <a:lnTo>
                    <a:pt x="4433" y="12131"/>
                  </a:lnTo>
                  <a:cubicBezTo>
                    <a:pt x="4433" y="12131"/>
                    <a:pt x="5421" y="12227"/>
                    <a:pt x="6410" y="12324"/>
                  </a:cubicBezTo>
                  <a:cubicBezTo>
                    <a:pt x="7409" y="12400"/>
                    <a:pt x="8408" y="12478"/>
                    <a:pt x="8408" y="12478"/>
                  </a:cubicBezTo>
                  <a:cubicBezTo>
                    <a:pt x="8408" y="12478"/>
                    <a:pt x="9295" y="10792"/>
                    <a:pt x="9295" y="10792"/>
                  </a:cubicBezTo>
                  <a:close/>
                  <a:moveTo>
                    <a:pt x="7928" y="13386"/>
                  </a:moveTo>
                  <a:cubicBezTo>
                    <a:pt x="7928" y="13386"/>
                    <a:pt x="6913" y="13306"/>
                    <a:pt x="5897" y="13228"/>
                  </a:cubicBezTo>
                  <a:cubicBezTo>
                    <a:pt x="4891" y="13130"/>
                    <a:pt x="3887" y="13032"/>
                    <a:pt x="3887" y="13032"/>
                  </a:cubicBezTo>
                  <a:lnTo>
                    <a:pt x="2869" y="14704"/>
                  </a:lnTo>
                  <a:cubicBezTo>
                    <a:pt x="2869" y="14704"/>
                    <a:pt x="3905" y="14806"/>
                    <a:pt x="4941" y="14907"/>
                  </a:cubicBezTo>
                  <a:cubicBezTo>
                    <a:pt x="5987" y="14988"/>
                    <a:pt x="7035" y="15069"/>
                    <a:pt x="7035" y="15069"/>
                  </a:cubicBezTo>
                  <a:cubicBezTo>
                    <a:pt x="7035" y="15069"/>
                    <a:pt x="7928" y="13386"/>
                    <a:pt x="7928" y="13386"/>
                  </a:cubicBezTo>
                  <a:close/>
                  <a:moveTo>
                    <a:pt x="21600" y="803"/>
                  </a:moveTo>
                  <a:cubicBezTo>
                    <a:pt x="21600" y="803"/>
                    <a:pt x="19788" y="6004"/>
                    <a:pt x="17977" y="11205"/>
                  </a:cubicBezTo>
                  <a:cubicBezTo>
                    <a:pt x="16085" y="16403"/>
                    <a:pt x="14194" y="21600"/>
                    <a:pt x="14194" y="21600"/>
                  </a:cubicBezTo>
                  <a:cubicBezTo>
                    <a:pt x="14194" y="21600"/>
                    <a:pt x="13222" y="21218"/>
                    <a:pt x="11764" y="20647"/>
                  </a:cubicBezTo>
                  <a:cubicBezTo>
                    <a:pt x="10318" y="20094"/>
                    <a:pt x="8474" y="19269"/>
                    <a:pt x="6697" y="18482"/>
                  </a:cubicBezTo>
                  <a:cubicBezTo>
                    <a:pt x="4916" y="17693"/>
                    <a:pt x="3218" y="16901"/>
                    <a:pt x="2004" y="16269"/>
                  </a:cubicBezTo>
                  <a:cubicBezTo>
                    <a:pt x="802" y="15653"/>
                    <a:pt x="0" y="15242"/>
                    <a:pt x="0" y="15242"/>
                  </a:cubicBezTo>
                  <a:cubicBezTo>
                    <a:pt x="0" y="15242"/>
                    <a:pt x="2475" y="11433"/>
                    <a:pt x="4949" y="7625"/>
                  </a:cubicBezTo>
                  <a:cubicBezTo>
                    <a:pt x="7381" y="3813"/>
                    <a:pt x="9811" y="0"/>
                    <a:pt x="9811" y="0"/>
                  </a:cubicBezTo>
                  <a:cubicBezTo>
                    <a:pt x="9811" y="0"/>
                    <a:pt x="10691" y="80"/>
                    <a:pt x="11570" y="159"/>
                  </a:cubicBezTo>
                  <a:cubicBezTo>
                    <a:pt x="12443" y="250"/>
                    <a:pt x="13337" y="304"/>
                    <a:pt x="13336" y="304"/>
                  </a:cubicBezTo>
                  <a:lnTo>
                    <a:pt x="12558" y="1737"/>
                  </a:lnTo>
                  <a:lnTo>
                    <a:pt x="17596" y="2139"/>
                  </a:lnTo>
                  <a:lnTo>
                    <a:pt x="18231" y="642"/>
                  </a:lnTo>
                  <a:cubicBezTo>
                    <a:pt x="18231" y="642"/>
                    <a:pt x="21600" y="803"/>
                    <a:pt x="21600" y="8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5" name="Shape 10854"/>
            <p:cNvSpPr/>
            <p:nvPr/>
          </p:nvSpPr>
          <p:spPr>
            <a:xfrm>
              <a:off x="5112256" y="6962893"/>
              <a:ext cx="1125307" cy="1152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0455" y="3168"/>
                  </a:moveTo>
                  <a:cubicBezTo>
                    <a:pt x="10455" y="3168"/>
                    <a:pt x="10127" y="3355"/>
                    <a:pt x="9779" y="3505"/>
                  </a:cubicBezTo>
                  <a:cubicBezTo>
                    <a:pt x="9436" y="3664"/>
                    <a:pt x="9093" y="3823"/>
                    <a:pt x="9093" y="3823"/>
                  </a:cubicBezTo>
                  <a:lnTo>
                    <a:pt x="9987" y="5567"/>
                  </a:lnTo>
                  <a:cubicBezTo>
                    <a:pt x="9987" y="5567"/>
                    <a:pt x="10342" y="5402"/>
                    <a:pt x="10698" y="5236"/>
                  </a:cubicBezTo>
                  <a:cubicBezTo>
                    <a:pt x="11059" y="5080"/>
                    <a:pt x="11400" y="4886"/>
                    <a:pt x="11400" y="4886"/>
                  </a:cubicBezTo>
                  <a:cubicBezTo>
                    <a:pt x="11400" y="4886"/>
                    <a:pt x="10455" y="3168"/>
                    <a:pt x="10455" y="3168"/>
                  </a:cubicBezTo>
                  <a:close/>
                  <a:moveTo>
                    <a:pt x="11908" y="5813"/>
                  </a:moveTo>
                  <a:cubicBezTo>
                    <a:pt x="11908" y="5813"/>
                    <a:pt x="11806" y="5870"/>
                    <a:pt x="11626" y="5970"/>
                  </a:cubicBezTo>
                  <a:cubicBezTo>
                    <a:pt x="11442" y="6061"/>
                    <a:pt x="11177" y="6192"/>
                    <a:pt x="10861" y="6348"/>
                  </a:cubicBezTo>
                  <a:cubicBezTo>
                    <a:pt x="10545" y="6503"/>
                    <a:pt x="10175" y="6685"/>
                    <a:pt x="9780" y="6881"/>
                  </a:cubicBezTo>
                  <a:cubicBezTo>
                    <a:pt x="9582" y="6979"/>
                    <a:pt x="9379" y="7080"/>
                    <a:pt x="9172" y="7184"/>
                  </a:cubicBezTo>
                  <a:cubicBezTo>
                    <a:pt x="8959" y="7275"/>
                    <a:pt x="8742" y="7369"/>
                    <a:pt x="8527" y="7462"/>
                  </a:cubicBezTo>
                  <a:cubicBezTo>
                    <a:pt x="7656" y="7821"/>
                    <a:pt x="6814" y="8244"/>
                    <a:pt x="6143" y="8469"/>
                  </a:cubicBezTo>
                  <a:cubicBezTo>
                    <a:pt x="5483" y="8718"/>
                    <a:pt x="5043" y="8884"/>
                    <a:pt x="5043" y="8884"/>
                  </a:cubicBezTo>
                  <a:lnTo>
                    <a:pt x="5738" y="10713"/>
                  </a:lnTo>
                  <a:cubicBezTo>
                    <a:pt x="5738" y="10713"/>
                    <a:pt x="6194" y="10540"/>
                    <a:pt x="6878" y="10282"/>
                  </a:cubicBezTo>
                  <a:cubicBezTo>
                    <a:pt x="7573" y="10049"/>
                    <a:pt x="8447" y="9613"/>
                    <a:pt x="9347" y="9239"/>
                  </a:cubicBezTo>
                  <a:cubicBezTo>
                    <a:pt x="9571" y="9143"/>
                    <a:pt x="9795" y="9047"/>
                    <a:pt x="10015" y="8952"/>
                  </a:cubicBezTo>
                  <a:cubicBezTo>
                    <a:pt x="10230" y="8845"/>
                    <a:pt x="10442" y="8741"/>
                    <a:pt x="10646" y="8639"/>
                  </a:cubicBezTo>
                  <a:cubicBezTo>
                    <a:pt x="11056" y="8436"/>
                    <a:pt x="11438" y="8248"/>
                    <a:pt x="11766" y="8086"/>
                  </a:cubicBezTo>
                  <a:cubicBezTo>
                    <a:pt x="12093" y="7925"/>
                    <a:pt x="12367" y="7791"/>
                    <a:pt x="12558" y="7696"/>
                  </a:cubicBezTo>
                  <a:cubicBezTo>
                    <a:pt x="12744" y="7593"/>
                    <a:pt x="12850" y="7533"/>
                    <a:pt x="12850" y="7533"/>
                  </a:cubicBezTo>
                  <a:cubicBezTo>
                    <a:pt x="12850" y="7533"/>
                    <a:pt x="11908" y="5813"/>
                    <a:pt x="11908" y="5813"/>
                  </a:cubicBezTo>
                  <a:close/>
                  <a:moveTo>
                    <a:pt x="13358" y="8459"/>
                  </a:moveTo>
                  <a:cubicBezTo>
                    <a:pt x="13358" y="8459"/>
                    <a:pt x="13249" y="8520"/>
                    <a:pt x="13059" y="8626"/>
                  </a:cubicBezTo>
                  <a:cubicBezTo>
                    <a:pt x="12865" y="8722"/>
                    <a:pt x="12587" y="8858"/>
                    <a:pt x="12252" y="9022"/>
                  </a:cubicBezTo>
                  <a:cubicBezTo>
                    <a:pt x="11918" y="9188"/>
                    <a:pt x="11529" y="9379"/>
                    <a:pt x="11112" y="9585"/>
                  </a:cubicBezTo>
                  <a:cubicBezTo>
                    <a:pt x="10904" y="9689"/>
                    <a:pt x="10688" y="9796"/>
                    <a:pt x="10469" y="9905"/>
                  </a:cubicBezTo>
                  <a:cubicBezTo>
                    <a:pt x="10245" y="10002"/>
                    <a:pt x="10017" y="10099"/>
                    <a:pt x="9789" y="10198"/>
                  </a:cubicBezTo>
                  <a:cubicBezTo>
                    <a:pt x="8872" y="10579"/>
                    <a:pt x="7981" y="11020"/>
                    <a:pt x="7273" y="11260"/>
                  </a:cubicBezTo>
                  <a:cubicBezTo>
                    <a:pt x="6577" y="11523"/>
                    <a:pt x="6112" y="11699"/>
                    <a:pt x="6112" y="11699"/>
                  </a:cubicBezTo>
                  <a:lnTo>
                    <a:pt x="6805" y="13529"/>
                  </a:lnTo>
                  <a:cubicBezTo>
                    <a:pt x="6805" y="13529"/>
                    <a:pt x="7285" y="13347"/>
                    <a:pt x="8005" y="13074"/>
                  </a:cubicBezTo>
                  <a:cubicBezTo>
                    <a:pt x="8737" y="12825"/>
                    <a:pt x="9660" y="12373"/>
                    <a:pt x="10606" y="11977"/>
                  </a:cubicBezTo>
                  <a:cubicBezTo>
                    <a:pt x="11561" y="11593"/>
                    <a:pt x="12456" y="11088"/>
                    <a:pt x="13153" y="10762"/>
                  </a:cubicBezTo>
                  <a:cubicBezTo>
                    <a:pt x="13499" y="10593"/>
                    <a:pt x="13787" y="10452"/>
                    <a:pt x="13989" y="10353"/>
                  </a:cubicBezTo>
                  <a:cubicBezTo>
                    <a:pt x="14185" y="10244"/>
                    <a:pt x="14297" y="10181"/>
                    <a:pt x="14297" y="10181"/>
                  </a:cubicBezTo>
                  <a:cubicBezTo>
                    <a:pt x="14297" y="10181"/>
                    <a:pt x="13358" y="8459"/>
                    <a:pt x="13358" y="8459"/>
                  </a:cubicBezTo>
                  <a:close/>
                  <a:moveTo>
                    <a:pt x="14803" y="11110"/>
                  </a:moveTo>
                  <a:cubicBezTo>
                    <a:pt x="14803" y="11110"/>
                    <a:pt x="14689" y="11173"/>
                    <a:pt x="14489" y="11284"/>
                  </a:cubicBezTo>
                  <a:cubicBezTo>
                    <a:pt x="14283" y="11384"/>
                    <a:pt x="13991" y="11528"/>
                    <a:pt x="13639" y="11701"/>
                  </a:cubicBezTo>
                  <a:cubicBezTo>
                    <a:pt x="12929" y="12033"/>
                    <a:pt x="12017" y="12544"/>
                    <a:pt x="11046" y="12936"/>
                  </a:cubicBezTo>
                  <a:cubicBezTo>
                    <a:pt x="10083" y="13340"/>
                    <a:pt x="9142" y="13797"/>
                    <a:pt x="8398" y="14051"/>
                  </a:cubicBezTo>
                  <a:cubicBezTo>
                    <a:pt x="7665" y="14328"/>
                    <a:pt x="7176" y="14513"/>
                    <a:pt x="7176" y="14513"/>
                  </a:cubicBezTo>
                  <a:lnTo>
                    <a:pt x="7866" y="16344"/>
                  </a:lnTo>
                  <a:cubicBezTo>
                    <a:pt x="7866" y="16344"/>
                    <a:pt x="8370" y="16153"/>
                    <a:pt x="9127" y="15866"/>
                  </a:cubicBezTo>
                  <a:cubicBezTo>
                    <a:pt x="9894" y="15603"/>
                    <a:pt x="10868" y="15135"/>
                    <a:pt x="11861" y="14716"/>
                  </a:cubicBezTo>
                  <a:cubicBezTo>
                    <a:pt x="12863" y="14310"/>
                    <a:pt x="13806" y="13786"/>
                    <a:pt x="14539" y="13443"/>
                  </a:cubicBezTo>
                  <a:cubicBezTo>
                    <a:pt x="14901" y="13264"/>
                    <a:pt x="15203" y="13115"/>
                    <a:pt x="15415" y="13011"/>
                  </a:cubicBezTo>
                  <a:cubicBezTo>
                    <a:pt x="15622" y="12897"/>
                    <a:pt x="15739" y="12833"/>
                    <a:pt x="15739" y="12833"/>
                  </a:cubicBezTo>
                  <a:cubicBezTo>
                    <a:pt x="15739" y="12833"/>
                    <a:pt x="14803" y="11110"/>
                    <a:pt x="14803" y="11110"/>
                  </a:cubicBezTo>
                  <a:close/>
                  <a:moveTo>
                    <a:pt x="16244" y="13761"/>
                  </a:moveTo>
                  <a:cubicBezTo>
                    <a:pt x="16244" y="13761"/>
                    <a:pt x="16124" y="13827"/>
                    <a:pt x="15913" y="13941"/>
                  </a:cubicBezTo>
                  <a:cubicBezTo>
                    <a:pt x="15698" y="14047"/>
                    <a:pt x="15390" y="14198"/>
                    <a:pt x="15022" y="14380"/>
                  </a:cubicBezTo>
                  <a:cubicBezTo>
                    <a:pt x="14279" y="14731"/>
                    <a:pt x="13317" y="15261"/>
                    <a:pt x="12299" y="15674"/>
                  </a:cubicBezTo>
                  <a:cubicBezTo>
                    <a:pt x="11289" y="16103"/>
                    <a:pt x="10299" y="16575"/>
                    <a:pt x="9519" y="16844"/>
                  </a:cubicBezTo>
                  <a:cubicBezTo>
                    <a:pt x="8749" y="17136"/>
                    <a:pt x="8236" y="17329"/>
                    <a:pt x="8236" y="17329"/>
                  </a:cubicBezTo>
                  <a:lnTo>
                    <a:pt x="8923" y="19162"/>
                  </a:lnTo>
                  <a:cubicBezTo>
                    <a:pt x="8923" y="19162"/>
                    <a:pt x="9452" y="18962"/>
                    <a:pt x="10246" y="18661"/>
                  </a:cubicBezTo>
                  <a:cubicBezTo>
                    <a:pt x="11049" y="18383"/>
                    <a:pt x="12072" y="17900"/>
                    <a:pt x="13112" y="17456"/>
                  </a:cubicBezTo>
                  <a:cubicBezTo>
                    <a:pt x="14160" y="17029"/>
                    <a:pt x="15153" y="16487"/>
                    <a:pt x="15918" y="16122"/>
                  </a:cubicBezTo>
                  <a:cubicBezTo>
                    <a:pt x="16299" y="15935"/>
                    <a:pt x="16615" y="15779"/>
                    <a:pt x="16837" y="15670"/>
                  </a:cubicBezTo>
                  <a:cubicBezTo>
                    <a:pt x="17058" y="15560"/>
                    <a:pt x="17179" y="15486"/>
                    <a:pt x="17179" y="15486"/>
                  </a:cubicBezTo>
                  <a:cubicBezTo>
                    <a:pt x="17179" y="15486"/>
                    <a:pt x="16244" y="13761"/>
                    <a:pt x="16244" y="13761"/>
                  </a:cubicBezTo>
                  <a:close/>
                  <a:moveTo>
                    <a:pt x="3158" y="6366"/>
                  </a:moveTo>
                  <a:cubicBezTo>
                    <a:pt x="3158" y="6366"/>
                    <a:pt x="3071" y="6402"/>
                    <a:pt x="2934" y="6440"/>
                  </a:cubicBezTo>
                  <a:cubicBezTo>
                    <a:pt x="2798" y="6479"/>
                    <a:pt x="2617" y="6533"/>
                    <a:pt x="2435" y="6587"/>
                  </a:cubicBezTo>
                  <a:cubicBezTo>
                    <a:pt x="2074" y="6695"/>
                    <a:pt x="1712" y="6804"/>
                    <a:pt x="1712" y="6804"/>
                  </a:cubicBezTo>
                  <a:lnTo>
                    <a:pt x="2324" y="8660"/>
                  </a:lnTo>
                  <a:cubicBezTo>
                    <a:pt x="2324" y="8660"/>
                    <a:pt x="2700" y="8547"/>
                    <a:pt x="3075" y="8433"/>
                  </a:cubicBezTo>
                  <a:cubicBezTo>
                    <a:pt x="3263" y="8378"/>
                    <a:pt x="3451" y="8322"/>
                    <a:pt x="3592" y="8279"/>
                  </a:cubicBezTo>
                  <a:cubicBezTo>
                    <a:pt x="3734" y="8241"/>
                    <a:pt x="3825" y="8204"/>
                    <a:pt x="3825" y="8204"/>
                  </a:cubicBezTo>
                  <a:cubicBezTo>
                    <a:pt x="3825" y="8204"/>
                    <a:pt x="3158" y="6366"/>
                    <a:pt x="3158" y="6366"/>
                  </a:cubicBezTo>
                  <a:close/>
                  <a:moveTo>
                    <a:pt x="4184" y="9195"/>
                  </a:moveTo>
                  <a:lnTo>
                    <a:pt x="2653" y="9660"/>
                  </a:lnTo>
                  <a:lnTo>
                    <a:pt x="3262" y="11517"/>
                  </a:lnTo>
                  <a:lnTo>
                    <a:pt x="4849" y="11036"/>
                  </a:lnTo>
                  <a:cubicBezTo>
                    <a:pt x="4849" y="11036"/>
                    <a:pt x="4184" y="9195"/>
                    <a:pt x="4184" y="9195"/>
                  </a:cubicBezTo>
                  <a:close/>
                  <a:moveTo>
                    <a:pt x="5205" y="12027"/>
                  </a:moveTo>
                  <a:lnTo>
                    <a:pt x="3589" y="12517"/>
                  </a:lnTo>
                  <a:lnTo>
                    <a:pt x="4196" y="14377"/>
                  </a:lnTo>
                  <a:lnTo>
                    <a:pt x="5867" y="13868"/>
                  </a:lnTo>
                  <a:cubicBezTo>
                    <a:pt x="5867" y="13868"/>
                    <a:pt x="5205" y="12027"/>
                    <a:pt x="5205" y="12027"/>
                  </a:cubicBezTo>
                  <a:close/>
                  <a:moveTo>
                    <a:pt x="6221" y="14859"/>
                  </a:moveTo>
                  <a:lnTo>
                    <a:pt x="4522" y="15378"/>
                  </a:lnTo>
                  <a:lnTo>
                    <a:pt x="5125" y="17236"/>
                  </a:lnTo>
                  <a:lnTo>
                    <a:pt x="6880" y="16700"/>
                  </a:lnTo>
                  <a:cubicBezTo>
                    <a:pt x="6880" y="16700"/>
                    <a:pt x="6221" y="14859"/>
                    <a:pt x="6221" y="14859"/>
                  </a:cubicBezTo>
                  <a:close/>
                  <a:moveTo>
                    <a:pt x="7234" y="17691"/>
                  </a:moveTo>
                  <a:lnTo>
                    <a:pt x="5449" y="18238"/>
                  </a:lnTo>
                  <a:lnTo>
                    <a:pt x="6050" y="20098"/>
                  </a:lnTo>
                  <a:lnTo>
                    <a:pt x="7889" y="19532"/>
                  </a:lnTo>
                  <a:cubicBezTo>
                    <a:pt x="7889" y="19532"/>
                    <a:pt x="7234" y="17691"/>
                    <a:pt x="7234" y="17691"/>
                  </a:cubicBezTo>
                  <a:close/>
                  <a:moveTo>
                    <a:pt x="4715" y="7882"/>
                  </a:moveTo>
                  <a:lnTo>
                    <a:pt x="6196" y="7358"/>
                  </a:lnTo>
                  <a:lnTo>
                    <a:pt x="5442" y="5553"/>
                  </a:lnTo>
                  <a:lnTo>
                    <a:pt x="4015" y="6055"/>
                  </a:lnTo>
                  <a:cubicBezTo>
                    <a:pt x="4015" y="6055"/>
                    <a:pt x="4715" y="7882"/>
                    <a:pt x="4715" y="7882"/>
                  </a:cubicBezTo>
                  <a:close/>
                  <a:moveTo>
                    <a:pt x="7369" y="6798"/>
                  </a:moveTo>
                  <a:cubicBezTo>
                    <a:pt x="7369" y="6798"/>
                    <a:pt x="7732" y="6649"/>
                    <a:pt x="8095" y="6500"/>
                  </a:cubicBezTo>
                  <a:cubicBezTo>
                    <a:pt x="8277" y="6426"/>
                    <a:pt x="8459" y="6352"/>
                    <a:pt x="8595" y="6297"/>
                  </a:cubicBezTo>
                  <a:cubicBezTo>
                    <a:pt x="8733" y="6245"/>
                    <a:pt x="8819" y="6197"/>
                    <a:pt x="8819" y="6197"/>
                  </a:cubicBezTo>
                  <a:lnTo>
                    <a:pt x="7969" y="4431"/>
                  </a:lnTo>
                  <a:cubicBezTo>
                    <a:pt x="7969" y="4431"/>
                    <a:pt x="7886" y="4477"/>
                    <a:pt x="7754" y="4529"/>
                  </a:cubicBezTo>
                  <a:cubicBezTo>
                    <a:pt x="7623" y="4583"/>
                    <a:pt x="7447" y="4653"/>
                    <a:pt x="7271" y="4724"/>
                  </a:cubicBezTo>
                  <a:cubicBezTo>
                    <a:pt x="6922" y="4867"/>
                    <a:pt x="6572" y="5009"/>
                    <a:pt x="6572" y="5009"/>
                  </a:cubicBezTo>
                  <a:cubicBezTo>
                    <a:pt x="6572" y="5009"/>
                    <a:pt x="7369" y="6798"/>
                    <a:pt x="7369" y="6798"/>
                  </a:cubicBezTo>
                  <a:close/>
                  <a:moveTo>
                    <a:pt x="9751" y="0"/>
                  </a:moveTo>
                  <a:cubicBezTo>
                    <a:pt x="9751" y="0"/>
                    <a:pt x="12729" y="5196"/>
                    <a:pt x="15707" y="10392"/>
                  </a:cubicBezTo>
                  <a:cubicBezTo>
                    <a:pt x="18653" y="15607"/>
                    <a:pt x="21600" y="20820"/>
                    <a:pt x="21600" y="20820"/>
                  </a:cubicBezTo>
                  <a:cubicBezTo>
                    <a:pt x="21600" y="20820"/>
                    <a:pt x="21339" y="20859"/>
                    <a:pt x="20881" y="20926"/>
                  </a:cubicBezTo>
                  <a:cubicBezTo>
                    <a:pt x="20427" y="20997"/>
                    <a:pt x="19776" y="21089"/>
                    <a:pt x="18983" y="21157"/>
                  </a:cubicBezTo>
                  <a:cubicBezTo>
                    <a:pt x="18205" y="21230"/>
                    <a:pt x="17297" y="21315"/>
                    <a:pt x="16324" y="21406"/>
                  </a:cubicBezTo>
                  <a:cubicBezTo>
                    <a:pt x="15348" y="21465"/>
                    <a:pt x="14310" y="21502"/>
                    <a:pt x="13293" y="21542"/>
                  </a:cubicBezTo>
                  <a:cubicBezTo>
                    <a:pt x="12281" y="21600"/>
                    <a:pt x="11243" y="21554"/>
                    <a:pt x="10302" y="21550"/>
                  </a:cubicBezTo>
                  <a:cubicBezTo>
                    <a:pt x="9357" y="21541"/>
                    <a:pt x="8487" y="21522"/>
                    <a:pt x="7732" y="21459"/>
                  </a:cubicBezTo>
                  <a:cubicBezTo>
                    <a:pt x="6250" y="21354"/>
                    <a:pt x="5262" y="21285"/>
                    <a:pt x="5262" y="21285"/>
                  </a:cubicBezTo>
                  <a:cubicBezTo>
                    <a:pt x="5262" y="21285"/>
                    <a:pt x="3957" y="17015"/>
                    <a:pt x="2651" y="12745"/>
                  </a:cubicBezTo>
                  <a:cubicBezTo>
                    <a:pt x="1325" y="8482"/>
                    <a:pt x="0" y="4218"/>
                    <a:pt x="0" y="4218"/>
                  </a:cubicBezTo>
                  <a:lnTo>
                    <a:pt x="1543" y="3708"/>
                  </a:lnTo>
                  <a:lnTo>
                    <a:pt x="2093" y="5278"/>
                  </a:lnTo>
                  <a:cubicBezTo>
                    <a:pt x="2093" y="5278"/>
                    <a:pt x="2560" y="5146"/>
                    <a:pt x="3235" y="4874"/>
                  </a:cubicBezTo>
                  <a:cubicBezTo>
                    <a:pt x="3910" y="4604"/>
                    <a:pt x="4839" y="4310"/>
                    <a:pt x="5717" y="3896"/>
                  </a:cubicBezTo>
                  <a:cubicBezTo>
                    <a:pt x="6163" y="3705"/>
                    <a:pt x="6609" y="3514"/>
                    <a:pt x="7028" y="3336"/>
                  </a:cubicBezTo>
                  <a:cubicBezTo>
                    <a:pt x="7444" y="3154"/>
                    <a:pt x="7817" y="2949"/>
                    <a:pt x="8146" y="2794"/>
                  </a:cubicBezTo>
                  <a:cubicBezTo>
                    <a:pt x="8800" y="2475"/>
                    <a:pt x="9237" y="2262"/>
                    <a:pt x="9237" y="2262"/>
                  </a:cubicBezTo>
                  <a:lnTo>
                    <a:pt x="8421" y="740"/>
                  </a:lnTo>
                  <a:cubicBezTo>
                    <a:pt x="8421" y="740"/>
                    <a:pt x="8506" y="696"/>
                    <a:pt x="8633" y="633"/>
                  </a:cubicBezTo>
                  <a:cubicBezTo>
                    <a:pt x="8757" y="562"/>
                    <a:pt x="8923" y="467"/>
                    <a:pt x="9087" y="374"/>
                  </a:cubicBezTo>
                  <a:cubicBezTo>
                    <a:pt x="9419" y="186"/>
                    <a:pt x="9751" y="0"/>
                    <a:pt x="975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6" name="Shape 10855"/>
            <p:cNvSpPr/>
            <p:nvPr/>
          </p:nvSpPr>
          <p:spPr>
            <a:xfrm>
              <a:off x="2750393" y="6962893"/>
              <a:ext cx="614750" cy="665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3511" y="13159"/>
                  </a:moveTo>
                  <a:cubicBezTo>
                    <a:pt x="3511" y="13159"/>
                    <a:pt x="4137" y="13520"/>
                    <a:pt x="5131" y="13965"/>
                  </a:cubicBezTo>
                  <a:cubicBezTo>
                    <a:pt x="6112" y="14431"/>
                    <a:pt x="7421" y="15052"/>
                    <a:pt x="8729" y="15673"/>
                  </a:cubicBezTo>
                  <a:cubicBezTo>
                    <a:pt x="10070" y="16232"/>
                    <a:pt x="11410" y="16789"/>
                    <a:pt x="12415" y="17210"/>
                  </a:cubicBezTo>
                  <a:cubicBezTo>
                    <a:pt x="13413" y="17647"/>
                    <a:pt x="14102" y="17884"/>
                    <a:pt x="14102" y="17884"/>
                  </a:cubicBezTo>
                  <a:lnTo>
                    <a:pt x="15180" y="15489"/>
                  </a:lnTo>
                  <a:cubicBezTo>
                    <a:pt x="15180" y="15489"/>
                    <a:pt x="14509" y="15260"/>
                    <a:pt x="13539" y="14832"/>
                  </a:cubicBezTo>
                  <a:cubicBezTo>
                    <a:pt x="12560" y="14425"/>
                    <a:pt x="11256" y="13881"/>
                    <a:pt x="9951" y="13337"/>
                  </a:cubicBezTo>
                  <a:cubicBezTo>
                    <a:pt x="8676" y="12731"/>
                    <a:pt x="7403" y="12128"/>
                    <a:pt x="6447" y="11675"/>
                  </a:cubicBezTo>
                  <a:cubicBezTo>
                    <a:pt x="5480" y="11241"/>
                    <a:pt x="4871" y="10890"/>
                    <a:pt x="4871" y="10890"/>
                  </a:cubicBezTo>
                  <a:cubicBezTo>
                    <a:pt x="4871" y="10890"/>
                    <a:pt x="3511" y="13159"/>
                    <a:pt x="3511" y="13159"/>
                  </a:cubicBezTo>
                  <a:close/>
                  <a:moveTo>
                    <a:pt x="5910" y="9153"/>
                  </a:moveTo>
                  <a:cubicBezTo>
                    <a:pt x="5912" y="9153"/>
                    <a:pt x="6507" y="9497"/>
                    <a:pt x="7454" y="9921"/>
                  </a:cubicBezTo>
                  <a:cubicBezTo>
                    <a:pt x="8390" y="10365"/>
                    <a:pt x="9638" y="10957"/>
                    <a:pt x="10885" y="11549"/>
                  </a:cubicBezTo>
                  <a:cubicBezTo>
                    <a:pt x="12163" y="12082"/>
                    <a:pt x="13440" y="12615"/>
                    <a:pt x="14398" y="13014"/>
                  </a:cubicBezTo>
                  <a:cubicBezTo>
                    <a:pt x="15348" y="13432"/>
                    <a:pt x="16005" y="13657"/>
                    <a:pt x="16005" y="13657"/>
                  </a:cubicBezTo>
                  <a:lnTo>
                    <a:pt x="17084" y="11263"/>
                  </a:lnTo>
                  <a:cubicBezTo>
                    <a:pt x="17084" y="11263"/>
                    <a:pt x="16445" y="11044"/>
                    <a:pt x="15522" y="10638"/>
                  </a:cubicBezTo>
                  <a:cubicBezTo>
                    <a:pt x="14591" y="10248"/>
                    <a:pt x="13349" y="9730"/>
                    <a:pt x="12106" y="9213"/>
                  </a:cubicBezTo>
                  <a:cubicBezTo>
                    <a:pt x="10894" y="8638"/>
                    <a:pt x="9681" y="8061"/>
                    <a:pt x="8771" y="7629"/>
                  </a:cubicBezTo>
                  <a:cubicBezTo>
                    <a:pt x="7849" y="7221"/>
                    <a:pt x="7271" y="6884"/>
                    <a:pt x="7271" y="6884"/>
                  </a:cubicBezTo>
                  <a:cubicBezTo>
                    <a:pt x="7271" y="6884"/>
                    <a:pt x="5910" y="9153"/>
                    <a:pt x="5910" y="9153"/>
                  </a:cubicBezTo>
                  <a:close/>
                  <a:moveTo>
                    <a:pt x="8311" y="5146"/>
                  </a:moveTo>
                  <a:cubicBezTo>
                    <a:pt x="8311" y="5146"/>
                    <a:pt x="8876" y="5477"/>
                    <a:pt x="9778" y="5877"/>
                  </a:cubicBezTo>
                  <a:cubicBezTo>
                    <a:pt x="10668" y="6300"/>
                    <a:pt x="11854" y="6863"/>
                    <a:pt x="13041" y="7425"/>
                  </a:cubicBezTo>
                  <a:cubicBezTo>
                    <a:pt x="14256" y="7932"/>
                    <a:pt x="15471" y="8439"/>
                    <a:pt x="16382" y="8818"/>
                  </a:cubicBezTo>
                  <a:cubicBezTo>
                    <a:pt x="17284" y="9218"/>
                    <a:pt x="17910" y="9431"/>
                    <a:pt x="17910" y="9431"/>
                  </a:cubicBezTo>
                  <a:lnTo>
                    <a:pt x="18989" y="7035"/>
                  </a:lnTo>
                  <a:cubicBezTo>
                    <a:pt x="18989" y="7035"/>
                    <a:pt x="18381" y="6829"/>
                    <a:pt x="17505" y="6441"/>
                  </a:cubicBezTo>
                  <a:cubicBezTo>
                    <a:pt x="16620" y="6073"/>
                    <a:pt x="15441" y="5582"/>
                    <a:pt x="14262" y="5091"/>
                  </a:cubicBezTo>
                  <a:cubicBezTo>
                    <a:pt x="13110" y="4542"/>
                    <a:pt x="11958" y="3997"/>
                    <a:pt x="11095" y="3585"/>
                  </a:cubicBezTo>
                  <a:cubicBezTo>
                    <a:pt x="10218" y="3198"/>
                    <a:pt x="9670" y="2877"/>
                    <a:pt x="9670" y="2877"/>
                  </a:cubicBezTo>
                  <a:cubicBezTo>
                    <a:pt x="9670" y="2877"/>
                    <a:pt x="8311" y="5146"/>
                    <a:pt x="8311" y="5146"/>
                  </a:cubicBezTo>
                  <a:close/>
                  <a:moveTo>
                    <a:pt x="8227" y="18682"/>
                  </a:moveTo>
                  <a:cubicBezTo>
                    <a:pt x="8503" y="18140"/>
                    <a:pt x="8347" y="17550"/>
                    <a:pt x="7885" y="17354"/>
                  </a:cubicBezTo>
                  <a:cubicBezTo>
                    <a:pt x="7434" y="17137"/>
                    <a:pt x="6835" y="17395"/>
                    <a:pt x="6548" y="17932"/>
                  </a:cubicBezTo>
                  <a:cubicBezTo>
                    <a:pt x="6262" y="18467"/>
                    <a:pt x="6405" y="19080"/>
                    <a:pt x="6869" y="19302"/>
                  </a:cubicBezTo>
                  <a:cubicBezTo>
                    <a:pt x="7342" y="19502"/>
                    <a:pt x="7953" y="19219"/>
                    <a:pt x="8227" y="18682"/>
                  </a:cubicBezTo>
                  <a:close/>
                  <a:moveTo>
                    <a:pt x="0" y="14988"/>
                  </a:moveTo>
                  <a:lnTo>
                    <a:pt x="9390" y="0"/>
                  </a:lnTo>
                  <a:lnTo>
                    <a:pt x="10908" y="810"/>
                  </a:lnTo>
                  <a:lnTo>
                    <a:pt x="10710" y="1141"/>
                  </a:lnTo>
                  <a:cubicBezTo>
                    <a:pt x="10710" y="1141"/>
                    <a:pt x="11246" y="1454"/>
                    <a:pt x="12103" y="1832"/>
                  </a:cubicBezTo>
                  <a:cubicBezTo>
                    <a:pt x="12946" y="2233"/>
                    <a:pt x="14071" y="2768"/>
                    <a:pt x="15197" y="3303"/>
                  </a:cubicBezTo>
                  <a:cubicBezTo>
                    <a:pt x="16348" y="3782"/>
                    <a:pt x="17501" y="4262"/>
                    <a:pt x="18366" y="4623"/>
                  </a:cubicBezTo>
                  <a:cubicBezTo>
                    <a:pt x="19220" y="5002"/>
                    <a:pt x="19814" y="5204"/>
                    <a:pt x="19814" y="5204"/>
                  </a:cubicBezTo>
                  <a:lnTo>
                    <a:pt x="19970" y="4856"/>
                  </a:lnTo>
                  <a:lnTo>
                    <a:pt x="21600" y="5441"/>
                  </a:lnTo>
                  <a:lnTo>
                    <a:pt x="14736" y="21558"/>
                  </a:lnTo>
                  <a:cubicBezTo>
                    <a:pt x="14736" y="21558"/>
                    <a:pt x="14189" y="21563"/>
                    <a:pt x="13369" y="21573"/>
                  </a:cubicBezTo>
                  <a:cubicBezTo>
                    <a:pt x="12544" y="21588"/>
                    <a:pt x="11439" y="21600"/>
                    <a:pt x="10351" y="21540"/>
                  </a:cubicBezTo>
                  <a:cubicBezTo>
                    <a:pt x="8129" y="21450"/>
                    <a:pt x="5907" y="21363"/>
                    <a:pt x="5907" y="21363"/>
                  </a:cubicBezTo>
                  <a:cubicBezTo>
                    <a:pt x="5907" y="21363"/>
                    <a:pt x="4385" y="19785"/>
                    <a:pt x="2863" y="18207"/>
                  </a:cubicBezTo>
                  <a:cubicBezTo>
                    <a:pt x="2104" y="17447"/>
                    <a:pt x="1400" y="16616"/>
                    <a:pt x="873" y="16003"/>
                  </a:cubicBezTo>
                  <a:cubicBezTo>
                    <a:pt x="349" y="15395"/>
                    <a:pt x="0" y="14988"/>
                    <a:pt x="0" y="14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7" name="Shape 10856"/>
            <p:cNvSpPr/>
            <p:nvPr/>
          </p:nvSpPr>
          <p:spPr>
            <a:xfrm>
              <a:off x="940655" y="5807523"/>
              <a:ext cx="1208461" cy="959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15" y="7846"/>
                  </a:moveTo>
                  <a:cubicBezTo>
                    <a:pt x="19615" y="7846"/>
                    <a:pt x="19433" y="7494"/>
                    <a:pt x="19162" y="6966"/>
                  </a:cubicBezTo>
                  <a:cubicBezTo>
                    <a:pt x="18898" y="6431"/>
                    <a:pt x="18583" y="5691"/>
                    <a:pt x="18245" y="4968"/>
                  </a:cubicBezTo>
                  <a:cubicBezTo>
                    <a:pt x="17893" y="4255"/>
                    <a:pt x="17614" y="3492"/>
                    <a:pt x="17382" y="2935"/>
                  </a:cubicBezTo>
                  <a:cubicBezTo>
                    <a:pt x="17153" y="2377"/>
                    <a:pt x="17001" y="2004"/>
                    <a:pt x="17001" y="2004"/>
                  </a:cubicBezTo>
                  <a:lnTo>
                    <a:pt x="15717" y="2798"/>
                  </a:lnTo>
                  <a:cubicBezTo>
                    <a:pt x="15717" y="2798"/>
                    <a:pt x="15874" y="3182"/>
                    <a:pt x="16110" y="3757"/>
                  </a:cubicBezTo>
                  <a:cubicBezTo>
                    <a:pt x="16348" y="4330"/>
                    <a:pt x="16637" y="5115"/>
                    <a:pt x="16997" y="5851"/>
                  </a:cubicBezTo>
                  <a:cubicBezTo>
                    <a:pt x="17346" y="6594"/>
                    <a:pt x="17671" y="7356"/>
                    <a:pt x="17943" y="7906"/>
                  </a:cubicBezTo>
                  <a:cubicBezTo>
                    <a:pt x="18222" y="8451"/>
                    <a:pt x="18408" y="8814"/>
                    <a:pt x="18408" y="8814"/>
                  </a:cubicBezTo>
                  <a:cubicBezTo>
                    <a:pt x="18408" y="8814"/>
                    <a:pt x="19615" y="7846"/>
                    <a:pt x="19615" y="7846"/>
                  </a:cubicBezTo>
                  <a:close/>
                  <a:moveTo>
                    <a:pt x="17487" y="9552"/>
                  </a:moveTo>
                  <a:cubicBezTo>
                    <a:pt x="17487" y="9552"/>
                    <a:pt x="17297" y="9181"/>
                    <a:pt x="17012" y="8625"/>
                  </a:cubicBezTo>
                  <a:cubicBezTo>
                    <a:pt x="16734" y="8063"/>
                    <a:pt x="16401" y="7285"/>
                    <a:pt x="16045" y="6525"/>
                  </a:cubicBezTo>
                  <a:cubicBezTo>
                    <a:pt x="15677" y="5771"/>
                    <a:pt x="15381" y="4970"/>
                    <a:pt x="15138" y="4383"/>
                  </a:cubicBezTo>
                  <a:cubicBezTo>
                    <a:pt x="14897" y="3796"/>
                    <a:pt x="14737" y="3403"/>
                    <a:pt x="14737" y="3403"/>
                  </a:cubicBezTo>
                  <a:lnTo>
                    <a:pt x="13453" y="4197"/>
                  </a:lnTo>
                  <a:cubicBezTo>
                    <a:pt x="13453" y="4197"/>
                    <a:pt x="13618" y="4600"/>
                    <a:pt x="13865" y="5205"/>
                  </a:cubicBezTo>
                  <a:cubicBezTo>
                    <a:pt x="14116" y="5808"/>
                    <a:pt x="14421" y="6631"/>
                    <a:pt x="14798" y="7406"/>
                  </a:cubicBezTo>
                  <a:cubicBezTo>
                    <a:pt x="15164" y="8188"/>
                    <a:pt x="15507" y="8987"/>
                    <a:pt x="15792" y="9566"/>
                  </a:cubicBezTo>
                  <a:cubicBezTo>
                    <a:pt x="16085" y="10138"/>
                    <a:pt x="16281" y="10519"/>
                    <a:pt x="16281" y="10519"/>
                  </a:cubicBezTo>
                  <a:cubicBezTo>
                    <a:pt x="16281" y="10519"/>
                    <a:pt x="17487" y="9552"/>
                    <a:pt x="17487" y="9552"/>
                  </a:cubicBezTo>
                  <a:close/>
                  <a:moveTo>
                    <a:pt x="15359" y="11259"/>
                  </a:moveTo>
                  <a:cubicBezTo>
                    <a:pt x="15359" y="11259"/>
                    <a:pt x="15159" y="10869"/>
                    <a:pt x="14860" y="10285"/>
                  </a:cubicBezTo>
                  <a:cubicBezTo>
                    <a:pt x="14569" y="9694"/>
                    <a:pt x="14218" y="8879"/>
                    <a:pt x="13845" y="8079"/>
                  </a:cubicBezTo>
                  <a:cubicBezTo>
                    <a:pt x="13460" y="7288"/>
                    <a:pt x="13148" y="6449"/>
                    <a:pt x="12892" y="5833"/>
                  </a:cubicBezTo>
                  <a:cubicBezTo>
                    <a:pt x="12640" y="5215"/>
                    <a:pt x="12472" y="4803"/>
                    <a:pt x="12472" y="4803"/>
                  </a:cubicBezTo>
                  <a:lnTo>
                    <a:pt x="11189" y="5596"/>
                  </a:lnTo>
                  <a:cubicBezTo>
                    <a:pt x="11189" y="5596"/>
                    <a:pt x="11362" y="6019"/>
                    <a:pt x="11621" y="6654"/>
                  </a:cubicBezTo>
                  <a:cubicBezTo>
                    <a:pt x="11883" y="7286"/>
                    <a:pt x="12205" y="8148"/>
                    <a:pt x="12599" y="8961"/>
                  </a:cubicBezTo>
                  <a:cubicBezTo>
                    <a:pt x="12982" y="9781"/>
                    <a:pt x="13342" y="10618"/>
                    <a:pt x="13642" y="11224"/>
                  </a:cubicBezTo>
                  <a:cubicBezTo>
                    <a:pt x="13948" y="11825"/>
                    <a:pt x="14153" y="12226"/>
                    <a:pt x="14153" y="12226"/>
                  </a:cubicBezTo>
                  <a:cubicBezTo>
                    <a:pt x="14153" y="12226"/>
                    <a:pt x="15359" y="11259"/>
                    <a:pt x="15359" y="11259"/>
                  </a:cubicBezTo>
                  <a:close/>
                  <a:moveTo>
                    <a:pt x="13232" y="12964"/>
                  </a:moveTo>
                  <a:cubicBezTo>
                    <a:pt x="13232" y="12964"/>
                    <a:pt x="13023" y="12556"/>
                    <a:pt x="12710" y="11943"/>
                  </a:cubicBezTo>
                  <a:cubicBezTo>
                    <a:pt x="12405" y="11325"/>
                    <a:pt x="12036" y="10472"/>
                    <a:pt x="11647" y="9634"/>
                  </a:cubicBezTo>
                  <a:cubicBezTo>
                    <a:pt x="11245" y="8805"/>
                    <a:pt x="10916" y="7926"/>
                    <a:pt x="10649" y="7281"/>
                  </a:cubicBezTo>
                  <a:cubicBezTo>
                    <a:pt x="10385" y="6634"/>
                    <a:pt x="10208" y="6202"/>
                    <a:pt x="10208" y="6202"/>
                  </a:cubicBezTo>
                  <a:lnTo>
                    <a:pt x="8925" y="6996"/>
                  </a:lnTo>
                  <a:cubicBezTo>
                    <a:pt x="8925" y="6996"/>
                    <a:pt x="9105" y="7438"/>
                    <a:pt x="9376" y="8102"/>
                  </a:cubicBezTo>
                  <a:cubicBezTo>
                    <a:pt x="9650" y="8763"/>
                    <a:pt x="9988" y="9665"/>
                    <a:pt x="10400" y="10516"/>
                  </a:cubicBezTo>
                  <a:cubicBezTo>
                    <a:pt x="10800" y="11375"/>
                    <a:pt x="11178" y="12250"/>
                    <a:pt x="11491" y="12884"/>
                  </a:cubicBezTo>
                  <a:cubicBezTo>
                    <a:pt x="11812" y="13513"/>
                    <a:pt x="12026" y="13931"/>
                    <a:pt x="12026" y="13931"/>
                  </a:cubicBezTo>
                  <a:cubicBezTo>
                    <a:pt x="12026" y="13931"/>
                    <a:pt x="13232" y="12964"/>
                    <a:pt x="13232" y="12964"/>
                  </a:cubicBezTo>
                  <a:close/>
                  <a:moveTo>
                    <a:pt x="11103" y="14671"/>
                  </a:moveTo>
                  <a:cubicBezTo>
                    <a:pt x="11103" y="14671"/>
                    <a:pt x="10885" y="14244"/>
                    <a:pt x="10559" y="13603"/>
                  </a:cubicBezTo>
                  <a:cubicBezTo>
                    <a:pt x="10240" y="12957"/>
                    <a:pt x="9854" y="12065"/>
                    <a:pt x="9447" y="11189"/>
                  </a:cubicBezTo>
                  <a:cubicBezTo>
                    <a:pt x="9028" y="10322"/>
                    <a:pt x="8683" y="9404"/>
                    <a:pt x="8403" y="8730"/>
                  </a:cubicBezTo>
                  <a:cubicBezTo>
                    <a:pt x="8128" y="8053"/>
                    <a:pt x="7943" y="7602"/>
                    <a:pt x="7943" y="7602"/>
                  </a:cubicBezTo>
                  <a:lnTo>
                    <a:pt x="6661" y="8395"/>
                  </a:lnTo>
                  <a:cubicBezTo>
                    <a:pt x="6661" y="8395"/>
                    <a:pt x="6849" y="8856"/>
                    <a:pt x="7132" y="9550"/>
                  </a:cubicBezTo>
                  <a:cubicBezTo>
                    <a:pt x="7418" y="10241"/>
                    <a:pt x="7772" y="11182"/>
                    <a:pt x="8201" y="12071"/>
                  </a:cubicBezTo>
                  <a:cubicBezTo>
                    <a:pt x="8617" y="12968"/>
                    <a:pt x="9014" y="13881"/>
                    <a:pt x="9340" y="14543"/>
                  </a:cubicBezTo>
                  <a:cubicBezTo>
                    <a:pt x="9675" y="15200"/>
                    <a:pt x="9898" y="15637"/>
                    <a:pt x="9898" y="15637"/>
                  </a:cubicBezTo>
                  <a:cubicBezTo>
                    <a:pt x="9898" y="15637"/>
                    <a:pt x="11103" y="14671"/>
                    <a:pt x="11103" y="14671"/>
                  </a:cubicBezTo>
                  <a:close/>
                  <a:moveTo>
                    <a:pt x="8977" y="16376"/>
                  </a:moveTo>
                  <a:cubicBezTo>
                    <a:pt x="8977" y="16376"/>
                    <a:pt x="8750" y="15931"/>
                    <a:pt x="8409" y="15262"/>
                  </a:cubicBezTo>
                  <a:cubicBezTo>
                    <a:pt x="8077" y="14587"/>
                    <a:pt x="7672" y="13658"/>
                    <a:pt x="7249" y="12744"/>
                  </a:cubicBezTo>
                  <a:cubicBezTo>
                    <a:pt x="6812" y="11839"/>
                    <a:pt x="6451" y="10882"/>
                    <a:pt x="6160" y="10178"/>
                  </a:cubicBezTo>
                  <a:cubicBezTo>
                    <a:pt x="5872" y="9471"/>
                    <a:pt x="5680" y="9000"/>
                    <a:pt x="5680" y="9000"/>
                  </a:cubicBezTo>
                  <a:lnTo>
                    <a:pt x="4397" y="9793"/>
                  </a:lnTo>
                  <a:cubicBezTo>
                    <a:pt x="4397" y="9793"/>
                    <a:pt x="4593" y="10276"/>
                    <a:pt x="4887" y="10998"/>
                  </a:cubicBezTo>
                  <a:cubicBezTo>
                    <a:pt x="5185" y="11719"/>
                    <a:pt x="5556" y="12698"/>
                    <a:pt x="6002" y="13625"/>
                  </a:cubicBezTo>
                  <a:cubicBezTo>
                    <a:pt x="6435" y="14562"/>
                    <a:pt x="6850" y="15512"/>
                    <a:pt x="7190" y="16203"/>
                  </a:cubicBezTo>
                  <a:cubicBezTo>
                    <a:pt x="7538" y="16887"/>
                    <a:pt x="7771" y="17343"/>
                    <a:pt x="7771" y="17343"/>
                  </a:cubicBezTo>
                  <a:cubicBezTo>
                    <a:pt x="7771" y="17343"/>
                    <a:pt x="8977" y="16376"/>
                    <a:pt x="8977" y="16376"/>
                  </a:cubicBezTo>
                  <a:close/>
                  <a:moveTo>
                    <a:pt x="6849" y="18082"/>
                  </a:moveTo>
                  <a:cubicBezTo>
                    <a:pt x="6849" y="18082"/>
                    <a:pt x="6612" y="17618"/>
                    <a:pt x="6257" y="16922"/>
                  </a:cubicBezTo>
                  <a:cubicBezTo>
                    <a:pt x="5912" y="16220"/>
                    <a:pt x="5489" y="15253"/>
                    <a:pt x="5049" y="14300"/>
                  </a:cubicBezTo>
                  <a:cubicBezTo>
                    <a:pt x="4595" y="13356"/>
                    <a:pt x="4217" y="12360"/>
                    <a:pt x="3914" y="11627"/>
                  </a:cubicBezTo>
                  <a:cubicBezTo>
                    <a:pt x="3615" y="10891"/>
                    <a:pt x="3415" y="10399"/>
                    <a:pt x="3415" y="10399"/>
                  </a:cubicBezTo>
                  <a:lnTo>
                    <a:pt x="2132" y="11192"/>
                  </a:lnTo>
                  <a:cubicBezTo>
                    <a:pt x="2132" y="11192"/>
                    <a:pt x="2336" y="11695"/>
                    <a:pt x="2643" y="12447"/>
                  </a:cubicBezTo>
                  <a:cubicBezTo>
                    <a:pt x="2953" y="13197"/>
                    <a:pt x="3340" y="14215"/>
                    <a:pt x="3803" y="15181"/>
                  </a:cubicBezTo>
                  <a:cubicBezTo>
                    <a:pt x="4253" y="16155"/>
                    <a:pt x="4685" y="17143"/>
                    <a:pt x="5039" y="17863"/>
                  </a:cubicBezTo>
                  <a:cubicBezTo>
                    <a:pt x="5401" y="18574"/>
                    <a:pt x="5643" y="19049"/>
                    <a:pt x="5643" y="19049"/>
                  </a:cubicBezTo>
                  <a:cubicBezTo>
                    <a:pt x="5643" y="19049"/>
                    <a:pt x="6849" y="18082"/>
                    <a:pt x="6849" y="18082"/>
                  </a:cubicBezTo>
                  <a:close/>
                  <a:moveTo>
                    <a:pt x="21600" y="7588"/>
                  </a:moveTo>
                  <a:lnTo>
                    <a:pt x="4844" y="21600"/>
                  </a:lnTo>
                  <a:cubicBezTo>
                    <a:pt x="4844" y="21600"/>
                    <a:pt x="3828" y="20583"/>
                    <a:pt x="2811" y="19566"/>
                  </a:cubicBezTo>
                  <a:cubicBezTo>
                    <a:pt x="1819" y="18511"/>
                    <a:pt x="838" y="17396"/>
                    <a:pt x="838" y="17396"/>
                  </a:cubicBezTo>
                  <a:cubicBezTo>
                    <a:pt x="838" y="17396"/>
                    <a:pt x="770" y="16980"/>
                    <a:pt x="667" y="16355"/>
                  </a:cubicBezTo>
                  <a:cubicBezTo>
                    <a:pt x="566" y="15731"/>
                    <a:pt x="472" y="14880"/>
                    <a:pt x="364" y="14047"/>
                  </a:cubicBezTo>
                  <a:cubicBezTo>
                    <a:pt x="264" y="13216"/>
                    <a:pt x="163" y="12386"/>
                    <a:pt x="88" y="11764"/>
                  </a:cubicBezTo>
                  <a:cubicBezTo>
                    <a:pt x="35" y="11135"/>
                    <a:pt x="0" y="10717"/>
                    <a:pt x="0" y="10717"/>
                  </a:cubicBezTo>
                  <a:lnTo>
                    <a:pt x="18223" y="0"/>
                  </a:lnTo>
                  <a:cubicBezTo>
                    <a:pt x="18223" y="0"/>
                    <a:pt x="18267" y="124"/>
                    <a:pt x="18344" y="341"/>
                  </a:cubicBezTo>
                  <a:cubicBezTo>
                    <a:pt x="18414" y="563"/>
                    <a:pt x="18539" y="864"/>
                    <a:pt x="18690" y="1225"/>
                  </a:cubicBezTo>
                  <a:cubicBezTo>
                    <a:pt x="18837" y="1588"/>
                    <a:pt x="19010" y="2011"/>
                    <a:pt x="19194" y="2465"/>
                  </a:cubicBezTo>
                  <a:cubicBezTo>
                    <a:pt x="19286" y="2693"/>
                    <a:pt x="19380" y="2929"/>
                    <a:pt x="19475" y="3168"/>
                  </a:cubicBezTo>
                  <a:cubicBezTo>
                    <a:pt x="19582" y="3399"/>
                    <a:pt x="19691" y="3633"/>
                    <a:pt x="19800" y="3869"/>
                  </a:cubicBezTo>
                  <a:cubicBezTo>
                    <a:pt x="20235" y="4810"/>
                    <a:pt x="20646" y="5768"/>
                    <a:pt x="21018" y="6440"/>
                  </a:cubicBezTo>
                  <a:cubicBezTo>
                    <a:pt x="21367" y="7129"/>
                    <a:pt x="21600" y="7588"/>
                    <a:pt x="21600" y="75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8" name="Shape 10857"/>
            <p:cNvSpPr/>
            <p:nvPr/>
          </p:nvSpPr>
          <p:spPr>
            <a:xfrm>
              <a:off x="20449" y="5173603"/>
              <a:ext cx="1787567" cy="646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0" y="7186"/>
                  </a:moveTo>
                  <a:lnTo>
                    <a:pt x="17925" y="3796"/>
                  </a:lnTo>
                  <a:lnTo>
                    <a:pt x="15885" y="4923"/>
                  </a:lnTo>
                  <a:lnTo>
                    <a:pt x="16175" y="8518"/>
                  </a:lnTo>
                  <a:cubicBezTo>
                    <a:pt x="16175" y="8518"/>
                    <a:pt x="18200" y="7186"/>
                    <a:pt x="18200" y="7186"/>
                  </a:cubicBezTo>
                  <a:close/>
                  <a:moveTo>
                    <a:pt x="15282" y="9104"/>
                  </a:moveTo>
                  <a:lnTo>
                    <a:pt x="14984" y="5419"/>
                  </a:lnTo>
                  <a:lnTo>
                    <a:pt x="12943" y="6540"/>
                  </a:lnTo>
                  <a:cubicBezTo>
                    <a:pt x="12943" y="6540"/>
                    <a:pt x="12958" y="6786"/>
                    <a:pt x="12990" y="7150"/>
                  </a:cubicBezTo>
                  <a:cubicBezTo>
                    <a:pt x="13020" y="7515"/>
                    <a:pt x="13059" y="8001"/>
                    <a:pt x="13099" y="8487"/>
                  </a:cubicBezTo>
                  <a:cubicBezTo>
                    <a:pt x="13178" y="9460"/>
                    <a:pt x="13257" y="10432"/>
                    <a:pt x="13257" y="10432"/>
                  </a:cubicBezTo>
                  <a:cubicBezTo>
                    <a:pt x="13257" y="10432"/>
                    <a:pt x="15282" y="9104"/>
                    <a:pt x="15282" y="9104"/>
                  </a:cubicBezTo>
                  <a:close/>
                  <a:moveTo>
                    <a:pt x="12363" y="11017"/>
                  </a:moveTo>
                  <a:cubicBezTo>
                    <a:pt x="12363" y="11017"/>
                    <a:pt x="12283" y="10022"/>
                    <a:pt x="12202" y="9027"/>
                  </a:cubicBezTo>
                  <a:cubicBezTo>
                    <a:pt x="12161" y="8529"/>
                    <a:pt x="12120" y="8032"/>
                    <a:pt x="12090" y="7659"/>
                  </a:cubicBezTo>
                  <a:cubicBezTo>
                    <a:pt x="12057" y="7288"/>
                    <a:pt x="12043" y="7036"/>
                    <a:pt x="12043" y="7036"/>
                  </a:cubicBezTo>
                  <a:lnTo>
                    <a:pt x="10002" y="8154"/>
                  </a:lnTo>
                  <a:cubicBezTo>
                    <a:pt x="10002" y="8154"/>
                    <a:pt x="10016" y="8419"/>
                    <a:pt x="10051" y="8810"/>
                  </a:cubicBezTo>
                  <a:cubicBezTo>
                    <a:pt x="10083" y="9203"/>
                    <a:pt x="10125" y="9725"/>
                    <a:pt x="10168" y="10249"/>
                  </a:cubicBezTo>
                  <a:cubicBezTo>
                    <a:pt x="10253" y="11295"/>
                    <a:pt x="10338" y="12341"/>
                    <a:pt x="10338" y="12341"/>
                  </a:cubicBezTo>
                  <a:cubicBezTo>
                    <a:pt x="10338" y="12341"/>
                    <a:pt x="12363" y="11017"/>
                    <a:pt x="12363" y="11017"/>
                  </a:cubicBezTo>
                  <a:close/>
                  <a:moveTo>
                    <a:pt x="9444" y="12925"/>
                  </a:moveTo>
                  <a:cubicBezTo>
                    <a:pt x="9444" y="12925"/>
                    <a:pt x="9358" y="11856"/>
                    <a:pt x="9270" y="10787"/>
                  </a:cubicBezTo>
                  <a:cubicBezTo>
                    <a:pt x="9227" y="10253"/>
                    <a:pt x="9183" y="9719"/>
                    <a:pt x="9151" y="9317"/>
                  </a:cubicBezTo>
                  <a:cubicBezTo>
                    <a:pt x="9116" y="8918"/>
                    <a:pt x="9101" y="8647"/>
                    <a:pt x="9101" y="8647"/>
                  </a:cubicBezTo>
                  <a:lnTo>
                    <a:pt x="7059" y="9763"/>
                  </a:lnTo>
                  <a:cubicBezTo>
                    <a:pt x="7059" y="9763"/>
                    <a:pt x="7075" y="10047"/>
                    <a:pt x="7111" y="10466"/>
                  </a:cubicBezTo>
                  <a:cubicBezTo>
                    <a:pt x="7145" y="10886"/>
                    <a:pt x="7191" y="11446"/>
                    <a:pt x="7236" y="12006"/>
                  </a:cubicBezTo>
                  <a:cubicBezTo>
                    <a:pt x="7328" y="13127"/>
                    <a:pt x="7419" y="14246"/>
                    <a:pt x="7419" y="14246"/>
                  </a:cubicBezTo>
                  <a:cubicBezTo>
                    <a:pt x="7419" y="14246"/>
                    <a:pt x="9444" y="12925"/>
                    <a:pt x="9444" y="12925"/>
                  </a:cubicBezTo>
                  <a:close/>
                  <a:moveTo>
                    <a:pt x="6525" y="14828"/>
                  </a:moveTo>
                  <a:cubicBezTo>
                    <a:pt x="6525" y="14828"/>
                    <a:pt x="6432" y="13686"/>
                    <a:pt x="6339" y="12543"/>
                  </a:cubicBezTo>
                  <a:cubicBezTo>
                    <a:pt x="6292" y="11971"/>
                    <a:pt x="6246" y="11401"/>
                    <a:pt x="6211" y="10972"/>
                  </a:cubicBezTo>
                  <a:cubicBezTo>
                    <a:pt x="6174" y="10546"/>
                    <a:pt x="6159" y="10254"/>
                    <a:pt x="6159" y="10254"/>
                  </a:cubicBezTo>
                  <a:lnTo>
                    <a:pt x="4117" y="11367"/>
                  </a:lnTo>
                  <a:cubicBezTo>
                    <a:pt x="4117" y="11367"/>
                    <a:pt x="4133" y="11669"/>
                    <a:pt x="4171" y="12116"/>
                  </a:cubicBezTo>
                  <a:cubicBezTo>
                    <a:pt x="4208" y="12564"/>
                    <a:pt x="4256" y="13161"/>
                    <a:pt x="4305" y="13758"/>
                  </a:cubicBezTo>
                  <a:cubicBezTo>
                    <a:pt x="4402" y="14951"/>
                    <a:pt x="4500" y="16144"/>
                    <a:pt x="4500" y="16144"/>
                  </a:cubicBezTo>
                  <a:cubicBezTo>
                    <a:pt x="4500" y="16144"/>
                    <a:pt x="6525" y="14828"/>
                    <a:pt x="6525" y="14828"/>
                  </a:cubicBezTo>
                  <a:close/>
                  <a:moveTo>
                    <a:pt x="3606" y="16726"/>
                  </a:moveTo>
                  <a:cubicBezTo>
                    <a:pt x="3606" y="16726"/>
                    <a:pt x="3507" y="15509"/>
                    <a:pt x="3407" y="14293"/>
                  </a:cubicBezTo>
                  <a:cubicBezTo>
                    <a:pt x="3358" y="13684"/>
                    <a:pt x="3308" y="13077"/>
                    <a:pt x="3271" y="12619"/>
                  </a:cubicBezTo>
                  <a:cubicBezTo>
                    <a:pt x="3232" y="12165"/>
                    <a:pt x="3216" y="11856"/>
                    <a:pt x="3216" y="11856"/>
                  </a:cubicBezTo>
                  <a:lnTo>
                    <a:pt x="1174" y="12965"/>
                  </a:lnTo>
                  <a:cubicBezTo>
                    <a:pt x="1174" y="12965"/>
                    <a:pt x="1191" y="13287"/>
                    <a:pt x="1231" y="13762"/>
                  </a:cubicBezTo>
                  <a:cubicBezTo>
                    <a:pt x="1270" y="14237"/>
                    <a:pt x="1321" y="14871"/>
                    <a:pt x="1372" y="15505"/>
                  </a:cubicBezTo>
                  <a:cubicBezTo>
                    <a:pt x="1476" y="16772"/>
                    <a:pt x="1579" y="18040"/>
                    <a:pt x="1579" y="18040"/>
                  </a:cubicBezTo>
                  <a:cubicBezTo>
                    <a:pt x="1579" y="18040"/>
                    <a:pt x="3606" y="16726"/>
                    <a:pt x="3606" y="16726"/>
                  </a:cubicBezTo>
                  <a:close/>
                  <a:moveTo>
                    <a:pt x="21600" y="6788"/>
                  </a:moveTo>
                  <a:lnTo>
                    <a:pt x="880" y="21600"/>
                  </a:lnTo>
                  <a:cubicBezTo>
                    <a:pt x="880" y="21600"/>
                    <a:pt x="806" y="20896"/>
                    <a:pt x="722" y="19821"/>
                  </a:cubicBezTo>
                  <a:cubicBezTo>
                    <a:pt x="634" y="18748"/>
                    <a:pt x="517" y="17319"/>
                    <a:pt x="400" y="15889"/>
                  </a:cubicBezTo>
                  <a:cubicBezTo>
                    <a:pt x="343" y="15174"/>
                    <a:pt x="286" y="14457"/>
                    <a:pt x="232" y="13786"/>
                  </a:cubicBezTo>
                  <a:cubicBezTo>
                    <a:pt x="189" y="13110"/>
                    <a:pt x="149" y="12479"/>
                    <a:pt x="114" y="11938"/>
                  </a:cubicBezTo>
                  <a:cubicBezTo>
                    <a:pt x="46" y="10856"/>
                    <a:pt x="0" y="10133"/>
                    <a:pt x="0" y="10133"/>
                  </a:cubicBezTo>
                  <a:lnTo>
                    <a:pt x="21064" y="0"/>
                  </a:lnTo>
                  <a:cubicBezTo>
                    <a:pt x="21064" y="0"/>
                    <a:pt x="21092" y="428"/>
                    <a:pt x="21132" y="1070"/>
                  </a:cubicBezTo>
                  <a:cubicBezTo>
                    <a:pt x="21154" y="1391"/>
                    <a:pt x="21173" y="1769"/>
                    <a:pt x="21203" y="2167"/>
                  </a:cubicBezTo>
                  <a:cubicBezTo>
                    <a:pt x="21237" y="2564"/>
                    <a:pt x="21273" y="2986"/>
                    <a:pt x="21310" y="3409"/>
                  </a:cubicBezTo>
                  <a:cubicBezTo>
                    <a:pt x="21380" y="4256"/>
                    <a:pt x="21449" y="5101"/>
                    <a:pt x="21502" y="5737"/>
                  </a:cubicBezTo>
                  <a:cubicBezTo>
                    <a:pt x="21548" y="6377"/>
                    <a:pt x="21600" y="6788"/>
                    <a:pt x="21600" y="67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39" name="Shape 10858"/>
            <p:cNvSpPr/>
            <p:nvPr/>
          </p:nvSpPr>
          <p:spPr>
            <a:xfrm>
              <a:off x="480552" y="6216503"/>
              <a:ext cx="2034724" cy="1527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45" y="17626"/>
                  </a:moveTo>
                  <a:cubicBezTo>
                    <a:pt x="8145" y="17626"/>
                    <a:pt x="8233" y="17757"/>
                    <a:pt x="8365" y="17954"/>
                  </a:cubicBezTo>
                  <a:cubicBezTo>
                    <a:pt x="8504" y="18143"/>
                    <a:pt x="8687" y="18395"/>
                    <a:pt x="8871" y="18648"/>
                  </a:cubicBezTo>
                  <a:cubicBezTo>
                    <a:pt x="9240" y="19151"/>
                    <a:pt x="9609" y="19654"/>
                    <a:pt x="9609" y="19654"/>
                  </a:cubicBezTo>
                  <a:lnTo>
                    <a:pt x="10919" y="17891"/>
                  </a:lnTo>
                  <a:cubicBezTo>
                    <a:pt x="10919" y="17891"/>
                    <a:pt x="10566" y="17409"/>
                    <a:pt x="10213" y="16927"/>
                  </a:cubicBezTo>
                  <a:cubicBezTo>
                    <a:pt x="10036" y="16687"/>
                    <a:pt x="9860" y="16446"/>
                    <a:pt x="9727" y="16264"/>
                  </a:cubicBezTo>
                  <a:cubicBezTo>
                    <a:pt x="9601" y="16075"/>
                    <a:pt x="9517" y="15950"/>
                    <a:pt x="9517" y="15950"/>
                  </a:cubicBezTo>
                  <a:cubicBezTo>
                    <a:pt x="9517" y="15950"/>
                    <a:pt x="8145" y="17626"/>
                    <a:pt x="8145" y="17626"/>
                  </a:cubicBezTo>
                  <a:close/>
                  <a:moveTo>
                    <a:pt x="10257" y="15048"/>
                  </a:moveTo>
                  <a:cubicBezTo>
                    <a:pt x="10257" y="15048"/>
                    <a:pt x="10339" y="15171"/>
                    <a:pt x="10462" y="15355"/>
                  </a:cubicBezTo>
                  <a:cubicBezTo>
                    <a:pt x="10591" y="15531"/>
                    <a:pt x="10763" y="15767"/>
                    <a:pt x="10935" y="16003"/>
                  </a:cubicBezTo>
                  <a:cubicBezTo>
                    <a:pt x="11280" y="16473"/>
                    <a:pt x="11625" y="16943"/>
                    <a:pt x="11625" y="16943"/>
                  </a:cubicBezTo>
                  <a:lnTo>
                    <a:pt x="12938" y="15183"/>
                  </a:lnTo>
                  <a:cubicBezTo>
                    <a:pt x="12938" y="15183"/>
                    <a:pt x="12608" y="14735"/>
                    <a:pt x="12279" y="14286"/>
                  </a:cubicBezTo>
                  <a:cubicBezTo>
                    <a:pt x="12114" y="14061"/>
                    <a:pt x="11950" y="13836"/>
                    <a:pt x="11826" y="13667"/>
                  </a:cubicBezTo>
                  <a:cubicBezTo>
                    <a:pt x="11709" y="13491"/>
                    <a:pt x="11631" y="13374"/>
                    <a:pt x="11631" y="13374"/>
                  </a:cubicBezTo>
                  <a:cubicBezTo>
                    <a:pt x="11631" y="13374"/>
                    <a:pt x="10257" y="15048"/>
                    <a:pt x="10257" y="15048"/>
                  </a:cubicBezTo>
                  <a:close/>
                  <a:moveTo>
                    <a:pt x="12372" y="12473"/>
                  </a:moveTo>
                  <a:cubicBezTo>
                    <a:pt x="12372" y="12473"/>
                    <a:pt x="12448" y="12588"/>
                    <a:pt x="12562" y="12759"/>
                  </a:cubicBezTo>
                  <a:cubicBezTo>
                    <a:pt x="12682" y="12923"/>
                    <a:pt x="12842" y="13143"/>
                    <a:pt x="13003" y="13362"/>
                  </a:cubicBezTo>
                  <a:cubicBezTo>
                    <a:pt x="13324" y="13799"/>
                    <a:pt x="13645" y="14237"/>
                    <a:pt x="13645" y="14237"/>
                  </a:cubicBezTo>
                  <a:lnTo>
                    <a:pt x="14959" y="12481"/>
                  </a:lnTo>
                  <a:cubicBezTo>
                    <a:pt x="14959" y="12481"/>
                    <a:pt x="14653" y="12064"/>
                    <a:pt x="14348" y="11648"/>
                  </a:cubicBezTo>
                  <a:cubicBezTo>
                    <a:pt x="14195" y="11440"/>
                    <a:pt x="14039" y="11235"/>
                    <a:pt x="13929" y="11075"/>
                  </a:cubicBezTo>
                  <a:cubicBezTo>
                    <a:pt x="13820" y="10911"/>
                    <a:pt x="13747" y="10803"/>
                    <a:pt x="13747" y="10803"/>
                  </a:cubicBezTo>
                  <a:cubicBezTo>
                    <a:pt x="13747" y="10803"/>
                    <a:pt x="12372" y="12473"/>
                    <a:pt x="12372" y="12473"/>
                  </a:cubicBezTo>
                  <a:close/>
                  <a:moveTo>
                    <a:pt x="14489" y="9903"/>
                  </a:moveTo>
                  <a:cubicBezTo>
                    <a:pt x="14489" y="9903"/>
                    <a:pt x="14560" y="10009"/>
                    <a:pt x="14665" y="10168"/>
                  </a:cubicBezTo>
                  <a:cubicBezTo>
                    <a:pt x="14772" y="10325"/>
                    <a:pt x="14925" y="10522"/>
                    <a:pt x="15073" y="10726"/>
                  </a:cubicBezTo>
                  <a:cubicBezTo>
                    <a:pt x="15370" y="11131"/>
                    <a:pt x="15667" y="11534"/>
                    <a:pt x="15667" y="11534"/>
                  </a:cubicBezTo>
                  <a:lnTo>
                    <a:pt x="16983" y="9781"/>
                  </a:lnTo>
                  <a:cubicBezTo>
                    <a:pt x="16983" y="9781"/>
                    <a:pt x="16702" y="9398"/>
                    <a:pt x="16420" y="9015"/>
                  </a:cubicBezTo>
                  <a:cubicBezTo>
                    <a:pt x="16280" y="8823"/>
                    <a:pt x="16134" y="8638"/>
                    <a:pt x="16034" y="8486"/>
                  </a:cubicBezTo>
                  <a:cubicBezTo>
                    <a:pt x="15934" y="8336"/>
                    <a:pt x="15867" y="8236"/>
                    <a:pt x="15867" y="8236"/>
                  </a:cubicBezTo>
                  <a:cubicBezTo>
                    <a:pt x="15867" y="8236"/>
                    <a:pt x="14489" y="9903"/>
                    <a:pt x="14489" y="9903"/>
                  </a:cubicBezTo>
                  <a:close/>
                  <a:moveTo>
                    <a:pt x="16610" y="7338"/>
                  </a:moveTo>
                  <a:cubicBezTo>
                    <a:pt x="16610" y="7338"/>
                    <a:pt x="16865" y="7731"/>
                    <a:pt x="17146" y="8094"/>
                  </a:cubicBezTo>
                  <a:cubicBezTo>
                    <a:pt x="17420" y="8466"/>
                    <a:pt x="17693" y="8837"/>
                    <a:pt x="17693" y="8837"/>
                  </a:cubicBezTo>
                  <a:lnTo>
                    <a:pt x="19011" y="7086"/>
                  </a:lnTo>
                  <a:cubicBezTo>
                    <a:pt x="19011" y="7086"/>
                    <a:pt x="18753" y="6736"/>
                    <a:pt x="18495" y="6386"/>
                  </a:cubicBezTo>
                  <a:cubicBezTo>
                    <a:pt x="18230" y="6046"/>
                    <a:pt x="17990" y="5673"/>
                    <a:pt x="17989" y="5673"/>
                  </a:cubicBezTo>
                  <a:cubicBezTo>
                    <a:pt x="17989" y="5673"/>
                    <a:pt x="16610" y="7338"/>
                    <a:pt x="16610" y="7338"/>
                  </a:cubicBezTo>
                  <a:close/>
                  <a:moveTo>
                    <a:pt x="7344" y="16423"/>
                  </a:moveTo>
                  <a:lnTo>
                    <a:pt x="8750" y="14798"/>
                  </a:lnTo>
                  <a:cubicBezTo>
                    <a:pt x="8750" y="14798"/>
                    <a:pt x="8406" y="14302"/>
                    <a:pt x="8096" y="13769"/>
                  </a:cubicBezTo>
                  <a:cubicBezTo>
                    <a:pt x="7778" y="13245"/>
                    <a:pt x="7461" y="12719"/>
                    <a:pt x="7461" y="12719"/>
                  </a:cubicBezTo>
                  <a:lnTo>
                    <a:pt x="5998" y="14253"/>
                  </a:lnTo>
                  <a:cubicBezTo>
                    <a:pt x="5998" y="14253"/>
                    <a:pt x="6329" y="14802"/>
                    <a:pt x="6661" y="15350"/>
                  </a:cubicBezTo>
                  <a:cubicBezTo>
                    <a:pt x="6826" y="15625"/>
                    <a:pt x="6991" y="15900"/>
                    <a:pt x="7126" y="16094"/>
                  </a:cubicBezTo>
                  <a:cubicBezTo>
                    <a:pt x="7257" y="16292"/>
                    <a:pt x="7344" y="16423"/>
                    <a:pt x="7344" y="16423"/>
                  </a:cubicBezTo>
                  <a:close/>
                  <a:moveTo>
                    <a:pt x="8249" y="11894"/>
                  </a:moveTo>
                  <a:cubicBezTo>
                    <a:pt x="8249" y="11894"/>
                    <a:pt x="8559" y="12406"/>
                    <a:pt x="8869" y="12919"/>
                  </a:cubicBezTo>
                  <a:cubicBezTo>
                    <a:pt x="9172" y="13439"/>
                    <a:pt x="9508" y="13923"/>
                    <a:pt x="9508" y="13923"/>
                  </a:cubicBezTo>
                  <a:lnTo>
                    <a:pt x="10915" y="12301"/>
                  </a:lnTo>
                  <a:cubicBezTo>
                    <a:pt x="10915" y="12301"/>
                    <a:pt x="10595" y="11839"/>
                    <a:pt x="10306" y="11342"/>
                  </a:cubicBezTo>
                  <a:cubicBezTo>
                    <a:pt x="10010" y="10853"/>
                    <a:pt x="9714" y="10363"/>
                    <a:pt x="9714" y="10363"/>
                  </a:cubicBezTo>
                  <a:cubicBezTo>
                    <a:pt x="9714" y="10363"/>
                    <a:pt x="8249" y="11894"/>
                    <a:pt x="8249" y="11894"/>
                  </a:cubicBezTo>
                  <a:close/>
                  <a:moveTo>
                    <a:pt x="10503" y="9540"/>
                  </a:moveTo>
                  <a:cubicBezTo>
                    <a:pt x="10503" y="9540"/>
                    <a:pt x="10791" y="10016"/>
                    <a:pt x="11080" y="10493"/>
                  </a:cubicBezTo>
                  <a:cubicBezTo>
                    <a:pt x="11361" y="10978"/>
                    <a:pt x="11673" y="11428"/>
                    <a:pt x="11673" y="11428"/>
                  </a:cubicBezTo>
                  <a:lnTo>
                    <a:pt x="13083" y="9808"/>
                  </a:lnTo>
                  <a:cubicBezTo>
                    <a:pt x="13083" y="9808"/>
                    <a:pt x="12787" y="9380"/>
                    <a:pt x="12519" y="8919"/>
                  </a:cubicBezTo>
                  <a:cubicBezTo>
                    <a:pt x="12244" y="8466"/>
                    <a:pt x="11969" y="8013"/>
                    <a:pt x="11969" y="8013"/>
                  </a:cubicBezTo>
                  <a:cubicBezTo>
                    <a:pt x="11969" y="8013"/>
                    <a:pt x="10503" y="9540"/>
                    <a:pt x="10503" y="9540"/>
                  </a:cubicBezTo>
                  <a:close/>
                  <a:moveTo>
                    <a:pt x="12759" y="7191"/>
                  </a:moveTo>
                  <a:cubicBezTo>
                    <a:pt x="12759" y="7191"/>
                    <a:pt x="13027" y="7632"/>
                    <a:pt x="13294" y="8071"/>
                  </a:cubicBezTo>
                  <a:cubicBezTo>
                    <a:pt x="13554" y="8520"/>
                    <a:pt x="13843" y="8937"/>
                    <a:pt x="13843" y="8937"/>
                  </a:cubicBezTo>
                  <a:lnTo>
                    <a:pt x="15254" y="7321"/>
                  </a:lnTo>
                  <a:cubicBezTo>
                    <a:pt x="15254" y="7321"/>
                    <a:pt x="14981" y="6925"/>
                    <a:pt x="14735" y="6500"/>
                  </a:cubicBezTo>
                  <a:cubicBezTo>
                    <a:pt x="14481" y="6083"/>
                    <a:pt x="14227" y="5666"/>
                    <a:pt x="14227" y="5666"/>
                  </a:cubicBezTo>
                  <a:cubicBezTo>
                    <a:pt x="14227" y="5666"/>
                    <a:pt x="12759" y="7191"/>
                    <a:pt x="12759" y="7191"/>
                  </a:cubicBezTo>
                  <a:close/>
                  <a:moveTo>
                    <a:pt x="15018" y="4847"/>
                  </a:moveTo>
                  <a:cubicBezTo>
                    <a:pt x="15018" y="4847"/>
                    <a:pt x="15265" y="5251"/>
                    <a:pt x="15511" y="5655"/>
                  </a:cubicBezTo>
                  <a:cubicBezTo>
                    <a:pt x="15750" y="6068"/>
                    <a:pt x="16015" y="6451"/>
                    <a:pt x="16015" y="6451"/>
                  </a:cubicBezTo>
                  <a:lnTo>
                    <a:pt x="17428" y="4837"/>
                  </a:lnTo>
                  <a:cubicBezTo>
                    <a:pt x="17428" y="4837"/>
                    <a:pt x="17366" y="4746"/>
                    <a:pt x="17274" y="4609"/>
                  </a:cubicBezTo>
                  <a:cubicBezTo>
                    <a:pt x="17181" y="4472"/>
                    <a:pt x="17071" y="4276"/>
                    <a:pt x="16953" y="4087"/>
                  </a:cubicBezTo>
                  <a:cubicBezTo>
                    <a:pt x="16721" y="3706"/>
                    <a:pt x="16488" y="3325"/>
                    <a:pt x="16488" y="3325"/>
                  </a:cubicBezTo>
                  <a:cubicBezTo>
                    <a:pt x="16488" y="3325"/>
                    <a:pt x="15018" y="4847"/>
                    <a:pt x="15018" y="4847"/>
                  </a:cubicBezTo>
                  <a:close/>
                  <a:moveTo>
                    <a:pt x="21600" y="5088"/>
                  </a:moveTo>
                  <a:cubicBezTo>
                    <a:pt x="21600" y="5088"/>
                    <a:pt x="18666" y="9207"/>
                    <a:pt x="15732" y="13325"/>
                  </a:cubicBezTo>
                  <a:cubicBezTo>
                    <a:pt x="12813" y="17463"/>
                    <a:pt x="9894" y="21600"/>
                    <a:pt x="9894" y="21600"/>
                  </a:cubicBezTo>
                  <a:cubicBezTo>
                    <a:pt x="9894" y="21600"/>
                    <a:pt x="9741" y="21568"/>
                    <a:pt x="9473" y="21512"/>
                  </a:cubicBezTo>
                  <a:cubicBezTo>
                    <a:pt x="9206" y="21454"/>
                    <a:pt x="8812" y="21382"/>
                    <a:pt x="8360" y="21254"/>
                  </a:cubicBezTo>
                  <a:cubicBezTo>
                    <a:pt x="7453" y="21003"/>
                    <a:pt x="6195" y="20667"/>
                    <a:pt x="4969" y="20189"/>
                  </a:cubicBezTo>
                  <a:cubicBezTo>
                    <a:pt x="4355" y="19954"/>
                    <a:pt x="3715" y="19725"/>
                    <a:pt x="3142" y="19463"/>
                  </a:cubicBezTo>
                  <a:cubicBezTo>
                    <a:pt x="2565" y="19205"/>
                    <a:pt x="2021" y="18952"/>
                    <a:pt x="1552" y="18728"/>
                  </a:cubicBezTo>
                  <a:cubicBezTo>
                    <a:pt x="1080" y="18506"/>
                    <a:pt x="690" y="18307"/>
                    <a:pt x="424" y="18158"/>
                  </a:cubicBezTo>
                  <a:cubicBezTo>
                    <a:pt x="154" y="18011"/>
                    <a:pt x="0" y="17926"/>
                    <a:pt x="0" y="17926"/>
                  </a:cubicBezTo>
                  <a:cubicBezTo>
                    <a:pt x="0" y="17926"/>
                    <a:pt x="4568" y="13426"/>
                    <a:pt x="9135" y="8925"/>
                  </a:cubicBezTo>
                  <a:cubicBezTo>
                    <a:pt x="13724" y="4462"/>
                    <a:pt x="18313" y="0"/>
                    <a:pt x="18313" y="0"/>
                  </a:cubicBezTo>
                  <a:cubicBezTo>
                    <a:pt x="18313" y="0"/>
                    <a:pt x="18364" y="97"/>
                    <a:pt x="18441" y="243"/>
                  </a:cubicBezTo>
                  <a:cubicBezTo>
                    <a:pt x="18521" y="386"/>
                    <a:pt x="18616" y="588"/>
                    <a:pt x="18728" y="773"/>
                  </a:cubicBezTo>
                  <a:cubicBezTo>
                    <a:pt x="18949" y="1146"/>
                    <a:pt x="19171" y="1519"/>
                    <a:pt x="19171" y="1519"/>
                  </a:cubicBezTo>
                  <a:lnTo>
                    <a:pt x="17889" y="2898"/>
                  </a:lnTo>
                  <a:cubicBezTo>
                    <a:pt x="17889" y="2898"/>
                    <a:pt x="18229" y="3483"/>
                    <a:pt x="18610" y="4021"/>
                  </a:cubicBezTo>
                  <a:cubicBezTo>
                    <a:pt x="18794" y="4297"/>
                    <a:pt x="18979" y="4572"/>
                    <a:pt x="19117" y="4779"/>
                  </a:cubicBezTo>
                  <a:cubicBezTo>
                    <a:pt x="19258" y="4982"/>
                    <a:pt x="19359" y="5109"/>
                    <a:pt x="19359" y="5109"/>
                  </a:cubicBezTo>
                  <a:lnTo>
                    <a:pt x="20532" y="3640"/>
                  </a:lnTo>
                  <a:cubicBezTo>
                    <a:pt x="20532" y="3640"/>
                    <a:pt x="20795" y="4007"/>
                    <a:pt x="21058" y="4374"/>
                  </a:cubicBezTo>
                  <a:cubicBezTo>
                    <a:pt x="21188" y="4561"/>
                    <a:pt x="21320" y="4744"/>
                    <a:pt x="21427" y="4870"/>
                  </a:cubicBezTo>
                  <a:cubicBezTo>
                    <a:pt x="21531" y="5001"/>
                    <a:pt x="21600" y="5088"/>
                    <a:pt x="21600" y="50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40" name="Shape 10859"/>
            <p:cNvSpPr/>
            <p:nvPr/>
          </p:nvSpPr>
          <p:spPr>
            <a:xfrm>
              <a:off x="746389" y="5470114"/>
              <a:ext cx="1179080" cy="742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8137"/>
                  </a:moveTo>
                  <a:lnTo>
                    <a:pt x="17963" y="5979"/>
                  </a:lnTo>
                  <a:lnTo>
                    <a:pt x="16164" y="6997"/>
                  </a:lnTo>
                  <a:lnTo>
                    <a:pt x="16682" y="9235"/>
                  </a:lnTo>
                  <a:cubicBezTo>
                    <a:pt x="16682" y="9235"/>
                    <a:pt x="18461" y="8137"/>
                    <a:pt x="18461" y="8137"/>
                  </a:cubicBezTo>
                  <a:close/>
                  <a:moveTo>
                    <a:pt x="15724" y="9825"/>
                  </a:moveTo>
                  <a:lnTo>
                    <a:pt x="15195" y="7542"/>
                  </a:lnTo>
                  <a:lnTo>
                    <a:pt x="13395" y="8555"/>
                  </a:lnTo>
                  <a:lnTo>
                    <a:pt x="13944" y="10919"/>
                  </a:lnTo>
                  <a:cubicBezTo>
                    <a:pt x="13944" y="10919"/>
                    <a:pt x="15724" y="9825"/>
                    <a:pt x="15724" y="9825"/>
                  </a:cubicBezTo>
                  <a:close/>
                  <a:moveTo>
                    <a:pt x="12986" y="11507"/>
                  </a:moveTo>
                  <a:lnTo>
                    <a:pt x="12425" y="9100"/>
                  </a:lnTo>
                  <a:lnTo>
                    <a:pt x="10624" y="10108"/>
                  </a:lnTo>
                  <a:lnTo>
                    <a:pt x="11205" y="12597"/>
                  </a:lnTo>
                  <a:cubicBezTo>
                    <a:pt x="11205" y="12597"/>
                    <a:pt x="12986" y="11507"/>
                    <a:pt x="12986" y="11507"/>
                  </a:cubicBezTo>
                  <a:close/>
                  <a:moveTo>
                    <a:pt x="10245" y="13183"/>
                  </a:moveTo>
                  <a:lnTo>
                    <a:pt x="9655" y="10650"/>
                  </a:lnTo>
                  <a:lnTo>
                    <a:pt x="7853" y="11653"/>
                  </a:lnTo>
                  <a:lnTo>
                    <a:pt x="8463" y="14269"/>
                  </a:lnTo>
                  <a:cubicBezTo>
                    <a:pt x="8463" y="14269"/>
                    <a:pt x="10245" y="13183"/>
                    <a:pt x="10245" y="13183"/>
                  </a:cubicBezTo>
                  <a:close/>
                  <a:moveTo>
                    <a:pt x="7503" y="14852"/>
                  </a:moveTo>
                  <a:lnTo>
                    <a:pt x="6882" y="12193"/>
                  </a:lnTo>
                  <a:lnTo>
                    <a:pt x="5078" y="13193"/>
                  </a:lnTo>
                  <a:lnTo>
                    <a:pt x="5720" y="15933"/>
                  </a:lnTo>
                  <a:cubicBezTo>
                    <a:pt x="5720" y="15933"/>
                    <a:pt x="7503" y="14852"/>
                    <a:pt x="7503" y="14852"/>
                  </a:cubicBezTo>
                  <a:close/>
                  <a:moveTo>
                    <a:pt x="17710" y="4731"/>
                  </a:moveTo>
                  <a:lnTo>
                    <a:pt x="17281" y="2539"/>
                  </a:lnTo>
                  <a:lnTo>
                    <a:pt x="15455" y="3426"/>
                  </a:lnTo>
                  <a:lnTo>
                    <a:pt x="15902" y="5700"/>
                  </a:lnTo>
                  <a:cubicBezTo>
                    <a:pt x="15902" y="5700"/>
                    <a:pt x="17710" y="4731"/>
                    <a:pt x="17710" y="4731"/>
                  </a:cubicBezTo>
                  <a:close/>
                  <a:moveTo>
                    <a:pt x="14927" y="6221"/>
                  </a:moveTo>
                  <a:lnTo>
                    <a:pt x="14472" y="3902"/>
                  </a:lnTo>
                  <a:lnTo>
                    <a:pt x="12645" y="4783"/>
                  </a:lnTo>
                  <a:lnTo>
                    <a:pt x="13118" y="7185"/>
                  </a:lnTo>
                  <a:cubicBezTo>
                    <a:pt x="13118" y="7185"/>
                    <a:pt x="14927" y="6221"/>
                    <a:pt x="14927" y="6221"/>
                  </a:cubicBezTo>
                  <a:close/>
                  <a:moveTo>
                    <a:pt x="12144" y="7703"/>
                  </a:moveTo>
                  <a:lnTo>
                    <a:pt x="11661" y="5257"/>
                  </a:lnTo>
                  <a:lnTo>
                    <a:pt x="9833" y="6135"/>
                  </a:lnTo>
                  <a:lnTo>
                    <a:pt x="10334" y="8664"/>
                  </a:lnTo>
                  <a:cubicBezTo>
                    <a:pt x="10334" y="8664"/>
                    <a:pt x="12144" y="7703"/>
                    <a:pt x="12144" y="7703"/>
                  </a:cubicBezTo>
                  <a:close/>
                  <a:moveTo>
                    <a:pt x="9359" y="9180"/>
                  </a:moveTo>
                  <a:lnTo>
                    <a:pt x="8848" y="6606"/>
                  </a:lnTo>
                  <a:lnTo>
                    <a:pt x="7020" y="7479"/>
                  </a:lnTo>
                  <a:lnTo>
                    <a:pt x="7547" y="10136"/>
                  </a:lnTo>
                  <a:cubicBezTo>
                    <a:pt x="7547" y="10136"/>
                    <a:pt x="9359" y="9180"/>
                    <a:pt x="9359" y="9180"/>
                  </a:cubicBezTo>
                  <a:close/>
                  <a:moveTo>
                    <a:pt x="6572" y="10649"/>
                  </a:moveTo>
                  <a:lnTo>
                    <a:pt x="6035" y="7947"/>
                  </a:lnTo>
                  <a:lnTo>
                    <a:pt x="4206" y="8816"/>
                  </a:lnTo>
                  <a:lnTo>
                    <a:pt x="4760" y="11601"/>
                  </a:lnTo>
                  <a:cubicBezTo>
                    <a:pt x="4760" y="11601"/>
                    <a:pt x="6572" y="10649"/>
                    <a:pt x="6572" y="10649"/>
                  </a:cubicBezTo>
                  <a:close/>
                  <a:moveTo>
                    <a:pt x="21600" y="7682"/>
                  </a:moveTo>
                  <a:cubicBezTo>
                    <a:pt x="21600" y="7682"/>
                    <a:pt x="16205" y="11188"/>
                    <a:pt x="10809" y="14694"/>
                  </a:cubicBezTo>
                  <a:cubicBezTo>
                    <a:pt x="5405" y="18147"/>
                    <a:pt x="0" y="21600"/>
                    <a:pt x="0" y="21600"/>
                  </a:cubicBezTo>
                  <a:cubicBezTo>
                    <a:pt x="0" y="21600"/>
                    <a:pt x="166" y="20683"/>
                    <a:pt x="415" y="19307"/>
                  </a:cubicBezTo>
                  <a:cubicBezTo>
                    <a:pt x="678" y="17938"/>
                    <a:pt x="990" y="16170"/>
                    <a:pt x="1393" y="14409"/>
                  </a:cubicBezTo>
                  <a:cubicBezTo>
                    <a:pt x="1792" y="12647"/>
                    <a:pt x="2202" y="10936"/>
                    <a:pt x="2515" y="9680"/>
                  </a:cubicBezTo>
                  <a:cubicBezTo>
                    <a:pt x="2665" y="9053"/>
                    <a:pt x="2817" y="8524"/>
                    <a:pt x="2917" y="8159"/>
                  </a:cubicBezTo>
                  <a:cubicBezTo>
                    <a:pt x="3019" y="7795"/>
                    <a:pt x="3077" y="7587"/>
                    <a:pt x="3077" y="7587"/>
                  </a:cubicBezTo>
                  <a:cubicBezTo>
                    <a:pt x="3077" y="7587"/>
                    <a:pt x="7272" y="5704"/>
                    <a:pt x="11467" y="3823"/>
                  </a:cubicBezTo>
                  <a:cubicBezTo>
                    <a:pt x="15656" y="1912"/>
                    <a:pt x="19846" y="0"/>
                    <a:pt x="19846" y="0"/>
                  </a:cubicBezTo>
                  <a:cubicBezTo>
                    <a:pt x="19846" y="0"/>
                    <a:pt x="19942" y="598"/>
                    <a:pt x="20079" y="1177"/>
                  </a:cubicBezTo>
                  <a:cubicBezTo>
                    <a:pt x="20205" y="1761"/>
                    <a:pt x="20330" y="2344"/>
                    <a:pt x="20330" y="2344"/>
                  </a:cubicBezTo>
                  <a:lnTo>
                    <a:pt x="18785" y="3143"/>
                  </a:lnTo>
                  <a:cubicBezTo>
                    <a:pt x="18785" y="3143"/>
                    <a:pt x="18946" y="3983"/>
                    <a:pt x="19107" y="4823"/>
                  </a:cubicBezTo>
                  <a:cubicBezTo>
                    <a:pt x="19297" y="5648"/>
                    <a:pt x="19487" y="6473"/>
                    <a:pt x="19487" y="6473"/>
                  </a:cubicBezTo>
                  <a:lnTo>
                    <a:pt x="21062" y="5531"/>
                  </a:lnTo>
                  <a:cubicBezTo>
                    <a:pt x="21062" y="5531"/>
                    <a:pt x="21195" y="6070"/>
                    <a:pt x="21328" y="6608"/>
                  </a:cubicBezTo>
                  <a:cubicBezTo>
                    <a:pt x="21394" y="6879"/>
                    <a:pt x="21460" y="7149"/>
                    <a:pt x="21509" y="7351"/>
                  </a:cubicBezTo>
                  <a:cubicBezTo>
                    <a:pt x="21557" y="7554"/>
                    <a:pt x="21600" y="7682"/>
                    <a:pt x="21600" y="76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41" name="Shape 10860"/>
            <p:cNvSpPr/>
            <p:nvPr/>
          </p:nvSpPr>
          <p:spPr>
            <a:xfrm>
              <a:off x="1922208" y="6635708"/>
              <a:ext cx="1102981" cy="1418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80" y="6778"/>
                  </a:moveTo>
                  <a:cubicBezTo>
                    <a:pt x="19080" y="6778"/>
                    <a:pt x="18995" y="6743"/>
                    <a:pt x="18876" y="6676"/>
                  </a:cubicBezTo>
                  <a:cubicBezTo>
                    <a:pt x="18757" y="6612"/>
                    <a:pt x="18597" y="6527"/>
                    <a:pt x="18436" y="6441"/>
                  </a:cubicBezTo>
                  <a:cubicBezTo>
                    <a:pt x="18116" y="6271"/>
                    <a:pt x="17795" y="6102"/>
                    <a:pt x="17795" y="6102"/>
                  </a:cubicBezTo>
                  <a:lnTo>
                    <a:pt x="16667" y="7424"/>
                  </a:lnTo>
                  <a:cubicBezTo>
                    <a:pt x="16667" y="7424"/>
                    <a:pt x="17000" y="7600"/>
                    <a:pt x="17333" y="7775"/>
                  </a:cubicBezTo>
                  <a:cubicBezTo>
                    <a:pt x="17500" y="7864"/>
                    <a:pt x="17665" y="7952"/>
                    <a:pt x="17790" y="8018"/>
                  </a:cubicBezTo>
                  <a:cubicBezTo>
                    <a:pt x="17914" y="8087"/>
                    <a:pt x="18001" y="8125"/>
                    <a:pt x="18001" y="8125"/>
                  </a:cubicBezTo>
                  <a:cubicBezTo>
                    <a:pt x="18001" y="8125"/>
                    <a:pt x="19080" y="6778"/>
                    <a:pt x="19080" y="6778"/>
                  </a:cubicBezTo>
                  <a:close/>
                  <a:moveTo>
                    <a:pt x="17420" y="8850"/>
                  </a:moveTo>
                  <a:cubicBezTo>
                    <a:pt x="17420" y="8850"/>
                    <a:pt x="17314" y="8804"/>
                    <a:pt x="17139" y="8712"/>
                  </a:cubicBezTo>
                  <a:cubicBezTo>
                    <a:pt x="16962" y="8622"/>
                    <a:pt x="16710" y="8494"/>
                    <a:pt x="16406" y="8340"/>
                  </a:cubicBezTo>
                  <a:cubicBezTo>
                    <a:pt x="15801" y="8030"/>
                    <a:pt x="14975" y="7640"/>
                    <a:pt x="14205" y="7185"/>
                  </a:cubicBezTo>
                  <a:cubicBezTo>
                    <a:pt x="13420" y="6746"/>
                    <a:pt x="12628" y="6317"/>
                    <a:pt x="12075" y="5951"/>
                  </a:cubicBezTo>
                  <a:cubicBezTo>
                    <a:pt x="11507" y="5602"/>
                    <a:pt x="11128" y="5368"/>
                    <a:pt x="11128" y="5368"/>
                  </a:cubicBezTo>
                  <a:lnTo>
                    <a:pt x="9824" y="6589"/>
                  </a:lnTo>
                  <a:cubicBezTo>
                    <a:pt x="9824" y="6589"/>
                    <a:pt x="10216" y="6831"/>
                    <a:pt x="10804" y="7193"/>
                  </a:cubicBezTo>
                  <a:cubicBezTo>
                    <a:pt x="11378" y="7570"/>
                    <a:pt x="12196" y="8018"/>
                    <a:pt x="13009" y="8471"/>
                  </a:cubicBezTo>
                  <a:cubicBezTo>
                    <a:pt x="13808" y="8941"/>
                    <a:pt x="14661" y="9348"/>
                    <a:pt x="15289" y="9667"/>
                  </a:cubicBezTo>
                  <a:cubicBezTo>
                    <a:pt x="15603" y="9827"/>
                    <a:pt x="15865" y="9959"/>
                    <a:pt x="16048" y="10052"/>
                  </a:cubicBezTo>
                  <a:cubicBezTo>
                    <a:pt x="16231" y="10146"/>
                    <a:pt x="16338" y="10196"/>
                    <a:pt x="16338" y="10196"/>
                  </a:cubicBezTo>
                  <a:cubicBezTo>
                    <a:pt x="16338" y="10196"/>
                    <a:pt x="17420" y="8850"/>
                    <a:pt x="17420" y="8850"/>
                  </a:cubicBezTo>
                  <a:close/>
                  <a:moveTo>
                    <a:pt x="15755" y="10920"/>
                  </a:moveTo>
                  <a:cubicBezTo>
                    <a:pt x="15755" y="10920"/>
                    <a:pt x="15328" y="10704"/>
                    <a:pt x="14686" y="10382"/>
                  </a:cubicBezTo>
                  <a:cubicBezTo>
                    <a:pt x="14046" y="10057"/>
                    <a:pt x="13179" y="9641"/>
                    <a:pt x="12365" y="9163"/>
                  </a:cubicBezTo>
                  <a:cubicBezTo>
                    <a:pt x="11536" y="8703"/>
                    <a:pt x="10704" y="8245"/>
                    <a:pt x="10119" y="7862"/>
                  </a:cubicBezTo>
                  <a:cubicBezTo>
                    <a:pt x="9520" y="7493"/>
                    <a:pt x="9121" y="7246"/>
                    <a:pt x="9121" y="7246"/>
                  </a:cubicBezTo>
                  <a:lnTo>
                    <a:pt x="7815" y="8466"/>
                  </a:lnTo>
                  <a:cubicBezTo>
                    <a:pt x="7815" y="8466"/>
                    <a:pt x="8228" y="8720"/>
                    <a:pt x="8847" y="9102"/>
                  </a:cubicBezTo>
                  <a:cubicBezTo>
                    <a:pt x="9159" y="9288"/>
                    <a:pt x="9507" y="9526"/>
                    <a:pt x="9911" y="9747"/>
                  </a:cubicBezTo>
                  <a:cubicBezTo>
                    <a:pt x="10311" y="9970"/>
                    <a:pt x="10740" y="10209"/>
                    <a:pt x="11168" y="10447"/>
                  </a:cubicBezTo>
                  <a:cubicBezTo>
                    <a:pt x="12009" y="10941"/>
                    <a:pt x="12903" y="11374"/>
                    <a:pt x="13566" y="11708"/>
                  </a:cubicBezTo>
                  <a:cubicBezTo>
                    <a:pt x="14229" y="12043"/>
                    <a:pt x="14670" y="12266"/>
                    <a:pt x="14670" y="12266"/>
                  </a:cubicBezTo>
                  <a:cubicBezTo>
                    <a:pt x="14670" y="12266"/>
                    <a:pt x="15755" y="10920"/>
                    <a:pt x="15755" y="10920"/>
                  </a:cubicBezTo>
                  <a:close/>
                  <a:moveTo>
                    <a:pt x="14085" y="12990"/>
                  </a:moveTo>
                  <a:cubicBezTo>
                    <a:pt x="14085" y="12990"/>
                    <a:pt x="13635" y="12763"/>
                    <a:pt x="12962" y="12422"/>
                  </a:cubicBezTo>
                  <a:cubicBezTo>
                    <a:pt x="12287" y="12083"/>
                    <a:pt x="11379" y="11640"/>
                    <a:pt x="10522" y="11139"/>
                  </a:cubicBezTo>
                  <a:cubicBezTo>
                    <a:pt x="10086" y="10896"/>
                    <a:pt x="9651" y="10653"/>
                    <a:pt x="9242" y="10426"/>
                  </a:cubicBezTo>
                  <a:cubicBezTo>
                    <a:pt x="8833" y="10199"/>
                    <a:pt x="8478" y="9959"/>
                    <a:pt x="8160" y="9769"/>
                  </a:cubicBezTo>
                  <a:cubicBezTo>
                    <a:pt x="7530" y="9380"/>
                    <a:pt x="7111" y="9121"/>
                    <a:pt x="7111" y="9121"/>
                  </a:cubicBezTo>
                  <a:lnTo>
                    <a:pt x="5802" y="10340"/>
                  </a:lnTo>
                  <a:cubicBezTo>
                    <a:pt x="5802" y="10340"/>
                    <a:pt x="6235" y="10607"/>
                    <a:pt x="6885" y="11007"/>
                  </a:cubicBezTo>
                  <a:cubicBezTo>
                    <a:pt x="7213" y="11204"/>
                    <a:pt x="7581" y="11450"/>
                    <a:pt x="8001" y="11686"/>
                  </a:cubicBezTo>
                  <a:cubicBezTo>
                    <a:pt x="8423" y="11921"/>
                    <a:pt x="8872" y="12172"/>
                    <a:pt x="9322" y="12422"/>
                  </a:cubicBezTo>
                  <a:cubicBezTo>
                    <a:pt x="10207" y="12939"/>
                    <a:pt x="11142" y="13398"/>
                    <a:pt x="11839" y="13748"/>
                  </a:cubicBezTo>
                  <a:cubicBezTo>
                    <a:pt x="12535" y="14099"/>
                    <a:pt x="12999" y="14333"/>
                    <a:pt x="12999" y="14333"/>
                  </a:cubicBezTo>
                  <a:cubicBezTo>
                    <a:pt x="12999" y="14333"/>
                    <a:pt x="14085" y="12990"/>
                    <a:pt x="14085" y="12990"/>
                  </a:cubicBezTo>
                  <a:close/>
                  <a:moveTo>
                    <a:pt x="12414" y="15055"/>
                  </a:moveTo>
                  <a:cubicBezTo>
                    <a:pt x="12414" y="15055"/>
                    <a:pt x="11942" y="14818"/>
                    <a:pt x="11234" y="14460"/>
                  </a:cubicBezTo>
                  <a:cubicBezTo>
                    <a:pt x="10525" y="14106"/>
                    <a:pt x="9575" y="13637"/>
                    <a:pt x="8674" y="13112"/>
                  </a:cubicBezTo>
                  <a:cubicBezTo>
                    <a:pt x="8218" y="12857"/>
                    <a:pt x="7761" y="12603"/>
                    <a:pt x="7332" y="12365"/>
                  </a:cubicBezTo>
                  <a:cubicBezTo>
                    <a:pt x="6906" y="12122"/>
                    <a:pt x="6531" y="11874"/>
                    <a:pt x="6198" y="11673"/>
                  </a:cubicBezTo>
                  <a:cubicBezTo>
                    <a:pt x="5537" y="11266"/>
                    <a:pt x="5096" y="10995"/>
                    <a:pt x="5096" y="10995"/>
                  </a:cubicBezTo>
                  <a:lnTo>
                    <a:pt x="3785" y="12212"/>
                  </a:lnTo>
                  <a:cubicBezTo>
                    <a:pt x="3785" y="12212"/>
                    <a:pt x="4238" y="12492"/>
                    <a:pt x="4920" y="12911"/>
                  </a:cubicBezTo>
                  <a:cubicBezTo>
                    <a:pt x="5263" y="13119"/>
                    <a:pt x="5651" y="13373"/>
                    <a:pt x="6088" y="13623"/>
                  </a:cubicBezTo>
                  <a:cubicBezTo>
                    <a:pt x="6530" y="13869"/>
                    <a:pt x="7001" y="14132"/>
                    <a:pt x="7471" y="14395"/>
                  </a:cubicBezTo>
                  <a:cubicBezTo>
                    <a:pt x="7946" y="14652"/>
                    <a:pt x="8405" y="14930"/>
                    <a:pt x="8862" y="15157"/>
                  </a:cubicBezTo>
                  <a:cubicBezTo>
                    <a:pt x="9319" y="15387"/>
                    <a:pt x="9744" y="15601"/>
                    <a:pt x="10109" y="15784"/>
                  </a:cubicBezTo>
                  <a:cubicBezTo>
                    <a:pt x="10839" y="16151"/>
                    <a:pt x="11325" y="16397"/>
                    <a:pt x="11325" y="16397"/>
                  </a:cubicBezTo>
                  <a:cubicBezTo>
                    <a:pt x="11325" y="16397"/>
                    <a:pt x="12414" y="15055"/>
                    <a:pt x="12414" y="15055"/>
                  </a:cubicBezTo>
                  <a:close/>
                  <a:moveTo>
                    <a:pt x="12456" y="3042"/>
                  </a:moveTo>
                  <a:lnTo>
                    <a:pt x="11310" y="2228"/>
                  </a:lnTo>
                  <a:lnTo>
                    <a:pt x="9940" y="3403"/>
                  </a:lnTo>
                  <a:lnTo>
                    <a:pt x="11129" y="4247"/>
                  </a:lnTo>
                  <a:cubicBezTo>
                    <a:pt x="11129" y="4247"/>
                    <a:pt x="12456" y="3042"/>
                    <a:pt x="12456" y="3042"/>
                  </a:cubicBezTo>
                  <a:close/>
                  <a:moveTo>
                    <a:pt x="10414" y="4896"/>
                  </a:moveTo>
                  <a:lnTo>
                    <a:pt x="9201" y="4036"/>
                  </a:lnTo>
                  <a:lnTo>
                    <a:pt x="7828" y="5210"/>
                  </a:lnTo>
                  <a:lnTo>
                    <a:pt x="9085" y="6100"/>
                  </a:lnTo>
                  <a:cubicBezTo>
                    <a:pt x="9085" y="6100"/>
                    <a:pt x="10414" y="4896"/>
                    <a:pt x="10414" y="4896"/>
                  </a:cubicBezTo>
                  <a:close/>
                  <a:moveTo>
                    <a:pt x="8369" y="6747"/>
                  </a:moveTo>
                  <a:lnTo>
                    <a:pt x="7088" y="5842"/>
                  </a:lnTo>
                  <a:lnTo>
                    <a:pt x="5712" y="7015"/>
                  </a:lnTo>
                  <a:lnTo>
                    <a:pt x="7038" y="7949"/>
                  </a:lnTo>
                  <a:cubicBezTo>
                    <a:pt x="7038" y="7949"/>
                    <a:pt x="8369" y="6747"/>
                    <a:pt x="8369" y="6747"/>
                  </a:cubicBezTo>
                  <a:close/>
                  <a:moveTo>
                    <a:pt x="6320" y="8596"/>
                  </a:moveTo>
                  <a:lnTo>
                    <a:pt x="4971" y="7646"/>
                  </a:lnTo>
                  <a:lnTo>
                    <a:pt x="3593" y="8816"/>
                  </a:lnTo>
                  <a:lnTo>
                    <a:pt x="4986" y="9796"/>
                  </a:lnTo>
                  <a:cubicBezTo>
                    <a:pt x="4986" y="9796"/>
                    <a:pt x="6320" y="8596"/>
                    <a:pt x="6320" y="8596"/>
                  </a:cubicBezTo>
                  <a:close/>
                  <a:moveTo>
                    <a:pt x="4268" y="10443"/>
                  </a:moveTo>
                  <a:lnTo>
                    <a:pt x="2851" y="9447"/>
                  </a:lnTo>
                  <a:lnTo>
                    <a:pt x="1471" y="10617"/>
                  </a:lnTo>
                  <a:lnTo>
                    <a:pt x="2932" y="11642"/>
                  </a:lnTo>
                  <a:cubicBezTo>
                    <a:pt x="2932" y="11642"/>
                    <a:pt x="4268" y="10443"/>
                    <a:pt x="4268" y="10443"/>
                  </a:cubicBezTo>
                  <a:close/>
                  <a:moveTo>
                    <a:pt x="11871" y="4735"/>
                  </a:moveTo>
                  <a:lnTo>
                    <a:pt x="13112" y="5534"/>
                  </a:lnTo>
                  <a:lnTo>
                    <a:pt x="14366" y="4283"/>
                  </a:lnTo>
                  <a:lnTo>
                    <a:pt x="13171" y="3512"/>
                  </a:lnTo>
                  <a:cubicBezTo>
                    <a:pt x="13171" y="3512"/>
                    <a:pt x="11871" y="4735"/>
                    <a:pt x="11871" y="4735"/>
                  </a:cubicBezTo>
                  <a:close/>
                  <a:moveTo>
                    <a:pt x="14214" y="6122"/>
                  </a:moveTo>
                  <a:lnTo>
                    <a:pt x="15501" y="6875"/>
                  </a:lnTo>
                  <a:lnTo>
                    <a:pt x="16669" y="5576"/>
                  </a:lnTo>
                  <a:lnTo>
                    <a:pt x="15430" y="4848"/>
                  </a:lnTo>
                  <a:cubicBezTo>
                    <a:pt x="15430" y="4848"/>
                    <a:pt x="14214" y="6122"/>
                    <a:pt x="14214" y="6122"/>
                  </a:cubicBezTo>
                  <a:close/>
                  <a:moveTo>
                    <a:pt x="21600" y="5004"/>
                  </a:moveTo>
                  <a:cubicBezTo>
                    <a:pt x="21600" y="5004"/>
                    <a:pt x="18400" y="9160"/>
                    <a:pt x="15199" y="13316"/>
                  </a:cubicBezTo>
                  <a:cubicBezTo>
                    <a:pt x="11967" y="17458"/>
                    <a:pt x="8735" y="21600"/>
                    <a:pt x="8735" y="21600"/>
                  </a:cubicBezTo>
                  <a:cubicBezTo>
                    <a:pt x="8735" y="21600"/>
                    <a:pt x="8566" y="21436"/>
                    <a:pt x="8271" y="21150"/>
                  </a:cubicBezTo>
                  <a:cubicBezTo>
                    <a:pt x="7971" y="20873"/>
                    <a:pt x="7576" y="20438"/>
                    <a:pt x="7102" y="19933"/>
                  </a:cubicBezTo>
                  <a:cubicBezTo>
                    <a:pt x="6632" y="19422"/>
                    <a:pt x="6078" y="18846"/>
                    <a:pt x="5523" y="18206"/>
                  </a:cubicBezTo>
                  <a:cubicBezTo>
                    <a:pt x="4990" y="17559"/>
                    <a:pt x="4421" y="16871"/>
                    <a:pt x="3852" y="16182"/>
                  </a:cubicBezTo>
                  <a:cubicBezTo>
                    <a:pt x="2779" y="14776"/>
                    <a:pt x="1763" y="13402"/>
                    <a:pt x="1101" y="12321"/>
                  </a:cubicBezTo>
                  <a:cubicBezTo>
                    <a:pt x="765" y="11792"/>
                    <a:pt x="485" y="11351"/>
                    <a:pt x="289" y="11042"/>
                  </a:cubicBezTo>
                  <a:cubicBezTo>
                    <a:pt x="190" y="10891"/>
                    <a:pt x="120" y="10767"/>
                    <a:pt x="73" y="10682"/>
                  </a:cubicBezTo>
                  <a:cubicBezTo>
                    <a:pt x="25" y="10597"/>
                    <a:pt x="0" y="10552"/>
                    <a:pt x="0" y="10552"/>
                  </a:cubicBezTo>
                  <a:cubicBezTo>
                    <a:pt x="0" y="10552"/>
                    <a:pt x="3202" y="7919"/>
                    <a:pt x="6403" y="5286"/>
                  </a:cubicBezTo>
                  <a:cubicBezTo>
                    <a:pt x="9590" y="2643"/>
                    <a:pt x="12776" y="0"/>
                    <a:pt x="12776" y="0"/>
                  </a:cubicBezTo>
                  <a:lnTo>
                    <a:pt x="14040" y="849"/>
                  </a:lnTo>
                  <a:lnTo>
                    <a:pt x="12897" y="1866"/>
                  </a:lnTo>
                  <a:cubicBezTo>
                    <a:pt x="12897" y="1866"/>
                    <a:pt x="12990" y="1930"/>
                    <a:pt x="13153" y="2042"/>
                  </a:cubicBezTo>
                  <a:cubicBezTo>
                    <a:pt x="13318" y="2155"/>
                    <a:pt x="13543" y="2323"/>
                    <a:pt x="13842" y="2497"/>
                  </a:cubicBezTo>
                  <a:cubicBezTo>
                    <a:pt x="14135" y="2678"/>
                    <a:pt x="14476" y="2889"/>
                    <a:pt x="14842" y="3115"/>
                  </a:cubicBezTo>
                  <a:cubicBezTo>
                    <a:pt x="15206" y="3344"/>
                    <a:pt x="15589" y="3592"/>
                    <a:pt x="16002" y="3810"/>
                  </a:cubicBezTo>
                  <a:cubicBezTo>
                    <a:pt x="16817" y="4256"/>
                    <a:pt x="17603" y="4736"/>
                    <a:pt x="18245" y="5033"/>
                  </a:cubicBezTo>
                  <a:cubicBezTo>
                    <a:pt x="18871" y="5351"/>
                    <a:pt x="19289" y="5564"/>
                    <a:pt x="19289" y="5564"/>
                  </a:cubicBezTo>
                  <a:lnTo>
                    <a:pt x="20256" y="4385"/>
                  </a:lnTo>
                  <a:cubicBezTo>
                    <a:pt x="20256" y="4385"/>
                    <a:pt x="20338" y="4426"/>
                    <a:pt x="20461" y="4488"/>
                  </a:cubicBezTo>
                  <a:cubicBezTo>
                    <a:pt x="20581" y="4553"/>
                    <a:pt x="20749" y="4630"/>
                    <a:pt x="20921" y="4703"/>
                  </a:cubicBezTo>
                  <a:cubicBezTo>
                    <a:pt x="21261" y="4853"/>
                    <a:pt x="21600" y="5004"/>
                    <a:pt x="21600" y="500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42" name="Shape 10861"/>
            <p:cNvSpPr/>
            <p:nvPr/>
          </p:nvSpPr>
          <p:spPr>
            <a:xfrm>
              <a:off x="1104247" y="4713500"/>
              <a:ext cx="646242" cy="465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7" y="2714"/>
                  </a:moveTo>
                  <a:cubicBezTo>
                    <a:pt x="6157" y="2714"/>
                    <a:pt x="6175" y="3689"/>
                    <a:pt x="6201" y="5151"/>
                  </a:cubicBezTo>
                  <a:cubicBezTo>
                    <a:pt x="6221" y="5881"/>
                    <a:pt x="6210" y="6737"/>
                    <a:pt x="6256" y="7648"/>
                  </a:cubicBezTo>
                  <a:cubicBezTo>
                    <a:pt x="6308" y="8558"/>
                    <a:pt x="6363" y="9529"/>
                    <a:pt x="6418" y="10499"/>
                  </a:cubicBezTo>
                  <a:cubicBezTo>
                    <a:pt x="6538" y="12439"/>
                    <a:pt x="6587" y="14388"/>
                    <a:pt x="6759" y="15830"/>
                  </a:cubicBezTo>
                  <a:cubicBezTo>
                    <a:pt x="6894" y="17275"/>
                    <a:pt x="6983" y="18240"/>
                    <a:pt x="6983" y="18240"/>
                  </a:cubicBezTo>
                  <a:lnTo>
                    <a:pt x="9632" y="17764"/>
                  </a:lnTo>
                  <a:cubicBezTo>
                    <a:pt x="9632" y="17764"/>
                    <a:pt x="9545" y="16825"/>
                    <a:pt x="9414" y="15418"/>
                  </a:cubicBezTo>
                  <a:cubicBezTo>
                    <a:pt x="9246" y="14017"/>
                    <a:pt x="9201" y="12114"/>
                    <a:pt x="9082" y="10227"/>
                  </a:cubicBezTo>
                  <a:cubicBezTo>
                    <a:pt x="9029" y="9281"/>
                    <a:pt x="8975" y="8336"/>
                    <a:pt x="8924" y="7450"/>
                  </a:cubicBezTo>
                  <a:cubicBezTo>
                    <a:pt x="8879" y="6564"/>
                    <a:pt x="8891" y="5729"/>
                    <a:pt x="8871" y="5018"/>
                  </a:cubicBezTo>
                  <a:cubicBezTo>
                    <a:pt x="8846" y="3592"/>
                    <a:pt x="8828" y="2644"/>
                    <a:pt x="8828" y="2644"/>
                  </a:cubicBezTo>
                  <a:cubicBezTo>
                    <a:pt x="8828" y="2644"/>
                    <a:pt x="6157" y="2714"/>
                    <a:pt x="6157" y="2714"/>
                  </a:cubicBezTo>
                  <a:close/>
                  <a:moveTo>
                    <a:pt x="10873" y="2590"/>
                  </a:moveTo>
                  <a:cubicBezTo>
                    <a:pt x="10873" y="2590"/>
                    <a:pt x="10889" y="3521"/>
                    <a:pt x="10914" y="4915"/>
                  </a:cubicBezTo>
                  <a:cubicBezTo>
                    <a:pt x="10933" y="5614"/>
                    <a:pt x="10920" y="6430"/>
                    <a:pt x="10966" y="7299"/>
                  </a:cubicBezTo>
                  <a:cubicBezTo>
                    <a:pt x="11015" y="8167"/>
                    <a:pt x="11068" y="9092"/>
                    <a:pt x="11121" y="10018"/>
                  </a:cubicBezTo>
                  <a:cubicBezTo>
                    <a:pt x="11237" y="11868"/>
                    <a:pt x="11279" y="13730"/>
                    <a:pt x="11446" y="15102"/>
                  </a:cubicBezTo>
                  <a:cubicBezTo>
                    <a:pt x="11574" y="16481"/>
                    <a:pt x="11660" y="17400"/>
                    <a:pt x="11660" y="17400"/>
                  </a:cubicBezTo>
                  <a:lnTo>
                    <a:pt x="14309" y="16924"/>
                  </a:lnTo>
                  <a:cubicBezTo>
                    <a:pt x="14309" y="16924"/>
                    <a:pt x="14226" y="16031"/>
                    <a:pt x="14101" y="14690"/>
                  </a:cubicBezTo>
                  <a:cubicBezTo>
                    <a:pt x="13938" y="13355"/>
                    <a:pt x="13898" y="11545"/>
                    <a:pt x="13785" y="9745"/>
                  </a:cubicBezTo>
                  <a:cubicBezTo>
                    <a:pt x="13734" y="8846"/>
                    <a:pt x="13682" y="7946"/>
                    <a:pt x="13633" y="7102"/>
                  </a:cubicBezTo>
                  <a:cubicBezTo>
                    <a:pt x="13589" y="6256"/>
                    <a:pt x="13602" y="5461"/>
                    <a:pt x="13584" y="4784"/>
                  </a:cubicBezTo>
                  <a:cubicBezTo>
                    <a:pt x="13560" y="3426"/>
                    <a:pt x="13544" y="2520"/>
                    <a:pt x="13544" y="2520"/>
                  </a:cubicBezTo>
                  <a:cubicBezTo>
                    <a:pt x="13544" y="2520"/>
                    <a:pt x="10873" y="2590"/>
                    <a:pt x="10873" y="2590"/>
                  </a:cubicBezTo>
                  <a:close/>
                  <a:moveTo>
                    <a:pt x="15587" y="2467"/>
                  </a:moveTo>
                  <a:cubicBezTo>
                    <a:pt x="15587" y="2467"/>
                    <a:pt x="15603" y="3353"/>
                    <a:pt x="15627" y="4681"/>
                  </a:cubicBezTo>
                  <a:cubicBezTo>
                    <a:pt x="15645" y="5344"/>
                    <a:pt x="15631" y="6123"/>
                    <a:pt x="15675" y="6950"/>
                  </a:cubicBezTo>
                  <a:cubicBezTo>
                    <a:pt x="15722" y="7776"/>
                    <a:pt x="15774" y="8657"/>
                    <a:pt x="15824" y="9538"/>
                  </a:cubicBezTo>
                  <a:cubicBezTo>
                    <a:pt x="15935" y="11297"/>
                    <a:pt x="15972" y="13070"/>
                    <a:pt x="16133" y="14375"/>
                  </a:cubicBezTo>
                  <a:cubicBezTo>
                    <a:pt x="16255" y="15686"/>
                    <a:pt x="16336" y="16562"/>
                    <a:pt x="16336" y="16562"/>
                  </a:cubicBezTo>
                  <a:lnTo>
                    <a:pt x="18986" y="16085"/>
                  </a:lnTo>
                  <a:cubicBezTo>
                    <a:pt x="18986" y="16085"/>
                    <a:pt x="18907" y="15238"/>
                    <a:pt x="18788" y="13963"/>
                  </a:cubicBezTo>
                  <a:cubicBezTo>
                    <a:pt x="18630" y="12696"/>
                    <a:pt x="18597" y="10974"/>
                    <a:pt x="18489" y="9265"/>
                  </a:cubicBezTo>
                  <a:cubicBezTo>
                    <a:pt x="18439" y="8409"/>
                    <a:pt x="18389" y="7554"/>
                    <a:pt x="18343" y="6753"/>
                  </a:cubicBezTo>
                  <a:cubicBezTo>
                    <a:pt x="18300" y="5950"/>
                    <a:pt x="18314" y="5194"/>
                    <a:pt x="18297" y="4548"/>
                  </a:cubicBezTo>
                  <a:cubicBezTo>
                    <a:pt x="18274" y="3257"/>
                    <a:pt x="18258" y="2395"/>
                    <a:pt x="18258" y="2395"/>
                  </a:cubicBezTo>
                  <a:cubicBezTo>
                    <a:pt x="18258" y="2395"/>
                    <a:pt x="15587" y="2467"/>
                    <a:pt x="15587" y="2467"/>
                  </a:cubicBezTo>
                  <a:close/>
                  <a:moveTo>
                    <a:pt x="3474" y="12081"/>
                  </a:moveTo>
                  <a:cubicBezTo>
                    <a:pt x="4087" y="12008"/>
                    <a:pt x="4554" y="11405"/>
                    <a:pt x="4517" y="10736"/>
                  </a:cubicBezTo>
                  <a:cubicBezTo>
                    <a:pt x="4480" y="10065"/>
                    <a:pt x="3953" y="9564"/>
                    <a:pt x="3338" y="9619"/>
                  </a:cubicBezTo>
                  <a:cubicBezTo>
                    <a:pt x="2725" y="9672"/>
                    <a:pt x="2258" y="10275"/>
                    <a:pt x="2296" y="10963"/>
                  </a:cubicBezTo>
                  <a:cubicBezTo>
                    <a:pt x="2334" y="11651"/>
                    <a:pt x="2862" y="12151"/>
                    <a:pt x="3474" y="12081"/>
                  </a:cubicBezTo>
                  <a:close/>
                  <a:moveTo>
                    <a:pt x="2801" y="0"/>
                  </a:moveTo>
                  <a:lnTo>
                    <a:pt x="20637" y="0"/>
                  </a:lnTo>
                  <a:lnTo>
                    <a:pt x="20690" y="2333"/>
                  </a:lnTo>
                  <a:lnTo>
                    <a:pt x="20302" y="2342"/>
                  </a:lnTo>
                  <a:cubicBezTo>
                    <a:pt x="20302" y="2342"/>
                    <a:pt x="20317" y="3184"/>
                    <a:pt x="20340" y="4447"/>
                  </a:cubicBezTo>
                  <a:cubicBezTo>
                    <a:pt x="20357" y="5076"/>
                    <a:pt x="20341" y="5816"/>
                    <a:pt x="20384" y="6601"/>
                  </a:cubicBezTo>
                  <a:cubicBezTo>
                    <a:pt x="20430" y="7385"/>
                    <a:pt x="20478" y="8220"/>
                    <a:pt x="20527" y="9057"/>
                  </a:cubicBezTo>
                  <a:cubicBezTo>
                    <a:pt x="20634" y="10727"/>
                    <a:pt x="20664" y="12411"/>
                    <a:pt x="20820" y="13648"/>
                  </a:cubicBezTo>
                  <a:cubicBezTo>
                    <a:pt x="20936" y="14892"/>
                    <a:pt x="21013" y="15722"/>
                    <a:pt x="21013" y="15722"/>
                  </a:cubicBezTo>
                  <a:lnTo>
                    <a:pt x="21398" y="15651"/>
                  </a:lnTo>
                  <a:lnTo>
                    <a:pt x="21600" y="17953"/>
                  </a:lnTo>
                  <a:lnTo>
                    <a:pt x="3958" y="21600"/>
                  </a:lnTo>
                  <a:cubicBezTo>
                    <a:pt x="3958" y="21600"/>
                    <a:pt x="2936" y="19080"/>
                    <a:pt x="1914" y="16559"/>
                  </a:cubicBezTo>
                  <a:cubicBezTo>
                    <a:pt x="1375" y="15284"/>
                    <a:pt x="932" y="13976"/>
                    <a:pt x="582" y="12989"/>
                  </a:cubicBezTo>
                  <a:cubicBezTo>
                    <a:pt x="233" y="11997"/>
                    <a:pt x="0" y="11336"/>
                    <a:pt x="0" y="11336"/>
                  </a:cubicBezTo>
                  <a:cubicBezTo>
                    <a:pt x="0" y="11336"/>
                    <a:pt x="157" y="10613"/>
                    <a:pt x="392" y="9527"/>
                  </a:cubicBezTo>
                  <a:cubicBezTo>
                    <a:pt x="509" y="8989"/>
                    <a:pt x="646" y="8361"/>
                    <a:pt x="792" y="7689"/>
                  </a:cubicBezTo>
                  <a:cubicBezTo>
                    <a:pt x="966" y="7020"/>
                    <a:pt x="1150" y="6308"/>
                    <a:pt x="1334" y="5594"/>
                  </a:cubicBezTo>
                  <a:cubicBezTo>
                    <a:pt x="2067" y="2797"/>
                    <a:pt x="2801" y="0"/>
                    <a:pt x="2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43" name="Shape 10862"/>
            <p:cNvSpPr/>
            <p:nvPr/>
          </p:nvSpPr>
          <p:spPr>
            <a:xfrm>
              <a:off x="5511012" y="3026455"/>
              <a:ext cx="254815" cy="296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26" y="11337"/>
                  </a:moveTo>
                  <a:lnTo>
                    <a:pt x="8665" y="14322"/>
                  </a:lnTo>
                  <a:lnTo>
                    <a:pt x="3475" y="15245"/>
                  </a:lnTo>
                  <a:lnTo>
                    <a:pt x="2773" y="21600"/>
                  </a:lnTo>
                  <a:lnTo>
                    <a:pt x="9021" y="21600"/>
                  </a:lnTo>
                  <a:lnTo>
                    <a:pt x="17321" y="20915"/>
                  </a:lnTo>
                  <a:lnTo>
                    <a:pt x="21600" y="16539"/>
                  </a:lnTo>
                  <a:lnTo>
                    <a:pt x="17046" y="15017"/>
                  </a:lnTo>
                  <a:lnTo>
                    <a:pt x="14555" y="12561"/>
                  </a:lnTo>
                  <a:lnTo>
                    <a:pt x="10800" y="7355"/>
                  </a:lnTo>
                  <a:lnTo>
                    <a:pt x="9021" y="0"/>
                  </a:lnTo>
                  <a:lnTo>
                    <a:pt x="1970" y="1223"/>
                  </a:lnTo>
                  <a:lnTo>
                    <a:pt x="0" y="3822"/>
                  </a:lnTo>
                  <a:lnTo>
                    <a:pt x="0" y="6741"/>
                  </a:lnTo>
                  <a:lnTo>
                    <a:pt x="3390" y="8729"/>
                  </a:lnTo>
                  <a:cubicBezTo>
                    <a:pt x="3390" y="8729"/>
                    <a:pt x="8226" y="11337"/>
                    <a:pt x="8226" y="11337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44" name="Shape 10863"/>
            <p:cNvSpPr/>
            <p:nvPr/>
          </p:nvSpPr>
          <p:spPr>
            <a:xfrm>
              <a:off x="5378093" y="3138925"/>
              <a:ext cx="167537" cy="149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8" y="10953"/>
                  </a:moveTo>
                  <a:lnTo>
                    <a:pt x="21600" y="3050"/>
                  </a:lnTo>
                  <a:lnTo>
                    <a:pt x="15327" y="0"/>
                  </a:lnTo>
                  <a:lnTo>
                    <a:pt x="6533" y="2284"/>
                  </a:lnTo>
                  <a:lnTo>
                    <a:pt x="0" y="14000"/>
                  </a:lnTo>
                  <a:lnTo>
                    <a:pt x="0" y="21600"/>
                  </a:lnTo>
                  <a:lnTo>
                    <a:pt x="7600" y="21600"/>
                  </a:lnTo>
                  <a:cubicBezTo>
                    <a:pt x="7600" y="21600"/>
                    <a:pt x="21028" y="10953"/>
                    <a:pt x="21028" y="10953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grpSp>
          <p:nvGrpSpPr>
            <p:cNvPr id="45" name="Group 10866"/>
            <p:cNvGrpSpPr/>
            <p:nvPr/>
          </p:nvGrpSpPr>
          <p:grpSpPr>
            <a:xfrm>
              <a:off x="1273633" y="1641712"/>
              <a:ext cx="6157709" cy="6157721"/>
              <a:chOff x="3" y="0"/>
              <a:chExt cx="6157707" cy="6157719"/>
            </a:xfrm>
          </p:grpSpPr>
          <p:sp>
            <p:nvSpPr>
              <p:cNvPr id="46" name="Shape 10864"/>
              <p:cNvSpPr/>
              <p:nvPr/>
            </p:nvSpPr>
            <p:spPr>
              <a:xfrm>
                <a:off x="3" y="0"/>
                <a:ext cx="6157707" cy="615771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/>
              </a:p>
            </p:txBody>
          </p:sp>
          <p:sp>
            <p:nvSpPr>
              <p:cNvPr id="47" name="Shape 10865"/>
              <p:cNvSpPr/>
              <p:nvPr/>
            </p:nvSpPr>
            <p:spPr>
              <a:xfrm>
                <a:off x="107431" y="513787"/>
                <a:ext cx="5919074" cy="53062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/>
              </a:p>
            </p:txBody>
          </p:sp>
        </p:grpSp>
      </p:grpSp>
      <p:sp>
        <p:nvSpPr>
          <p:cNvPr id="48" name="副标题 2">
            <a:extLst>
              <a:ext uri="{FF2B5EF4-FFF2-40B4-BE49-F238E27FC236}">
                <a16:creationId xmlns:a16="http://schemas.microsoft.com/office/drawing/2014/main" xmlns="" id="{E75A9660-FBC1-4185-A3C0-9A2368A132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4324" y="3025184"/>
            <a:ext cx="566353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9" name="标题 1">
            <a:extLst>
              <a:ext uri="{FF2B5EF4-FFF2-40B4-BE49-F238E27FC236}">
                <a16:creationId xmlns:a16="http://schemas.microsoft.com/office/drawing/2014/main" xmlns="" id="{F16F9EAA-0F48-41D0-945A-7C3565EA0D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14324" y="1699542"/>
            <a:ext cx="5663531" cy="132564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50" name="文本占位符 13">
            <a:extLst>
              <a:ext uri="{FF2B5EF4-FFF2-40B4-BE49-F238E27FC236}">
                <a16:creationId xmlns:a16="http://schemas.microsoft.com/office/drawing/2014/main" xmlns="" id="{8F17CDA4-FA26-44B2-B6F0-B8073D11C84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14324" y="4665802"/>
            <a:ext cx="566353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51" name="文本占位符 13">
            <a:extLst>
              <a:ext uri="{FF2B5EF4-FFF2-40B4-BE49-F238E27FC236}">
                <a16:creationId xmlns:a16="http://schemas.microsoft.com/office/drawing/2014/main" xmlns="" id="{78F973BA-1C7A-48CF-9BEC-EF772FA6052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14324" y="4962073"/>
            <a:ext cx="566353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标题 1">
            <a:extLst>
              <a:ext uri="{FF2B5EF4-FFF2-40B4-BE49-F238E27FC236}">
                <a16:creationId xmlns:a16="http://schemas.microsoft.com/office/drawing/2014/main" xmlns="" id="{4E5AC104-134A-4065-A441-931C86114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0173" y="2808143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56" name="文本占位符 2">
            <a:extLst>
              <a:ext uri="{FF2B5EF4-FFF2-40B4-BE49-F238E27FC236}">
                <a16:creationId xmlns:a16="http://schemas.microsoft.com/office/drawing/2014/main" xmlns="" id="{4AAD26FF-DBD8-4AC1-AB60-248F5C64FE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1289" y="3703493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57" name="Group 10867">
            <a:extLst>
              <a:ext uri="{FF2B5EF4-FFF2-40B4-BE49-F238E27FC236}">
                <a16:creationId xmlns:a16="http://schemas.microsoft.com/office/drawing/2014/main" xmlns="" id="{F396274C-E9CE-41B5-83A7-B2D01FA4ED46}"/>
              </a:ext>
            </a:extLst>
          </p:cNvPr>
          <p:cNvGrpSpPr/>
          <p:nvPr userDrawn="1"/>
        </p:nvGrpSpPr>
        <p:grpSpPr>
          <a:xfrm>
            <a:off x="973149" y="1603946"/>
            <a:ext cx="3348490" cy="3650108"/>
            <a:chOff x="0" y="0"/>
            <a:chExt cx="8646155" cy="9424966"/>
          </a:xfrm>
        </p:grpSpPr>
        <p:sp>
          <p:nvSpPr>
            <p:cNvPr id="58" name="Shape 10826">
              <a:extLst>
                <a:ext uri="{FF2B5EF4-FFF2-40B4-BE49-F238E27FC236}">
                  <a16:creationId xmlns:a16="http://schemas.microsoft.com/office/drawing/2014/main" xmlns="" id="{A57D0575-7C74-4904-B0DF-A800536D4177}"/>
                </a:ext>
              </a:extLst>
            </p:cNvPr>
            <p:cNvSpPr/>
            <p:nvPr/>
          </p:nvSpPr>
          <p:spPr>
            <a:xfrm>
              <a:off x="991777" y="2576577"/>
              <a:ext cx="1204752" cy="978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2" y="19598"/>
                  </a:moveTo>
                  <a:cubicBezTo>
                    <a:pt x="16872" y="19598"/>
                    <a:pt x="17025" y="19232"/>
                    <a:pt x="17253" y="18684"/>
                  </a:cubicBezTo>
                  <a:cubicBezTo>
                    <a:pt x="17504" y="18150"/>
                    <a:pt x="17837" y="17437"/>
                    <a:pt x="18171" y="16724"/>
                  </a:cubicBezTo>
                  <a:cubicBezTo>
                    <a:pt x="18492" y="16003"/>
                    <a:pt x="18888" y="15335"/>
                    <a:pt x="19147" y="14807"/>
                  </a:cubicBezTo>
                  <a:cubicBezTo>
                    <a:pt x="19416" y="14286"/>
                    <a:pt x="19595" y="13938"/>
                    <a:pt x="19595" y="13938"/>
                  </a:cubicBezTo>
                  <a:lnTo>
                    <a:pt x="18405" y="12951"/>
                  </a:lnTo>
                  <a:cubicBezTo>
                    <a:pt x="18405" y="12951"/>
                    <a:pt x="18221" y="13309"/>
                    <a:pt x="17944" y="13846"/>
                  </a:cubicBezTo>
                  <a:cubicBezTo>
                    <a:pt x="17677" y="14389"/>
                    <a:pt x="17270" y="15077"/>
                    <a:pt x="16939" y="15820"/>
                  </a:cubicBezTo>
                  <a:cubicBezTo>
                    <a:pt x="16595" y="16554"/>
                    <a:pt x="16252" y="17287"/>
                    <a:pt x="15994" y="17838"/>
                  </a:cubicBezTo>
                  <a:cubicBezTo>
                    <a:pt x="15759" y="18402"/>
                    <a:pt x="15602" y="18779"/>
                    <a:pt x="15602" y="18779"/>
                  </a:cubicBezTo>
                  <a:cubicBezTo>
                    <a:pt x="15602" y="18779"/>
                    <a:pt x="16872" y="19598"/>
                    <a:pt x="16872" y="19598"/>
                  </a:cubicBezTo>
                  <a:close/>
                  <a:moveTo>
                    <a:pt x="14631" y="18153"/>
                  </a:moveTo>
                  <a:cubicBezTo>
                    <a:pt x="14631" y="18153"/>
                    <a:pt x="14792" y="17769"/>
                    <a:pt x="15033" y="17192"/>
                  </a:cubicBezTo>
                  <a:cubicBezTo>
                    <a:pt x="15296" y="16629"/>
                    <a:pt x="15647" y="15879"/>
                    <a:pt x="15998" y="15129"/>
                  </a:cubicBezTo>
                  <a:cubicBezTo>
                    <a:pt x="16337" y="14370"/>
                    <a:pt x="16752" y="13666"/>
                    <a:pt x="17026" y="13111"/>
                  </a:cubicBezTo>
                  <a:cubicBezTo>
                    <a:pt x="17308" y="12563"/>
                    <a:pt x="17497" y="12197"/>
                    <a:pt x="17497" y="12197"/>
                  </a:cubicBezTo>
                  <a:lnTo>
                    <a:pt x="16307" y="11211"/>
                  </a:lnTo>
                  <a:cubicBezTo>
                    <a:pt x="16307" y="11211"/>
                    <a:pt x="16113" y="11586"/>
                    <a:pt x="15822" y="12151"/>
                  </a:cubicBezTo>
                  <a:cubicBezTo>
                    <a:pt x="15541" y="12721"/>
                    <a:pt x="15115" y="13445"/>
                    <a:pt x="14766" y="14225"/>
                  </a:cubicBezTo>
                  <a:cubicBezTo>
                    <a:pt x="14405" y="14996"/>
                    <a:pt x="14044" y="15767"/>
                    <a:pt x="13774" y="16346"/>
                  </a:cubicBezTo>
                  <a:cubicBezTo>
                    <a:pt x="13526" y="16939"/>
                    <a:pt x="13360" y="17335"/>
                    <a:pt x="13360" y="17335"/>
                  </a:cubicBezTo>
                  <a:cubicBezTo>
                    <a:pt x="13360" y="17335"/>
                    <a:pt x="14631" y="18153"/>
                    <a:pt x="14631" y="18153"/>
                  </a:cubicBezTo>
                  <a:close/>
                  <a:moveTo>
                    <a:pt x="12389" y="16709"/>
                  </a:moveTo>
                  <a:cubicBezTo>
                    <a:pt x="12389" y="16709"/>
                    <a:pt x="12558" y="16305"/>
                    <a:pt x="12811" y="15699"/>
                  </a:cubicBezTo>
                  <a:cubicBezTo>
                    <a:pt x="13088" y="15108"/>
                    <a:pt x="13456" y="14321"/>
                    <a:pt x="13824" y="13533"/>
                  </a:cubicBezTo>
                  <a:cubicBezTo>
                    <a:pt x="14181" y="12737"/>
                    <a:pt x="14615" y="11998"/>
                    <a:pt x="14902" y="11415"/>
                  </a:cubicBezTo>
                  <a:cubicBezTo>
                    <a:pt x="15200" y="10840"/>
                    <a:pt x="15398" y="10456"/>
                    <a:pt x="15398" y="10456"/>
                  </a:cubicBezTo>
                  <a:lnTo>
                    <a:pt x="14209" y="9471"/>
                  </a:lnTo>
                  <a:cubicBezTo>
                    <a:pt x="14209" y="9471"/>
                    <a:pt x="14006" y="9864"/>
                    <a:pt x="13700" y="10455"/>
                  </a:cubicBezTo>
                  <a:cubicBezTo>
                    <a:pt x="13404" y="11052"/>
                    <a:pt x="12960" y="11813"/>
                    <a:pt x="12593" y="12630"/>
                  </a:cubicBezTo>
                  <a:cubicBezTo>
                    <a:pt x="12215" y="13438"/>
                    <a:pt x="11837" y="14247"/>
                    <a:pt x="11553" y="14854"/>
                  </a:cubicBezTo>
                  <a:cubicBezTo>
                    <a:pt x="11293" y="15476"/>
                    <a:pt x="11119" y="15890"/>
                    <a:pt x="11119" y="15890"/>
                  </a:cubicBezTo>
                  <a:cubicBezTo>
                    <a:pt x="11119" y="15890"/>
                    <a:pt x="12389" y="16709"/>
                    <a:pt x="12389" y="16709"/>
                  </a:cubicBezTo>
                  <a:close/>
                  <a:moveTo>
                    <a:pt x="10149" y="15265"/>
                  </a:moveTo>
                  <a:cubicBezTo>
                    <a:pt x="10149" y="15265"/>
                    <a:pt x="10326" y="14842"/>
                    <a:pt x="10591" y="14208"/>
                  </a:cubicBezTo>
                  <a:cubicBezTo>
                    <a:pt x="10881" y="13589"/>
                    <a:pt x="11266" y="12764"/>
                    <a:pt x="11652" y="11939"/>
                  </a:cubicBezTo>
                  <a:cubicBezTo>
                    <a:pt x="12027" y="11106"/>
                    <a:pt x="12479" y="10330"/>
                    <a:pt x="12781" y="9721"/>
                  </a:cubicBezTo>
                  <a:cubicBezTo>
                    <a:pt x="13093" y="9118"/>
                    <a:pt x="13301" y="8717"/>
                    <a:pt x="13301" y="8717"/>
                  </a:cubicBezTo>
                  <a:lnTo>
                    <a:pt x="12111" y="7730"/>
                  </a:lnTo>
                  <a:cubicBezTo>
                    <a:pt x="12111" y="7730"/>
                    <a:pt x="11898" y="8142"/>
                    <a:pt x="11578" y="8759"/>
                  </a:cubicBezTo>
                  <a:cubicBezTo>
                    <a:pt x="11268" y="9384"/>
                    <a:pt x="10805" y="10181"/>
                    <a:pt x="10420" y="11035"/>
                  </a:cubicBezTo>
                  <a:cubicBezTo>
                    <a:pt x="10025" y="11881"/>
                    <a:pt x="9629" y="12727"/>
                    <a:pt x="9332" y="13362"/>
                  </a:cubicBezTo>
                  <a:cubicBezTo>
                    <a:pt x="9060" y="14012"/>
                    <a:pt x="8878" y="14446"/>
                    <a:pt x="8878" y="14446"/>
                  </a:cubicBezTo>
                  <a:cubicBezTo>
                    <a:pt x="8878" y="14446"/>
                    <a:pt x="10149" y="15265"/>
                    <a:pt x="10149" y="15265"/>
                  </a:cubicBezTo>
                  <a:close/>
                  <a:moveTo>
                    <a:pt x="7906" y="13820"/>
                  </a:moveTo>
                  <a:cubicBezTo>
                    <a:pt x="7906" y="13820"/>
                    <a:pt x="8092" y="13378"/>
                    <a:pt x="8370" y="12715"/>
                  </a:cubicBezTo>
                  <a:cubicBezTo>
                    <a:pt x="8672" y="12069"/>
                    <a:pt x="9075" y="11205"/>
                    <a:pt x="9478" y="10343"/>
                  </a:cubicBezTo>
                  <a:cubicBezTo>
                    <a:pt x="9871" y="9473"/>
                    <a:pt x="10342" y="8661"/>
                    <a:pt x="10658" y="8024"/>
                  </a:cubicBezTo>
                  <a:cubicBezTo>
                    <a:pt x="10984" y="7395"/>
                    <a:pt x="11202" y="6976"/>
                    <a:pt x="11202" y="6976"/>
                  </a:cubicBezTo>
                  <a:lnTo>
                    <a:pt x="10013" y="5989"/>
                  </a:lnTo>
                  <a:cubicBezTo>
                    <a:pt x="10013" y="5989"/>
                    <a:pt x="9790" y="6420"/>
                    <a:pt x="9456" y="7064"/>
                  </a:cubicBezTo>
                  <a:cubicBezTo>
                    <a:pt x="9131" y="7715"/>
                    <a:pt x="8650" y="8549"/>
                    <a:pt x="8247" y="9440"/>
                  </a:cubicBezTo>
                  <a:cubicBezTo>
                    <a:pt x="7834" y="10323"/>
                    <a:pt x="7421" y="11207"/>
                    <a:pt x="7112" y="11870"/>
                  </a:cubicBezTo>
                  <a:cubicBezTo>
                    <a:pt x="6827" y="12549"/>
                    <a:pt x="6636" y="13002"/>
                    <a:pt x="6636" y="13002"/>
                  </a:cubicBezTo>
                  <a:cubicBezTo>
                    <a:pt x="6636" y="13002"/>
                    <a:pt x="7906" y="13820"/>
                    <a:pt x="7906" y="13820"/>
                  </a:cubicBezTo>
                  <a:close/>
                  <a:moveTo>
                    <a:pt x="5666" y="12376"/>
                  </a:moveTo>
                  <a:cubicBezTo>
                    <a:pt x="5666" y="12376"/>
                    <a:pt x="5860" y="11915"/>
                    <a:pt x="6150" y="11224"/>
                  </a:cubicBezTo>
                  <a:cubicBezTo>
                    <a:pt x="6465" y="10549"/>
                    <a:pt x="6886" y="9649"/>
                    <a:pt x="7306" y="8749"/>
                  </a:cubicBezTo>
                  <a:cubicBezTo>
                    <a:pt x="7717" y="7842"/>
                    <a:pt x="8206" y="6993"/>
                    <a:pt x="8537" y="6329"/>
                  </a:cubicBezTo>
                  <a:cubicBezTo>
                    <a:pt x="8878" y="5674"/>
                    <a:pt x="9105" y="5236"/>
                    <a:pt x="9105" y="5236"/>
                  </a:cubicBezTo>
                  <a:lnTo>
                    <a:pt x="7915" y="4249"/>
                  </a:lnTo>
                  <a:cubicBezTo>
                    <a:pt x="7915" y="4249"/>
                    <a:pt x="7682" y="4697"/>
                    <a:pt x="7334" y="5368"/>
                  </a:cubicBezTo>
                  <a:cubicBezTo>
                    <a:pt x="6994" y="6047"/>
                    <a:pt x="6495" y="6917"/>
                    <a:pt x="6074" y="7845"/>
                  </a:cubicBezTo>
                  <a:cubicBezTo>
                    <a:pt x="5644" y="8766"/>
                    <a:pt x="5214" y="9687"/>
                    <a:pt x="4891" y="10378"/>
                  </a:cubicBezTo>
                  <a:cubicBezTo>
                    <a:pt x="4594" y="11085"/>
                    <a:pt x="4395" y="11557"/>
                    <a:pt x="4395" y="11557"/>
                  </a:cubicBezTo>
                  <a:cubicBezTo>
                    <a:pt x="4395" y="11557"/>
                    <a:pt x="5666" y="12376"/>
                    <a:pt x="5666" y="12376"/>
                  </a:cubicBezTo>
                  <a:close/>
                  <a:moveTo>
                    <a:pt x="3424" y="10931"/>
                  </a:moveTo>
                  <a:cubicBezTo>
                    <a:pt x="3424" y="10931"/>
                    <a:pt x="3626" y="10451"/>
                    <a:pt x="3928" y="9731"/>
                  </a:cubicBezTo>
                  <a:cubicBezTo>
                    <a:pt x="4257" y="9028"/>
                    <a:pt x="4694" y="8091"/>
                    <a:pt x="5132" y="7153"/>
                  </a:cubicBezTo>
                  <a:cubicBezTo>
                    <a:pt x="5561" y="6209"/>
                    <a:pt x="6069" y="5324"/>
                    <a:pt x="6414" y="4633"/>
                  </a:cubicBezTo>
                  <a:cubicBezTo>
                    <a:pt x="6769" y="3950"/>
                    <a:pt x="7006" y="3495"/>
                    <a:pt x="7006" y="3495"/>
                  </a:cubicBezTo>
                  <a:lnTo>
                    <a:pt x="5817" y="2509"/>
                  </a:lnTo>
                  <a:cubicBezTo>
                    <a:pt x="5817" y="2509"/>
                    <a:pt x="5575" y="2974"/>
                    <a:pt x="5211" y="3673"/>
                  </a:cubicBezTo>
                  <a:cubicBezTo>
                    <a:pt x="4858" y="4379"/>
                    <a:pt x="4340" y="5285"/>
                    <a:pt x="3901" y="6250"/>
                  </a:cubicBezTo>
                  <a:cubicBezTo>
                    <a:pt x="3454" y="7208"/>
                    <a:pt x="3006" y="8167"/>
                    <a:pt x="2670" y="8886"/>
                  </a:cubicBezTo>
                  <a:cubicBezTo>
                    <a:pt x="2361" y="9622"/>
                    <a:pt x="2154" y="10112"/>
                    <a:pt x="2154" y="10112"/>
                  </a:cubicBezTo>
                  <a:cubicBezTo>
                    <a:pt x="2154" y="10112"/>
                    <a:pt x="3424" y="10931"/>
                    <a:pt x="3424" y="10931"/>
                  </a:cubicBezTo>
                  <a:close/>
                  <a:moveTo>
                    <a:pt x="18050" y="21600"/>
                  </a:moveTo>
                  <a:lnTo>
                    <a:pt x="0" y="10508"/>
                  </a:lnTo>
                  <a:cubicBezTo>
                    <a:pt x="0" y="10508"/>
                    <a:pt x="174" y="8934"/>
                    <a:pt x="381" y="7333"/>
                  </a:cubicBezTo>
                  <a:cubicBezTo>
                    <a:pt x="636" y="5746"/>
                    <a:pt x="890" y="4158"/>
                    <a:pt x="890" y="4158"/>
                  </a:cubicBezTo>
                  <a:cubicBezTo>
                    <a:pt x="890" y="4158"/>
                    <a:pt x="1137" y="3874"/>
                    <a:pt x="1525" y="3468"/>
                  </a:cubicBezTo>
                  <a:cubicBezTo>
                    <a:pt x="1919" y="3072"/>
                    <a:pt x="2444" y="2543"/>
                    <a:pt x="2969" y="2016"/>
                  </a:cubicBezTo>
                  <a:cubicBezTo>
                    <a:pt x="3995" y="953"/>
                    <a:pt x="5088" y="0"/>
                    <a:pt x="5088" y="0"/>
                  </a:cubicBezTo>
                  <a:lnTo>
                    <a:pt x="21600" y="14271"/>
                  </a:lnTo>
                  <a:cubicBezTo>
                    <a:pt x="21600" y="14271"/>
                    <a:pt x="21537" y="14379"/>
                    <a:pt x="21426" y="14570"/>
                  </a:cubicBezTo>
                  <a:cubicBezTo>
                    <a:pt x="21320" y="14763"/>
                    <a:pt x="21144" y="15021"/>
                    <a:pt x="20979" y="15367"/>
                  </a:cubicBezTo>
                  <a:cubicBezTo>
                    <a:pt x="20642" y="16052"/>
                    <a:pt x="20140" y="16927"/>
                    <a:pt x="19708" y="17853"/>
                  </a:cubicBezTo>
                  <a:cubicBezTo>
                    <a:pt x="19493" y="18316"/>
                    <a:pt x="19277" y="18779"/>
                    <a:pt x="19074" y="19213"/>
                  </a:cubicBezTo>
                  <a:cubicBezTo>
                    <a:pt x="18972" y="19429"/>
                    <a:pt x="18873" y="19638"/>
                    <a:pt x="18779" y="19836"/>
                  </a:cubicBezTo>
                  <a:cubicBezTo>
                    <a:pt x="18695" y="20040"/>
                    <a:pt x="18616" y="20234"/>
                    <a:pt x="18544" y="20413"/>
                  </a:cubicBezTo>
                  <a:cubicBezTo>
                    <a:pt x="18248" y="21125"/>
                    <a:pt x="18050" y="21600"/>
                    <a:pt x="18050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59" name="Shape 10827">
              <a:extLst>
                <a:ext uri="{FF2B5EF4-FFF2-40B4-BE49-F238E27FC236}">
                  <a16:creationId xmlns:a16="http://schemas.microsoft.com/office/drawing/2014/main" xmlns="" id="{6A554515-74C7-481F-BF85-2FDF4AC9EE2C}"/>
                </a:ext>
              </a:extLst>
            </p:cNvPr>
            <p:cNvSpPr/>
            <p:nvPr/>
          </p:nvSpPr>
          <p:spPr>
            <a:xfrm>
              <a:off x="1247390" y="1380309"/>
              <a:ext cx="1396066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81" y="18174"/>
                  </a:moveTo>
                  <a:cubicBezTo>
                    <a:pt x="16881" y="18174"/>
                    <a:pt x="17174" y="17915"/>
                    <a:pt x="17467" y="17656"/>
                  </a:cubicBezTo>
                  <a:cubicBezTo>
                    <a:pt x="17610" y="17524"/>
                    <a:pt x="17763" y="17401"/>
                    <a:pt x="17880" y="17311"/>
                  </a:cubicBezTo>
                  <a:cubicBezTo>
                    <a:pt x="17996" y="17220"/>
                    <a:pt x="18073" y="17160"/>
                    <a:pt x="18073" y="17160"/>
                  </a:cubicBezTo>
                  <a:lnTo>
                    <a:pt x="16312" y="15295"/>
                  </a:lnTo>
                  <a:cubicBezTo>
                    <a:pt x="16312" y="15295"/>
                    <a:pt x="16230" y="15359"/>
                    <a:pt x="16108" y="15456"/>
                  </a:cubicBezTo>
                  <a:cubicBezTo>
                    <a:pt x="15985" y="15552"/>
                    <a:pt x="15822" y="15681"/>
                    <a:pt x="15670" y="15821"/>
                  </a:cubicBezTo>
                  <a:cubicBezTo>
                    <a:pt x="15360" y="16095"/>
                    <a:pt x="15049" y="16368"/>
                    <a:pt x="15049" y="16368"/>
                  </a:cubicBezTo>
                  <a:cubicBezTo>
                    <a:pt x="15049" y="16368"/>
                    <a:pt x="16881" y="18174"/>
                    <a:pt x="16881" y="18174"/>
                  </a:cubicBezTo>
                  <a:close/>
                  <a:moveTo>
                    <a:pt x="14241" y="15572"/>
                  </a:moveTo>
                  <a:cubicBezTo>
                    <a:pt x="14241" y="15572"/>
                    <a:pt x="14559" y="15292"/>
                    <a:pt x="14878" y="15011"/>
                  </a:cubicBezTo>
                  <a:cubicBezTo>
                    <a:pt x="15034" y="14868"/>
                    <a:pt x="15201" y="14735"/>
                    <a:pt x="15327" y="14637"/>
                  </a:cubicBezTo>
                  <a:cubicBezTo>
                    <a:pt x="15452" y="14538"/>
                    <a:pt x="15535" y="14472"/>
                    <a:pt x="15535" y="14472"/>
                  </a:cubicBezTo>
                  <a:lnTo>
                    <a:pt x="13776" y="12606"/>
                  </a:lnTo>
                  <a:cubicBezTo>
                    <a:pt x="13776" y="12606"/>
                    <a:pt x="13688" y="12676"/>
                    <a:pt x="13556" y="12780"/>
                  </a:cubicBezTo>
                  <a:cubicBezTo>
                    <a:pt x="13423" y="12885"/>
                    <a:pt x="13247" y="13023"/>
                    <a:pt x="13082" y="13175"/>
                  </a:cubicBezTo>
                  <a:cubicBezTo>
                    <a:pt x="12746" y="13471"/>
                    <a:pt x="12410" y="13766"/>
                    <a:pt x="12410" y="13766"/>
                  </a:cubicBezTo>
                  <a:cubicBezTo>
                    <a:pt x="12410" y="13766"/>
                    <a:pt x="14241" y="15572"/>
                    <a:pt x="14241" y="15572"/>
                  </a:cubicBezTo>
                  <a:close/>
                  <a:moveTo>
                    <a:pt x="11603" y="12970"/>
                  </a:moveTo>
                  <a:cubicBezTo>
                    <a:pt x="11603" y="12970"/>
                    <a:pt x="11947" y="12667"/>
                    <a:pt x="12290" y="12364"/>
                  </a:cubicBezTo>
                  <a:cubicBezTo>
                    <a:pt x="12459" y="12209"/>
                    <a:pt x="12640" y="12068"/>
                    <a:pt x="12775" y="11961"/>
                  </a:cubicBezTo>
                  <a:cubicBezTo>
                    <a:pt x="12910" y="11854"/>
                    <a:pt x="13000" y="11782"/>
                    <a:pt x="13000" y="11782"/>
                  </a:cubicBezTo>
                  <a:lnTo>
                    <a:pt x="11242" y="9915"/>
                  </a:lnTo>
                  <a:cubicBezTo>
                    <a:pt x="11242" y="9915"/>
                    <a:pt x="11147" y="9991"/>
                    <a:pt x="11006" y="10103"/>
                  </a:cubicBezTo>
                  <a:cubicBezTo>
                    <a:pt x="10864" y="10216"/>
                    <a:pt x="10674" y="10365"/>
                    <a:pt x="10496" y="10527"/>
                  </a:cubicBezTo>
                  <a:cubicBezTo>
                    <a:pt x="10135" y="10845"/>
                    <a:pt x="9774" y="11162"/>
                    <a:pt x="9774" y="11162"/>
                  </a:cubicBezTo>
                  <a:cubicBezTo>
                    <a:pt x="9774" y="11162"/>
                    <a:pt x="11603" y="12970"/>
                    <a:pt x="11603" y="12970"/>
                  </a:cubicBezTo>
                  <a:close/>
                  <a:moveTo>
                    <a:pt x="8967" y="10365"/>
                  </a:moveTo>
                  <a:cubicBezTo>
                    <a:pt x="8967" y="10365"/>
                    <a:pt x="9336" y="10040"/>
                    <a:pt x="9705" y="9716"/>
                  </a:cubicBezTo>
                  <a:cubicBezTo>
                    <a:pt x="9886" y="9550"/>
                    <a:pt x="10081" y="9399"/>
                    <a:pt x="10225" y="9284"/>
                  </a:cubicBezTo>
                  <a:cubicBezTo>
                    <a:pt x="10370" y="9168"/>
                    <a:pt x="10466" y="9091"/>
                    <a:pt x="10466" y="9091"/>
                  </a:cubicBezTo>
                  <a:lnTo>
                    <a:pt x="8709" y="7223"/>
                  </a:lnTo>
                  <a:cubicBezTo>
                    <a:pt x="8709" y="7223"/>
                    <a:pt x="8608" y="7304"/>
                    <a:pt x="8457" y="7425"/>
                  </a:cubicBezTo>
                  <a:cubicBezTo>
                    <a:pt x="8306" y="7546"/>
                    <a:pt x="8101" y="7705"/>
                    <a:pt x="7911" y="7878"/>
                  </a:cubicBezTo>
                  <a:cubicBezTo>
                    <a:pt x="7525" y="8218"/>
                    <a:pt x="7138" y="8558"/>
                    <a:pt x="7138" y="8558"/>
                  </a:cubicBezTo>
                  <a:cubicBezTo>
                    <a:pt x="7138" y="8558"/>
                    <a:pt x="8967" y="10365"/>
                    <a:pt x="8967" y="10365"/>
                  </a:cubicBezTo>
                  <a:close/>
                  <a:moveTo>
                    <a:pt x="6332" y="7760"/>
                  </a:moveTo>
                  <a:cubicBezTo>
                    <a:pt x="6332" y="7760"/>
                    <a:pt x="6726" y="7413"/>
                    <a:pt x="7120" y="7067"/>
                  </a:cubicBezTo>
                  <a:cubicBezTo>
                    <a:pt x="7314" y="6890"/>
                    <a:pt x="7523" y="6729"/>
                    <a:pt x="7677" y="6605"/>
                  </a:cubicBezTo>
                  <a:cubicBezTo>
                    <a:pt x="7831" y="6481"/>
                    <a:pt x="7934" y="6399"/>
                    <a:pt x="7934" y="6399"/>
                  </a:cubicBezTo>
                  <a:lnTo>
                    <a:pt x="6178" y="4530"/>
                  </a:lnTo>
                  <a:cubicBezTo>
                    <a:pt x="6178" y="4530"/>
                    <a:pt x="6070" y="4616"/>
                    <a:pt x="5910" y="4745"/>
                  </a:cubicBezTo>
                  <a:cubicBezTo>
                    <a:pt x="5750" y="4875"/>
                    <a:pt x="5531" y="5043"/>
                    <a:pt x="5329" y="5227"/>
                  </a:cubicBezTo>
                  <a:cubicBezTo>
                    <a:pt x="4917" y="5590"/>
                    <a:pt x="4506" y="5951"/>
                    <a:pt x="4506" y="5951"/>
                  </a:cubicBezTo>
                  <a:cubicBezTo>
                    <a:pt x="4506" y="5951"/>
                    <a:pt x="6332" y="7760"/>
                    <a:pt x="6332" y="7760"/>
                  </a:cubicBezTo>
                  <a:close/>
                  <a:moveTo>
                    <a:pt x="3699" y="5153"/>
                  </a:moveTo>
                  <a:cubicBezTo>
                    <a:pt x="3699" y="5153"/>
                    <a:pt x="4119" y="4784"/>
                    <a:pt x="4538" y="4415"/>
                  </a:cubicBezTo>
                  <a:cubicBezTo>
                    <a:pt x="4745" y="4227"/>
                    <a:pt x="4968" y="4057"/>
                    <a:pt x="5130" y="3924"/>
                  </a:cubicBezTo>
                  <a:cubicBezTo>
                    <a:pt x="5294" y="3793"/>
                    <a:pt x="5403" y="3705"/>
                    <a:pt x="5403" y="3705"/>
                  </a:cubicBezTo>
                  <a:lnTo>
                    <a:pt x="3649" y="1835"/>
                  </a:lnTo>
                  <a:cubicBezTo>
                    <a:pt x="3649" y="1835"/>
                    <a:pt x="3535" y="1927"/>
                    <a:pt x="3364" y="2064"/>
                  </a:cubicBezTo>
                  <a:cubicBezTo>
                    <a:pt x="3195" y="2202"/>
                    <a:pt x="2963" y="2379"/>
                    <a:pt x="2747" y="2575"/>
                  </a:cubicBezTo>
                  <a:cubicBezTo>
                    <a:pt x="2310" y="2959"/>
                    <a:pt x="1874" y="3343"/>
                    <a:pt x="1874" y="3343"/>
                  </a:cubicBezTo>
                  <a:cubicBezTo>
                    <a:pt x="1874" y="3343"/>
                    <a:pt x="3699" y="5153"/>
                    <a:pt x="3699" y="5153"/>
                  </a:cubicBezTo>
                  <a:close/>
                  <a:moveTo>
                    <a:pt x="19213" y="21600"/>
                  </a:moveTo>
                  <a:lnTo>
                    <a:pt x="0" y="3388"/>
                  </a:lnTo>
                  <a:cubicBezTo>
                    <a:pt x="0" y="3388"/>
                    <a:pt x="984" y="2521"/>
                    <a:pt x="1969" y="1653"/>
                  </a:cubicBezTo>
                  <a:cubicBezTo>
                    <a:pt x="2982" y="815"/>
                    <a:pt x="4017" y="0"/>
                    <a:pt x="4017" y="0"/>
                  </a:cubicBezTo>
                  <a:lnTo>
                    <a:pt x="21600" y="19568"/>
                  </a:lnTo>
                  <a:cubicBezTo>
                    <a:pt x="21600" y="19568"/>
                    <a:pt x="21448" y="19692"/>
                    <a:pt x="21219" y="19877"/>
                  </a:cubicBezTo>
                  <a:cubicBezTo>
                    <a:pt x="20994" y="20066"/>
                    <a:pt x="20674" y="20298"/>
                    <a:pt x="20384" y="20560"/>
                  </a:cubicBezTo>
                  <a:cubicBezTo>
                    <a:pt x="19799" y="21080"/>
                    <a:pt x="19213" y="21600"/>
                    <a:pt x="19213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0" name="Shape 10828">
              <a:extLst>
                <a:ext uri="{FF2B5EF4-FFF2-40B4-BE49-F238E27FC236}">
                  <a16:creationId xmlns:a16="http://schemas.microsoft.com/office/drawing/2014/main" xmlns="" id="{0BDE6DE0-ED2B-4273-940B-4EDDAC93BF12}"/>
                </a:ext>
              </a:extLst>
            </p:cNvPr>
            <p:cNvSpPr/>
            <p:nvPr/>
          </p:nvSpPr>
          <p:spPr>
            <a:xfrm>
              <a:off x="0" y="2770843"/>
              <a:ext cx="1959328" cy="1308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25" y="10816"/>
                  </a:moveTo>
                  <a:cubicBezTo>
                    <a:pt x="4425" y="10816"/>
                    <a:pt x="4383" y="11011"/>
                    <a:pt x="4319" y="11305"/>
                  </a:cubicBezTo>
                  <a:cubicBezTo>
                    <a:pt x="4252" y="11597"/>
                    <a:pt x="4174" y="11991"/>
                    <a:pt x="4105" y="12389"/>
                  </a:cubicBezTo>
                  <a:cubicBezTo>
                    <a:pt x="3961" y="13183"/>
                    <a:pt x="3816" y="13976"/>
                    <a:pt x="3816" y="13976"/>
                  </a:cubicBezTo>
                  <a:lnTo>
                    <a:pt x="5687" y="14710"/>
                  </a:lnTo>
                  <a:cubicBezTo>
                    <a:pt x="5687" y="14710"/>
                    <a:pt x="5825" y="13950"/>
                    <a:pt x="5963" y="13191"/>
                  </a:cubicBezTo>
                  <a:cubicBezTo>
                    <a:pt x="6028" y="12809"/>
                    <a:pt x="6104" y="12433"/>
                    <a:pt x="6168" y="12153"/>
                  </a:cubicBezTo>
                  <a:cubicBezTo>
                    <a:pt x="6229" y="11872"/>
                    <a:pt x="6270" y="11685"/>
                    <a:pt x="6270" y="11685"/>
                  </a:cubicBezTo>
                  <a:cubicBezTo>
                    <a:pt x="6270" y="11685"/>
                    <a:pt x="4425" y="10816"/>
                    <a:pt x="4425" y="10816"/>
                  </a:cubicBezTo>
                  <a:close/>
                  <a:moveTo>
                    <a:pt x="7263" y="12155"/>
                  </a:moveTo>
                  <a:cubicBezTo>
                    <a:pt x="7263" y="12155"/>
                    <a:pt x="7223" y="12337"/>
                    <a:pt x="7164" y="12611"/>
                  </a:cubicBezTo>
                  <a:cubicBezTo>
                    <a:pt x="7102" y="12884"/>
                    <a:pt x="7026" y="13251"/>
                    <a:pt x="6963" y="13624"/>
                  </a:cubicBezTo>
                  <a:cubicBezTo>
                    <a:pt x="6828" y="14365"/>
                    <a:pt x="6694" y="15107"/>
                    <a:pt x="6694" y="15107"/>
                  </a:cubicBezTo>
                  <a:lnTo>
                    <a:pt x="8564" y="15845"/>
                  </a:lnTo>
                  <a:cubicBezTo>
                    <a:pt x="8564" y="15845"/>
                    <a:pt x="8692" y="15137"/>
                    <a:pt x="8820" y="14430"/>
                  </a:cubicBezTo>
                  <a:cubicBezTo>
                    <a:pt x="8879" y="14074"/>
                    <a:pt x="8953" y="13725"/>
                    <a:pt x="9012" y="13464"/>
                  </a:cubicBezTo>
                  <a:cubicBezTo>
                    <a:pt x="9069" y="13202"/>
                    <a:pt x="9106" y="13028"/>
                    <a:pt x="9106" y="13028"/>
                  </a:cubicBezTo>
                  <a:cubicBezTo>
                    <a:pt x="9106" y="13028"/>
                    <a:pt x="7263" y="12155"/>
                    <a:pt x="7263" y="12155"/>
                  </a:cubicBezTo>
                  <a:close/>
                  <a:moveTo>
                    <a:pt x="10099" y="13500"/>
                  </a:moveTo>
                  <a:cubicBezTo>
                    <a:pt x="10099" y="13500"/>
                    <a:pt x="10062" y="13670"/>
                    <a:pt x="10007" y="13924"/>
                  </a:cubicBezTo>
                  <a:cubicBezTo>
                    <a:pt x="9950" y="14178"/>
                    <a:pt x="9877" y="14518"/>
                    <a:pt x="9819" y="14865"/>
                  </a:cubicBezTo>
                  <a:cubicBezTo>
                    <a:pt x="9695" y="15555"/>
                    <a:pt x="9570" y="16243"/>
                    <a:pt x="9570" y="16243"/>
                  </a:cubicBezTo>
                  <a:lnTo>
                    <a:pt x="11439" y="16987"/>
                  </a:lnTo>
                  <a:cubicBezTo>
                    <a:pt x="11439" y="16987"/>
                    <a:pt x="11557" y="16331"/>
                    <a:pt x="11675" y="15676"/>
                  </a:cubicBezTo>
                  <a:cubicBezTo>
                    <a:pt x="11729" y="15346"/>
                    <a:pt x="11801" y="15023"/>
                    <a:pt x="11854" y="14782"/>
                  </a:cubicBezTo>
                  <a:cubicBezTo>
                    <a:pt x="11907" y="14539"/>
                    <a:pt x="11942" y="14378"/>
                    <a:pt x="11942" y="14378"/>
                  </a:cubicBezTo>
                  <a:cubicBezTo>
                    <a:pt x="11942" y="14378"/>
                    <a:pt x="10099" y="13500"/>
                    <a:pt x="10099" y="13500"/>
                  </a:cubicBezTo>
                  <a:close/>
                  <a:moveTo>
                    <a:pt x="12934" y="14853"/>
                  </a:moveTo>
                  <a:cubicBezTo>
                    <a:pt x="12934" y="14853"/>
                    <a:pt x="12900" y="15009"/>
                    <a:pt x="12849" y="15244"/>
                  </a:cubicBezTo>
                  <a:cubicBezTo>
                    <a:pt x="12798" y="15480"/>
                    <a:pt x="12726" y="15792"/>
                    <a:pt x="12674" y="16113"/>
                  </a:cubicBezTo>
                  <a:cubicBezTo>
                    <a:pt x="12560" y="16751"/>
                    <a:pt x="12446" y="17388"/>
                    <a:pt x="12446" y="17388"/>
                  </a:cubicBezTo>
                  <a:lnTo>
                    <a:pt x="14313" y="18135"/>
                  </a:lnTo>
                  <a:cubicBezTo>
                    <a:pt x="14313" y="18135"/>
                    <a:pt x="14421" y="17532"/>
                    <a:pt x="14529" y="16928"/>
                  </a:cubicBezTo>
                  <a:cubicBezTo>
                    <a:pt x="14577" y="16624"/>
                    <a:pt x="14647" y="16330"/>
                    <a:pt x="14695" y="16106"/>
                  </a:cubicBezTo>
                  <a:cubicBezTo>
                    <a:pt x="14743" y="15884"/>
                    <a:pt x="14775" y="15735"/>
                    <a:pt x="14775" y="15735"/>
                  </a:cubicBezTo>
                  <a:cubicBezTo>
                    <a:pt x="14775" y="15735"/>
                    <a:pt x="12934" y="14853"/>
                    <a:pt x="12934" y="14853"/>
                  </a:cubicBezTo>
                  <a:close/>
                  <a:moveTo>
                    <a:pt x="15767" y="16211"/>
                  </a:moveTo>
                  <a:cubicBezTo>
                    <a:pt x="15767" y="16211"/>
                    <a:pt x="15736" y="16356"/>
                    <a:pt x="15689" y="16572"/>
                  </a:cubicBezTo>
                  <a:cubicBezTo>
                    <a:pt x="15644" y="16788"/>
                    <a:pt x="15574" y="17073"/>
                    <a:pt x="15528" y="17368"/>
                  </a:cubicBezTo>
                  <a:cubicBezTo>
                    <a:pt x="15424" y="17954"/>
                    <a:pt x="15319" y="18539"/>
                    <a:pt x="15319" y="18539"/>
                  </a:cubicBezTo>
                  <a:lnTo>
                    <a:pt x="17186" y="19291"/>
                  </a:lnTo>
                  <a:cubicBezTo>
                    <a:pt x="17186" y="19291"/>
                    <a:pt x="17284" y="18739"/>
                    <a:pt x="17381" y="18188"/>
                  </a:cubicBezTo>
                  <a:cubicBezTo>
                    <a:pt x="17424" y="17909"/>
                    <a:pt x="17492" y="17642"/>
                    <a:pt x="17534" y="17438"/>
                  </a:cubicBezTo>
                  <a:cubicBezTo>
                    <a:pt x="17578" y="17234"/>
                    <a:pt x="17607" y="17098"/>
                    <a:pt x="17607" y="17098"/>
                  </a:cubicBezTo>
                  <a:cubicBezTo>
                    <a:pt x="17607" y="17098"/>
                    <a:pt x="15767" y="16211"/>
                    <a:pt x="15767" y="16211"/>
                  </a:cubicBezTo>
                  <a:close/>
                  <a:moveTo>
                    <a:pt x="4815" y="9028"/>
                  </a:moveTo>
                  <a:lnTo>
                    <a:pt x="6642" y="9974"/>
                  </a:lnTo>
                  <a:cubicBezTo>
                    <a:pt x="6642" y="9974"/>
                    <a:pt x="6680" y="9785"/>
                    <a:pt x="6748" y="9507"/>
                  </a:cubicBezTo>
                  <a:cubicBezTo>
                    <a:pt x="6818" y="9231"/>
                    <a:pt x="6911" y="8863"/>
                    <a:pt x="7004" y="8495"/>
                  </a:cubicBezTo>
                  <a:cubicBezTo>
                    <a:pt x="7192" y="7758"/>
                    <a:pt x="7380" y="7022"/>
                    <a:pt x="7380" y="7022"/>
                  </a:cubicBezTo>
                  <a:lnTo>
                    <a:pt x="5585" y="5945"/>
                  </a:lnTo>
                  <a:cubicBezTo>
                    <a:pt x="5585" y="5945"/>
                    <a:pt x="5389" y="6714"/>
                    <a:pt x="5192" y="7483"/>
                  </a:cubicBezTo>
                  <a:cubicBezTo>
                    <a:pt x="5095" y="7867"/>
                    <a:pt x="4997" y="8252"/>
                    <a:pt x="4924" y="8540"/>
                  </a:cubicBezTo>
                  <a:cubicBezTo>
                    <a:pt x="4859" y="8833"/>
                    <a:pt x="4815" y="9028"/>
                    <a:pt x="4815" y="9028"/>
                  </a:cubicBezTo>
                  <a:close/>
                  <a:moveTo>
                    <a:pt x="8345" y="7603"/>
                  </a:moveTo>
                  <a:cubicBezTo>
                    <a:pt x="8345" y="7603"/>
                    <a:pt x="8163" y="8322"/>
                    <a:pt x="7980" y="9040"/>
                  </a:cubicBezTo>
                  <a:cubicBezTo>
                    <a:pt x="7889" y="9400"/>
                    <a:pt x="7798" y="9759"/>
                    <a:pt x="7729" y="10029"/>
                  </a:cubicBezTo>
                  <a:cubicBezTo>
                    <a:pt x="7663" y="10299"/>
                    <a:pt x="7626" y="10484"/>
                    <a:pt x="7626" y="10484"/>
                  </a:cubicBezTo>
                  <a:lnTo>
                    <a:pt x="9452" y="11434"/>
                  </a:lnTo>
                  <a:cubicBezTo>
                    <a:pt x="9452" y="11434"/>
                    <a:pt x="9486" y="11257"/>
                    <a:pt x="9551" y="11000"/>
                  </a:cubicBezTo>
                  <a:cubicBezTo>
                    <a:pt x="9617" y="10743"/>
                    <a:pt x="9704" y="10400"/>
                    <a:pt x="9790" y="10057"/>
                  </a:cubicBezTo>
                  <a:cubicBezTo>
                    <a:pt x="9965" y="9371"/>
                    <a:pt x="10139" y="8685"/>
                    <a:pt x="10139" y="8685"/>
                  </a:cubicBezTo>
                  <a:cubicBezTo>
                    <a:pt x="10139" y="8685"/>
                    <a:pt x="8345" y="7603"/>
                    <a:pt x="8345" y="7603"/>
                  </a:cubicBezTo>
                  <a:close/>
                  <a:moveTo>
                    <a:pt x="11104" y="9268"/>
                  </a:moveTo>
                  <a:cubicBezTo>
                    <a:pt x="11104" y="9268"/>
                    <a:pt x="10935" y="9936"/>
                    <a:pt x="10765" y="10605"/>
                  </a:cubicBezTo>
                  <a:cubicBezTo>
                    <a:pt x="10680" y="10939"/>
                    <a:pt x="10596" y="11273"/>
                    <a:pt x="10532" y="11524"/>
                  </a:cubicBezTo>
                  <a:cubicBezTo>
                    <a:pt x="10467" y="11773"/>
                    <a:pt x="10435" y="11946"/>
                    <a:pt x="10435" y="11946"/>
                  </a:cubicBezTo>
                  <a:lnTo>
                    <a:pt x="12261" y="12900"/>
                  </a:lnTo>
                  <a:cubicBezTo>
                    <a:pt x="12260" y="12900"/>
                    <a:pt x="12290" y="12735"/>
                    <a:pt x="12353" y="12499"/>
                  </a:cubicBezTo>
                  <a:cubicBezTo>
                    <a:pt x="12414" y="12261"/>
                    <a:pt x="12494" y="11943"/>
                    <a:pt x="12575" y="11626"/>
                  </a:cubicBezTo>
                  <a:cubicBezTo>
                    <a:pt x="12736" y="10990"/>
                    <a:pt x="12896" y="10355"/>
                    <a:pt x="12896" y="10355"/>
                  </a:cubicBezTo>
                  <a:cubicBezTo>
                    <a:pt x="12896" y="10355"/>
                    <a:pt x="11104" y="9268"/>
                    <a:pt x="11104" y="9268"/>
                  </a:cubicBezTo>
                  <a:close/>
                  <a:moveTo>
                    <a:pt x="13861" y="10941"/>
                  </a:moveTo>
                  <a:cubicBezTo>
                    <a:pt x="13861" y="10941"/>
                    <a:pt x="13705" y="11558"/>
                    <a:pt x="13549" y="12177"/>
                  </a:cubicBezTo>
                  <a:cubicBezTo>
                    <a:pt x="13470" y="12486"/>
                    <a:pt x="13392" y="12794"/>
                    <a:pt x="13333" y="13026"/>
                  </a:cubicBezTo>
                  <a:cubicBezTo>
                    <a:pt x="13271" y="13256"/>
                    <a:pt x="13243" y="13416"/>
                    <a:pt x="13243" y="13416"/>
                  </a:cubicBezTo>
                  <a:lnTo>
                    <a:pt x="15067" y="14374"/>
                  </a:lnTo>
                  <a:cubicBezTo>
                    <a:pt x="15067" y="14374"/>
                    <a:pt x="15095" y="14223"/>
                    <a:pt x="15153" y="14006"/>
                  </a:cubicBezTo>
                  <a:cubicBezTo>
                    <a:pt x="15209" y="13786"/>
                    <a:pt x="15283" y="13494"/>
                    <a:pt x="15358" y="13202"/>
                  </a:cubicBezTo>
                  <a:cubicBezTo>
                    <a:pt x="15504" y="12616"/>
                    <a:pt x="15652" y="12031"/>
                    <a:pt x="15652" y="12031"/>
                  </a:cubicBezTo>
                  <a:cubicBezTo>
                    <a:pt x="15652" y="12031"/>
                    <a:pt x="13861" y="10941"/>
                    <a:pt x="13861" y="10941"/>
                  </a:cubicBezTo>
                  <a:close/>
                  <a:moveTo>
                    <a:pt x="16615" y="12619"/>
                  </a:moveTo>
                  <a:cubicBezTo>
                    <a:pt x="16615" y="12619"/>
                    <a:pt x="16473" y="13187"/>
                    <a:pt x="16331" y="13755"/>
                  </a:cubicBezTo>
                  <a:cubicBezTo>
                    <a:pt x="16259" y="14039"/>
                    <a:pt x="16187" y="14322"/>
                    <a:pt x="16133" y="14534"/>
                  </a:cubicBezTo>
                  <a:cubicBezTo>
                    <a:pt x="16076" y="14745"/>
                    <a:pt x="16049" y="14891"/>
                    <a:pt x="16049" y="14891"/>
                  </a:cubicBezTo>
                  <a:lnTo>
                    <a:pt x="17872" y="15855"/>
                  </a:lnTo>
                  <a:cubicBezTo>
                    <a:pt x="17872" y="15855"/>
                    <a:pt x="17899" y="15717"/>
                    <a:pt x="17952" y="15519"/>
                  </a:cubicBezTo>
                  <a:cubicBezTo>
                    <a:pt x="18003" y="15319"/>
                    <a:pt x="18071" y="15051"/>
                    <a:pt x="18138" y="14785"/>
                  </a:cubicBezTo>
                  <a:cubicBezTo>
                    <a:pt x="18272" y="14249"/>
                    <a:pt x="18405" y="13713"/>
                    <a:pt x="18405" y="13713"/>
                  </a:cubicBezTo>
                  <a:cubicBezTo>
                    <a:pt x="18405" y="13713"/>
                    <a:pt x="16615" y="12619"/>
                    <a:pt x="16615" y="12619"/>
                  </a:cubicBezTo>
                  <a:close/>
                  <a:moveTo>
                    <a:pt x="19874" y="21600"/>
                  </a:moveTo>
                  <a:cubicBezTo>
                    <a:pt x="19874" y="21600"/>
                    <a:pt x="15568" y="20059"/>
                    <a:pt x="11263" y="18518"/>
                  </a:cubicBezTo>
                  <a:cubicBezTo>
                    <a:pt x="6953" y="17007"/>
                    <a:pt x="2643" y="15497"/>
                    <a:pt x="2643" y="15497"/>
                  </a:cubicBezTo>
                  <a:cubicBezTo>
                    <a:pt x="2643" y="15497"/>
                    <a:pt x="2392" y="14603"/>
                    <a:pt x="2087" y="13230"/>
                  </a:cubicBezTo>
                  <a:cubicBezTo>
                    <a:pt x="1930" y="12541"/>
                    <a:pt x="1750" y="11727"/>
                    <a:pt x="1562" y="10838"/>
                  </a:cubicBezTo>
                  <a:cubicBezTo>
                    <a:pt x="1379" y="9952"/>
                    <a:pt x="1215" y="9003"/>
                    <a:pt x="1043" y="8029"/>
                  </a:cubicBezTo>
                  <a:cubicBezTo>
                    <a:pt x="685" y="6077"/>
                    <a:pt x="452" y="4098"/>
                    <a:pt x="256" y="2560"/>
                  </a:cubicBezTo>
                  <a:cubicBezTo>
                    <a:pt x="157" y="1790"/>
                    <a:pt x="111" y="1161"/>
                    <a:pt x="65" y="708"/>
                  </a:cubicBezTo>
                  <a:cubicBezTo>
                    <a:pt x="23" y="258"/>
                    <a:pt x="0" y="0"/>
                    <a:pt x="0" y="0"/>
                  </a:cubicBezTo>
                  <a:cubicBezTo>
                    <a:pt x="0" y="0"/>
                    <a:pt x="5408" y="3535"/>
                    <a:pt x="10815" y="7069"/>
                  </a:cubicBezTo>
                  <a:cubicBezTo>
                    <a:pt x="16208" y="10655"/>
                    <a:pt x="21600" y="14241"/>
                    <a:pt x="21600" y="14241"/>
                  </a:cubicBezTo>
                  <a:cubicBezTo>
                    <a:pt x="21600" y="14241"/>
                    <a:pt x="21446" y="14745"/>
                    <a:pt x="21293" y="15248"/>
                  </a:cubicBezTo>
                  <a:cubicBezTo>
                    <a:pt x="21157" y="15761"/>
                    <a:pt x="21022" y="16276"/>
                    <a:pt x="21022" y="16276"/>
                  </a:cubicBezTo>
                  <a:lnTo>
                    <a:pt x="19425" y="15352"/>
                  </a:lnTo>
                  <a:cubicBezTo>
                    <a:pt x="19425" y="15352"/>
                    <a:pt x="19375" y="15553"/>
                    <a:pt x="19299" y="15855"/>
                  </a:cubicBezTo>
                  <a:cubicBezTo>
                    <a:pt x="19219" y="16154"/>
                    <a:pt x="19120" y="16557"/>
                    <a:pt x="19040" y="16970"/>
                  </a:cubicBezTo>
                  <a:cubicBezTo>
                    <a:pt x="18952" y="17379"/>
                    <a:pt x="18865" y="17788"/>
                    <a:pt x="18799" y="18094"/>
                  </a:cubicBezTo>
                  <a:cubicBezTo>
                    <a:pt x="18732" y="18400"/>
                    <a:pt x="18691" y="18605"/>
                    <a:pt x="18691" y="18605"/>
                  </a:cubicBezTo>
                  <a:lnTo>
                    <a:pt x="20293" y="19327"/>
                  </a:lnTo>
                  <a:cubicBezTo>
                    <a:pt x="20293" y="19327"/>
                    <a:pt x="20187" y="19895"/>
                    <a:pt x="20081" y="20463"/>
                  </a:cubicBezTo>
                  <a:cubicBezTo>
                    <a:pt x="20026" y="20746"/>
                    <a:pt x="19971" y="21029"/>
                    <a:pt x="19930" y="21241"/>
                  </a:cubicBezTo>
                  <a:cubicBezTo>
                    <a:pt x="19892" y="21455"/>
                    <a:pt x="19874" y="21600"/>
                    <a:pt x="19874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1" name="Shape 10829">
              <a:extLst>
                <a:ext uri="{FF2B5EF4-FFF2-40B4-BE49-F238E27FC236}">
                  <a16:creationId xmlns:a16="http://schemas.microsoft.com/office/drawing/2014/main" xmlns="" id="{9D72484C-B5C7-4D19-A78B-523B9D388497}"/>
                </a:ext>
              </a:extLst>
            </p:cNvPr>
            <p:cNvSpPr/>
            <p:nvPr/>
          </p:nvSpPr>
          <p:spPr>
            <a:xfrm>
              <a:off x="1237166" y="2280066"/>
              <a:ext cx="1184946" cy="878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76" y="18137"/>
                  </a:moveTo>
                  <a:cubicBezTo>
                    <a:pt x="16476" y="18137"/>
                    <a:pt x="16706" y="17760"/>
                    <a:pt x="16937" y="17385"/>
                  </a:cubicBezTo>
                  <a:cubicBezTo>
                    <a:pt x="17051" y="17196"/>
                    <a:pt x="17166" y="17008"/>
                    <a:pt x="17251" y="16866"/>
                  </a:cubicBezTo>
                  <a:cubicBezTo>
                    <a:pt x="17335" y="16722"/>
                    <a:pt x="17400" y="16637"/>
                    <a:pt x="17401" y="16638"/>
                  </a:cubicBezTo>
                  <a:lnTo>
                    <a:pt x="15955" y="14975"/>
                  </a:lnTo>
                  <a:cubicBezTo>
                    <a:pt x="15955" y="14975"/>
                    <a:pt x="15888" y="15064"/>
                    <a:pt x="15800" y="15211"/>
                  </a:cubicBezTo>
                  <a:cubicBezTo>
                    <a:pt x="15711" y="15358"/>
                    <a:pt x="15592" y="15554"/>
                    <a:pt x="15473" y="15750"/>
                  </a:cubicBezTo>
                  <a:cubicBezTo>
                    <a:pt x="15235" y="16140"/>
                    <a:pt x="14996" y="16531"/>
                    <a:pt x="14996" y="16531"/>
                  </a:cubicBezTo>
                  <a:cubicBezTo>
                    <a:pt x="14996" y="16531"/>
                    <a:pt x="16476" y="18137"/>
                    <a:pt x="16476" y="18137"/>
                  </a:cubicBezTo>
                  <a:close/>
                  <a:moveTo>
                    <a:pt x="14200" y="15665"/>
                  </a:moveTo>
                  <a:cubicBezTo>
                    <a:pt x="14200" y="15665"/>
                    <a:pt x="14443" y="15266"/>
                    <a:pt x="14686" y="14868"/>
                  </a:cubicBezTo>
                  <a:cubicBezTo>
                    <a:pt x="14807" y="14669"/>
                    <a:pt x="14928" y="14469"/>
                    <a:pt x="15019" y="14320"/>
                  </a:cubicBezTo>
                  <a:cubicBezTo>
                    <a:pt x="15111" y="14172"/>
                    <a:pt x="15178" y="14079"/>
                    <a:pt x="15178" y="14080"/>
                  </a:cubicBezTo>
                  <a:lnTo>
                    <a:pt x="13735" y="12414"/>
                  </a:lnTo>
                  <a:cubicBezTo>
                    <a:pt x="13735" y="12414"/>
                    <a:pt x="13668" y="12514"/>
                    <a:pt x="13569" y="12662"/>
                  </a:cubicBezTo>
                  <a:cubicBezTo>
                    <a:pt x="13475" y="12817"/>
                    <a:pt x="13350" y="13023"/>
                    <a:pt x="13225" y="13230"/>
                  </a:cubicBezTo>
                  <a:cubicBezTo>
                    <a:pt x="12973" y="13642"/>
                    <a:pt x="12722" y="14055"/>
                    <a:pt x="12722" y="14055"/>
                  </a:cubicBezTo>
                  <a:cubicBezTo>
                    <a:pt x="12722" y="14055"/>
                    <a:pt x="14200" y="15665"/>
                    <a:pt x="14200" y="15665"/>
                  </a:cubicBezTo>
                  <a:close/>
                  <a:moveTo>
                    <a:pt x="11926" y="13188"/>
                  </a:moveTo>
                  <a:cubicBezTo>
                    <a:pt x="11926" y="13188"/>
                    <a:pt x="12182" y="12768"/>
                    <a:pt x="12438" y="12347"/>
                  </a:cubicBezTo>
                  <a:cubicBezTo>
                    <a:pt x="12565" y="12136"/>
                    <a:pt x="12693" y="11927"/>
                    <a:pt x="12788" y="11769"/>
                  </a:cubicBezTo>
                  <a:cubicBezTo>
                    <a:pt x="12889" y="11617"/>
                    <a:pt x="12957" y="11517"/>
                    <a:pt x="12957" y="11517"/>
                  </a:cubicBezTo>
                  <a:lnTo>
                    <a:pt x="11516" y="9848"/>
                  </a:lnTo>
                  <a:cubicBezTo>
                    <a:pt x="11516" y="9848"/>
                    <a:pt x="11446" y="9952"/>
                    <a:pt x="11341" y="10108"/>
                  </a:cubicBezTo>
                  <a:cubicBezTo>
                    <a:pt x="11242" y="10272"/>
                    <a:pt x="11110" y="10489"/>
                    <a:pt x="10978" y="10706"/>
                  </a:cubicBezTo>
                  <a:cubicBezTo>
                    <a:pt x="10714" y="11141"/>
                    <a:pt x="10450" y="11576"/>
                    <a:pt x="10450" y="11576"/>
                  </a:cubicBezTo>
                  <a:cubicBezTo>
                    <a:pt x="10450" y="11576"/>
                    <a:pt x="11926" y="13188"/>
                    <a:pt x="11926" y="13188"/>
                  </a:cubicBezTo>
                  <a:close/>
                  <a:moveTo>
                    <a:pt x="9654" y="10706"/>
                  </a:moveTo>
                  <a:cubicBezTo>
                    <a:pt x="9654" y="10706"/>
                    <a:pt x="9923" y="10263"/>
                    <a:pt x="10192" y="9821"/>
                  </a:cubicBezTo>
                  <a:cubicBezTo>
                    <a:pt x="10327" y="9600"/>
                    <a:pt x="10461" y="9380"/>
                    <a:pt x="10562" y="9214"/>
                  </a:cubicBezTo>
                  <a:cubicBezTo>
                    <a:pt x="10669" y="9055"/>
                    <a:pt x="10740" y="8949"/>
                    <a:pt x="10740" y="8949"/>
                  </a:cubicBezTo>
                  <a:lnTo>
                    <a:pt x="9301" y="7278"/>
                  </a:lnTo>
                  <a:cubicBezTo>
                    <a:pt x="9301" y="7278"/>
                    <a:pt x="9227" y="7388"/>
                    <a:pt x="9117" y="7551"/>
                  </a:cubicBezTo>
                  <a:cubicBezTo>
                    <a:pt x="9013" y="7722"/>
                    <a:pt x="8873" y="7950"/>
                    <a:pt x="8734" y="8178"/>
                  </a:cubicBezTo>
                  <a:cubicBezTo>
                    <a:pt x="8457" y="8634"/>
                    <a:pt x="8179" y="9090"/>
                    <a:pt x="8179" y="9090"/>
                  </a:cubicBezTo>
                  <a:cubicBezTo>
                    <a:pt x="8179" y="9090"/>
                    <a:pt x="9654" y="10706"/>
                    <a:pt x="9654" y="10706"/>
                  </a:cubicBezTo>
                  <a:close/>
                  <a:moveTo>
                    <a:pt x="7386" y="8220"/>
                  </a:moveTo>
                  <a:cubicBezTo>
                    <a:pt x="7386" y="8220"/>
                    <a:pt x="7667" y="7756"/>
                    <a:pt x="7950" y="7291"/>
                  </a:cubicBezTo>
                  <a:cubicBezTo>
                    <a:pt x="8225" y="6820"/>
                    <a:pt x="8527" y="6378"/>
                    <a:pt x="8526" y="6378"/>
                  </a:cubicBezTo>
                  <a:lnTo>
                    <a:pt x="7088" y="4704"/>
                  </a:lnTo>
                  <a:cubicBezTo>
                    <a:pt x="7088" y="4704"/>
                    <a:pt x="6776" y="5158"/>
                    <a:pt x="6493" y="5644"/>
                  </a:cubicBezTo>
                  <a:cubicBezTo>
                    <a:pt x="6203" y="6123"/>
                    <a:pt x="5913" y="6601"/>
                    <a:pt x="5913" y="6601"/>
                  </a:cubicBezTo>
                  <a:cubicBezTo>
                    <a:pt x="5913" y="6601"/>
                    <a:pt x="7386" y="8220"/>
                    <a:pt x="7386" y="8220"/>
                  </a:cubicBezTo>
                  <a:close/>
                  <a:moveTo>
                    <a:pt x="17960" y="15817"/>
                  </a:moveTo>
                  <a:lnTo>
                    <a:pt x="18930" y="14372"/>
                  </a:lnTo>
                  <a:lnTo>
                    <a:pt x="17541" y="12625"/>
                  </a:lnTo>
                  <a:lnTo>
                    <a:pt x="16535" y="14123"/>
                  </a:lnTo>
                  <a:cubicBezTo>
                    <a:pt x="16535" y="14123"/>
                    <a:pt x="17960" y="15817"/>
                    <a:pt x="17960" y="15817"/>
                  </a:cubicBezTo>
                  <a:close/>
                  <a:moveTo>
                    <a:pt x="15767" y="13209"/>
                  </a:moveTo>
                  <a:lnTo>
                    <a:pt x="16793" y="11683"/>
                  </a:lnTo>
                  <a:lnTo>
                    <a:pt x="15407" y="9931"/>
                  </a:lnTo>
                  <a:lnTo>
                    <a:pt x="14344" y="11512"/>
                  </a:lnTo>
                  <a:cubicBezTo>
                    <a:pt x="14344" y="11512"/>
                    <a:pt x="15767" y="13209"/>
                    <a:pt x="15767" y="13209"/>
                  </a:cubicBezTo>
                  <a:close/>
                  <a:moveTo>
                    <a:pt x="13579" y="10597"/>
                  </a:moveTo>
                  <a:lnTo>
                    <a:pt x="14662" y="8989"/>
                  </a:lnTo>
                  <a:lnTo>
                    <a:pt x="13276" y="7234"/>
                  </a:lnTo>
                  <a:cubicBezTo>
                    <a:pt x="13276" y="7234"/>
                    <a:pt x="13201" y="7331"/>
                    <a:pt x="13098" y="7490"/>
                  </a:cubicBezTo>
                  <a:cubicBezTo>
                    <a:pt x="12994" y="7647"/>
                    <a:pt x="12855" y="7855"/>
                    <a:pt x="12715" y="8064"/>
                  </a:cubicBezTo>
                  <a:cubicBezTo>
                    <a:pt x="12436" y="8480"/>
                    <a:pt x="12157" y="8897"/>
                    <a:pt x="12157" y="8897"/>
                  </a:cubicBezTo>
                  <a:cubicBezTo>
                    <a:pt x="12157" y="8897"/>
                    <a:pt x="13579" y="10597"/>
                    <a:pt x="13579" y="10597"/>
                  </a:cubicBezTo>
                  <a:close/>
                  <a:moveTo>
                    <a:pt x="11392" y="7981"/>
                  </a:moveTo>
                  <a:cubicBezTo>
                    <a:pt x="11392" y="7981"/>
                    <a:pt x="11676" y="7557"/>
                    <a:pt x="11960" y="7133"/>
                  </a:cubicBezTo>
                  <a:cubicBezTo>
                    <a:pt x="12102" y="6921"/>
                    <a:pt x="12243" y="6709"/>
                    <a:pt x="12349" y="6549"/>
                  </a:cubicBezTo>
                  <a:cubicBezTo>
                    <a:pt x="12454" y="6388"/>
                    <a:pt x="12531" y="6289"/>
                    <a:pt x="12531" y="6289"/>
                  </a:cubicBezTo>
                  <a:lnTo>
                    <a:pt x="11149" y="4533"/>
                  </a:lnTo>
                  <a:cubicBezTo>
                    <a:pt x="11149" y="4533"/>
                    <a:pt x="11068" y="4633"/>
                    <a:pt x="10960" y="4800"/>
                  </a:cubicBezTo>
                  <a:cubicBezTo>
                    <a:pt x="10850" y="4964"/>
                    <a:pt x="10704" y="5183"/>
                    <a:pt x="10558" y="5403"/>
                  </a:cubicBezTo>
                  <a:cubicBezTo>
                    <a:pt x="10265" y="5840"/>
                    <a:pt x="9971" y="6278"/>
                    <a:pt x="9971" y="6278"/>
                  </a:cubicBezTo>
                  <a:cubicBezTo>
                    <a:pt x="9971" y="6278"/>
                    <a:pt x="11392" y="7981"/>
                    <a:pt x="11392" y="7981"/>
                  </a:cubicBezTo>
                  <a:close/>
                  <a:moveTo>
                    <a:pt x="9208" y="5360"/>
                  </a:moveTo>
                  <a:cubicBezTo>
                    <a:pt x="9208" y="5360"/>
                    <a:pt x="9506" y="4914"/>
                    <a:pt x="9803" y="4469"/>
                  </a:cubicBezTo>
                  <a:cubicBezTo>
                    <a:pt x="9952" y="4247"/>
                    <a:pt x="10101" y="4024"/>
                    <a:pt x="10213" y="3857"/>
                  </a:cubicBezTo>
                  <a:cubicBezTo>
                    <a:pt x="10322" y="3688"/>
                    <a:pt x="10405" y="3587"/>
                    <a:pt x="10405" y="3587"/>
                  </a:cubicBezTo>
                  <a:lnTo>
                    <a:pt x="9024" y="1828"/>
                  </a:lnTo>
                  <a:cubicBezTo>
                    <a:pt x="9024" y="1827"/>
                    <a:pt x="8940" y="1933"/>
                    <a:pt x="8825" y="2105"/>
                  </a:cubicBezTo>
                  <a:cubicBezTo>
                    <a:pt x="8710" y="2278"/>
                    <a:pt x="8557" y="2507"/>
                    <a:pt x="8404" y="2737"/>
                  </a:cubicBezTo>
                  <a:cubicBezTo>
                    <a:pt x="8097" y="3196"/>
                    <a:pt x="7790" y="3654"/>
                    <a:pt x="7790" y="3654"/>
                  </a:cubicBezTo>
                  <a:cubicBezTo>
                    <a:pt x="7790" y="3654"/>
                    <a:pt x="9208" y="5360"/>
                    <a:pt x="9208" y="5360"/>
                  </a:cubicBezTo>
                  <a:close/>
                  <a:moveTo>
                    <a:pt x="18278" y="21600"/>
                  </a:moveTo>
                  <a:cubicBezTo>
                    <a:pt x="18278" y="21600"/>
                    <a:pt x="13698" y="16804"/>
                    <a:pt x="9118" y="12009"/>
                  </a:cubicBezTo>
                  <a:cubicBezTo>
                    <a:pt x="4559" y="7177"/>
                    <a:pt x="0" y="2344"/>
                    <a:pt x="0" y="2344"/>
                  </a:cubicBezTo>
                  <a:cubicBezTo>
                    <a:pt x="0" y="2344"/>
                    <a:pt x="578" y="2148"/>
                    <a:pt x="1446" y="1853"/>
                  </a:cubicBezTo>
                  <a:cubicBezTo>
                    <a:pt x="2309" y="1570"/>
                    <a:pt x="3433" y="1197"/>
                    <a:pt x="4596" y="928"/>
                  </a:cubicBezTo>
                  <a:cubicBezTo>
                    <a:pt x="5748" y="646"/>
                    <a:pt x="6865" y="381"/>
                    <a:pt x="7714" y="226"/>
                  </a:cubicBezTo>
                  <a:cubicBezTo>
                    <a:pt x="8566" y="91"/>
                    <a:pt x="9135" y="0"/>
                    <a:pt x="9135" y="0"/>
                  </a:cubicBezTo>
                  <a:cubicBezTo>
                    <a:pt x="9135" y="0"/>
                    <a:pt x="12244" y="4082"/>
                    <a:pt x="15354" y="8165"/>
                  </a:cubicBezTo>
                  <a:cubicBezTo>
                    <a:pt x="18477" y="12228"/>
                    <a:pt x="21600" y="16292"/>
                    <a:pt x="21600" y="16292"/>
                  </a:cubicBezTo>
                  <a:cubicBezTo>
                    <a:pt x="21600" y="16292"/>
                    <a:pt x="21331" y="16671"/>
                    <a:pt x="21062" y="17050"/>
                  </a:cubicBezTo>
                  <a:cubicBezTo>
                    <a:pt x="20809" y="17449"/>
                    <a:pt x="20556" y="17848"/>
                    <a:pt x="20556" y="17848"/>
                  </a:cubicBezTo>
                  <a:lnTo>
                    <a:pt x="19354" y="16388"/>
                  </a:lnTo>
                  <a:cubicBezTo>
                    <a:pt x="19354" y="16388"/>
                    <a:pt x="18980" y="16938"/>
                    <a:pt x="18607" y="17488"/>
                  </a:cubicBezTo>
                  <a:cubicBezTo>
                    <a:pt x="18415" y="17758"/>
                    <a:pt x="18233" y="18039"/>
                    <a:pt x="18106" y="18260"/>
                  </a:cubicBezTo>
                  <a:cubicBezTo>
                    <a:pt x="17975" y="18477"/>
                    <a:pt x="17887" y="18621"/>
                    <a:pt x="17887" y="18621"/>
                  </a:cubicBezTo>
                  <a:lnTo>
                    <a:pt x="19181" y="20056"/>
                  </a:lnTo>
                  <a:cubicBezTo>
                    <a:pt x="19181" y="20056"/>
                    <a:pt x="18278" y="21600"/>
                    <a:pt x="18278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2" name="Shape 10830">
              <a:extLst>
                <a:ext uri="{FF2B5EF4-FFF2-40B4-BE49-F238E27FC236}">
                  <a16:creationId xmlns:a16="http://schemas.microsoft.com/office/drawing/2014/main" xmlns="" id="{D242EEFE-9E10-4FD2-BF94-2979EE6C296D}"/>
                </a:ext>
              </a:extLst>
            </p:cNvPr>
            <p:cNvSpPr/>
            <p:nvPr/>
          </p:nvSpPr>
          <p:spPr>
            <a:xfrm>
              <a:off x="449878" y="3946662"/>
              <a:ext cx="1331768" cy="7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8" y="20109"/>
                  </a:moveTo>
                  <a:lnTo>
                    <a:pt x="18040" y="17886"/>
                  </a:lnTo>
                  <a:lnTo>
                    <a:pt x="16353" y="17710"/>
                  </a:lnTo>
                  <a:lnTo>
                    <a:pt x="16289" y="20016"/>
                  </a:lnTo>
                  <a:cubicBezTo>
                    <a:pt x="16289" y="20016"/>
                    <a:pt x="17978" y="20109"/>
                    <a:pt x="17978" y="20109"/>
                  </a:cubicBezTo>
                  <a:close/>
                  <a:moveTo>
                    <a:pt x="15380" y="19963"/>
                  </a:moveTo>
                  <a:cubicBezTo>
                    <a:pt x="15380" y="19963"/>
                    <a:pt x="15391" y="19271"/>
                    <a:pt x="15409" y="18233"/>
                  </a:cubicBezTo>
                  <a:cubicBezTo>
                    <a:pt x="15402" y="17192"/>
                    <a:pt x="15514" y="15821"/>
                    <a:pt x="15563" y="14442"/>
                  </a:cubicBezTo>
                  <a:cubicBezTo>
                    <a:pt x="15603" y="13060"/>
                    <a:pt x="15749" y="11703"/>
                    <a:pt x="15817" y="10674"/>
                  </a:cubicBezTo>
                  <a:cubicBezTo>
                    <a:pt x="15855" y="10162"/>
                    <a:pt x="15887" y="9735"/>
                    <a:pt x="15909" y="9435"/>
                  </a:cubicBezTo>
                  <a:cubicBezTo>
                    <a:pt x="15928" y="9136"/>
                    <a:pt x="15950" y="8967"/>
                    <a:pt x="15949" y="8967"/>
                  </a:cubicBezTo>
                  <a:lnTo>
                    <a:pt x="14284" y="8481"/>
                  </a:lnTo>
                  <a:cubicBezTo>
                    <a:pt x="14284" y="8481"/>
                    <a:pt x="14260" y="8655"/>
                    <a:pt x="14240" y="8965"/>
                  </a:cubicBezTo>
                  <a:cubicBezTo>
                    <a:pt x="14217" y="9275"/>
                    <a:pt x="14184" y="9718"/>
                    <a:pt x="14145" y="10249"/>
                  </a:cubicBezTo>
                  <a:cubicBezTo>
                    <a:pt x="14076" y="11313"/>
                    <a:pt x="13923" y="12719"/>
                    <a:pt x="13881" y="14150"/>
                  </a:cubicBezTo>
                  <a:cubicBezTo>
                    <a:pt x="13848" y="14863"/>
                    <a:pt x="13814" y="15576"/>
                    <a:pt x="13783" y="16244"/>
                  </a:cubicBezTo>
                  <a:cubicBezTo>
                    <a:pt x="13766" y="16578"/>
                    <a:pt x="13750" y="16901"/>
                    <a:pt x="13735" y="17207"/>
                  </a:cubicBezTo>
                  <a:cubicBezTo>
                    <a:pt x="13730" y="17515"/>
                    <a:pt x="13725" y="17806"/>
                    <a:pt x="13721" y="18075"/>
                  </a:cubicBezTo>
                  <a:cubicBezTo>
                    <a:pt x="13703" y="19149"/>
                    <a:pt x="13691" y="19866"/>
                    <a:pt x="13691" y="19866"/>
                  </a:cubicBezTo>
                  <a:cubicBezTo>
                    <a:pt x="13691" y="19866"/>
                    <a:pt x="15380" y="19963"/>
                    <a:pt x="15380" y="19963"/>
                  </a:cubicBezTo>
                  <a:close/>
                  <a:moveTo>
                    <a:pt x="12781" y="19812"/>
                  </a:moveTo>
                  <a:cubicBezTo>
                    <a:pt x="12782" y="19812"/>
                    <a:pt x="12804" y="16891"/>
                    <a:pt x="12975" y="13991"/>
                  </a:cubicBezTo>
                  <a:cubicBezTo>
                    <a:pt x="13018" y="12535"/>
                    <a:pt x="13174" y="11102"/>
                    <a:pt x="13243" y="10018"/>
                  </a:cubicBezTo>
                  <a:cubicBezTo>
                    <a:pt x="13284" y="9477"/>
                    <a:pt x="13318" y="9027"/>
                    <a:pt x="13341" y="8711"/>
                  </a:cubicBezTo>
                  <a:cubicBezTo>
                    <a:pt x="13361" y="8395"/>
                    <a:pt x="13386" y="8218"/>
                    <a:pt x="13386" y="8218"/>
                  </a:cubicBezTo>
                  <a:lnTo>
                    <a:pt x="11721" y="7727"/>
                  </a:lnTo>
                  <a:cubicBezTo>
                    <a:pt x="11721" y="7727"/>
                    <a:pt x="11694" y="7910"/>
                    <a:pt x="11673" y="8237"/>
                  </a:cubicBezTo>
                  <a:cubicBezTo>
                    <a:pt x="11649" y="8563"/>
                    <a:pt x="11614" y="9029"/>
                    <a:pt x="11572" y="9588"/>
                  </a:cubicBezTo>
                  <a:cubicBezTo>
                    <a:pt x="11501" y="10709"/>
                    <a:pt x="11339" y="12190"/>
                    <a:pt x="11294" y="13695"/>
                  </a:cubicBezTo>
                  <a:cubicBezTo>
                    <a:pt x="11238" y="15198"/>
                    <a:pt x="11125" y="16693"/>
                    <a:pt x="11124" y="17826"/>
                  </a:cubicBezTo>
                  <a:cubicBezTo>
                    <a:pt x="11106" y="18956"/>
                    <a:pt x="11093" y="19709"/>
                    <a:pt x="11093" y="19709"/>
                  </a:cubicBezTo>
                  <a:cubicBezTo>
                    <a:pt x="11093" y="19709"/>
                    <a:pt x="12781" y="19812"/>
                    <a:pt x="12781" y="19812"/>
                  </a:cubicBezTo>
                  <a:close/>
                  <a:moveTo>
                    <a:pt x="10182" y="19653"/>
                  </a:moveTo>
                  <a:cubicBezTo>
                    <a:pt x="10182" y="19653"/>
                    <a:pt x="10195" y="18886"/>
                    <a:pt x="10215" y="17736"/>
                  </a:cubicBezTo>
                  <a:cubicBezTo>
                    <a:pt x="10218" y="16584"/>
                    <a:pt x="10330" y="15063"/>
                    <a:pt x="10388" y="13534"/>
                  </a:cubicBezTo>
                  <a:cubicBezTo>
                    <a:pt x="10417" y="12769"/>
                    <a:pt x="10459" y="12008"/>
                    <a:pt x="10523" y="11298"/>
                  </a:cubicBezTo>
                  <a:cubicBezTo>
                    <a:pt x="10577" y="10588"/>
                    <a:pt x="10628" y="9924"/>
                    <a:pt x="10672" y="9355"/>
                  </a:cubicBezTo>
                  <a:cubicBezTo>
                    <a:pt x="10714" y="8786"/>
                    <a:pt x="10750" y="8312"/>
                    <a:pt x="10775" y="7981"/>
                  </a:cubicBezTo>
                  <a:cubicBezTo>
                    <a:pt x="10798" y="7648"/>
                    <a:pt x="10824" y="7462"/>
                    <a:pt x="10825" y="7462"/>
                  </a:cubicBezTo>
                  <a:lnTo>
                    <a:pt x="9160" y="6967"/>
                  </a:lnTo>
                  <a:cubicBezTo>
                    <a:pt x="9160" y="6967"/>
                    <a:pt x="9134" y="7160"/>
                    <a:pt x="9108" y="7502"/>
                  </a:cubicBezTo>
                  <a:cubicBezTo>
                    <a:pt x="9082" y="7844"/>
                    <a:pt x="9045" y="8334"/>
                    <a:pt x="9000" y="8921"/>
                  </a:cubicBezTo>
                  <a:cubicBezTo>
                    <a:pt x="8956" y="9508"/>
                    <a:pt x="8903" y="10192"/>
                    <a:pt x="8847" y="10927"/>
                  </a:cubicBezTo>
                  <a:cubicBezTo>
                    <a:pt x="8819" y="11294"/>
                    <a:pt x="8790" y="11673"/>
                    <a:pt x="8760" y="12058"/>
                  </a:cubicBezTo>
                  <a:cubicBezTo>
                    <a:pt x="8743" y="12446"/>
                    <a:pt x="8725" y="12840"/>
                    <a:pt x="8707" y="13233"/>
                  </a:cubicBezTo>
                  <a:cubicBezTo>
                    <a:pt x="8646" y="14810"/>
                    <a:pt x="8534" y="16381"/>
                    <a:pt x="8527" y="17569"/>
                  </a:cubicBezTo>
                  <a:cubicBezTo>
                    <a:pt x="8507" y="18755"/>
                    <a:pt x="8494" y="19546"/>
                    <a:pt x="8494" y="19546"/>
                  </a:cubicBezTo>
                  <a:cubicBezTo>
                    <a:pt x="8494" y="19546"/>
                    <a:pt x="10182" y="19653"/>
                    <a:pt x="10182" y="19653"/>
                  </a:cubicBezTo>
                  <a:close/>
                  <a:moveTo>
                    <a:pt x="7585" y="19488"/>
                  </a:moveTo>
                  <a:cubicBezTo>
                    <a:pt x="7585" y="19488"/>
                    <a:pt x="7598" y="18684"/>
                    <a:pt x="7618" y="17478"/>
                  </a:cubicBezTo>
                  <a:cubicBezTo>
                    <a:pt x="7627" y="16272"/>
                    <a:pt x="7739" y="14674"/>
                    <a:pt x="7802" y="13071"/>
                  </a:cubicBezTo>
                  <a:cubicBezTo>
                    <a:pt x="7820" y="12671"/>
                    <a:pt x="7838" y="12270"/>
                    <a:pt x="7856" y="11875"/>
                  </a:cubicBezTo>
                  <a:cubicBezTo>
                    <a:pt x="7886" y="11485"/>
                    <a:pt x="7916" y="11098"/>
                    <a:pt x="7945" y="10725"/>
                  </a:cubicBezTo>
                  <a:cubicBezTo>
                    <a:pt x="8002" y="9979"/>
                    <a:pt x="8055" y="9282"/>
                    <a:pt x="8100" y="8685"/>
                  </a:cubicBezTo>
                  <a:cubicBezTo>
                    <a:pt x="8146" y="8088"/>
                    <a:pt x="8183" y="7591"/>
                    <a:pt x="8210" y="7243"/>
                  </a:cubicBezTo>
                  <a:cubicBezTo>
                    <a:pt x="8238" y="6895"/>
                    <a:pt x="8263" y="6699"/>
                    <a:pt x="8263" y="6699"/>
                  </a:cubicBezTo>
                  <a:lnTo>
                    <a:pt x="6598" y="6200"/>
                  </a:lnTo>
                  <a:cubicBezTo>
                    <a:pt x="6598" y="6200"/>
                    <a:pt x="6577" y="6403"/>
                    <a:pt x="6542" y="6759"/>
                  </a:cubicBezTo>
                  <a:cubicBezTo>
                    <a:pt x="6514" y="7119"/>
                    <a:pt x="6475" y="7631"/>
                    <a:pt x="6429" y="8247"/>
                  </a:cubicBezTo>
                  <a:cubicBezTo>
                    <a:pt x="6382" y="8862"/>
                    <a:pt x="6327" y="9580"/>
                    <a:pt x="6268" y="10349"/>
                  </a:cubicBezTo>
                  <a:cubicBezTo>
                    <a:pt x="6239" y="10733"/>
                    <a:pt x="6209" y="11131"/>
                    <a:pt x="6178" y="11535"/>
                  </a:cubicBezTo>
                  <a:cubicBezTo>
                    <a:pt x="6159" y="11941"/>
                    <a:pt x="6139" y="12354"/>
                    <a:pt x="6120" y="12766"/>
                  </a:cubicBezTo>
                  <a:cubicBezTo>
                    <a:pt x="6054" y="14417"/>
                    <a:pt x="5943" y="16064"/>
                    <a:pt x="5931" y="17307"/>
                  </a:cubicBezTo>
                  <a:cubicBezTo>
                    <a:pt x="5910" y="18550"/>
                    <a:pt x="5896" y="19377"/>
                    <a:pt x="5896" y="19377"/>
                  </a:cubicBezTo>
                  <a:cubicBezTo>
                    <a:pt x="5896" y="19377"/>
                    <a:pt x="7585" y="19488"/>
                    <a:pt x="7585" y="19488"/>
                  </a:cubicBezTo>
                  <a:close/>
                  <a:moveTo>
                    <a:pt x="18664" y="8473"/>
                  </a:moveTo>
                  <a:lnTo>
                    <a:pt x="18918" y="6308"/>
                  </a:lnTo>
                  <a:lnTo>
                    <a:pt x="17265" y="5696"/>
                  </a:lnTo>
                  <a:lnTo>
                    <a:pt x="17002" y="7943"/>
                  </a:lnTo>
                  <a:cubicBezTo>
                    <a:pt x="17002" y="7943"/>
                    <a:pt x="18664" y="8473"/>
                    <a:pt x="18664" y="8473"/>
                  </a:cubicBezTo>
                  <a:close/>
                  <a:moveTo>
                    <a:pt x="16106" y="7657"/>
                  </a:moveTo>
                  <a:lnTo>
                    <a:pt x="16375" y="5365"/>
                  </a:lnTo>
                  <a:lnTo>
                    <a:pt x="14723" y="4749"/>
                  </a:lnTo>
                  <a:lnTo>
                    <a:pt x="14445" y="7124"/>
                  </a:lnTo>
                  <a:cubicBezTo>
                    <a:pt x="14445" y="7124"/>
                    <a:pt x="16106" y="7657"/>
                    <a:pt x="16106" y="7657"/>
                  </a:cubicBezTo>
                  <a:close/>
                  <a:moveTo>
                    <a:pt x="13551" y="6835"/>
                  </a:moveTo>
                  <a:lnTo>
                    <a:pt x="13833" y="4416"/>
                  </a:lnTo>
                  <a:lnTo>
                    <a:pt x="12180" y="3795"/>
                  </a:lnTo>
                  <a:lnTo>
                    <a:pt x="11890" y="6297"/>
                  </a:lnTo>
                  <a:cubicBezTo>
                    <a:pt x="11890" y="6297"/>
                    <a:pt x="13551" y="6835"/>
                    <a:pt x="13551" y="6835"/>
                  </a:cubicBezTo>
                  <a:close/>
                  <a:moveTo>
                    <a:pt x="10996" y="6006"/>
                  </a:moveTo>
                  <a:lnTo>
                    <a:pt x="11291" y="3460"/>
                  </a:lnTo>
                  <a:lnTo>
                    <a:pt x="9639" y="2836"/>
                  </a:lnTo>
                  <a:lnTo>
                    <a:pt x="9335" y="5464"/>
                  </a:lnTo>
                  <a:cubicBezTo>
                    <a:pt x="9335" y="5464"/>
                    <a:pt x="10996" y="6006"/>
                    <a:pt x="10996" y="6006"/>
                  </a:cubicBezTo>
                  <a:close/>
                  <a:moveTo>
                    <a:pt x="8441" y="5171"/>
                  </a:moveTo>
                  <a:lnTo>
                    <a:pt x="8751" y="2498"/>
                  </a:lnTo>
                  <a:lnTo>
                    <a:pt x="7100" y="1870"/>
                  </a:lnTo>
                  <a:lnTo>
                    <a:pt x="6781" y="4624"/>
                  </a:lnTo>
                  <a:cubicBezTo>
                    <a:pt x="6781" y="4624"/>
                    <a:pt x="8441" y="5171"/>
                    <a:pt x="8441" y="5171"/>
                  </a:cubicBezTo>
                  <a:close/>
                  <a:moveTo>
                    <a:pt x="16839" y="9300"/>
                  </a:moveTo>
                  <a:lnTo>
                    <a:pt x="16639" y="11573"/>
                  </a:lnTo>
                  <a:lnTo>
                    <a:pt x="18313" y="11970"/>
                  </a:lnTo>
                  <a:lnTo>
                    <a:pt x="18505" y="9779"/>
                  </a:lnTo>
                  <a:cubicBezTo>
                    <a:pt x="18505" y="9779"/>
                    <a:pt x="16839" y="9300"/>
                    <a:pt x="16839" y="9300"/>
                  </a:cubicBezTo>
                  <a:close/>
                  <a:moveTo>
                    <a:pt x="16532" y="13470"/>
                  </a:moveTo>
                  <a:lnTo>
                    <a:pt x="16401" y="15762"/>
                  </a:lnTo>
                  <a:lnTo>
                    <a:pt x="18085" y="16008"/>
                  </a:lnTo>
                  <a:lnTo>
                    <a:pt x="18212" y="13799"/>
                  </a:lnTo>
                  <a:cubicBezTo>
                    <a:pt x="18212" y="13799"/>
                    <a:pt x="16532" y="13470"/>
                    <a:pt x="16532" y="13470"/>
                  </a:cubicBezTo>
                  <a:close/>
                  <a:moveTo>
                    <a:pt x="20627" y="21600"/>
                  </a:moveTo>
                  <a:cubicBezTo>
                    <a:pt x="20627" y="21600"/>
                    <a:pt x="15470" y="21467"/>
                    <a:pt x="10313" y="21334"/>
                  </a:cubicBezTo>
                  <a:cubicBezTo>
                    <a:pt x="5157" y="21148"/>
                    <a:pt x="0" y="20963"/>
                    <a:pt x="0" y="20963"/>
                  </a:cubicBezTo>
                  <a:cubicBezTo>
                    <a:pt x="0" y="20963"/>
                    <a:pt x="345" y="19542"/>
                    <a:pt x="864" y="17411"/>
                  </a:cubicBezTo>
                  <a:cubicBezTo>
                    <a:pt x="1109" y="16359"/>
                    <a:pt x="1452" y="15148"/>
                    <a:pt x="1815" y="13872"/>
                  </a:cubicBezTo>
                  <a:cubicBezTo>
                    <a:pt x="2190" y="12598"/>
                    <a:pt x="2533" y="11250"/>
                    <a:pt x="2977" y="9943"/>
                  </a:cubicBezTo>
                  <a:cubicBezTo>
                    <a:pt x="3399" y="8655"/>
                    <a:pt x="3821" y="7365"/>
                    <a:pt x="4217" y="6157"/>
                  </a:cubicBezTo>
                  <a:cubicBezTo>
                    <a:pt x="4645" y="4996"/>
                    <a:pt x="5045" y="3913"/>
                    <a:pt x="5387" y="2984"/>
                  </a:cubicBezTo>
                  <a:cubicBezTo>
                    <a:pt x="5729" y="2070"/>
                    <a:pt x="6007" y="1319"/>
                    <a:pt x="6232" y="806"/>
                  </a:cubicBezTo>
                  <a:cubicBezTo>
                    <a:pt x="6447" y="293"/>
                    <a:pt x="6569" y="0"/>
                    <a:pt x="6569" y="0"/>
                  </a:cubicBezTo>
                  <a:cubicBezTo>
                    <a:pt x="6569" y="0"/>
                    <a:pt x="10325" y="1534"/>
                    <a:pt x="14081" y="3069"/>
                  </a:cubicBezTo>
                  <a:cubicBezTo>
                    <a:pt x="17840" y="4575"/>
                    <a:pt x="21600" y="6080"/>
                    <a:pt x="21600" y="6080"/>
                  </a:cubicBezTo>
                  <a:cubicBezTo>
                    <a:pt x="21600" y="6080"/>
                    <a:pt x="21580" y="6226"/>
                    <a:pt x="21550" y="6442"/>
                  </a:cubicBezTo>
                  <a:cubicBezTo>
                    <a:pt x="21521" y="6658"/>
                    <a:pt x="21476" y="6946"/>
                    <a:pt x="21452" y="7240"/>
                  </a:cubicBezTo>
                  <a:cubicBezTo>
                    <a:pt x="21393" y="7826"/>
                    <a:pt x="21334" y="8412"/>
                    <a:pt x="21334" y="8412"/>
                  </a:cubicBezTo>
                  <a:lnTo>
                    <a:pt x="19922" y="7934"/>
                  </a:lnTo>
                  <a:cubicBezTo>
                    <a:pt x="19922" y="7934"/>
                    <a:pt x="19845" y="8632"/>
                    <a:pt x="19731" y="9678"/>
                  </a:cubicBezTo>
                  <a:cubicBezTo>
                    <a:pt x="19620" y="10726"/>
                    <a:pt x="19539" y="12144"/>
                    <a:pt x="19414" y="13551"/>
                  </a:cubicBezTo>
                  <a:cubicBezTo>
                    <a:pt x="19328" y="14966"/>
                    <a:pt x="19277" y="16393"/>
                    <a:pt x="19214" y="17457"/>
                  </a:cubicBezTo>
                  <a:cubicBezTo>
                    <a:pt x="19187" y="17991"/>
                    <a:pt x="19194" y="18440"/>
                    <a:pt x="19184" y="18752"/>
                  </a:cubicBezTo>
                  <a:cubicBezTo>
                    <a:pt x="19179" y="19065"/>
                    <a:pt x="19176" y="19244"/>
                    <a:pt x="19176" y="19244"/>
                  </a:cubicBezTo>
                  <a:lnTo>
                    <a:pt x="20665" y="19353"/>
                  </a:lnTo>
                  <a:cubicBezTo>
                    <a:pt x="20665" y="19353"/>
                    <a:pt x="20627" y="21600"/>
                    <a:pt x="2062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3" name="Shape 10831">
              <a:extLst>
                <a:ext uri="{FF2B5EF4-FFF2-40B4-BE49-F238E27FC236}">
                  <a16:creationId xmlns:a16="http://schemas.microsoft.com/office/drawing/2014/main" xmlns="" id="{D1D1A164-A7ED-4808-9A61-FFD2ACEEA900}"/>
                </a:ext>
              </a:extLst>
            </p:cNvPr>
            <p:cNvSpPr/>
            <p:nvPr/>
          </p:nvSpPr>
          <p:spPr>
            <a:xfrm>
              <a:off x="2372087" y="2004004"/>
              <a:ext cx="652343" cy="679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3" y="3634"/>
                  </a:moveTo>
                  <a:cubicBezTo>
                    <a:pt x="12713" y="3634"/>
                    <a:pt x="12558" y="3710"/>
                    <a:pt x="12306" y="3873"/>
                  </a:cubicBezTo>
                  <a:cubicBezTo>
                    <a:pt x="12051" y="4031"/>
                    <a:pt x="11687" y="4256"/>
                    <a:pt x="11249" y="4527"/>
                  </a:cubicBezTo>
                  <a:cubicBezTo>
                    <a:pt x="10381" y="5078"/>
                    <a:pt x="9189" y="5762"/>
                    <a:pt x="8048" y="6519"/>
                  </a:cubicBezTo>
                  <a:cubicBezTo>
                    <a:pt x="6917" y="7292"/>
                    <a:pt x="5785" y="8063"/>
                    <a:pt x="4936" y="8643"/>
                  </a:cubicBezTo>
                  <a:cubicBezTo>
                    <a:pt x="4504" y="8922"/>
                    <a:pt x="4172" y="9191"/>
                    <a:pt x="3932" y="9370"/>
                  </a:cubicBezTo>
                  <a:cubicBezTo>
                    <a:pt x="3694" y="9551"/>
                    <a:pt x="3558" y="9654"/>
                    <a:pt x="3558" y="9654"/>
                  </a:cubicBezTo>
                  <a:lnTo>
                    <a:pt x="5168" y="11669"/>
                  </a:lnTo>
                  <a:cubicBezTo>
                    <a:pt x="5168" y="11669"/>
                    <a:pt x="5301" y="11568"/>
                    <a:pt x="5533" y="11393"/>
                  </a:cubicBezTo>
                  <a:cubicBezTo>
                    <a:pt x="5766" y="11218"/>
                    <a:pt x="6090" y="10956"/>
                    <a:pt x="6510" y="10684"/>
                  </a:cubicBezTo>
                  <a:cubicBezTo>
                    <a:pt x="7337" y="10120"/>
                    <a:pt x="8438" y="9368"/>
                    <a:pt x="9540" y="8616"/>
                  </a:cubicBezTo>
                  <a:cubicBezTo>
                    <a:pt x="10651" y="7880"/>
                    <a:pt x="11813" y="7214"/>
                    <a:pt x="12657" y="6678"/>
                  </a:cubicBezTo>
                  <a:cubicBezTo>
                    <a:pt x="13083" y="6414"/>
                    <a:pt x="13438" y="6193"/>
                    <a:pt x="13686" y="6040"/>
                  </a:cubicBezTo>
                  <a:cubicBezTo>
                    <a:pt x="13931" y="5881"/>
                    <a:pt x="14083" y="5808"/>
                    <a:pt x="14083" y="5808"/>
                  </a:cubicBezTo>
                  <a:cubicBezTo>
                    <a:pt x="14083" y="5808"/>
                    <a:pt x="12713" y="3634"/>
                    <a:pt x="12713" y="3634"/>
                  </a:cubicBezTo>
                  <a:close/>
                  <a:moveTo>
                    <a:pt x="15130" y="7470"/>
                  </a:moveTo>
                  <a:cubicBezTo>
                    <a:pt x="15130" y="7470"/>
                    <a:pt x="14982" y="7542"/>
                    <a:pt x="14742" y="7698"/>
                  </a:cubicBezTo>
                  <a:cubicBezTo>
                    <a:pt x="14499" y="7848"/>
                    <a:pt x="14152" y="8064"/>
                    <a:pt x="13735" y="8322"/>
                  </a:cubicBezTo>
                  <a:cubicBezTo>
                    <a:pt x="12908" y="8848"/>
                    <a:pt x="11770" y="9499"/>
                    <a:pt x="10682" y="10222"/>
                  </a:cubicBezTo>
                  <a:cubicBezTo>
                    <a:pt x="9603" y="10958"/>
                    <a:pt x="8524" y="11693"/>
                    <a:pt x="7715" y="12246"/>
                  </a:cubicBezTo>
                  <a:cubicBezTo>
                    <a:pt x="7302" y="12512"/>
                    <a:pt x="6985" y="12768"/>
                    <a:pt x="6757" y="12940"/>
                  </a:cubicBezTo>
                  <a:cubicBezTo>
                    <a:pt x="6530" y="13112"/>
                    <a:pt x="6400" y="13211"/>
                    <a:pt x="6400" y="13211"/>
                  </a:cubicBezTo>
                  <a:lnTo>
                    <a:pt x="8011" y="15226"/>
                  </a:lnTo>
                  <a:cubicBezTo>
                    <a:pt x="8011" y="15226"/>
                    <a:pt x="8137" y="15130"/>
                    <a:pt x="8357" y="14962"/>
                  </a:cubicBezTo>
                  <a:cubicBezTo>
                    <a:pt x="8579" y="14796"/>
                    <a:pt x="8887" y="14545"/>
                    <a:pt x="9288" y="14287"/>
                  </a:cubicBezTo>
                  <a:cubicBezTo>
                    <a:pt x="10075" y="13751"/>
                    <a:pt x="11125" y="13034"/>
                    <a:pt x="12174" y="12319"/>
                  </a:cubicBezTo>
                  <a:cubicBezTo>
                    <a:pt x="13232" y="11616"/>
                    <a:pt x="14339" y="10985"/>
                    <a:pt x="15143" y="10472"/>
                  </a:cubicBezTo>
                  <a:cubicBezTo>
                    <a:pt x="15548" y="10221"/>
                    <a:pt x="15886" y="10011"/>
                    <a:pt x="16122" y="9864"/>
                  </a:cubicBezTo>
                  <a:cubicBezTo>
                    <a:pt x="16355" y="9712"/>
                    <a:pt x="16499" y="9643"/>
                    <a:pt x="16499" y="9643"/>
                  </a:cubicBezTo>
                  <a:cubicBezTo>
                    <a:pt x="16499" y="9643"/>
                    <a:pt x="15130" y="7470"/>
                    <a:pt x="15130" y="7470"/>
                  </a:cubicBezTo>
                  <a:close/>
                  <a:moveTo>
                    <a:pt x="17547" y="11305"/>
                  </a:moveTo>
                  <a:cubicBezTo>
                    <a:pt x="17547" y="11305"/>
                    <a:pt x="17406" y="11374"/>
                    <a:pt x="17178" y="11522"/>
                  </a:cubicBezTo>
                  <a:cubicBezTo>
                    <a:pt x="16947" y="11666"/>
                    <a:pt x="16617" y="11871"/>
                    <a:pt x="16220" y="12117"/>
                  </a:cubicBezTo>
                  <a:cubicBezTo>
                    <a:pt x="15435" y="12619"/>
                    <a:pt x="14351" y="13236"/>
                    <a:pt x="13315" y="13923"/>
                  </a:cubicBezTo>
                  <a:cubicBezTo>
                    <a:pt x="12290" y="14624"/>
                    <a:pt x="11262" y="15324"/>
                    <a:pt x="10493" y="15849"/>
                  </a:cubicBezTo>
                  <a:cubicBezTo>
                    <a:pt x="10100" y="16101"/>
                    <a:pt x="9799" y="16346"/>
                    <a:pt x="9582" y="16509"/>
                  </a:cubicBezTo>
                  <a:cubicBezTo>
                    <a:pt x="9366" y="16674"/>
                    <a:pt x="9243" y="16768"/>
                    <a:pt x="9243" y="16768"/>
                  </a:cubicBezTo>
                  <a:lnTo>
                    <a:pt x="10854" y="18783"/>
                  </a:lnTo>
                  <a:cubicBezTo>
                    <a:pt x="10854" y="18783"/>
                    <a:pt x="10972" y="18692"/>
                    <a:pt x="11183" y="18532"/>
                  </a:cubicBezTo>
                  <a:cubicBezTo>
                    <a:pt x="11393" y="18374"/>
                    <a:pt x="11685" y="18134"/>
                    <a:pt x="12067" y="17891"/>
                  </a:cubicBezTo>
                  <a:cubicBezTo>
                    <a:pt x="12815" y="17381"/>
                    <a:pt x="13811" y="16700"/>
                    <a:pt x="14808" y="16021"/>
                  </a:cubicBezTo>
                  <a:cubicBezTo>
                    <a:pt x="15813" y="15353"/>
                    <a:pt x="16865" y="14755"/>
                    <a:pt x="17629" y="14267"/>
                  </a:cubicBezTo>
                  <a:cubicBezTo>
                    <a:pt x="18013" y="14028"/>
                    <a:pt x="18334" y="13828"/>
                    <a:pt x="18558" y="13689"/>
                  </a:cubicBezTo>
                  <a:cubicBezTo>
                    <a:pt x="18779" y="13544"/>
                    <a:pt x="18916" y="13479"/>
                    <a:pt x="18916" y="13479"/>
                  </a:cubicBezTo>
                  <a:cubicBezTo>
                    <a:pt x="18916" y="13479"/>
                    <a:pt x="17547" y="11305"/>
                    <a:pt x="17547" y="11305"/>
                  </a:cubicBezTo>
                  <a:close/>
                  <a:moveTo>
                    <a:pt x="5619" y="4655"/>
                  </a:moveTo>
                  <a:cubicBezTo>
                    <a:pt x="5969" y="5136"/>
                    <a:pt x="6568" y="5306"/>
                    <a:pt x="6958" y="5038"/>
                  </a:cubicBezTo>
                  <a:cubicBezTo>
                    <a:pt x="7343" y="4763"/>
                    <a:pt x="7400" y="4174"/>
                    <a:pt x="7062" y="3687"/>
                  </a:cubicBezTo>
                  <a:cubicBezTo>
                    <a:pt x="6724" y="3202"/>
                    <a:pt x="6108" y="3009"/>
                    <a:pt x="5713" y="3290"/>
                  </a:cubicBezTo>
                  <a:cubicBezTo>
                    <a:pt x="5313" y="3565"/>
                    <a:pt x="5271" y="4177"/>
                    <a:pt x="5619" y="4655"/>
                  </a:cubicBezTo>
                  <a:close/>
                  <a:moveTo>
                    <a:pt x="12751" y="0"/>
                  </a:moveTo>
                  <a:lnTo>
                    <a:pt x="21600" y="14673"/>
                  </a:lnTo>
                  <a:lnTo>
                    <a:pt x="20162" y="15457"/>
                  </a:lnTo>
                  <a:lnTo>
                    <a:pt x="19964" y="15142"/>
                  </a:lnTo>
                  <a:cubicBezTo>
                    <a:pt x="19964" y="15142"/>
                    <a:pt x="19831" y="15205"/>
                    <a:pt x="19614" y="15346"/>
                  </a:cubicBezTo>
                  <a:cubicBezTo>
                    <a:pt x="19394" y="15483"/>
                    <a:pt x="19081" y="15678"/>
                    <a:pt x="18706" y="15913"/>
                  </a:cubicBezTo>
                  <a:cubicBezTo>
                    <a:pt x="17961" y="16389"/>
                    <a:pt x="16932" y="16973"/>
                    <a:pt x="15950" y="17625"/>
                  </a:cubicBezTo>
                  <a:cubicBezTo>
                    <a:pt x="14976" y="18290"/>
                    <a:pt x="14002" y="18954"/>
                    <a:pt x="13271" y="19453"/>
                  </a:cubicBezTo>
                  <a:cubicBezTo>
                    <a:pt x="12897" y="19691"/>
                    <a:pt x="12613" y="19924"/>
                    <a:pt x="12407" y="20079"/>
                  </a:cubicBezTo>
                  <a:cubicBezTo>
                    <a:pt x="12203" y="20235"/>
                    <a:pt x="12085" y="20325"/>
                    <a:pt x="12085" y="20325"/>
                  </a:cubicBezTo>
                  <a:lnTo>
                    <a:pt x="12319" y="20617"/>
                  </a:lnTo>
                  <a:lnTo>
                    <a:pt x="11017" y="21600"/>
                  </a:lnTo>
                  <a:lnTo>
                    <a:pt x="0" y="8347"/>
                  </a:lnTo>
                  <a:cubicBezTo>
                    <a:pt x="0" y="8347"/>
                    <a:pt x="254" y="7918"/>
                    <a:pt x="635" y="7275"/>
                  </a:cubicBezTo>
                  <a:cubicBezTo>
                    <a:pt x="1027" y="6639"/>
                    <a:pt x="1516" y="5738"/>
                    <a:pt x="2078" y="4910"/>
                  </a:cubicBezTo>
                  <a:cubicBezTo>
                    <a:pt x="3211" y="3221"/>
                    <a:pt x="4343" y="1533"/>
                    <a:pt x="4343" y="1533"/>
                  </a:cubicBezTo>
                  <a:cubicBezTo>
                    <a:pt x="4343" y="1532"/>
                    <a:pt x="4853" y="1386"/>
                    <a:pt x="5660" y="1242"/>
                  </a:cubicBezTo>
                  <a:cubicBezTo>
                    <a:pt x="6451" y="1088"/>
                    <a:pt x="7506" y="883"/>
                    <a:pt x="8561" y="679"/>
                  </a:cubicBezTo>
                  <a:cubicBezTo>
                    <a:pt x="9604" y="474"/>
                    <a:pt x="10637" y="278"/>
                    <a:pt x="11438" y="183"/>
                  </a:cubicBezTo>
                  <a:cubicBezTo>
                    <a:pt x="12226" y="73"/>
                    <a:pt x="12751" y="0"/>
                    <a:pt x="12751" y="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4" name="Shape 10832">
              <a:extLst>
                <a:ext uri="{FF2B5EF4-FFF2-40B4-BE49-F238E27FC236}">
                  <a16:creationId xmlns:a16="http://schemas.microsoft.com/office/drawing/2014/main" xmlns="" id="{09B1DEDC-A37A-4FA5-998B-FAF55BB8C54D}"/>
                </a:ext>
              </a:extLst>
            </p:cNvPr>
            <p:cNvSpPr/>
            <p:nvPr/>
          </p:nvSpPr>
          <p:spPr>
            <a:xfrm>
              <a:off x="4089805" y="899757"/>
              <a:ext cx="554002" cy="1228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9" y="19710"/>
                  </a:moveTo>
                  <a:cubicBezTo>
                    <a:pt x="4449" y="19710"/>
                    <a:pt x="5180" y="19702"/>
                    <a:pt x="6276" y="19691"/>
                  </a:cubicBezTo>
                  <a:cubicBezTo>
                    <a:pt x="7371" y="19686"/>
                    <a:pt x="8833" y="19636"/>
                    <a:pt x="10294" y="19675"/>
                  </a:cubicBezTo>
                  <a:cubicBezTo>
                    <a:pt x="11755" y="19691"/>
                    <a:pt x="13217" y="19706"/>
                    <a:pt x="14313" y="19717"/>
                  </a:cubicBezTo>
                  <a:cubicBezTo>
                    <a:pt x="15402" y="19756"/>
                    <a:pt x="16128" y="19783"/>
                    <a:pt x="16128" y="19783"/>
                  </a:cubicBezTo>
                  <a:lnTo>
                    <a:pt x="16339" y="18380"/>
                  </a:lnTo>
                  <a:cubicBezTo>
                    <a:pt x="16339" y="18380"/>
                    <a:pt x="15590" y="18353"/>
                    <a:pt x="14470" y="18313"/>
                  </a:cubicBezTo>
                  <a:cubicBezTo>
                    <a:pt x="13342" y="18301"/>
                    <a:pt x="11837" y="18285"/>
                    <a:pt x="10334" y="18269"/>
                  </a:cubicBezTo>
                  <a:cubicBezTo>
                    <a:pt x="8831" y="18229"/>
                    <a:pt x="7327" y="18280"/>
                    <a:pt x="6199" y="18286"/>
                  </a:cubicBezTo>
                  <a:cubicBezTo>
                    <a:pt x="5071" y="18297"/>
                    <a:pt x="4319" y="18305"/>
                    <a:pt x="4319" y="18305"/>
                  </a:cubicBezTo>
                  <a:cubicBezTo>
                    <a:pt x="4319" y="18305"/>
                    <a:pt x="4449" y="19710"/>
                    <a:pt x="4449" y="19710"/>
                  </a:cubicBezTo>
                  <a:close/>
                  <a:moveTo>
                    <a:pt x="4220" y="17232"/>
                  </a:moveTo>
                  <a:cubicBezTo>
                    <a:pt x="4220" y="17232"/>
                    <a:pt x="4988" y="17224"/>
                    <a:pt x="6140" y="17212"/>
                  </a:cubicBezTo>
                  <a:cubicBezTo>
                    <a:pt x="7292" y="17206"/>
                    <a:pt x="8829" y="17155"/>
                    <a:pt x="10365" y="17196"/>
                  </a:cubicBezTo>
                  <a:cubicBezTo>
                    <a:pt x="11900" y="17212"/>
                    <a:pt x="13436" y="17228"/>
                    <a:pt x="14588" y="17240"/>
                  </a:cubicBezTo>
                  <a:cubicBezTo>
                    <a:pt x="15734" y="17281"/>
                    <a:pt x="16499" y="17308"/>
                    <a:pt x="16499" y="17308"/>
                  </a:cubicBezTo>
                  <a:lnTo>
                    <a:pt x="16708" y="15906"/>
                  </a:lnTo>
                  <a:cubicBezTo>
                    <a:pt x="16708" y="15906"/>
                    <a:pt x="15923" y="15878"/>
                    <a:pt x="14745" y="15836"/>
                  </a:cubicBezTo>
                  <a:cubicBezTo>
                    <a:pt x="13561" y="15823"/>
                    <a:pt x="11983" y="15807"/>
                    <a:pt x="10404" y="15790"/>
                  </a:cubicBezTo>
                  <a:cubicBezTo>
                    <a:pt x="8825" y="15749"/>
                    <a:pt x="7247" y="15800"/>
                    <a:pt x="6064" y="15806"/>
                  </a:cubicBezTo>
                  <a:cubicBezTo>
                    <a:pt x="4880" y="15819"/>
                    <a:pt x="4090" y="15827"/>
                    <a:pt x="4090" y="15827"/>
                  </a:cubicBezTo>
                  <a:cubicBezTo>
                    <a:pt x="4090" y="15827"/>
                    <a:pt x="4220" y="17232"/>
                    <a:pt x="4220" y="17232"/>
                  </a:cubicBezTo>
                  <a:close/>
                  <a:moveTo>
                    <a:pt x="3991" y="14753"/>
                  </a:moveTo>
                  <a:cubicBezTo>
                    <a:pt x="3991" y="14753"/>
                    <a:pt x="4796" y="14744"/>
                    <a:pt x="6005" y="14732"/>
                  </a:cubicBezTo>
                  <a:cubicBezTo>
                    <a:pt x="7213" y="14725"/>
                    <a:pt x="8824" y="14674"/>
                    <a:pt x="10435" y="14715"/>
                  </a:cubicBezTo>
                  <a:cubicBezTo>
                    <a:pt x="12046" y="14732"/>
                    <a:pt x="13656" y="14749"/>
                    <a:pt x="14864" y="14762"/>
                  </a:cubicBezTo>
                  <a:cubicBezTo>
                    <a:pt x="16067" y="14805"/>
                    <a:pt x="16868" y="14833"/>
                    <a:pt x="16868" y="14833"/>
                  </a:cubicBezTo>
                  <a:lnTo>
                    <a:pt x="17080" y="13431"/>
                  </a:lnTo>
                  <a:cubicBezTo>
                    <a:pt x="17080" y="13431"/>
                    <a:pt x="16256" y="13402"/>
                    <a:pt x="15021" y="13359"/>
                  </a:cubicBezTo>
                  <a:cubicBezTo>
                    <a:pt x="13781" y="13345"/>
                    <a:pt x="12128" y="13328"/>
                    <a:pt x="10475" y="13310"/>
                  </a:cubicBezTo>
                  <a:cubicBezTo>
                    <a:pt x="8822" y="13269"/>
                    <a:pt x="7168" y="13320"/>
                    <a:pt x="5928" y="13327"/>
                  </a:cubicBezTo>
                  <a:cubicBezTo>
                    <a:pt x="4688" y="13340"/>
                    <a:pt x="3861" y="13350"/>
                    <a:pt x="3861" y="13350"/>
                  </a:cubicBezTo>
                  <a:cubicBezTo>
                    <a:pt x="3861" y="13350"/>
                    <a:pt x="3991" y="14753"/>
                    <a:pt x="3991" y="14753"/>
                  </a:cubicBezTo>
                  <a:close/>
                  <a:moveTo>
                    <a:pt x="3763" y="12276"/>
                  </a:moveTo>
                  <a:cubicBezTo>
                    <a:pt x="3763" y="12276"/>
                    <a:pt x="4605" y="12267"/>
                    <a:pt x="5869" y="12254"/>
                  </a:cubicBezTo>
                  <a:cubicBezTo>
                    <a:pt x="7132" y="12246"/>
                    <a:pt x="8819" y="12195"/>
                    <a:pt x="10505" y="12236"/>
                  </a:cubicBezTo>
                  <a:cubicBezTo>
                    <a:pt x="12191" y="12255"/>
                    <a:pt x="13876" y="12273"/>
                    <a:pt x="15140" y="12287"/>
                  </a:cubicBezTo>
                  <a:cubicBezTo>
                    <a:pt x="16399" y="12330"/>
                    <a:pt x="17238" y="12360"/>
                    <a:pt x="17238" y="12360"/>
                  </a:cubicBezTo>
                  <a:lnTo>
                    <a:pt x="17448" y="10957"/>
                  </a:lnTo>
                  <a:cubicBezTo>
                    <a:pt x="17448" y="10957"/>
                    <a:pt x="16587" y="10927"/>
                    <a:pt x="15296" y="10882"/>
                  </a:cubicBezTo>
                  <a:cubicBezTo>
                    <a:pt x="14002" y="10868"/>
                    <a:pt x="12273" y="10849"/>
                    <a:pt x="10545" y="10830"/>
                  </a:cubicBezTo>
                  <a:cubicBezTo>
                    <a:pt x="8817" y="10789"/>
                    <a:pt x="7089" y="10841"/>
                    <a:pt x="5792" y="10848"/>
                  </a:cubicBezTo>
                  <a:cubicBezTo>
                    <a:pt x="4497" y="10862"/>
                    <a:pt x="3633" y="10872"/>
                    <a:pt x="3633" y="10872"/>
                  </a:cubicBezTo>
                  <a:cubicBezTo>
                    <a:pt x="3633" y="10872"/>
                    <a:pt x="3763" y="12276"/>
                    <a:pt x="3763" y="12276"/>
                  </a:cubicBezTo>
                  <a:close/>
                  <a:moveTo>
                    <a:pt x="3534" y="9798"/>
                  </a:moveTo>
                  <a:cubicBezTo>
                    <a:pt x="3534" y="9798"/>
                    <a:pt x="4415" y="9788"/>
                    <a:pt x="5734" y="9773"/>
                  </a:cubicBezTo>
                  <a:cubicBezTo>
                    <a:pt x="7054" y="9766"/>
                    <a:pt x="8815" y="9714"/>
                    <a:pt x="10575" y="9755"/>
                  </a:cubicBezTo>
                  <a:cubicBezTo>
                    <a:pt x="12336" y="9775"/>
                    <a:pt x="14096" y="9794"/>
                    <a:pt x="15417" y="9809"/>
                  </a:cubicBezTo>
                  <a:cubicBezTo>
                    <a:pt x="16732" y="9854"/>
                    <a:pt x="17609" y="9885"/>
                    <a:pt x="17609" y="9885"/>
                  </a:cubicBezTo>
                  <a:lnTo>
                    <a:pt x="17819" y="8483"/>
                  </a:lnTo>
                  <a:cubicBezTo>
                    <a:pt x="17819" y="8483"/>
                    <a:pt x="16920" y="8452"/>
                    <a:pt x="15572" y="8405"/>
                  </a:cubicBezTo>
                  <a:cubicBezTo>
                    <a:pt x="14220" y="8391"/>
                    <a:pt x="12418" y="8371"/>
                    <a:pt x="10615" y="8350"/>
                  </a:cubicBezTo>
                  <a:cubicBezTo>
                    <a:pt x="8813" y="8309"/>
                    <a:pt x="7009" y="8361"/>
                    <a:pt x="5658" y="8369"/>
                  </a:cubicBezTo>
                  <a:cubicBezTo>
                    <a:pt x="4305" y="8384"/>
                    <a:pt x="3404" y="8394"/>
                    <a:pt x="3404" y="8394"/>
                  </a:cubicBezTo>
                  <a:cubicBezTo>
                    <a:pt x="3404" y="8394"/>
                    <a:pt x="3534" y="9798"/>
                    <a:pt x="3534" y="9798"/>
                  </a:cubicBezTo>
                  <a:close/>
                  <a:moveTo>
                    <a:pt x="3305" y="7321"/>
                  </a:moveTo>
                  <a:cubicBezTo>
                    <a:pt x="3305" y="7321"/>
                    <a:pt x="4222" y="7311"/>
                    <a:pt x="5599" y="7295"/>
                  </a:cubicBezTo>
                  <a:cubicBezTo>
                    <a:pt x="6975" y="7287"/>
                    <a:pt x="8810" y="7235"/>
                    <a:pt x="10645" y="7276"/>
                  </a:cubicBezTo>
                  <a:cubicBezTo>
                    <a:pt x="12480" y="7297"/>
                    <a:pt x="14315" y="7318"/>
                    <a:pt x="15693" y="7333"/>
                  </a:cubicBezTo>
                  <a:cubicBezTo>
                    <a:pt x="17064" y="7380"/>
                    <a:pt x="17980" y="7411"/>
                    <a:pt x="17980" y="7411"/>
                  </a:cubicBezTo>
                  <a:lnTo>
                    <a:pt x="18189" y="6008"/>
                  </a:lnTo>
                  <a:cubicBezTo>
                    <a:pt x="18189" y="6008"/>
                    <a:pt x="17252" y="5977"/>
                    <a:pt x="15848" y="5928"/>
                  </a:cubicBezTo>
                  <a:cubicBezTo>
                    <a:pt x="14441" y="5913"/>
                    <a:pt x="12563" y="5892"/>
                    <a:pt x="10686" y="5870"/>
                  </a:cubicBezTo>
                  <a:cubicBezTo>
                    <a:pt x="8808" y="5829"/>
                    <a:pt x="6930" y="5881"/>
                    <a:pt x="5522" y="5890"/>
                  </a:cubicBezTo>
                  <a:cubicBezTo>
                    <a:pt x="4114" y="5906"/>
                    <a:pt x="3175" y="5916"/>
                    <a:pt x="3175" y="5916"/>
                  </a:cubicBezTo>
                  <a:cubicBezTo>
                    <a:pt x="3175" y="5916"/>
                    <a:pt x="3305" y="7321"/>
                    <a:pt x="3305" y="7321"/>
                  </a:cubicBezTo>
                  <a:close/>
                  <a:moveTo>
                    <a:pt x="3076" y="4842"/>
                  </a:moveTo>
                  <a:cubicBezTo>
                    <a:pt x="3076" y="4842"/>
                    <a:pt x="4030" y="4831"/>
                    <a:pt x="5464" y="4815"/>
                  </a:cubicBezTo>
                  <a:cubicBezTo>
                    <a:pt x="6895" y="4806"/>
                    <a:pt x="8806" y="4753"/>
                    <a:pt x="10716" y="4796"/>
                  </a:cubicBezTo>
                  <a:cubicBezTo>
                    <a:pt x="12626" y="4817"/>
                    <a:pt x="14535" y="4839"/>
                    <a:pt x="15968" y="4856"/>
                  </a:cubicBezTo>
                  <a:cubicBezTo>
                    <a:pt x="17397" y="4904"/>
                    <a:pt x="18349" y="4936"/>
                    <a:pt x="18349" y="4936"/>
                  </a:cubicBezTo>
                  <a:lnTo>
                    <a:pt x="18560" y="3534"/>
                  </a:lnTo>
                  <a:cubicBezTo>
                    <a:pt x="18560" y="3534"/>
                    <a:pt x="17585" y="3501"/>
                    <a:pt x="16124" y="3452"/>
                  </a:cubicBezTo>
                  <a:cubicBezTo>
                    <a:pt x="14661" y="3435"/>
                    <a:pt x="12708" y="3413"/>
                    <a:pt x="10756" y="3391"/>
                  </a:cubicBezTo>
                  <a:cubicBezTo>
                    <a:pt x="8802" y="3348"/>
                    <a:pt x="6851" y="3401"/>
                    <a:pt x="5386" y="3410"/>
                  </a:cubicBezTo>
                  <a:cubicBezTo>
                    <a:pt x="3923" y="3427"/>
                    <a:pt x="2947" y="3438"/>
                    <a:pt x="2947" y="3438"/>
                  </a:cubicBezTo>
                  <a:cubicBezTo>
                    <a:pt x="2947" y="3438"/>
                    <a:pt x="3076" y="4842"/>
                    <a:pt x="3076" y="4842"/>
                  </a:cubicBezTo>
                  <a:close/>
                  <a:moveTo>
                    <a:pt x="2658" y="21508"/>
                  </a:moveTo>
                  <a:lnTo>
                    <a:pt x="0" y="1768"/>
                  </a:lnTo>
                  <a:cubicBezTo>
                    <a:pt x="0" y="1768"/>
                    <a:pt x="652" y="1645"/>
                    <a:pt x="1630" y="1458"/>
                  </a:cubicBezTo>
                  <a:cubicBezTo>
                    <a:pt x="2622" y="1292"/>
                    <a:pt x="3946" y="1070"/>
                    <a:pt x="5268" y="848"/>
                  </a:cubicBezTo>
                  <a:cubicBezTo>
                    <a:pt x="6614" y="627"/>
                    <a:pt x="7960" y="406"/>
                    <a:pt x="8970" y="239"/>
                  </a:cubicBezTo>
                  <a:cubicBezTo>
                    <a:pt x="9991" y="95"/>
                    <a:pt x="10672" y="0"/>
                    <a:pt x="10672" y="0"/>
                  </a:cubicBezTo>
                  <a:cubicBezTo>
                    <a:pt x="10672" y="0"/>
                    <a:pt x="13442" y="445"/>
                    <a:pt x="16210" y="890"/>
                  </a:cubicBezTo>
                  <a:cubicBezTo>
                    <a:pt x="18944" y="1385"/>
                    <a:pt x="21600" y="1898"/>
                    <a:pt x="21600" y="1898"/>
                  </a:cubicBezTo>
                  <a:lnTo>
                    <a:pt x="17813" y="21600"/>
                  </a:lnTo>
                  <a:cubicBezTo>
                    <a:pt x="17813" y="21600"/>
                    <a:pt x="16870" y="21568"/>
                    <a:pt x="15456" y="21519"/>
                  </a:cubicBezTo>
                  <a:cubicBezTo>
                    <a:pt x="14047" y="21440"/>
                    <a:pt x="12139" y="21468"/>
                    <a:pt x="10244" y="21430"/>
                  </a:cubicBezTo>
                  <a:cubicBezTo>
                    <a:pt x="9770" y="21424"/>
                    <a:pt x="9295" y="21418"/>
                    <a:pt x="8828" y="21412"/>
                  </a:cubicBezTo>
                  <a:cubicBezTo>
                    <a:pt x="8361" y="21418"/>
                    <a:pt x="7902" y="21425"/>
                    <a:pt x="7456" y="21432"/>
                  </a:cubicBezTo>
                  <a:cubicBezTo>
                    <a:pt x="6567" y="21442"/>
                    <a:pt x="5736" y="21451"/>
                    <a:pt x="5025" y="21459"/>
                  </a:cubicBezTo>
                  <a:cubicBezTo>
                    <a:pt x="3598" y="21458"/>
                    <a:pt x="2658" y="21508"/>
                    <a:pt x="2658" y="2150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5" name="Shape 10833">
              <a:extLst>
                <a:ext uri="{FF2B5EF4-FFF2-40B4-BE49-F238E27FC236}">
                  <a16:creationId xmlns:a16="http://schemas.microsoft.com/office/drawing/2014/main" xmlns="" id="{4BA07B0D-FD3B-4B56-9898-A62B268C5E98}"/>
                </a:ext>
              </a:extLst>
            </p:cNvPr>
            <p:cNvSpPr/>
            <p:nvPr/>
          </p:nvSpPr>
          <p:spPr>
            <a:xfrm>
              <a:off x="4999786" y="501001"/>
              <a:ext cx="805581" cy="1768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90" y="17790"/>
                  </a:moveTo>
                  <a:cubicBezTo>
                    <a:pt x="3490" y="17790"/>
                    <a:pt x="4157" y="17879"/>
                    <a:pt x="4826" y="17968"/>
                  </a:cubicBezTo>
                  <a:cubicBezTo>
                    <a:pt x="5484" y="18073"/>
                    <a:pt x="6141" y="18178"/>
                    <a:pt x="6141" y="18178"/>
                  </a:cubicBezTo>
                  <a:lnTo>
                    <a:pt x="7617" y="16186"/>
                  </a:lnTo>
                  <a:cubicBezTo>
                    <a:pt x="7617" y="16186"/>
                    <a:pt x="6920" y="16075"/>
                    <a:pt x="6223" y="15964"/>
                  </a:cubicBezTo>
                  <a:cubicBezTo>
                    <a:pt x="5518" y="15863"/>
                    <a:pt x="4806" y="15774"/>
                    <a:pt x="4806" y="15774"/>
                  </a:cubicBezTo>
                  <a:cubicBezTo>
                    <a:pt x="4806" y="15774"/>
                    <a:pt x="3490" y="17790"/>
                    <a:pt x="3490" y="17790"/>
                  </a:cubicBezTo>
                  <a:close/>
                  <a:moveTo>
                    <a:pt x="5387" y="14885"/>
                  </a:moveTo>
                  <a:cubicBezTo>
                    <a:pt x="5387" y="14885"/>
                    <a:pt x="6118" y="14976"/>
                    <a:pt x="6840" y="15080"/>
                  </a:cubicBezTo>
                  <a:cubicBezTo>
                    <a:pt x="7555" y="15193"/>
                    <a:pt x="8269" y="15307"/>
                    <a:pt x="8269" y="15307"/>
                  </a:cubicBezTo>
                  <a:lnTo>
                    <a:pt x="9750" y="13314"/>
                  </a:lnTo>
                  <a:cubicBezTo>
                    <a:pt x="9750" y="13314"/>
                    <a:pt x="8994" y="13195"/>
                    <a:pt x="8239" y="13076"/>
                  </a:cubicBezTo>
                  <a:cubicBezTo>
                    <a:pt x="7477" y="12965"/>
                    <a:pt x="6705" y="12869"/>
                    <a:pt x="6705" y="12869"/>
                  </a:cubicBezTo>
                  <a:cubicBezTo>
                    <a:pt x="6705" y="12869"/>
                    <a:pt x="5387" y="14885"/>
                    <a:pt x="5387" y="14885"/>
                  </a:cubicBezTo>
                  <a:close/>
                  <a:moveTo>
                    <a:pt x="7288" y="11979"/>
                  </a:moveTo>
                  <a:cubicBezTo>
                    <a:pt x="7288" y="11979"/>
                    <a:pt x="8078" y="12078"/>
                    <a:pt x="8856" y="12191"/>
                  </a:cubicBezTo>
                  <a:cubicBezTo>
                    <a:pt x="9630" y="12313"/>
                    <a:pt x="10402" y="12435"/>
                    <a:pt x="10402" y="12435"/>
                  </a:cubicBezTo>
                  <a:lnTo>
                    <a:pt x="11885" y="10443"/>
                  </a:lnTo>
                  <a:cubicBezTo>
                    <a:pt x="11885" y="10443"/>
                    <a:pt x="11073" y="10315"/>
                    <a:pt x="10259" y="10188"/>
                  </a:cubicBezTo>
                  <a:cubicBezTo>
                    <a:pt x="9441" y="10067"/>
                    <a:pt x="8610" y="9964"/>
                    <a:pt x="8610" y="9964"/>
                  </a:cubicBezTo>
                  <a:cubicBezTo>
                    <a:pt x="8610" y="9964"/>
                    <a:pt x="7288" y="11979"/>
                    <a:pt x="7288" y="11979"/>
                  </a:cubicBezTo>
                  <a:close/>
                  <a:moveTo>
                    <a:pt x="9194" y="9075"/>
                  </a:moveTo>
                  <a:cubicBezTo>
                    <a:pt x="9194" y="9075"/>
                    <a:pt x="10042" y="9181"/>
                    <a:pt x="10878" y="9304"/>
                  </a:cubicBezTo>
                  <a:cubicBezTo>
                    <a:pt x="11709" y="9434"/>
                    <a:pt x="12540" y="9565"/>
                    <a:pt x="12540" y="9565"/>
                  </a:cubicBezTo>
                  <a:lnTo>
                    <a:pt x="14025" y="7573"/>
                  </a:lnTo>
                  <a:cubicBezTo>
                    <a:pt x="14025" y="7573"/>
                    <a:pt x="13154" y="7437"/>
                    <a:pt x="12283" y="7301"/>
                  </a:cubicBezTo>
                  <a:cubicBezTo>
                    <a:pt x="11407" y="7171"/>
                    <a:pt x="10518" y="7060"/>
                    <a:pt x="10518" y="7060"/>
                  </a:cubicBezTo>
                  <a:cubicBezTo>
                    <a:pt x="10518" y="7060"/>
                    <a:pt x="9194" y="9075"/>
                    <a:pt x="9194" y="9075"/>
                  </a:cubicBezTo>
                  <a:close/>
                  <a:moveTo>
                    <a:pt x="11103" y="6171"/>
                  </a:moveTo>
                  <a:cubicBezTo>
                    <a:pt x="11103" y="6171"/>
                    <a:pt x="12010" y="6284"/>
                    <a:pt x="12903" y="6417"/>
                  </a:cubicBezTo>
                  <a:cubicBezTo>
                    <a:pt x="13792" y="6555"/>
                    <a:pt x="14680" y="6695"/>
                    <a:pt x="14680" y="6695"/>
                  </a:cubicBezTo>
                  <a:lnTo>
                    <a:pt x="16169" y="4704"/>
                  </a:lnTo>
                  <a:cubicBezTo>
                    <a:pt x="16169" y="4704"/>
                    <a:pt x="15239" y="4559"/>
                    <a:pt x="14310" y="4414"/>
                  </a:cubicBezTo>
                  <a:cubicBezTo>
                    <a:pt x="13849" y="4337"/>
                    <a:pt x="13371" y="4285"/>
                    <a:pt x="13019" y="4235"/>
                  </a:cubicBezTo>
                  <a:cubicBezTo>
                    <a:pt x="12666" y="4189"/>
                    <a:pt x="12430" y="4158"/>
                    <a:pt x="12430" y="4158"/>
                  </a:cubicBezTo>
                  <a:cubicBezTo>
                    <a:pt x="12430" y="4158"/>
                    <a:pt x="11103" y="6171"/>
                    <a:pt x="11103" y="6171"/>
                  </a:cubicBezTo>
                  <a:close/>
                  <a:moveTo>
                    <a:pt x="13016" y="3269"/>
                  </a:moveTo>
                  <a:cubicBezTo>
                    <a:pt x="13016" y="3269"/>
                    <a:pt x="13256" y="3301"/>
                    <a:pt x="13616" y="3348"/>
                  </a:cubicBezTo>
                  <a:cubicBezTo>
                    <a:pt x="13974" y="3399"/>
                    <a:pt x="14462" y="3453"/>
                    <a:pt x="14932" y="3531"/>
                  </a:cubicBezTo>
                  <a:cubicBezTo>
                    <a:pt x="15879" y="3678"/>
                    <a:pt x="16826" y="3825"/>
                    <a:pt x="16826" y="3825"/>
                  </a:cubicBezTo>
                  <a:lnTo>
                    <a:pt x="18316" y="1835"/>
                  </a:lnTo>
                  <a:cubicBezTo>
                    <a:pt x="18316" y="1835"/>
                    <a:pt x="17329" y="1681"/>
                    <a:pt x="16343" y="1528"/>
                  </a:cubicBezTo>
                  <a:cubicBezTo>
                    <a:pt x="15852" y="1447"/>
                    <a:pt x="15346" y="1389"/>
                    <a:pt x="14972" y="1337"/>
                  </a:cubicBezTo>
                  <a:cubicBezTo>
                    <a:pt x="14597" y="1287"/>
                    <a:pt x="14347" y="1254"/>
                    <a:pt x="14347" y="1254"/>
                  </a:cubicBezTo>
                  <a:cubicBezTo>
                    <a:pt x="14347" y="1254"/>
                    <a:pt x="13016" y="3269"/>
                    <a:pt x="13016" y="3269"/>
                  </a:cubicBezTo>
                  <a:close/>
                  <a:moveTo>
                    <a:pt x="0" y="20844"/>
                  </a:moveTo>
                  <a:lnTo>
                    <a:pt x="12640" y="0"/>
                  </a:lnTo>
                  <a:cubicBezTo>
                    <a:pt x="12640" y="0"/>
                    <a:pt x="13205" y="74"/>
                    <a:pt x="14053" y="185"/>
                  </a:cubicBezTo>
                  <a:cubicBezTo>
                    <a:pt x="14898" y="301"/>
                    <a:pt x="16037" y="436"/>
                    <a:pt x="17151" y="608"/>
                  </a:cubicBezTo>
                  <a:cubicBezTo>
                    <a:pt x="19376" y="956"/>
                    <a:pt x="21600" y="1304"/>
                    <a:pt x="21600" y="1304"/>
                  </a:cubicBezTo>
                  <a:lnTo>
                    <a:pt x="5316" y="21600"/>
                  </a:lnTo>
                  <a:cubicBezTo>
                    <a:pt x="5316" y="21600"/>
                    <a:pt x="3997" y="21396"/>
                    <a:pt x="2678" y="21193"/>
                  </a:cubicBezTo>
                  <a:cubicBezTo>
                    <a:pt x="1339" y="21018"/>
                    <a:pt x="0" y="20844"/>
                    <a:pt x="0" y="20844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6" name="Shape 10834">
              <a:extLst>
                <a:ext uri="{FF2B5EF4-FFF2-40B4-BE49-F238E27FC236}">
                  <a16:creationId xmlns:a16="http://schemas.microsoft.com/office/drawing/2014/main" xmlns="" id="{2379FA0C-FDCE-420A-AC2A-E3F3E48D44B3}"/>
                </a:ext>
              </a:extLst>
            </p:cNvPr>
            <p:cNvSpPr/>
            <p:nvPr/>
          </p:nvSpPr>
          <p:spPr>
            <a:xfrm>
              <a:off x="3149150" y="0"/>
              <a:ext cx="924471" cy="2216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22" y="6579"/>
                  </a:moveTo>
                  <a:cubicBezTo>
                    <a:pt x="7622" y="6579"/>
                    <a:pt x="6490" y="6693"/>
                    <a:pt x="5358" y="6807"/>
                  </a:cubicBezTo>
                  <a:cubicBezTo>
                    <a:pt x="4793" y="6865"/>
                    <a:pt x="4228" y="6922"/>
                    <a:pt x="3803" y="6965"/>
                  </a:cubicBezTo>
                  <a:cubicBezTo>
                    <a:pt x="3378" y="7007"/>
                    <a:pt x="3100" y="7042"/>
                    <a:pt x="3100" y="7042"/>
                  </a:cubicBezTo>
                  <a:lnTo>
                    <a:pt x="4179" y="8691"/>
                  </a:lnTo>
                  <a:cubicBezTo>
                    <a:pt x="4179" y="8691"/>
                    <a:pt x="4445" y="8658"/>
                    <a:pt x="4853" y="8618"/>
                  </a:cubicBezTo>
                  <a:cubicBezTo>
                    <a:pt x="5258" y="8577"/>
                    <a:pt x="5799" y="8522"/>
                    <a:pt x="6340" y="8467"/>
                  </a:cubicBezTo>
                  <a:cubicBezTo>
                    <a:pt x="7422" y="8357"/>
                    <a:pt x="8505" y="8248"/>
                    <a:pt x="8505" y="8248"/>
                  </a:cubicBezTo>
                  <a:cubicBezTo>
                    <a:pt x="8505" y="8248"/>
                    <a:pt x="7622" y="6579"/>
                    <a:pt x="7622" y="6579"/>
                  </a:cubicBezTo>
                  <a:close/>
                  <a:moveTo>
                    <a:pt x="8980" y="9147"/>
                  </a:moveTo>
                  <a:cubicBezTo>
                    <a:pt x="8980" y="9147"/>
                    <a:pt x="7923" y="9253"/>
                    <a:pt x="6866" y="9361"/>
                  </a:cubicBezTo>
                  <a:cubicBezTo>
                    <a:pt x="6339" y="9414"/>
                    <a:pt x="5810" y="9468"/>
                    <a:pt x="5415" y="9508"/>
                  </a:cubicBezTo>
                  <a:cubicBezTo>
                    <a:pt x="5018" y="9547"/>
                    <a:pt x="4756" y="9578"/>
                    <a:pt x="4756" y="9578"/>
                  </a:cubicBezTo>
                  <a:lnTo>
                    <a:pt x="5828" y="11228"/>
                  </a:lnTo>
                  <a:lnTo>
                    <a:pt x="9858" y="10815"/>
                  </a:lnTo>
                  <a:cubicBezTo>
                    <a:pt x="9858" y="10815"/>
                    <a:pt x="8980" y="9147"/>
                    <a:pt x="8980" y="9147"/>
                  </a:cubicBezTo>
                  <a:close/>
                  <a:moveTo>
                    <a:pt x="10329" y="11715"/>
                  </a:moveTo>
                  <a:lnTo>
                    <a:pt x="6403" y="12116"/>
                  </a:lnTo>
                  <a:lnTo>
                    <a:pt x="7467" y="13766"/>
                  </a:lnTo>
                  <a:lnTo>
                    <a:pt x="11200" y="13384"/>
                  </a:lnTo>
                  <a:cubicBezTo>
                    <a:pt x="11200" y="13384"/>
                    <a:pt x="10329" y="11715"/>
                    <a:pt x="10329" y="11715"/>
                  </a:cubicBezTo>
                  <a:close/>
                  <a:moveTo>
                    <a:pt x="11668" y="14283"/>
                  </a:moveTo>
                  <a:lnTo>
                    <a:pt x="8040" y="14655"/>
                  </a:lnTo>
                  <a:lnTo>
                    <a:pt x="9097" y="16305"/>
                  </a:lnTo>
                  <a:lnTo>
                    <a:pt x="12532" y="15953"/>
                  </a:lnTo>
                  <a:cubicBezTo>
                    <a:pt x="12532" y="15953"/>
                    <a:pt x="11668" y="14283"/>
                    <a:pt x="11668" y="14283"/>
                  </a:cubicBezTo>
                  <a:close/>
                  <a:moveTo>
                    <a:pt x="12997" y="16853"/>
                  </a:moveTo>
                  <a:lnTo>
                    <a:pt x="9666" y="17195"/>
                  </a:lnTo>
                  <a:lnTo>
                    <a:pt x="10718" y="18847"/>
                  </a:lnTo>
                  <a:lnTo>
                    <a:pt x="13856" y="18523"/>
                  </a:lnTo>
                  <a:cubicBezTo>
                    <a:pt x="13856" y="18523"/>
                    <a:pt x="12997" y="16853"/>
                    <a:pt x="12997" y="16853"/>
                  </a:cubicBezTo>
                  <a:close/>
                  <a:moveTo>
                    <a:pt x="10230" y="6363"/>
                  </a:moveTo>
                  <a:lnTo>
                    <a:pt x="11004" y="8042"/>
                  </a:lnTo>
                  <a:cubicBezTo>
                    <a:pt x="11004" y="8042"/>
                    <a:pt x="12099" y="7955"/>
                    <a:pt x="13194" y="7869"/>
                  </a:cubicBezTo>
                  <a:cubicBezTo>
                    <a:pt x="14297" y="7803"/>
                    <a:pt x="15400" y="7737"/>
                    <a:pt x="15400" y="7737"/>
                  </a:cubicBezTo>
                  <a:lnTo>
                    <a:pt x="14822" y="6045"/>
                  </a:lnTo>
                  <a:cubicBezTo>
                    <a:pt x="14822" y="6045"/>
                    <a:pt x="13668" y="6107"/>
                    <a:pt x="12519" y="6183"/>
                  </a:cubicBezTo>
                  <a:cubicBezTo>
                    <a:pt x="11374" y="6273"/>
                    <a:pt x="10230" y="6363"/>
                    <a:pt x="10230" y="6363"/>
                  </a:cubicBezTo>
                  <a:close/>
                  <a:moveTo>
                    <a:pt x="15710" y="8648"/>
                  </a:moveTo>
                  <a:cubicBezTo>
                    <a:pt x="15710" y="8648"/>
                    <a:pt x="14633" y="8712"/>
                    <a:pt x="13556" y="8777"/>
                  </a:cubicBezTo>
                  <a:cubicBezTo>
                    <a:pt x="12488" y="8862"/>
                    <a:pt x="11419" y="8946"/>
                    <a:pt x="11419" y="8946"/>
                  </a:cubicBezTo>
                  <a:lnTo>
                    <a:pt x="12185" y="10625"/>
                  </a:lnTo>
                  <a:cubicBezTo>
                    <a:pt x="12185" y="10625"/>
                    <a:pt x="13206" y="10544"/>
                    <a:pt x="14225" y="10462"/>
                  </a:cubicBezTo>
                  <a:cubicBezTo>
                    <a:pt x="15253" y="10402"/>
                    <a:pt x="16282" y="10341"/>
                    <a:pt x="16282" y="10341"/>
                  </a:cubicBezTo>
                  <a:cubicBezTo>
                    <a:pt x="16282" y="10341"/>
                    <a:pt x="15710" y="8648"/>
                    <a:pt x="15710" y="8648"/>
                  </a:cubicBezTo>
                  <a:close/>
                  <a:moveTo>
                    <a:pt x="16587" y="11252"/>
                  </a:moveTo>
                  <a:cubicBezTo>
                    <a:pt x="16587" y="11252"/>
                    <a:pt x="15585" y="11311"/>
                    <a:pt x="14583" y="11370"/>
                  </a:cubicBezTo>
                  <a:cubicBezTo>
                    <a:pt x="13590" y="11450"/>
                    <a:pt x="12596" y="11529"/>
                    <a:pt x="12596" y="11529"/>
                  </a:cubicBezTo>
                  <a:lnTo>
                    <a:pt x="13358" y="13209"/>
                  </a:lnTo>
                  <a:cubicBezTo>
                    <a:pt x="13358" y="13209"/>
                    <a:pt x="14302" y="13132"/>
                    <a:pt x="15246" y="13056"/>
                  </a:cubicBezTo>
                  <a:cubicBezTo>
                    <a:pt x="16199" y="13000"/>
                    <a:pt x="17152" y="12945"/>
                    <a:pt x="17152" y="12945"/>
                  </a:cubicBezTo>
                  <a:cubicBezTo>
                    <a:pt x="17152" y="12945"/>
                    <a:pt x="16587" y="11252"/>
                    <a:pt x="16587" y="11252"/>
                  </a:cubicBezTo>
                  <a:close/>
                  <a:moveTo>
                    <a:pt x="17455" y="13856"/>
                  </a:moveTo>
                  <a:cubicBezTo>
                    <a:pt x="17455" y="13856"/>
                    <a:pt x="16528" y="13910"/>
                    <a:pt x="15601" y="13964"/>
                  </a:cubicBezTo>
                  <a:cubicBezTo>
                    <a:pt x="14683" y="14039"/>
                    <a:pt x="13764" y="14113"/>
                    <a:pt x="13764" y="14113"/>
                  </a:cubicBezTo>
                  <a:lnTo>
                    <a:pt x="14519" y="15793"/>
                  </a:lnTo>
                  <a:cubicBezTo>
                    <a:pt x="14519" y="15793"/>
                    <a:pt x="15388" y="15722"/>
                    <a:pt x="16258" y="15652"/>
                  </a:cubicBezTo>
                  <a:cubicBezTo>
                    <a:pt x="17135" y="15601"/>
                    <a:pt x="18013" y="15550"/>
                    <a:pt x="18013" y="15550"/>
                  </a:cubicBezTo>
                  <a:cubicBezTo>
                    <a:pt x="18013" y="15550"/>
                    <a:pt x="17455" y="13856"/>
                    <a:pt x="17455" y="13856"/>
                  </a:cubicBezTo>
                  <a:close/>
                  <a:moveTo>
                    <a:pt x="18312" y="16461"/>
                  </a:moveTo>
                  <a:cubicBezTo>
                    <a:pt x="18312" y="16461"/>
                    <a:pt x="17460" y="16511"/>
                    <a:pt x="16609" y="16561"/>
                  </a:cubicBezTo>
                  <a:cubicBezTo>
                    <a:pt x="15766" y="16629"/>
                    <a:pt x="14922" y="16697"/>
                    <a:pt x="14922" y="16697"/>
                  </a:cubicBezTo>
                  <a:lnTo>
                    <a:pt x="15670" y="18378"/>
                  </a:lnTo>
                  <a:cubicBezTo>
                    <a:pt x="15670" y="18378"/>
                    <a:pt x="16465" y="18313"/>
                    <a:pt x="17259" y="18249"/>
                  </a:cubicBezTo>
                  <a:cubicBezTo>
                    <a:pt x="18062" y="18202"/>
                    <a:pt x="18864" y="18155"/>
                    <a:pt x="18864" y="18155"/>
                  </a:cubicBezTo>
                  <a:cubicBezTo>
                    <a:pt x="18864" y="18155"/>
                    <a:pt x="18312" y="16461"/>
                    <a:pt x="18312" y="16461"/>
                  </a:cubicBezTo>
                  <a:close/>
                  <a:moveTo>
                    <a:pt x="10737" y="21600"/>
                  </a:moveTo>
                  <a:cubicBezTo>
                    <a:pt x="10737" y="21600"/>
                    <a:pt x="8075" y="17848"/>
                    <a:pt x="5412" y="14095"/>
                  </a:cubicBezTo>
                  <a:cubicBezTo>
                    <a:pt x="2706" y="10348"/>
                    <a:pt x="0" y="6601"/>
                    <a:pt x="0" y="6601"/>
                  </a:cubicBezTo>
                  <a:cubicBezTo>
                    <a:pt x="0" y="6601"/>
                    <a:pt x="843" y="6162"/>
                    <a:pt x="2188" y="5497"/>
                  </a:cubicBezTo>
                  <a:cubicBezTo>
                    <a:pt x="2864" y="5173"/>
                    <a:pt x="3679" y="4806"/>
                    <a:pt x="4573" y="4406"/>
                  </a:cubicBezTo>
                  <a:cubicBezTo>
                    <a:pt x="5469" y="4010"/>
                    <a:pt x="6441" y="3569"/>
                    <a:pt x="7462" y="3171"/>
                  </a:cubicBezTo>
                  <a:cubicBezTo>
                    <a:pt x="8477" y="2763"/>
                    <a:pt x="9522" y="2355"/>
                    <a:pt x="10524" y="1972"/>
                  </a:cubicBezTo>
                  <a:cubicBezTo>
                    <a:pt x="11525" y="1586"/>
                    <a:pt x="12495" y="1263"/>
                    <a:pt x="13334" y="967"/>
                  </a:cubicBezTo>
                  <a:cubicBezTo>
                    <a:pt x="15017" y="386"/>
                    <a:pt x="16192" y="0"/>
                    <a:pt x="16192" y="0"/>
                  </a:cubicBezTo>
                  <a:cubicBezTo>
                    <a:pt x="16192" y="0"/>
                    <a:pt x="17584" y="5184"/>
                    <a:pt x="18975" y="10369"/>
                  </a:cubicBezTo>
                  <a:cubicBezTo>
                    <a:pt x="20287" y="15556"/>
                    <a:pt x="21600" y="20744"/>
                    <a:pt x="21600" y="20744"/>
                  </a:cubicBezTo>
                  <a:cubicBezTo>
                    <a:pt x="21600" y="20744"/>
                    <a:pt x="21404" y="20750"/>
                    <a:pt x="21110" y="20759"/>
                  </a:cubicBezTo>
                  <a:cubicBezTo>
                    <a:pt x="20818" y="20776"/>
                    <a:pt x="20429" y="20797"/>
                    <a:pt x="20040" y="20819"/>
                  </a:cubicBezTo>
                  <a:cubicBezTo>
                    <a:pt x="19262" y="20859"/>
                    <a:pt x="18482" y="20900"/>
                    <a:pt x="18482" y="20900"/>
                  </a:cubicBezTo>
                  <a:lnTo>
                    <a:pt x="17926" y="19405"/>
                  </a:lnTo>
                  <a:cubicBezTo>
                    <a:pt x="17926" y="19405"/>
                    <a:pt x="17621" y="19417"/>
                    <a:pt x="17176" y="19459"/>
                  </a:cubicBezTo>
                  <a:cubicBezTo>
                    <a:pt x="16728" y="19496"/>
                    <a:pt x="16131" y="19545"/>
                    <a:pt x="15534" y="19594"/>
                  </a:cubicBezTo>
                  <a:cubicBezTo>
                    <a:pt x="14936" y="19642"/>
                    <a:pt x="14337" y="19685"/>
                    <a:pt x="13898" y="19739"/>
                  </a:cubicBezTo>
                  <a:cubicBezTo>
                    <a:pt x="13456" y="19785"/>
                    <a:pt x="13162" y="19816"/>
                    <a:pt x="13162" y="19816"/>
                  </a:cubicBezTo>
                  <a:lnTo>
                    <a:pt x="13970" y="21256"/>
                  </a:lnTo>
                  <a:cubicBezTo>
                    <a:pt x="13970" y="21256"/>
                    <a:pt x="13156" y="21333"/>
                    <a:pt x="12342" y="21410"/>
                  </a:cubicBezTo>
                  <a:cubicBezTo>
                    <a:pt x="11540" y="21505"/>
                    <a:pt x="10737" y="21600"/>
                    <a:pt x="1073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7" name="Shape 10835">
              <a:extLst>
                <a:ext uri="{FF2B5EF4-FFF2-40B4-BE49-F238E27FC236}">
                  <a16:creationId xmlns:a16="http://schemas.microsoft.com/office/drawing/2014/main" xmlns="" id="{25177B5E-DAE0-421B-A4C0-A34BF903BA77}"/>
                </a:ext>
              </a:extLst>
            </p:cNvPr>
            <p:cNvSpPr/>
            <p:nvPr/>
          </p:nvSpPr>
          <p:spPr>
            <a:xfrm>
              <a:off x="4631704" y="879308"/>
              <a:ext cx="507862" cy="1309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18204"/>
                  </a:moveTo>
                  <a:cubicBezTo>
                    <a:pt x="3073" y="18204"/>
                    <a:pt x="3906" y="18254"/>
                    <a:pt x="4738" y="18303"/>
                  </a:cubicBezTo>
                  <a:cubicBezTo>
                    <a:pt x="5560" y="18371"/>
                    <a:pt x="6384" y="18438"/>
                    <a:pt x="6384" y="18438"/>
                  </a:cubicBezTo>
                  <a:lnTo>
                    <a:pt x="7179" y="16747"/>
                  </a:lnTo>
                  <a:cubicBezTo>
                    <a:pt x="7179" y="16747"/>
                    <a:pt x="6325" y="16678"/>
                    <a:pt x="5471" y="16608"/>
                  </a:cubicBezTo>
                  <a:cubicBezTo>
                    <a:pt x="4611" y="16549"/>
                    <a:pt x="3743" y="16504"/>
                    <a:pt x="3743" y="16504"/>
                  </a:cubicBezTo>
                  <a:cubicBezTo>
                    <a:pt x="3743" y="16504"/>
                    <a:pt x="3073" y="18204"/>
                    <a:pt x="3073" y="18204"/>
                  </a:cubicBezTo>
                  <a:close/>
                  <a:moveTo>
                    <a:pt x="4107" y="15590"/>
                  </a:moveTo>
                  <a:cubicBezTo>
                    <a:pt x="4107" y="15589"/>
                    <a:pt x="4990" y="15635"/>
                    <a:pt x="5867" y="15696"/>
                  </a:cubicBezTo>
                  <a:cubicBezTo>
                    <a:pt x="6739" y="15766"/>
                    <a:pt x="7611" y="15837"/>
                    <a:pt x="7611" y="15837"/>
                  </a:cubicBezTo>
                  <a:lnTo>
                    <a:pt x="8412" y="14146"/>
                  </a:lnTo>
                  <a:cubicBezTo>
                    <a:pt x="8412" y="14146"/>
                    <a:pt x="7509" y="14074"/>
                    <a:pt x="6606" y="14001"/>
                  </a:cubicBezTo>
                  <a:cubicBezTo>
                    <a:pt x="5700" y="13935"/>
                    <a:pt x="4784" y="13890"/>
                    <a:pt x="4784" y="13890"/>
                  </a:cubicBezTo>
                  <a:cubicBezTo>
                    <a:pt x="4784" y="13890"/>
                    <a:pt x="4107" y="15590"/>
                    <a:pt x="4107" y="15590"/>
                  </a:cubicBezTo>
                  <a:close/>
                  <a:moveTo>
                    <a:pt x="5150" y="12975"/>
                  </a:moveTo>
                  <a:cubicBezTo>
                    <a:pt x="5150" y="12975"/>
                    <a:pt x="6083" y="13020"/>
                    <a:pt x="7006" y="13089"/>
                  </a:cubicBezTo>
                  <a:cubicBezTo>
                    <a:pt x="7926" y="13162"/>
                    <a:pt x="8846" y="13235"/>
                    <a:pt x="8846" y="13235"/>
                  </a:cubicBezTo>
                  <a:lnTo>
                    <a:pt x="9655" y="11545"/>
                  </a:lnTo>
                  <a:cubicBezTo>
                    <a:pt x="9655" y="11545"/>
                    <a:pt x="8703" y="11470"/>
                    <a:pt x="7751" y="11394"/>
                  </a:cubicBezTo>
                  <a:cubicBezTo>
                    <a:pt x="7278" y="11351"/>
                    <a:pt x="6794" y="11333"/>
                    <a:pt x="6435" y="11310"/>
                  </a:cubicBezTo>
                  <a:cubicBezTo>
                    <a:pt x="6074" y="11289"/>
                    <a:pt x="5833" y="11276"/>
                    <a:pt x="5833" y="11276"/>
                  </a:cubicBezTo>
                  <a:cubicBezTo>
                    <a:pt x="5833" y="11276"/>
                    <a:pt x="5150" y="12975"/>
                    <a:pt x="5150" y="12975"/>
                  </a:cubicBezTo>
                  <a:close/>
                  <a:moveTo>
                    <a:pt x="6204" y="10360"/>
                  </a:moveTo>
                  <a:cubicBezTo>
                    <a:pt x="6204" y="10360"/>
                    <a:pt x="6449" y="10375"/>
                    <a:pt x="6815" y="10395"/>
                  </a:cubicBezTo>
                  <a:cubicBezTo>
                    <a:pt x="7181" y="10417"/>
                    <a:pt x="7673" y="10439"/>
                    <a:pt x="8156" y="10482"/>
                  </a:cubicBezTo>
                  <a:cubicBezTo>
                    <a:pt x="9123" y="10558"/>
                    <a:pt x="10092" y="10635"/>
                    <a:pt x="10092" y="10635"/>
                  </a:cubicBezTo>
                  <a:lnTo>
                    <a:pt x="10908" y="8945"/>
                  </a:lnTo>
                  <a:cubicBezTo>
                    <a:pt x="10908" y="8945"/>
                    <a:pt x="9908" y="8867"/>
                    <a:pt x="8908" y="8788"/>
                  </a:cubicBezTo>
                  <a:cubicBezTo>
                    <a:pt x="8410" y="8745"/>
                    <a:pt x="7904" y="8719"/>
                    <a:pt x="7525" y="8697"/>
                  </a:cubicBezTo>
                  <a:cubicBezTo>
                    <a:pt x="7146" y="8676"/>
                    <a:pt x="6894" y="8661"/>
                    <a:pt x="6894" y="8661"/>
                  </a:cubicBezTo>
                  <a:cubicBezTo>
                    <a:pt x="6894" y="8661"/>
                    <a:pt x="6204" y="10360"/>
                    <a:pt x="6204" y="10360"/>
                  </a:cubicBezTo>
                  <a:close/>
                  <a:moveTo>
                    <a:pt x="7267" y="7747"/>
                  </a:moveTo>
                  <a:cubicBezTo>
                    <a:pt x="7267" y="7747"/>
                    <a:pt x="7523" y="7762"/>
                    <a:pt x="7908" y="7783"/>
                  </a:cubicBezTo>
                  <a:cubicBezTo>
                    <a:pt x="8293" y="7804"/>
                    <a:pt x="8807" y="7832"/>
                    <a:pt x="9313" y="7876"/>
                  </a:cubicBezTo>
                  <a:cubicBezTo>
                    <a:pt x="10331" y="7956"/>
                    <a:pt x="11347" y="8036"/>
                    <a:pt x="11347" y="8036"/>
                  </a:cubicBezTo>
                  <a:lnTo>
                    <a:pt x="12170" y="6345"/>
                  </a:lnTo>
                  <a:cubicBezTo>
                    <a:pt x="12170" y="6345"/>
                    <a:pt x="11121" y="6264"/>
                    <a:pt x="10074" y="6183"/>
                  </a:cubicBezTo>
                  <a:cubicBezTo>
                    <a:pt x="9550" y="6138"/>
                    <a:pt x="9022" y="6107"/>
                    <a:pt x="8625" y="6086"/>
                  </a:cubicBezTo>
                  <a:cubicBezTo>
                    <a:pt x="8228" y="6063"/>
                    <a:pt x="7965" y="6048"/>
                    <a:pt x="7965" y="6048"/>
                  </a:cubicBezTo>
                  <a:cubicBezTo>
                    <a:pt x="7965" y="6048"/>
                    <a:pt x="7267" y="7747"/>
                    <a:pt x="7267" y="7747"/>
                  </a:cubicBezTo>
                  <a:close/>
                  <a:moveTo>
                    <a:pt x="8267" y="18589"/>
                  </a:moveTo>
                  <a:cubicBezTo>
                    <a:pt x="8267" y="18589"/>
                    <a:pt x="9089" y="18652"/>
                    <a:pt x="9914" y="18716"/>
                  </a:cubicBezTo>
                  <a:cubicBezTo>
                    <a:pt x="10328" y="18743"/>
                    <a:pt x="10731" y="18790"/>
                    <a:pt x="11036" y="18821"/>
                  </a:cubicBezTo>
                  <a:cubicBezTo>
                    <a:pt x="11340" y="18852"/>
                    <a:pt x="11543" y="18872"/>
                    <a:pt x="11543" y="18872"/>
                  </a:cubicBezTo>
                  <a:lnTo>
                    <a:pt x="12533" y="17197"/>
                  </a:lnTo>
                  <a:cubicBezTo>
                    <a:pt x="12533" y="17197"/>
                    <a:pt x="12323" y="17176"/>
                    <a:pt x="12007" y="17143"/>
                  </a:cubicBezTo>
                  <a:cubicBezTo>
                    <a:pt x="11690" y="17114"/>
                    <a:pt x="11273" y="17062"/>
                    <a:pt x="10843" y="17035"/>
                  </a:cubicBezTo>
                  <a:cubicBezTo>
                    <a:pt x="9988" y="16969"/>
                    <a:pt x="9133" y="16902"/>
                    <a:pt x="9133" y="16902"/>
                  </a:cubicBezTo>
                  <a:cubicBezTo>
                    <a:pt x="9133" y="16902"/>
                    <a:pt x="8267" y="18589"/>
                    <a:pt x="8267" y="18589"/>
                  </a:cubicBezTo>
                  <a:close/>
                  <a:moveTo>
                    <a:pt x="9602" y="15993"/>
                  </a:moveTo>
                  <a:cubicBezTo>
                    <a:pt x="9602" y="15993"/>
                    <a:pt x="10474" y="16061"/>
                    <a:pt x="11346" y="16129"/>
                  </a:cubicBezTo>
                  <a:cubicBezTo>
                    <a:pt x="12215" y="16200"/>
                    <a:pt x="13070" y="16295"/>
                    <a:pt x="13070" y="16296"/>
                  </a:cubicBezTo>
                  <a:lnTo>
                    <a:pt x="14070" y="14621"/>
                  </a:lnTo>
                  <a:cubicBezTo>
                    <a:pt x="14070" y="14621"/>
                    <a:pt x="13182" y="14524"/>
                    <a:pt x="12283" y="14448"/>
                  </a:cubicBezTo>
                  <a:cubicBezTo>
                    <a:pt x="11380" y="14378"/>
                    <a:pt x="10477" y="14308"/>
                    <a:pt x="10477" y="14308"/>
                  </a:cubicBezTo>
                  <a:cubicBezTo>
                    <a:pt x="10477" y="14308"/>
                    <a:pt x="9602" y="15993"/>
                    <a:pt x="9602" y="15993"/>
                  </a:cubicBezTo>
                  <a:close/>
                  <a:moveTo>
                    <a:pt x="10949" y="13400"/>
                  </a:moveTo>
                  <a:cubicBezTo>
                    <a:pt x="10949" y="13400"/>
                    <a:pt x="11870" y="13472"/>
                    <a:pt x="12789" y="13543"/>
                  </a:cubicBezTo>
                  <a:cubicBezTo>
                    <a:pt x="13704" y="13622"/>
                    <a:pt x="14609" y="13719"/>
                    <a:pt x="14609" y="13719"/>
                  </a:cubicBezTo>
                  <a:lnTo>
                    <a:pt x="15613" y="12044"/>
                  </a:lnTo>
                  <a:cubicBezTo>
                    <a:pt x="15613" y="12044"/>
                    <a:pt x="14677" y="11946"/>
                    <a:pt x="13732" y="11862"/>
                  </a:cubicBezTo>
                  <a:cubicBezTo>
                    <a:pt x="12781" y="11789"/>
                    <a:pt x="11829" y="11715"/>
                    <a:pt x="11829" y="11715"/>
                  </a:cubicBezTo>
                  <a:cubicBezTo>
                    <a:pt x="11829" y="11715"/>
                    <a:pt x="10949" y="13400"/>
                    <a:pt x="10949" y="13400"/>
                  </a:cubicBezTo>
                  <a:close/>
                  <a:moveTo>
                    <a:pt x="12305" y="10808"/>
                  </a:moveTo>
                  <a:cubicBezTo>
                    <a:pt x="12305" y="10808"/>
                    <a:pt x="13273" y="10882"/>
                    <a:pt x="14240" y="10957"/>
                  </a:cubicBezTo>
                  <a:cubicBezTo>
                    <a:pt x="15197" y="11050"/>
                    <a:pt x="16155" y="11143"/>
                    <a:pt x="16155" y="11143"/>
                  </a:cubicBezTo>
                  <a:lnTo>
                    <a:pt x="17166" y="9469"/>
                  </a:lnTo>
                  <a:cubicBezTo>
                    <a:pt x="17166" y="9469"/>
                    <a:pt x="16180" y="9373"/>
                    <a:pt x="15191" y="9276"/>
                  </a:cubicBezTo>
                  <a:cubicBezTo>
                    <a:pt x="14192" y="9199"/>
                    <a:pt x="13192" y="9122"/>
                    <a:pt x="13192" y="9122"/>
                  </a:cubicBezTo>
                  <a:cubicBezTo>
                    <a:pt x="13192" y="9122"/>
                    <a:pt x="12305" y="10808"/>
                    <a:pt x="12305" y="10808"/>
                  </a:cubicBezTo>
                  <a:close/>
                  <a:moveTo>
                    <a:pt x="13672" y="8215"/>
                  </a:moveTo>
                  <a:cubicBezTo>
                    <a:pt x="13672" y="8215"/>
                    <a:pt x="14688" y="8293"/>
                    <a:pt x="15704" y="8372"/>
                  </a:cubicBezTo>
                  <a:cubicBezTo>
                    <a:pt x="16709" y="8470"/>
                    <a:pt x="17714" y="8568"/>
                    <a:pt x="17714" y="8568"/>
                  </a:cubicBezTo>
                  <a:lnTo>
                    <a:pt x="18731" y="6895"/>
                  </a:lnTo>
                  <a:cubicBezTo>
                    <a:pt x="18731" y="6895"/>
                    <a:pt x="17696" y="6794"/>
                    <a:pt x="16660" y="6692"/>
                  </a:cubicBezTo>
                  <a:cubicBezTo>
                    <a:pt x="15612" y="6612"/>
                    <a:pt x="14564" y="6531"/>
                    <a:pt x="14564" y="6531"/>
                  </a:cubicBezTo>
                  <a:cubicBezTo>
                    <a:pt x="14564" y="6531"/>
                    <a:pt x="13672" y="8215"/>
                    <a:pt x="13672" y="8215"/>
                  </a:cubicBezTo>
                  <a:close/>
                  <a:moveTo>
                    <a:pt x="0" y="20797"/>
                  </a:moveTo>
                  <a:cubicBezTo>
                    <a:pt x="0" y="20797"/>
                    <a:pt x="1812" y="15596"/>
                    <a:pt x="3625" y="10395"/>
                  </a:cubicBezTo>
                  <a:cubicBezTo>
                    <a:pt x="5515" y="5198"/>
                    <a:pt x="7407" y="0"/>
                    <a:pt x="7407" y="0"/>
                  </a:cubicBezTo>
                  <a:cubicBezTo>
                    <a:pt x="7407" y="0"/>
                    <a:pt x="8378" y="381"/>
                    <a:pt x="9836" y="952"/>
                  </a:cubicBezTo>
                  <a:cubicBezTo>
                    <a:pt x="11283" y="1506"/>
                    <a:pt x="13127" y="2331"/>
                    <a:pt x="14904" y="3118"/>
                  </a:cubicBezTo>
                  <a:cubicBezTo>
                    <a:pt x="16684" y="3908"/>
                    <a:pt x="18383" y="4698"/>
                    <a:pt x="19597" y="5331"/>
                  </a:cubicBezTo>
                  <a:cubicBezTo>
                    <a:pt x="20800" y="5947"/>
                    <a:pt x="21600" y="6358"/>
                    <a:pt x="21600" y="6358"/>
                  </a:cubicBezTo>
                  <a:cubicBezTo>
                    <a:pt x="21600" y="6358"/>
                    <a:pt x="19126" y="10167"/>
                    <a:pt x="16651" y="13975"/>
                  </a:cubicBezTo>
                  <a:cubicBezTo>
                    <a:pt x="14219" y="17788"/>
                    <a:pt x="11788" y="21600"/>
                    <a:pt x="11788" y="21600"/>
                  </a:cubicBezTo>
                  <a:cubicBezTo>
                    <a:pt x="11788" y="21600"/>
                    <a:pt x="10909" y="21520"/>
                    <a:pt x="10030" y="21441"/>
                  </a:cubicBezTo>
                  <a:cubicBezTo>
                    <a:pt x="9157" y="21351"/>
                    <a:pt x="8263" y="21296"/>
                    <a:pt x="8263" y="21296"/>
                  </a:cubicBezTo>
                  <a:lnTo>
                    <a:pt x="9042" y="19863"/>
                  </a:lnTo>
                  <a:lnTo>
                    <a:pt x="4002" y="19461"/>
                  </a:lnTo>
                  <a:lnTo>
                    <a:pt x="3370" y="20959"/>
                  </a:lnTo>
                  <a:cubicBezTo>
                    <a:pt x="3370" y="20959"/>
                    <a:pt x="0" y="20797"/>
                    <a:pt x="0" y="207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8" name="Shape 10836">
              <a:extLst>
                <a:ext uri="{FF2B5EF4-FFF2-40B4-BE49-F238E27FC236}">
                  <a16:creationId xmlns:a16="http://schemas.microsoft.com/office/drawing/2014/main" xmlns="" id="{74B3C32B-91D4-43FD-A67F-F7E223C73978}"/>
                </a:ext>
              </a:extLst>
            </p:cNvPr>
            <p:cNvSpPr/>
            <p:nvPr/>
          </p:nvSpPr>
          <p:spPr>
            <a:xfrm>
              <a:off x="2402760" y="1308737"/>
              <a:ext cx="1125357" cy="1152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1146" y="18403"/>
                  </a:moveTo>
                  <a:cubicBezTo>
                    <a:pt x="11146" y="18403"/>
                    <a:pt x="11473" y="18215"/>
                    <a:pt x="11821" y="18066"/>
                  </a:cubicBezTo>
                  <a:cubicBezTo>
                    <a:pt x="12164" y="17907"/>
                    <a:pt x="12507" y="17748"/>
                    <a:pt x="12507" y="17748"/>
                  </a:cubicBezTo>
                  <a:lnTo>
                    <a:pt x="11613" y="16003"/>
                  </a:lnTo>
                  <a:cubicBezTo>
                    <a:pt x="11613" y="16003"/>
                    <a:pt x="11258" y="16169"/>
                    <a:pt x="10902" y="16335"/>
                  </a:cubicBezTo>
                  <a:cubicBezTo>
                    <a:pt x="10541" y="16491"/>
                    <a:pt x="10201" y="16684"/>
                    <a:pt x="10201" y="16684"/>
                  </a:cubicBezTo>
                  <a:cubicBezTo>
                    <a:pt x="10201" y="16684"/>
                    <a:pt x="11146" y="18403"/>
                    <a:pt x="11146" y="18403"/>
                  </a:cubicBezTo>
                  <a:close/>
                  <a:moveTo>
                    <a:pt x="9692" y="15758"/>
                  </a:moveTo>
                  <a:cubicBezTo>
                    <a:pt x="9692" y="15758"/>
                    <a:pt x="9795" y="15700"/>
                    <a:pt x="9974" y="15600"/>
                  </a:cubicBezTo>
                  <a:cubicBezTo>
                    <a:pt x="10159" y="15509"/>
                    <a:pt x="10423" y="15379"/>
                    <a:pt x="10740" y="15223"/>
                  </a:cubicBezTo>
                  <a:cubicBezTo>
                    <a:pt x="11055" y="15067"/>
                    <a:pt x="11425" y="14885"/>
                    <a:pt x="11820" y="14690"/>
                  </a:cubicBezTo>
                  <a:cubicBezTo>
                    <a:pt x="12018" y="14592"/>
                    <a:pt x="12221" y="14490"/>
                    <a:pt x="12428" y="14387"/>
                  </a:cubicBezTo>
                  <a:cubicBezTo>
                    <a:pt x="12641" y="14295"/>
                    <a:pt x="12857" y="14202"/>
                    <a:pt x="13073" y="14109"/>
                  </a:cubicBezTo>
                  <a:cubicBezTo>
                    <a:pt x="13944" y="13750"/>
                    <a:pt x="14786" y="13327"/>
                    <a:pt x="15456" y="13102"/>
                  </a:cubicBezTo>
                  <a:cubicBezTo>
                    <a:pt x="16117" y="12853"/>
                    <a:pt x="16557" y="12686"/>
                    <a:pt x="16557" y="12686"/>
                  </a:cubicBezTo>
                  <a:lnTo>
                    <a:pt x="15862" y="10858"/>
                  </a:lnTo>
                  <a:cubicBezTo>
                    <a:pt x="15862" y="10858"/>
                    <a:pt x="15406" y="11030"/>
                    <a:pt x="14722" y="11289"/>
                  </a:cubicBezTo>
                  <a:cubicBezTo>
                    <a:pt x="14027" y="11522"/>
                    <a:pt x="13153" y="11958"/>
                    <a:pt x="12253" y="12331"/>
                  </a:cubicBezTo>
                  <a:cubicBezTo>
                    <a:pt x="12029" y="12428"/>
                    <a:pt x="11805" y="12524"/>
                    <a:pt x="11585" y="12619"/>
                  </a:cubicBezTo>
                  <a:cubicBezTo>
                    <a:pt x="11370" y="12725"/>
                    <a:pt x="11159" y="12831"/>
                    <a:pt x="10954" y="12932"/>
                  </a:cubicBezTo>
                  <a:cubicBezTo>
                    <a:pt x="10545" y="13134"/>
                    <a:pt x="10163" y="13323"/>
                    <a:pt x="9835" y="13484"/>
                  </a:cubicBezTo>
                  <a:cubicBezTo>
                    <a:pt x="9507" y="13646"/>
                    <a:pt x="9233" y="13780"/>
                    <a:pt x="9042" y="13874"/>
                  </a:cubicBezTo>
                  <a:cubicBezTo>
                    <a:pt x="8856" y="13978"/>
                    <a:pt x="8750" y="14038"/>
                    <a:pt x="8750" y="14038"/>
                  </a:cubicBezTo>
                  <a:cubicBezTo>
                    <a:pt x="8750" y="14038"/>
                    <a:pt x="9692" y="15758"/>
                    <a:pt x="9692" y="15758"/>
                  </a:cubicBezTo>
                  <a:close/>
                  <a:moveTo>
                    <a:pt x="8243" y="13111"/>
                  </a:moveTo>
                  <a:cubicBezTo>
                    <a:pt x="8243" y="13111"/>
                    <a:pt x="8351" y="13051"/>
                    <a:pt x="8541" y="12945"/>
                  </a:cubicBezTo>
                  <a:cubicBezTo>
                    <a:pt x="8736" y="12849"/>
                    <a:pt x="9014" y="12712"/>
                    <a:pt x="9348" y="12548"/>
                  </a:cubicBezTo>
                  <a:cubicBezTo>
                    <a:pt x="9682" y="12384"/>
                    <a:pt x="10071" y="12191"/>
                    <a:pt x="10488" y="11985"/>
                  </a:cubicBezTo>
                  <a:cubicBezTo>
                    <a:pt x="10697" y="11882"/>
                    <a:pt x="10912" y="11775"/>
                    <a:pt x="11131" y="11666"/>
                  </a:cubicBezTo>
                  <a:cubicBezTo>
                    <a:pt x="11355" y="11570"/>
                    <a:pt x="11583" y="11472"/>
                    <a:pt x="11812" y="11373"/>
                  </a:cubicBezTo>
                  <a:cubicBezTo>
                    <a:pt x="12728" y="10992"/>
                    <a:pt x="13619" y="10550"/>
                    <a:pt x="14327" y="10312"/>
                  </a:cubicBezTo>
                  <a:cubicBezTo>
                    <a:pt x="15023" y="10048"/>
                    <a:pt x="15488" y="9872"/>
                    <a:pt x="15488" y="9872"/>
                  </a:cubicBezTo>
                  <a:lnTo>
                    <a:pt x="14795" y="8043"/>
                  </a:lnTo>
                  <a:cubicBezTo>
                    <a:pt x="14795" y="8043"/>
                    <a:pt x="14315" y="8224"/>
                    <a:pt x="13595" y="8497"/>
                  </a:cubicBezTo>
                  <a:cubicBezTo>
                    <a:pt x="12864" y="8746"/>
                    <a:pt x="11941" y="9198"/>
                    <a:pt x="10994" y="9594"/>
                  </a:cubicBezTo>
                  <a:cubicBezTo>
                    <a:pt x="10040" y="9978"/>
                    <a:pt x="9145" y="10483"/>
                    <a:pt x="8447" y="10808"/>
                  </a:cubicBezTo>
                  <a:cubicBezTo>
                    <a:pt x="8101" y="10978"/>
                    <a:pt x="7813" y="11119"/>
                    <a:pt x="7612" y="11218"/>
                  </a:cubicBezTo>
                  <a:cubicBezTo>
                    <a:pt x="7415" y="11327"/>
                    <a:pt x="7304" y="11389"/>
                    <a:pt x="7304" y="11389"/>
                  </a:cubicBezTo>
                  <a:cubicBezTo>
                    <a:pt x="7304" y="11389"/>
                    <a:pt x="8243" y="13111"/>
                    <a:pt x="8243" y="13111"/>
                  </a:cubicBezTo>
                  <a:close/>
                  <a:moveTo>
                    <a:pt x="6798" y="10461"/>
                  </a:moveTo>
                  <a:cubicBezTo>
                    <a:pt x="6798" y="10461"/>
                    <a:pt x="6912" y="10398"/>
                    <a:pt x="7112" y="10287"/>
                  </a:cubicBezTo>
                  <a:cubicBezTo>
                    <a:pt x="7317" y="10187"/>
                    <a:pt x="7610" y="10042"/>
                    <a:pt x="7961" y="9870"/>
                  </a:cubicBezTo>
                  <a:cubicBezTo>
                    <a:pt x="8671" y="9538"/>
                    <a:pt x="9584" y="9027"/>
                    <a:pt x="10554" y="8635"/>
                  </a:cubicBezTo>
                  <a:cubicBezTo>
                    <a:pt x="11518" y="8231"/>
                    <a:pt x="12458" y="7773"/>
                    <a:pt x="13202" y="7520"/>
                  </a:cubicBezTo>
                  <a:cubicBezTo>
                    <a:pt x="13935" y="7242"/>
                    <a:pt x="14424" y="7057"/>
                    <a:pt x="14424" y="7057"/>
                  </a:cubicBezTo>
                  <a:lnTo>
                    <a:pt x="13734" y="5227"/>
                  </a:lnTo>
                  <a:cubicBezTo>
                    <a:pt x="13734" y="5227"/>
                    <a:pt x="13230" y="5418"/>
                    <a:pt x="12473" y="5705"/>
                  </a:cubicBezTo>
                  <a:cubicBezTo>
                    <a:pt x="11706" y="5968"/>
                    <a:pt x="10733" y="6435"/>
                    <a:pt x="9739" y="6855"/>
                  </a:cubicBezTo>
                  <a:cubicBezTo>
                    <a:pt x="8738" y="7261"/>
                    <a:pt x="7794" y="7784"/>
                    <a:pt x="7062" y="8128"/>
                  </a:cubicBezTo>
                  <a:cubicBezTo>
                    <a:pt x="6699" y="8307"/>
                    <a:pt x="6397" y="8456"/>
                    <a:pt x="6185" y="8560"/>
                  </a:cubicBezTo>
                  <a:cubicBezTo>
                    <a:pt x="5978" y="8673"/>
                    <a:pt x="5861" y="8738"/>
                    <a:pt x="5861" y="8738"/>
                  </a:cubicBezTo>
                  <a:cubicBezTo>
                    <a:pt x="5861" y="8738"/>
                    <a:pt x="6798" y="10461"/>
                    <a:pt x="6798" y="10461"/>
                  </a:cubicBezTo>
                  <a:close/>
                  <a:moveTo>
                    <a:pt x="5357" y="7810"/>
                  </a:moveTo>
                  <a:cubicBezTo>
                    <a:pt x="5357" y="7810"/>
                    <a:pt x="5477" y="7744"/>
                    <a:pt x="5687" y="7629"/>
                  </a:cubicBezTo>
                  <a:cubicBezTo>
                    <a:pt x="5902" y="7524"/>
                    <a:pt x="6210" y="7372"/>
                    <a:pt x="6579" y="7191"/>
                  </a:cubicBezTo>
                  <a:cubicBezTo>
                    <a:pt x="7322" y="6839"/>
                    <a:pt x="8283" y="6309"/>
                    <a:pt x="9301" y="5896"/>
                  </a:cubicBezTo>
                  <a:cubicBezTo>
                    <a:pt x="10311" y="5468"/>
                    <a:pt x="11302" y="4995"/>
                    <a:pt x="12081" y="4727"/>
                  </a:cubicBezTo>
                  <a:cubicBezTo>
                    <a:pt x="12851" y="4435"/>
                    <a:pt x="13364" y="4241"/>
                    <a:pt x="13364" y="4241"/>
                  </a:cubicBezTo>
                  <a:lnTo>
                    <a:pt x="12677" y="2408"/>
                  </a:lnTo>
                  <a:cubicBezTo>
                    <a:pt x="12677" y="2408"/>
                    <a:pt x="12148" y="2609"/>
                    <a:pt x="11355" y="2910"/>
                  </a:cubicBezTo>
                  <a:cubicBezTo>
                    <a:pt x="10551" y="3188"/>
                    <a:pt x="9528" y="3670"/>
                    <a:pt x="8489" y="4114"/>
                  </a:cubicBezTo>
                  <a:cubicBezTo>
                    <a:pt x="7440" y="4543"/>
                    <a:pt x="6447" y="5084"/>
                    <a:pt x="5682" y="5448"/>
                  </a:cubicBezTo>
                  <a:cubicBezTo>
                    <a:pt x="5302" y="5635"/>
                    <a:pt x="4985" y="5792"/>
                    <a:pt x="4763" y="5901"/>
                  </a:cubicBezTo>
                  <a:cubicBezTo>
                    <a:pt x="4542" y="6012"/>
                    <a:pt x="4421" y="6085"/>
                    <a:pt x="4422" y="6085"/>
                  </a:cubicBezTo>
                  <a:cubicBezTo>
                    <a:pt x="4422" y="6085"/>
                    <a:pt x="5357" y="7810"/>
                    <a:pt x="5357" y="7810"/>
                  </a:cubicBezTo>
                  <a:close/>
                  <a:moveTo>
                    <a:pt x="18442" y="15206"/>
                  </a:moveTo>
                  <a:cubicBezTo>
                    <a:pt x="18442" y="15206"/>
                    <a:pt x="18529" y="15169"/>
                    <a:pt x="18666" y="15132"/>
                  </a:cubicBezTo>
                  <a:cubicBezTo>
                    <a:pt x="18802" y="15091"/>
                    <a:pt x="18984" y="15038"/>
                    <a:pt x="19165" y="14984"/>
                  </a:cubicBezTo>
                  <a:cubicBezTo>
                    <a:pt x="19526" y="14876"/>
                    <a:pt x="19888" y="14766"/>
                    <a:pt x="19888" y="14766"/>
                  </a:cubicBezTo>
                  <a:lnTo>
                    <a:pt x="19276" y="12911"/>
                  </a:lnTo>
                  <a:cubicBezTo>
                    <a:pt x="19276" y="12911"/>
                    <a:pt x="18901" y="13024"/>
                    <a:pt x="18525" y="13137"/>
                  </a:cubicBezTo>
                  <a:cubicBezTo>
                    <a:pt x="18337" y="13193"/>
                    <a:pt x="18149" y="13249"/>
                    <a:pt x="18008" y="13292"/>
                  </a:cubicBezTo>
                  <a:cubicBezTo>
                    <a:pt x="17866" y="13331"/>
                    <a:pt x="17775" y="13367"/>
                    <a:pt x="17775" y="13367"/>
                  </a:cubicBezTo>
                  <a:cubicBezTo>
                    <a:pt x="17775" y="13367"/>
                    <a:pt x="18442" y="15206"/>
                    <a:pt x="18442" y="15206"/>
                  </a:cubicBezTo>
                  <a:close/>
                  <a:moveTo>
                    <a:pt x="17416" y="12375"/>
                  </a:moveTo>
                  <a:lnTo>
                    <a:pt x="18947" y="11911"/>
                  </a:lnTo>
                  <a:lnTo>
                    <a:pt x="18338" y="10053"/>
                  </a:lnTo>
                  <a:lnTo>
                    <a:pt x="16752" y="10535"/>
                  </a:lnTo>
                  <a:cubicBezTo>
                    <a:pt x="16752" y="10535"/>
                    <a:pt x="17416" y="12375"/>
                    <a:pt x="17416" y="12375"/>
                  </a:cubicBezTo>
                  <a:close/>
                  <a:moveTo>
                    <a:pt x="16395" y="9544"/>
                  </a:moveTo>
                  <a:lnTo>
                    <a:pt x="18011" y="9053"/>
                  </a:lnTo>
                  <a:lnTo>
                    <a:pt x="17404" y="7194"/>
                  </a:lnTo>
                  <a:lnTo>
                    <a:pt x="15733" y="7703"/>
                  </a:lnTo>
                  <a:cubicBezTo>
                    <a:pt x="15733" y="7703"/>
                    <a:pt x="16395" y="9544"/>
                    <a:pt x="16395" y="9544"/>
                  </a:cubicBezTo>
                  <a:close/>
                  <a:moveTo>
                    <a:pt x="15378" y="6712"/>
                  </a:moveTo>
                  <a:lnTo>
                    <a:pt x="17078" y="6193"/>
                  </a:lnTo>
                  <a:lnTo>
                    <a:pt x="16475" y="4334"/>
                  </a:lnTo>
                  <a:lnTo>
                    <a:pt x="14720" y="4871"/>
                  </a:lnTo>
                  <a:cubicBezTo>
                    <a:pt x="14720" y="4871"/>
                    <a:pt x="15378" y="6712"/>
                    <a:pt x="15378" y="6712"/>
                  </a:cubicBezTo>
                  <a:close/>
                  <a:moveTo>
                    <a:pt x="14366" y="3880"/>
                  </a:moveTo>
                  <a:lnTo>
                    <a:pt x="16150" y="3333"/>
                  </a:lnTo>
                  <a:lnTo>
                    <a:pt x="15550" y="1473"/>
                  </a:lnTo>
                  <a:lnTo>
                    <a:pt x="13711" y="2038"/>
                  </a:lnTo>
                  <a:cubicBezTo>
                    <a:pt x="13711" y="2038"/>
                    <a:pt x="14366" y="3880"/>
                    <a:pt x="14366" y="3880"/>
                  </a:cubicBezTo>
                  <a:close/>
                  <a:moveTo>
                    <a:pt x="16885" y="13689"/>
                  </a:moveTo>
                  <a:lnTo>
                    <a:pt x="15404" y="14212"/>
                  </a:lnTo>
                  <a:lnTo>
                    <a:pt x="16158" y="16018"/>
                  </a:lnTo>
                  <a:lnTo>
                    <a:pt x="17585" y="15516"/>
                  </a:lnTo>
                  <a:cubicBezTo>
                    <a:pt x="17585" y="15516"/>
                    <a:pt x="16885" y="13689"/>
                    <a:pt x="16885" y="13689"/>
                  </a:cubicBezTo>
                  <a:close/>
                  <a:moveTo>
                    <a:pt x="14231" y="14773"/>
                  </a:moveTo>
                  <a:cubicBezTo>
                    <a:pt x="14231" y="14773"/>
                    <a:pt x="13868" y="14921"/>
                    <a:pt x="13505" y="15071"/>
                  </a:cubicBezTo>
                  <a:cubicBezTo>
                    <a:pt x="13323" y="15144"/>
                    <a:pt x="13142" y="15218"/>
                    <a:pt x="13005" y="15273"/>
                  </a:cubicBezTo>
                  <a:cubicBezTo>
                    <a:pt x="12867" y="15326"/>
                    <a:pt x="12781" y="15374"/>
                    <a:pt x="12781" y="15374"/>
                  </a:cubicBezTo>
                  <a:lnTo>
                    <a:pt x="13631" y="17139"/>
                  </a:lnTo>
                  <a:cubicBezTo>
                    <a:pt x="13631" y="17139"/>
                    <a:pt x="13715" y="17095"/>
                    <a:pt x="13846" y="17042"/>
                  </a:cubicBezTo>
                  <a:cubicBezTo>
                    <a:pt x="13977" y="16988"/>
                    <a:pt x="14153" y="16917"/>
                    <a:pt x="14328" y="16847"/>
                  </a:cubicBezTo>
                  <a:cubicBezTo>
                    <a:pt x="14678" y="16704"/>
                    <a:pt x="15028" y="16561"/>
                    <a:pt x="15028" y="16561"/>
                  </a:cubicBezTo>
                  <a:cubicBezTo>
                    <a:pt x="15028" y="16561"/>
                    <a:pt x="14231" y="14773"/>
                    <a:pt x="14231" y="14773"/>
                  </a:cubicBezTo>
                  <a:close/>
                  <a:moveTo>
                    <a:pt x="11850" y="21571"/>
                  </a:moveTo>
                  <a:cubicBezTo>
                    <a:pt x="11850" y="21571"/>
                    <a:pt x="8872" y="16375"/>
                    <a:pt x="5894" y="11178"/>
                  </a:cubicBezTo>
                  <a:cubicBezTo>
                    <a:pt x="2947" y="5964"/>
                    <a:pt x="0" y="750"/>
                    <a:pt x="0" y="750"/>
                  </a:cubicBezTo>
                  <a:cubicBezTo>
                    <a:pt x="0" y="750"/>
                    <a:pt x="262" y="712"/>
                    <a:pt x="720" y="645"/>
                  </a:cubicBezTo>
                  <a:cubicBezTo>
                    <a:pt x="1173" y="573"/>
                    <a:pt x="1824" y="482"/>
                    <a:pt x="2617" y="413"/>
                  </a:cubicBezTo>
                  <a:cubicBezTo>
                    <a:pt x="3395" y="341"/>
                    <a:pt x="4304" y="256"/>
                    <a:pt x="5277" y="164"/>
                  </a:cubicBezTo>
                  <a:cubicBezTo>
                    <a:pt x="6252" y="105"/>
                    <a:pt x="7290" y="69"/>
                    <a:pt x="8308" y="29"/>
                  </a:cubicBezTo>
                  <a:cubicBezTo>
                    <a:pt x="9319" y="-29"/>
                    <a:pt x="10357" y="17"/>
                    <a:pt x="11299" y="21"/>
                  </a:cubicBezTo>
                  <a:cubicBezTo>
                    <a:pt x="12243" y="30"/>
                    <a:pt x="13113" y="49"/>
                    <a:pt x="13868" y="112"/>
                  </a:cubicBezTo>
                  <a:cubicBezTo>
                    <a:pt x="15350" y="216"/>
                    <a:pt x="16338" y="285"/>
                    <a:pt x="16338" y="285"/>
                  </a:cubicBezTo>
                  <a:cubicBezTo>
                    <a:pt x="16338" y="285"/>
                    <a:pt x="17643" y="4556"/>
                    <a:pt x="18949" y="8825"/>
                  </a:cubicBezTo>
                  <a:cubicBezTo>
                    <a:pt x="20274" y="13090"/>
                    <a:pt x="21600" y="17353"/>
                    <a:pt x="21600" y="17353"/>
                  </a:cubicBezTo>
                  <a:lnTo>
                    <a:pt x="20057" y="17863"/>
                  </a:lnTo>
                  <a:lnTo>
                    <a:pt x="19507" y="16293"/>
                  </a:lnTo>
                  <a:cubicBezTo>
                    <a:pt x="19507" y="16293"/>
                    <a:pt x="19039" y="16425"/>
                    <a:pt x="18364" y="16697"/>
                  </a:cubicBezTo>
                  <a:cubicBezTo>
                    <a:pt x="17689" y="16967"/>
                    <a:pt x="16762" y="17261"/>
                    <a:pt x="15883" y="17675"/>
                  </a:cubicBezTo>
                  <a:cubicBezTo>
                    <a:pt x="15437" y="17866"/>
                    <a:pt x="14991" y="18057"/>
                    <a:pt x="14573" y="18236"/>
                  </a:cubicBezTo>
                  <a:cubicBezTo>
                    <a:pt x="14156" y="18417"/>
                    <a:pt x="13783" y="18622"/>
                    <a:pt x="13455" y="18778"/>
                  </a:cubicBezTo>
                  <a:cubicBezTo>
                    <a:pt x="12800" y="19096"/>
                    <a:pt x="12363" y="19308"/>
                    <a:pt x="12363" y="19308"/>
                  </a:cubicBezTo>
                  <a:lnTo>
                    <a:pt x="13179" y="20832"/>
                  </a:lnTo>
                  <a:cubicBezTo>
                    <a:pt x="13179" y="20832"/>
                    <a:pt x="13094" y="20874"/>
                    <a:pt x="12967" y="20939"/>
                  </a:cubicBezTo>
                  <a:cubicBezTo>
                    <a:pt x="12843" y="21009"/>
                    <a:pt x="12678" y="21103"/>
                    <a:pt x="12512" y="21198"/>
                  </a:cubicBezTo>
                  <a:cubicBezTo>
                    <a:pt x="12181" y="21384"/>
                    <a:pt x="11850" y="21571"/>
                    <a:pt x="11850" y="21571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9" name="Shape 10837">
              <a:extLst>
                <a:ext uri="{FF2B5EF4-FFF2-40B4-BE49-F238E27FC236}">
                  <a16:creationId xmlns:a16="http://schemas.microsoft.com/office/drawing/2014/main" xmlns="" id="{248B57D2-746F-4469-8A6C-44EEA75EC637}"/>
                </a:ext>
              </a:extLst>
            </p:cNvPr>
            <p:cNvSpPr/>
            <p:nvPr/>
          </p:nvSpPr>
          <p:spPr>
            <a:xfrm>
              <a:off x="5265624" y="1799514"/>
              <a:ext cx="614771" cy="665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18088" y="8425"/>
                  </a:moveTo>
                  <a:cubicBezTo>
                    <a:pt x="18088" y="8425"/>
                    <a:pt x="17462" y="8066"/>
                    <a:pt x="16469" y="7620"/>
                  </a:cubicBezTo>
                  <a:cubicBezTo>
                    <a:pt x="15488" y="7154"/>
                    <a:pt x="14179" y="6534"/>
                    <a:pt x="12870" y="5913"/>
                  </a:cubicBezTo>
                  <a:cubicBezTo>
                    <a:pt x="11529" y="5353"/>
                    <a:pt x="10190" y="4795"/>
                    <a:pt x="9184" y="4374"/>
                  </a:cubicBezTo>
                  <a:cubicBezTo>
                    <a:pt x="8187" y="3937"/>
                    <a:pt x="7498" y="3700"/>
                    <a:pt x="7498" y="3700"/>
                  </a:cubicBezTo>
                  <a:lnTo>
                    <a:pt x="6419" y="6096"/>
                  </a:lnTo>
                  <a:cubicBezTo>
                    <a:pt x="6419" y="6096"/>
                    <a:pt x="7091" y="6326"/>
                    <a:pt x="8061" y="6753"/>
                  </a:cubicBezTo>
                  <a:cubicBezTo>
                    <a:pt x="9040" y="7160"/>
                    <a:pt x="10344" y="7705"/>
                    <a:pt x="11649" y="8249"/>
                  </a:cubicBezTo>
                  <a:cubicBezTo>
                    <a:pt x="12923" y="8854"/>
                    <a:pt x="14197" y="9458"/>
                    <a:pt x="15153" y="9911"/>
                  </a:cubicBezTo>
                  <a:cubicBezTo>
                    <a:pt x="16120" y="10344"/>
                    <a:pt x="16729" y="10696"/>
                    <a:pt x="16729" y="10695"/>
                  </a:cubicBezTo>
                  <a:cubicBezTo>
                    <a:pt x="16729" y="10695"/>
                    <a:pt x="18088" y="8425"/>
                    <a:pt x="18088" y="8425"/>
                  </a:cubicBezTo>
                  <a:close/>
                  <a:moveTo>
                    <a:pt x="15689" y="12432"/>
                  </a:moveTo>
                  <a:cubicBezTo>
                    <a:pt x="15689" y="12432"/>
                    <a:pt x="15093" y="12087"/>
                    <a:pt x="14145" y="11664"/>
                  </a:cubicBezTo>
                  <a:cubicBezTo>
                    <a:pt x="13210" y="11220"/>
                    <a:pt x="11962" y="10628"/>
                    <a:pt x="10714" y="10036"/>
                  </a:cubicBezTo>
                  <a:cubicBezTo>
                    <a:pt x="9437" y="9503"/>
                    <a:pt x="8160" y="8971"/>
                    <a:pt x="7201" y="8571"/>
                  </a:cubicBezTo>
                  <a:cubicBezTo>
                    <a:pt x="6252" y="8152"/>
                    <a:pt x="5595" y="7928"/>
                    <a:pt x="5595" y="7927"/>
                  </a:cubicBezTo>
                  <a:lnTo>
                    <a:pt x="4515" y="10322"/>
                  </a:lnTo>
                  <a:cubicBezTo>
                    <a:pt x="4515" y="10322"/>
                    <a:pt x="5155" y="10540"/>
                    <a:pt x="6078" y="10948"/>
                  </a:cubicBezTo>
                  <a:cubicBezTo>
                    <a:pt x="7009" y="11337"/>
                    <a:pt x="8252" y="11854"/>
                    <a:pt x="9494" y="12372"/>
                  </a:cubicBezTo>
                  <a:cubicBezTo>
                    <a:pt x="10706" y="12948"/>
                    <a:pt x="11919" y="13524"/>
                    <a:pt x="12829" y="13955"/>
                  </a:cubicBezTo>
                  <a:cubicBezTo>
                    <a:pt x="13751" y="14366"/>
                    <a:pt x="14329" y="14702"/>
                    <a:pt x="14329" y="14701"/>
                  </a:cubicBezTo>
                  <a:cubicBezTo>
                    <a:pt x="14329" y="14701"/>
                    <a:pt x="15689" y="12432"/>
                    <a:pt x="15689" y="12432"/>
                  </a:cubicBezTo>
                  <a:close/>
                  <a:moveTo>
                    <a:pt x="13290" y="16438"/>
                  </a:moveTo>
                  <a:cubicBezTo>
                    <a:pt x="13290" y="16438"/>
                    <a:pt x="12724" y="16109"/>
                    <a:pt x="11821" y="15708"/>
                  </a:cubicBezTo>
                  <a:cubicBezTo>
                    <a:pt x="10932" y="15286"/>
                    <a:pt x="9746" y="14722"/>
                    <a:pt x="8559" y="14160"/>
                  </a:cubicBezTo>
                  <a:cubicBezTo>
                    <a:pt x="7344" y="13653"/>
                    <a:pt x="6130" y="13147"/>
                    <a:pt x="5218" y="12767"/>
                  </a:cubicBezTo>
                  <a:cubicBezTo>
                    <a:pt x="4316" y="12368"/>
                    <a:pt x="3691" y="12155"/>
                    <a:pt x="3691" y="12155"/>
                  </a:cubicBezTo>
                  <a:lnTo>
                    <a:pt x="2612" y="14549"/>
                  </a:lnTo>
                  <a:cubicBezTo>
                    <a:pt x="2612" y="14550"/>
                    <a:pt x="3220" y="14755"/>
                    <a:pt x="4095" y="15144"/>
                  </a:cubicBezTo>
                  <a:cubicBezTo>
                    <a:pt x="4979" y="15513"/>
                    <a:pt x="6159" y="16004"/>
                    <a:pt x="7339" y="16495"/>
                  </a:cubicBezTo>
                  <a:cubicBezTo>
                    <a:pt x="8489" y="17042"/>
                    <a:pt x="9642" y="17589"/>
                    <a:pt x="10505" y="17999"/>
                  </a:cubicBezTo>
                  <a:cubicBezTo>
                    <a:pt x="11381" y="18388"/>
                    <a:pt x="11929" y="18708"/>
                    <a:pt x="11929" y="18708"/>
                  </a:cubicBezTo>
                  <a:cubicBezTo>
                    <a:pt x="11929" y="18708"/>
                    <a:pt x="13290" y="16438"/>
                    <a:pt x="13290" y="16438"/>
                  </a:cubicBezTo>
                  <a:close/>
                  <a:moveTo>
                    <a:pt x="13373" y="2903"/>
                  </a:moveTo>
                  <a:cubicBezTo>
                    <a:pt x="13097" y="3446"/>
                    <a:pt x="13253" y="4036"/>
                    <a:pt x="13715" y="4231"/>
                  </a:cubicBezTo>
                  <a:cubicBezTo>
                    <a:pt x="14166" y="4447"/>
                    <a:pt x="14765" y="4189"/>
                    <a:pt x="15052" y="3653"/>
                  </a:cubicBezTo>
                  <a:cubicBezTo>
                    <a:pt x="15338" y="3119"/>
                    <a:pt x="15194" y="2506"/>
                    <a:pt x="14732" y="2284"/>
                  </a:cubicBezTo>
                  <a:cubicBezTo>
                    <a:pt x="14258" y="2083"/>
                    <a:pt x="13647" y="2365"/>
                    <a:pt x="13373" y="2903"/>
                  </a:cubicBezTo>
                  <a:close/>
                  <a:moveTo>
                    <a:pt x="21600" y="6597"/>
                  </a:moveTo>
                  <a:lnTo>
                    <a:pt x="12211" y="21585"/>
                  </a:lnTo>
                  <a:lnTo>
                    <a:pt x="10693" y="20774"/>
                  </a:lnTo>
                  <a:lnTo>
                    <a:pt x="10890" y="20445"/>
                  </a:lnTo>
                  <a:cubicBezTo>
                    <a:pt x="10890" y="20445"/>
                    <a:pt x="10354" y="20131"/>
                    <a:pt x="9498" y="19752"/>
                  </a:cubicBezTo>
                  <a:cubicBezTo>
                    <a:pt x="8654" y="19351"/>
                    <a:pt x="7529" y="18816"/>
                    <a:pt x="6405" y="18282"/>
                  </a:cubicBezTo>
                  <a:cubicBezTo>
                    <a:pt x="5251" y="17802"/>
                    <a:pt x="4099" y="17323"/>
                    <a:pt x="3236" y="16963"/>
                  </a:cubicBezTo>
                  <a:cubicBezTo>
                    <a:pt x="2380" y="16583"/>
                    <a:pt x="1787" y="16382"/>
                    <a:pt x="1787" y="16382"/>
                  </a:cubicBezTo>
                  <a:lnTo>
                    <a:pt x="1631" y="16729"/>
                  </a:lnTo>
                  <a:lnTo>
                    <a:pt x="0" y="16142"/>
                  </a:lnTo>
                  <a:lnTo>
                    <a:pt x="6864" y="28"/>
                  </a:lnTo>
                  <a:cubicBezTo>
                    <a:pt x="6864" y="28"/>
                    <a:pt x="7411" y="21"/>
                    <a:pt x="8231" y="12"/>
                  </a:cubicBezTo>
                  <a:cubicBezTo>
                    <a:pt x="9055" y="-3"/>
                    <a:pt x="10162" y="-15"/>
                    <a:pt x="11249" y="45"/>
                  </a:cubicBezTo>
                  <a:cubicBezTo>
                    <a:pt x="13471" y="135"/>
                    <a:pt x="15693" y="223"/>
                    <a:pt x="15693" y="223"/>
                  </a:cubicBezTo>
                  <a:cubicBezTo>
                    <a:pt x="15693" y="223"/>
                    <a:pt x="17215" y="1800"/>
                    <a:pt x="18737" y="3377"/>
                  </a:cubicBezTo>
                  <a:cubicBezTo>
                    <a:pt x="19497" y="4139"/>
                    <a:pt x="20200" y="4969"/>
                    <a:pt x="20725" y="5582"/>
                  </a:cubicBezTo>
                  <a:cubicBezTo>
                    <a:pt x="21251" y="6190"/>
                    <a:pt x="21600" y="6597"/>
                    <a:pt x="21600" y="65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0" name="Shape 10838">
              <a:extLst>
                <a:ext uri="{FF2B5EF4-FFF2-40B4-BE49-F238E27FC236}">
                  <a16:creationId xmlns:a16="http://schemas.microsoft.com/office/drawing/2014/main" xmlns="" id="{759D1365-41A6-4279-8698-53781A547346}"/>
                </a:ext>
              </a:extLst>
            </p:cNvPr>
            <p:cNvSpPr/>
            <p:nvPr/>
          </p:nvSpPr>
          <p:spPr>
            <a:xfrm>
              <a:off x="6482341" y="2658373"/>
              <a:ext cx="1208420" cy="959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6" y="13754"/>
                  </a:moveTo>
                  <a:cubicBezTo>
                    <a:pt x="1986" y="13754"/>
                    <a:pt x="2166" y="14106"/>
                    <a:pt x="2438" y="14634"/>
                  </a:cubicBezTo>
                  <a:cubicBezTo>
                    <a:pt x="2702" y="15169"/>
                    <a:pt x="3016" y="15909"/>
                    <a:pt x="3355" y="16631"/>
                  </a:cubicBezTo>
                  <a:cubicBezTo>
                    <a:pt x="3707" y="17345"/>
                    <a:pt x="3985" y="18108"/>
                    <a:pt x="4217" y="18664"/>
                  </a:cubicBezTo>
                  <a:cubicBezTo>
                    <a:pt x="4446" y="19223"/>
                    <a:pt x="4599" y="19595"/>
                    <a:pt x="4599" y="19595"/>
                  </a:cubicBezTo>
                  <a:lnTo>
                    <a:pt x="5882" y="18802"/>
                  </a:lnTo>
                  <a:cubicBezTo>
                    <a:pt x="5882" y="18802"/>
                    <a:pt x="5725" y="18419"/>
                    <a:pt x="5490" y="17843"/>
                  </a:cubicBezTo>
                  <a:cubicBezTo>
                    <a:pt x="5251" y="17270"/>
                    <a:pt x="4963" y="16486"/>
                    <a:pt x="4602" y="15750"/>
                  </a:cubicBezTo>
                  <a:cubicBezTo>
                    <a:pt x="4254" y="15005"/>
                    <a:pt x="3929" y="14244"/>
                    <a:pt x="3657" y="13694"/>
                  </a:cubicBezTo>
                  <a:cubicBezTo>
                    <a:pt x="3377" y="13149"/>
                    <a:pt x="3191" y="12786"/>
                    <a:pt x="3191" y="12786"/>
                  </a:cubicBezTo>
                  <a:cubicBezTo>
                    <a:pt x="3191" y="12786"/>
                    <a:pt x="1986" y="13754"/>
                    <a:pt x="1986" y="13754"/>
                  </a:cubicBezTo>
                  <a:close/>
                  <a:moveTo>
                    <a:pt x="4113" y="12048"/>
                  </a:moveTo>
                  <a:cubicBezTo>
                    <a:pt x="4113" y="12048"/>
                    <a:pt x="4303" y="12419"/>
                    <a:pt x="4588" y="12975"/>
                  </a:cubicBezTo>
                  <a:cubicBezTo>
                    <a:pt x="4866" y="13538"/>
                    <a:pt x="5198" y="14315"/>
                    <a:pt x="5554" y="15076"/>
                  </a:cubicBezTo>
                  <a:cubicBezTo>
                    <a:pt x="5922" y="15829"/>
                    <a:pt x="6218" y="16630"/>
                    <a:pt x="6462" y="17216"/>
                  </a:cubicBezTo>
                  <a:cubicBezTo>
                    <a:pt x="6703" y="17804"/>
                    <a:pt x="6863" y="18196"/>
                    <a:pt x="6863" y="18196"/>
                  </a:cubicBezTo>
                  <a:lnTo>
                    <a:pt x="8147" y="17403"/>
                  </a:lnTo>
                  <a:cubicBezTo>
                    <a:pt x="8147" y="17403"/>
                    <a:pt x="7981" y="17000"/>
                    <a:pt x="7734" y="16395"/>
                  </a:cubicBezTo>
                  <a:cubicBezTo>
                    <a:pt x="7484" y="15792"/>
                    <a:pt x="7178" y="14969"/>
                    <a:pt x="6801" y="14194"/>
                  </a:cubicBezTo>
                  <a:cubicBezTo>
                    <a:pt x="6436" y="13412"/>
                    <a:pt x="6093" y="12613"/>
                    <a:pt x="5808" y="12035"/>
                  </a:cubicBezTo>
                  <a:cubicBezTo>
                    <a:pt x="5514" y="11462"/>
                    <a:pt x="5319" y="11080"/>
                    <a:pt x="5319" y="11080"/>
                  </a:cubicBezTo>
                  <a:cubicBezTo>
                    <a:pt x="5319" y="11080"/>
                    <a:pt x="4113" y="12048"/>
                    <a:pt x="4113" y="12048"/>
                  </a:cubicBezTo>
                  <a:close/>
                  <a:moveTo>
                    <a:pt x="6241" y="10340"/>
                  </a:moveTo>
                  <a:cubicBezTo>
                    <a:pt x="6241" y="10340"/>
                    <a:pt x="6440" y="10730"/>
                    <a:pt x="6740" y="11315"/>
                  </a:cubicBezTo>
                  <a:cubicBezTo>
                    <a:pt x="7031" y="11906"/>
                    <a:pt x="7382" y="12721"/>
                    <a:pt x="7754" y="13520"/>
                  </a:cubicBezTo>
                  <a:cubicBezTo>
                    <a:pt x="8140" y="14312"/>
                    <a:pt x="8452" y="15151"/>
                    <a:pt x="8707" y="15767"/>
                  </a:cubicBezTo>
                  <a:cubicBezTo>
                    <a:pt x="8960" y="16384"/>
                    <a:pt x="9128" y="16797"/>
                    <a:pt x="9128" y="16797"/>
                  </a:cubicBezTo>
                  <a:lnTo>
                    <a:pt x="10411" y="16004"/>
                  </a:lnTo>
                  <a:cubicBezTo>
                    <a:pt x="10411" y="16004"/>
                    <a:pt x="10238" y="15581"/>
                    <a:pt x="9979" y="14946"/>
                  </a:cubicBezTo>
                  <a:cubicBezTo>
                    <a:pt x="9717" y="14314"/>
                    <a:pt x="9395" y="13452"/>
                    <a:pt x="9001" y="12639"/>
                  </a:cubicBezTo>
                  <a:cubicBezTo>
                    <a:pt x="8618" y="11818"/>
                    <a:pt x="8257" y="10981"/>
                    <a:pt x="7958" y="10375"/>
                  </a:cubicBezTo>
                  <a:cubicBezTo>
                    <a:pt x="7651" y="9775"/>
                    <a:pt x="7447" y="9374"/>
                    <a:pt x="7447" y="9374"/>
                  </a:cubicBezTo>
                  <a:cubicBezTo>
                    <a:pt x="7447" y="9374"/>
                    <a:pt x="6241" y="10340"/>
                    <a:pt x="6241" y="10340"/>
                  </a:cubicBezTo>
                  <a:close/>
                  <a:moveTo>
                    <a:pt x="8368" y="8636"/>
                  </a:moveTo>
                  <a:cubicBezTo>
                    <a:pt x="8368" y="8636"/>
                    <a:pt x="8577" y="9044"/>
                    <a:pt x="8889" y="9657"/>
                  </a:cubicBezTo>
                  <a:cubicBezTo>
                    <a:pt x="9194" y="10275"/>
                    <a:pt x="9563" y="11128"/>
                    <a:pt x="9953" y="11965"/>
                  </a:cubicBezTo>
                  <a:cubicBezTo>
                    <a:pt x="10355" y="12795"/>
                    <a:pt x="10683" y="13674"/>
                    <a:pt x="10951" y="14319"/>
                  </a:cubicBezTo>
                  <a:cubicBezTo>
                    <a:pt x="11216" y="14966"/>
                    <a:pt x="11391" y="15398"/>
                    <a:pt x="11391" y="15398"/>
                  </a:cubicBezTo>
                  <a:lnTo>
                    <a:pt x="12675" y="14604"/>
                  </a:lnTo>
                  <a:cubicBezTo>
                    <a:pt x="12675" y="14604"/>
                    <a:pt x="12495" y="14162"/>
                    <a:pt x="12224" y="13498"/>
                  </a:cubicBezTo>
                  <a:cubicBezTo>
                    <a:pt x="11949" y="12836"/>
                    <a:pt x="11612" y="11935"/>
                    <a:pt x="11200" y="11084"/>
                  </a:cubicBezTo>
                  <a:cubicBezTo>
                    <a:pt x="10800" y="10225"/>
                    <a:pt x="10421" y="9350"/>
                    <a:pt x="10109" y="8716"/>
                  </a:cubicBezTo>
                  <a:cubicBezTo>
                    <a:pt x="9788" y="8088"/>
                    <a:pt x="9574" y="7669"/>
                    <a:pt x="9574" y="7669"/>
                  </a:cubicBezTo>
                  <a:cubicBezTo>
                    <a:pt x="9574" y="7669"/>
                    <a:pt x="8368" y="8636"/>
                    <a:pt x="8368" y="8636"/>
                  </a:cubicBezTo>
                  <a:close/>
                  <a:moveTo>
                    <a:pt x="10496" y="6929"/>
                  </a:moveTo>
                  <a:cubicBezTo>
                    <a:pt x="10496" y="6929"/>
                    <a:pt x="10714" y="7356"/>
                    <a:pt x="11041" y="7996"/>
                  </a:cubicBezTo>
                  <a:cubicBezTo>
                    <a:pt x="11360" y="8643"/>
                    <a:pt x="11746" y="9534"/>
                    <a:pt x="12153" y="10410"/>
                  </a:cubicBezTo>
                  <a:cubicBezTo>
                    <a:pt x="12572" y="11278"/>
                    <a:pt x="12917" y="12195"/>
                    <a:pt x="13197" y="12870"/>
                  </a:cubicBezTo>
                  <a:cubicBezTo>
                    <a:pt x="13473" y="13547"/>
                    <a:pt x="13657" y="13998"/>
                    <a:pt x="13657" y="13998"/>
                  </a:cubicBezTo>
                  <a:lnTo>
                    <a:pt x="14939" y="13205"/>
                  </a:lnTo>
                  <a:cubicBezTo>
                    <a:pt x="14939" y="13205"/>
                    <a:pt x="14751" y="12743"/>
                    <a:pt x="14468" y="12050"/>
                  </a:cubicBezTo>
                  <a:cubicBezTo>
                    <a:pt x="14182" y="11358"/>
                    <a:pt x="13828" y="10418"/>
                    <a:pt x="13399" y="9529"/>
                  </a:cubicBezTo>
                  <a:cubicBezTo>
                    <a:pt x="12982" y="8632"/>
                    <a:pt x="12586" y="7719"/>
                    <a:pt x="12259" y="7056"/>
                  </a:cubicBezTo>
                  <a:cubicBezTo>
                    <a:pt x="11925" y="6400"/>
                    <a:pt x="11702" y="5963"/>
                    <a:pt x="11702" y="5963"/>
                  </a:cubicBezTo>
                  <a:cubicBezTo>
                    <a:pt x="11702" y="5963"/>
                    <a:pt x="10496" y="6929"/>
                    <a:pt x="10496" y="6929"/>
                  </a:cubicBezTo>
                  <a:close/>
                  <a:moveTo>
                    <a:pt x="12623" y="5224"/>
                  </a:moveTo>
                  <a:cubicBezTo>
                    <a:pt x="12623" y="5224"/>
                    <a:pt x="12850" y="5669"/>
                    <a:pt x="13190" y="6338"/>
                  </a:cubicBezTo>
                  <a:cubicBezTo>
                    <a:pt x="13523" y="7013"/>
                    <a:pt x="13927" y="7941"/>
                    <a:pt x="14351" y="8856"/>
                  </a:cubicBezTo>
                  <a:cubicBezTo>
                    <a:pt x="14788" y="9761"/>
                    <a:pt x="15149" y="10718"/>
                    <a:pt x="15440" y="11422"/>
                  </a:cubicBezTo>
                  <a:cubicBezTo>
                    <a:pt x="15728" y="12129"/>
                    <a:pt x="15920" y="12600"/>
                    <a:pt x="15920" y="12600"/>
                  </a:cubicBezTo>
                  <a:lnTo>
                    <a:pt x="17203" y="11806"/>
                  </a:lnTo>
                  <a:cubicBezTo>
                    <a:pt x="17203" y="11806"/>
                    <a:pt x="17008" y="11324"/>
                    <a:pt x="16713" y="10601"/>
                  </a:cubicBezTo>
                  <a:cubicBezTo>
                    <a:pt x="16415" y="9880"/>
                    <a:pt x="16044" y="8902"/>
                    <a:pt x="15598" y="7974"/>
                  </a:cubicBezTo>
                  <a:cubicBezTo>
                    <a:pt x="15164" y="7038"/>
                    <a:pt x="14750" y="6087"/>
                    <a:pt x="14410" y="5397"/>
                  </a:cubicBezTo>
                  <a:cubicBezTo>
                    <a:pt x="14062" y="4713"/>
                    <a:pt x="13829" y="4257"/>
                    <a:pt x="13829" y="4257"/>
                  </a:cubicBezTo>
                  <a:cubicBezTo>
                    <a:pt x="13829" y="4257"/>
                    <a:pt x="12623" y="5224"/>
                    <a:pt x="12623" y="5224"/>
                  </a:cubicBezTo>
                  <a:close/>
                  <a:moveTo>
                    <a:pt x="14752" y="3517"/>
                  </a:moveTo>
                  <a:cubicBezTo>
                    <a:pt x="14752" y="3517"/>
                    <a:pt x="14987" y="3981"/>
                    <a:pt x="15342" y="4678"/>
                  </a:cubicBezTo>
                  <a:cubicBezTo>
                    <a:pt x="15688" y="5380"/>
                    <a:pt x="16110" y="6347"/>
                    <a:pt x="16551" y="7300"/>
                  </a:cubicBezTo>
                  <a:cubicBezTo>
                    <a:pt x="17005" y="8244"/>
                    <a:pt x="17382" y="9240"/>
                    <a:pt x="17686" y="9974"/>
                  </a:cubicBezTo>
                  <a:cubicBezTo>
                    <a:pt x="17985" y="10709"/>
                    <a:pt x="18185" y="11200"/>
                    <a:pt x="18185" y="11200"/>
                  </a:cubicBezTo>
                  <a:lnTo>
                    <a:pt x="19468" y="10408"/>
                  </a:lnTo>
                  <a:cubicBezTo>
                    <a:pt x="19468" y="10408"/>
                    <a:pt x="19263" y="9905"/>
                    <a:pt x="18957" y="9153"/>
                  </a:cubicBezTo>
                  <a:cubicBezTo>
                    <a:pt x="18648" y="8403"/>
                    <a:pt x="18261" y="7385"/>
                    <a:pt x="17797" y="6419"/>
                  </a:cubicBezTo>
                  <a:cubicBezTo>
                    <a:pt x="17347" y="5445"/>
                    <a:pt x="16915" y="4456"/>
                    <a:pt x="16561" y="3737"/>
                  </a:cubicBezTo>
                  <a:cubicBezTo>
                    <a:pt x="16198" y="3026"/>
                    <a:pt x="15957" y="2551"/>
                    <a:pt x="15957" y="2551"/>
                  </a:cubicBezTo>
                  <a:cubicBezTo>
                    <a:pt x="15957" y="2551"/>
                    <a:pt x="14752" y="3517"/>
                    <a:pt x="14752" y="3517"/>
                  </a:cubicBezTo>
                  <a:close/>
                  <a:moveTo>
                    <a:pt x="0" y="14012"/>
                  </a:moveTo>
                  <a:lnTo>
                    <a:pt x="16755" y="0"/>
                  </a:lnTo>
                  <a:cubicBezTo>
                    <a:pt x="16755" y="0"/>
                    <a:pt x="17772" y="1017"/>
                    <a:pt x="18789" y="2034"/>
                  </a:cubicBezTo>
                  <a:cubicBezTo>
                    <a:pt x="19781" y="3089"/>
                    <a:pt x="20762" y="4204"/>
                    <a:pt x="20762" y="4204"/>
                  </a:cubicBezTo>
                  <a:cubicBezTo>
                    <a:pt x="20762" y="4204"/>
                    <a:pt x="20831" y="4620"/>
                    <a:pt x="20933" y="5244"/>
                  </a:cubicBezTo>
                  <a:cubicBezTo>
                    <a:pt x="21033" y="5868"/>
                    <a:pt x="21128" y="6720"/>
                    <a:pt x="21235" y="7553"/>
                  </a:cubicBezTo>
                  <a:cubicBezTo>
                    <a:pt x="21336" y="8384"/>
                    <a:pt x="21437" y="9214"/>
                    <a:pt x="21513" y="9836"/>
                  </a:cubicBezTo>
                  <a:cubicBezTo>
                    <a:pt x="21566" y="10465"/>
                    <a:pt x="21600" y="10883"/>
                    <a:pt x="21600" y="10883"/>
                  </a:cubicBezTo>
                  <a:lnTo>
                    <a:pt x="3376" y="21600"/>
                  </a:lnTo>
                  <a:cubicBezTo>
                    <a:pt x="3376" y="21600"/>
                    <a:pt x="3333" y="21476"/>
                    <a:pt x="3256" y="21258"/>
                  </a:cubicBezTo>
                  <a:cubicBezTo>
                    <a:pt x="3186" y="21037"/>
                    <a:pt x="3061" y="20736"/>
                    <a:pt x="2910" y="20375"/>
                  </a:cubicBezTo>
                  <a:cubicBezTo>
                    <a:pt x="2762" y="20012"/>
                    <a:pt x="2590" y="19589"/>
                    <a:pt x="2405" y="19135"/>
                  </a:cubicBezTo>
                  <a:cubicBezTo>
                    <a:pt x="2314" y="18908"/>
                    <a:pt x="2220" y="18671"/>
                    <a:pt x="2124" y="18432"/>
                  </a:cubicBezTo>
                  <a:cubicBezTo>
                    <a:pt x="2017" y="18201"/>
                    <a:pt x="1908" y="17967"/>
                    <a:pt x="1799" y="17731"/>
                  </a:cubicBezTo>
                  <a:cubicBezTo>
                    <a:pt x="1364" y="16790"/>
                    <a:pt x="953" y="15832"/>
                    <a:pt x="582" y="15160"/>
                  </a:cubicBezTo>
                  <a:cubicBezTo>
                    <a:pt x="232" y="14470"/>
                    <a:pt x="0" y="14012"/>
                    <a:pt x="0" y="140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1" name="Shape 10839">
              <a:extLst>
                <a:ext uri="{FF2B5EF4-FFF2-40B4-BE49-F238E27FC236}">
                  <a16:creationId xmlns:a16="http://schemas.microsoft.com/office/drawing/2014/main" xmlns="" id="{3B10C68B-393B-41B0-811A-C7AE9E01A1E5}"/>
                </a:ext>
              </a:extLst>
            </p:cNvPr>
            <p:cNvSpPr/>
            <p:nvPr/>
          </p:nvSpPr>
          <p:spPr>
            <a:xfrm>
              <a:off x="6829974" y="3609253"/>
              <a:ext cx="1787573" cy="646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0" y="14414"/>
                  </a:moveTo>
                  <a:lnTo>
                    <a:pt x="3674" y="17803"/>
                  </a:lnTo>
                  <a:lnTo>
                    <a:pt x="5715" y="16678"/>
                  </a:lnTo>
                  <a:lnTo>
                    <a:pt x="5425" y="13083"/>
                  </a:lnTo>
                  <a:cubicBezTo>
                    <a:pt x="5425" y="13083"/>
                    <a:pt x="3400" y="14414"/>
                    <a:pt x="3400" y="14414"/>
                  </a:cubicBezTo>
                  <a:close/>
                  <a:moveTo>
                    <a:pt x="6318" y="12496"/>
                  </a:moveTo>
                  <a:lnTo>
                    <a:pt x="6616" y="16181"/>
                  </a:lnTo>
                  <a:lnTo>
                    <a:pt x="8657" y="15060"/>
                  </a:lnTo>
                  <a:cubicBezTo>
                    <a:pt x="8657" y="15060"/>
                    <a:pt x="8643" y="14814"/>
                    <a:pt x="8610" y="14450"/>
                  </a:cubicBezTo>
                  <a:cubicBezTo>
                    <a:pt x="8580" y="14085"/>
                    <a:pt x="8541" y="13600"/>
                    <a:pt x="8501" y="13113"/>
                  </a:cubicBezTo>
                  <a:cubicBezTo>
                    <a:pt x="8422" y="12141"/>
                    <a:pt x="8343" y="11167"/>
                    <a:pt x="8343" y="11167"/>
                  </a:cubicBezTo>
                  <a:cubicBezTo>
                    <a:pt x="8343" y="11167"/>
                    <a:pt x="6318" y="12496"/>
                    <a:pt x="6318" y="12496"/>
                  </a:cubicBezTo>
                  <a:close/>
                  <a:moveTo>
                    <a:pt x="9237" y="10583"/>
                  </a:moveTo>
                  <a:cubicBezTo>
                    <a:pt x="9237" y="10583"/>
                    <a:pt x="9317" y="11579"/>
                    <a:pt x="9399" y="12574"/>
                  </a:cubicBezTo>
                  <a:cubicBezTo>
                    <a:pt x="9439" y="13071"/>
                    <a:pt x="9480" y="13568"/>
                    <a:pt x="9510" y="13941"/>
                  </a:cubicBezTo>
                  <a:cubicBezTo>
                    <a:pt x="9542" y="14313"/>
                    <a:pt x="9557" y="14564"/>
                    <a:pt x="9557" y="14564"/>
                  </a:cubicBezTo>
                  <a:lnTo>
                    <a:pt x="11598" y="13446"/>
                  </a:lnTo>
                  <a:cubicBezTo>
                    <a:pt x="11598" y="13446"/>
                    <a:pt x="11584" y="13181"/>
                    <a:pt x="11549" y="12790"/>
                  </a:cubicBezTo>
                  <a:cubicBezTo>
                    <a:pt x="11517" y="12397"/>
                    <a:pt x="11474" y="11875"/>
                    <a:pt x="11432" y="11352"/>
                  </a:cubicBezTo>
                  <a:cubicBezTo>
                    <a:pt x="11347" y="10306"/>
                    <a:pt x="11262" y="9259"/>
                    <a:pt x="11262" y="9259"/>
                  </a:cubicBezTo>
                  <a:cubicBezTo>
                    <a:pt x="11262" y="9259"/>
                    <a:pt x="9237" y="10583"/>
                    <a:pt x="9237" y="10583"/>
                  </a:cubicBezTo>
                  <a:close/>
                  <a:moveTo>
                    <a:pt x="12155" y="8674"/>
                  </a:moveTo>
                  <a:cubicBezTo>
                    <a:pt x="12155" y="8674"/>
                    <a:pt x="12243" y="9744"/>
                    <a:pt x="12329" y="10814"/>
                  </a:cubicBezTo>
                  <a:cubicBezTo>
                    <a:pt x="12373" y="11348"/>
                    <a:pt x="12416" y="11882"/>
                    <a:pt x="12449" y="12283"/>
                  </a:cubicBezTo>
                  <a:cubicBezTo>
                    <a:pt x="12484" y="12683"/>
                    <a:pt x="12499" y="12953"/>
                    <a:pt x="12499" y="12953"/>
                  </a:cubicBezTo>
                  <a:lnTo>
                    <a:pt x="14541" y="11838"/>
                  </a:lnTo>
                  <a:cubicBezTo>
                    <a:pt x="14541" y="11838"/>
                    <a:pt x="14525" y="11553"/>
                    <a:pt x="14489" y="11134"/>
                  </a:cubicBezTo>
                  <a:cubicBezTo>
                    <a:pt x="14455" y="10714"/>
                    <a:pt x="14409" y="10155"/>
                    <a:pt x="14364" y="9595"/>
                  </a:cubicBezTo>
                  <a:cubicBezTo>
                    <a:pt x="14272" y="8474"/>
                    <a:pt x="14181" y="7353"/>
                    <a:pt x="14181" y="7353"/>
                  </a:cubicBezTo>
                  <a:cubicBezTo>
                    <a:pt x="14181" y="7353"/>
                    <a:pt x="12155" y="8674"/>
                    <a:pt x="12155" y="8674"/>
                  </a:cubicBezTo>
                  <a:close/>
                  <a:moveTo>
                    <a:pt x="15075" y="6772"/>
                  </a:moveTo>
                  <a:cubicBezTo>
                    <a:pt x="15075" y="6772"/>
                    <a:pt x="15168" y="7914"/>
                    <a:pt x="15261" y="9058"/>
                  </a:cubicBezTo>
                  <a:cubicBezTo>
                    <a:pt x="15308" y="9629"/>
                    <a:pt x="15354" y="10199"/>
                    <a:pt x="15389" y="10628"/>
                  </a:cubicBezTo>
                  <a:cubicBezTo>
                    <a:pt x="15426" y="11055"/>
                    <a:pt x="15441" y="11346"/>
                    <a:pt x="15441" y="11346"/>
                  </a:cubicBezTo>
                  <a:lnTo>
                    <a:pt x="17483" y="10234"/>
                  </a:lnTo>
                  <a:cubicBezTo>
                    <a:pt x="17483" y="10234"/>
                    <a:pt x="17467" y="9931"/>
                    <a:pt x="17429" y="9484"/>
                  </a:cubicBezTo>
                  <a:cubicBezTo>
                    <a:pt x="17392" y="9037"/>
                    <a:pt x="17344" y="8440"/>
                    <a:pt x="17295" y="7842"/>
                  </a:cubicBezTo>
                  <a:cubicBezTo>
                    <a:pt x="17197" y="6649"/>
                    <a:pt x="17100" y="5456"/>
                    <a:pt x="17100" y="5456"/>
                  </a:cubicBezTo>
                  <a:cubicBezTo>
                    <a:pt x="17100" y="5456"/>
                    <a:pt x="15075" y="6772"/>
                    <a:pt x="15075" y="6772"/>
                  </a:cubicBezTo>
                  <a:close/>
                  <a:moveTo>
                    <a:pt x="17994" y="4875"/>
                  </a:moveTo>
                  <a:cubicBezTo>
                    <a:pt x="17994" y="4875"/>
                    <a:pt x="18094" y="6092"/>
                    <a:pt x="18193" y="7307"/>
                  </a:cubicBezTo>
                  <a:cubicBezTo>
                    <a:pt x="18242" y="7916"/>
                    <a:pt x="18291" y="8524"/>
                    <a:pt x="18328" y="8981"/>
                  </a:cubicBezTo>
                  <a:cubicBezTo>
                    <a:pt x="18368" y="9435"/>
                    <a:pt x="18384" y="9744"/>
                    <a:pt x="18384" y="9744"/>
                  </a:cubicBezTo>
                  <a:lnTo>
                    <a:pt x="20426" y="8635"/>
                  </a:lnTo>
                  <a:cubicBezTo>
                    <a:pt x="20426" y="8635"/>
                    <a:pt x="20409" y="8314"/>
                    <a:pt x="20369" y="7838"/>
                  </a:cubicBezTo>
                  <a:cubicBezTo>
                    <a:pt x="20330" y="7364"/>
                    <a:pt x="20279" y="6730"/>
                    <a:pt x="20228" y="6096"/>
                  </a:cubicBezTo>
                  <a:cubicBezTo>
                    <a:pt x="20124" y="4829"/>
                    <a:pt x="20021" y="3560"/>
                    <a:pt x="20021" y="3560"/>
                  </a:cubicBezTo>
                  <a:cubicBezTo>
                    <a:pt x="20021" y="3560"/>
                    <a:pt x="17994" y="4875"/>
                    <a:pt x="17994" y="4875"/>
                  </a:cubicBezTo>
                  <a:close/>
                  <a:moveTo>
                    <a:pt x="0" y="14812"/>
                  </a:moveTo>
                  <a:lnTo>
                    <a:pt x="20720" y="0"/>
                  </a:lnTo>
                  <a:cubicBezTo>
                    <a:pt x="20720" y="0"/>
                    <a:pt x="20793" y="704"/>
                    <a:pt x="20878" y="1780"/>
                  </a:cubicBezTo>
                  <a:cubicBezTo>
                    <a:pt x="20966" y="2852"/>
                    <a:pt x="21083" y="4281"/>
                    <a:pt x="21200" y="5712"/>
                  </a:cubicBezTo>
                  <a:cubicBezTo>
                    <a:pt x="21257" y="6427"/>
                    <a:pt x="21314" y="7143"/>
                    <a:pt x="21368" y="7814"/>
                  </a:cubicBezTo>
                  <a:cubicBezTo>
                    <a:pt x="21411" y="8490"/>
                    <a:pt x="21451" y="9121"/>
                    <a:pt x="21486" y="9662"/>
                  </a:cubicBezTo>
                  <a:cubicBezTo>
                    <a:pt x="21554" y="10744"/>
                    <a:pt x="21600" y="11466"/>
                    <a:pt x="21600" y="11466"/>
                  </a:cubicBezTo>
                  <a:lnTo>
                    <a:pt x="535" y="21600"/>
                  </a:lnTo>
                  <a:cubicBezTo>
                    <a:pt x="535" y="21600"/>
                    <a:pt x="509" y="21172"/>
                    <a:pt x="468" y="20530"/>
                  </a:cubicBezTo>
                  <a:cubicBezTo>
                    <a:pt x="446" y="20209"/>
                    <a:pt x="427" y="19832"/>
                    <a:pt x="397" y="19433"/>
                  </a:cubicBezTo>
                  <a:cubicBezTo>
                    <a:pt x="364" y="19037"/>
                    <a:pt x="327" y="18615"/>
                    <a:pt x="290" y="18191"/>
                  </a:cubicBezTo>
                  <a:cubicBezTo>
                    <a:pt x="220" y="17345"/>
                    <a:pt x="151" y="16499"/>
                    <a:pt x="98" y="15863"/>
                  </a:cubicBezTo>
                  <a:cubicBezTo>
                    <a:pt x="53" y="15223"/>
                    <a:pt x="0" y="14812"/>
                    <a:pt x="0" y="148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2" name="Shape 10840">
              <a:extLst>
                <a:ext uri="{FF2B5EF4-FFF2-40B4-BE49-F238E27FC236}">
                  <a16:creationId xmlns:a16="http://schemas.microsoft.com/office/drawing/2014/main" xmlns="" id="{AC119C79-3154-4485-B117-18CD94FB05CE}"/>
                </a:ext>
              </a:extLst>
            </p:cNvPr>
            <p:cNvSpPr/>
            <p:nvPr/>
          </p:nvSpPr>
          <p:spPr>
            <a:xfrm>
              <a:off x="6124483" y="1687044"/>
              <a:ext cx="2034699" cy="152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54" y="3973"/>
                  </a:moveTo>
                  <a:cubicBezTo>
                    <a:pt x="13454" y="3973"/>
                    <a:pt x="13366" y="3842"/>
                    <a:pt x="13235" y="3646"/>
                  </a:cubicBezTo>
                  <a:cubicBezTo>
                    <a:pt x="13097" y="3457"/>
                    <a:pt x="12913" y="3204"/>
                    <a:pt x="12728" y="2952"/>
                  </a:cubicBezTo>
                  <a:cubicBezTo>
                    <a:pt x="12360" y="2449"/>
                    <a:pt x="11991" y="1945"/>
                    <a:pt x="11991" y="1945"/>
                  </a:cubicBezTo>
                  <a:lnTo>
                    <a:pt x="10681" y="3708"/>
                  </a:lnTo>
                  <a:cubicBezTo>
                    <a:pt x="10681" y="3708"/>
                    <a:pt x="11034" y="4190"/>
                    <a:pt x="11388" y="4672"/>
                  </a:cubicBezTo>
                  <a:cubicBezTo>
                    <a:pt x="11564" y="4913"/>
                    <a:pt x="11741" y="5154"/>
                    <a:pt x="11873" y="5335"/>
                  </a:cubicBezTo>
                  <a:cubicBezTo>
                    <a:pt x="11999" y="5524"/>
                    <a:pt x="12083" y="5650"/>
                    <a:pt x="12083" y="5650"/>
                  </a:cubicBezTo>
                  <a:cubicBezTo>
                    <a:pt x="12083" y="5650"/>
                    <a:pt x="13454" y="3973"/>
                    <a:pt x="13454" y="3973"/>
                  </a:cubicBezTo>
                  <a:close/>
                  <a:moveTo>
                    <a:pt x="11343" y="6552"/>
                  </a:moveTo>
                  <a:cubicBezTo>
                    <a:pt x="11343" y="6552"/>
                    <a:pt x="11261" y="6429"/>
                    <a:pt x="11138" y="6245"/>
                  </a:cubicBezTo>
                  <a:cubicBezTo>
                    <a:pt x="11009" y="6068"/>
                    <a:pt x="10837" y="5832"/>
                    <a:pt x="10665" y="5597"/>
                  </a:cubicBezTo>
                  <a:cubicBezTo>
                    <a:pt x="10320" y="5127"/>
                    <a:pt x="9975" y="4656"/>
                    <a:pt x="9975" y="4656"/>
                  </a:cubicBezTo>
                  <a:lnTo>
                    <a:pt x="8662" y="6416"/>
                  </a:lnTo>
                  <a:cubicBezTo>
                    <a:pt x="8662" y="6416"/>
                    <a:pt x="8992" y="6865"/>
                    <a:pt x="9322" y="7314"/>
                  </a:cubicBezTo>
                  <a:cubicBezTo>
                    <a:pt x="9486" y="7539"/>
                    <a:pt x="9650" y="7764"/>
                    <a:pt x="9774" y="7933"/>
                  </a:cubicBezTo>
                  <a:cubicBezTo>
                    <a:pt x="9891" y="8108"/>
                    <a:pt x="9969" y="8226"/>
                    <a:pt x="9969" y="8226"/>
                  </a:cubicBezTo>
                  <a:cubicBezTo>
                    <a:pt x="9969" y="8226"/>
                    <a:pt x="11343" y="6552"/>
                    <a:pt x="11343" y="6552"/>
                  </a:cubicBezTo>
                  <a:close/>
                  <a:moveTo>
                    <a:pt x="9229" y="9127"/>
                  </a:moveTo>
                  <a:cubicBezTo>
                    <a:pt x="9229" y="9127"/>
                    <a:pt x="9152" y="9012"/>
                    <a:pt x="9038" y="8841"/>
                  </a:cubicBezTo>
                  <a:cubicBezTo>
                    <a:pt x="8918" y="8676"/>
                    <a:pt x="8757" y="8457"/>
                    <a:pt x="8597" y="8237"/>
                  </a:cubicBezTo>
                  <a:cubicBezTo>
                    <a:pt x="8276" y="7800"/>
                    <a:pt x="7955" y="7363"/>
                    <a:pt x="7955" y="7363"/>
                  </a:cubicBezTo>
                  <a:lnTo>
                    <a:pt x="6641" y="9119"/>
                  </a:lnTo>
                  <a:cubicBezTo>
                    <a:pt x="6641" y="9119"/>
                    <a:pt x="6947" y="9535"/>
                    <a:pt x="7252" y="9951"/>
                  </a:cubicBezTo>
                  <a:cubicBezTo>
                    <a:pt x="7404" y="10160"/>
                    <a:pt x="7561" y="10364"/>
                    <a:pt x="7671" y="10525"/>
                  </a:cubicBezTo>
                  <a:cubicBezTo>
                    <a:pt x="7780" y="10689"/>
                    <a:pt x="7852" y="10797"/>
                    <a:pt x="7852" y="10797"/>
                  </a:cubicBezTo>
                  <a:cubicBezTo>
                    <a:pt x="7852" y="10797"/>
                    <a:pt x="9229" y="9127"/>
                    <a:pt x="9229" y="9127"/>
                  </a:cubicBezTo>
                  <a:close/>
                  <a:moveTo>
                    <a:pt x="7111" y="11696"/>
                  </a:moveTo>
                  <a:cubicBezTo>
                    <a:pt x="7111" y="11696"/>
                    <a:pt x="7040" y="11591"/>
                    <a:pt x="6935" y="11432"/>
                  </a:cubicBezTo>
                  <a:cubicBezTo>
                    <a:pt x="6828" y="11274"/>
                    <a:pt x="6675" y="11077"/>
                    <a:pt x="6527" y="10874"/>
                  </a:cubicBezTo>
                  <a:cubicBezTo>
                    <a:pt x="6230" y="10469"/>
                    <a:pt x="5933" y="10065"/>
                    <a:pt x="5933" y="10065"/>
                  </a:cubicBezTo>
                  <a:lnTo>
                    <a:pt x="4617" y="11819"/>
                  </a:lnTo>
                  <a:cubicBezTo>
                    <a:pt x="4617" y="11819"/>
                    <a:pt x="4898" y="12202"/>
                    <a:pt x="5180" y="12585"/>
                  </a:cubicBezTo>
                  <a:cubicBezTo>
                    <a:pt x="5320" y="12777"/>
                    <a:pt x="5466" y="12963"/>
                    <a:pt x="5566" y="13114"/>
                  </a:cubicBezTo>
                  <a:cubicBezTo>
                    <a:pt x="5666" y="13264"/>
                    <a:pt x="5733" y="13364"/>
                    <a:pt x="5733" y="13364"/>
                  </a:cubicBezTo>
                  <a:cubicBezTo>
                    <a:pt x="5733" y="13364"/>
                    <a:pt x="7111" y="11696"/>
                    <a:pt x="7111" y="11696"/>
                  </a:cubicBezTo>
                  <a:close/>
                  <a:moveTo>
                    <a:pt x="4990" y="14262"/>
                  </a:moveTo>
                  <a:cubicBezTo>
                    <a:pt x="4990" y="14262"/>
                    <a:pt x="4735" y="13869"/>
                    <a:pt x="4454" y="13505"/>
                  </a:cubicBezTo>
                  <a:cubicBezTo>
                    <a:pt x="4180" y="13134"/>
                    <a:pt x="3907" y="12763"/>
                    <a:pt x="3907" y="12763"/>
                  </a:cubicBezTo>
                  <a:lnTo>
                    <a:pt x="2589" y="14514"/>
                  </a:lnTo>
                  <a:cubicBezTo>
                    <a:pt x="2589" y="14514"/>
                    <a:pt x="2847" y="14864"/>
                    <a:pt x="3105" y="15213"/>
                  </a:cubicBezTo>
                  <a:cubicBezTo>
                    <a:pt x="3370" y="15554"/>
                    <a:pt x="3610" y="15927"/>
                    <a:pt x="3610" y="15927"/>
                  </a:cubicBezTo>
                  <a:cubicBezTo>
                    <a:pt x="3610" y="15927"/>
                    <a:pt x="4990" y="14262"/>
                    <a:pt x="4990" y="14262"/>
                  </a:cubicBezTo>
                  <a:close/>
                  <a:moveTo>
                    <a:pt x="14256" y="5176"/>
                  </a:moveTo>
                  <a:lnTo>
                    <a:pt x="12850" y="6802"/>
                  </a:lnTo>
                  <a:cubicBezTo>
                    <a:pt x="12850" y="6802"/>
                    <a:pt x="13194" y="7297"/>
                    <a:pt x="13504" y="7830"/>
                  </a:cubicBezTo>
                  <a:cubicBezTo>
                    <a:pt x="13821" y="8355"/>
                    <a:pt x="14139" y="8881"/>
                    <a:pt x="14139" y="8881"/>
                  </a:cubicBezTo>
                  <a:lnTo>
                    <a:pt x="15602" y="7347"/>
                  </a:lnTo>
                  <a:cubicBezTo>
                    <a:pt x="15602" y="7347"/>
                    <a:pt x="15270" y="6798"/>
                    <a:pt x="14939" y="6249"/>
                  </a:cubicBezTo>
                  <a:cubicBezTo>
                    <a:pt x="14774" y="5975"/>
                    <a:pt x="14609" y="5700"/>
                    <a:pt x="14474" y="5506"/>
                  </a:cubicBezTo>
                  <a:cubicBezTo>
                    <a:pt x="14343" y="5308"/>
                    <a:pt x="14256" y="5176"/>
                    <a:pt x="14256" y="5176"/>
                  </a:cubicBezTo>
                  <a:close/>
                  <a:moveTo>
                    <a:pt x="13351" y="9706"/>
                  </a:moveTo>
                  <a:cubicBezTo>
                    <a:pt x="13351" y="9706"/>
                    <a:pt x="13041" y="9193"/>
                    <a:pt x="12731" y="8680"/>
                  </a:cubicBezTo>
                  <a:cubicBezTo>
                    <a:pt x="12428" y="8160"/>
                    <a:pt x="12092" y="7677"/>
                    <a:pt x="12092" y="7677"/>
                  </a:cubicBezTo>
                  <a:lnTo>
                    <a:pt x="10685" y="9299"/>
                  </a:lnTo>
                  <a:cubicBezTo>
                    <a:pt x="10685" y="9299"/>
                    <a:pt x="11005" y="9761"/>
                    <a:pt x="11294" y="10258"/>
                  </a:cubicBezTo>
                  <a:cubicBezTo>
                    <a:pt x="11590" y="10747"/>
                    <a:pt x="11886" y="11236"/>
                    <a:pt x="11886" y="11236"/>
                  </a:cubicBezTo>
                  <a:cubicBezTo>
                    <a:pt x="11886" y="11236"/>
                    <a:pt x="13351" y="9706"/>
                    <a:pt x="13351" y="9706"/>
                  </a:cubicBezTo>
                  <a:close/>
                  <a:moveTo>
                    <a:pt x="11098" y="12060"/>
                  </a:moveTo>
                  <a:cubicBezTo>
                    <a:pt x="11098" y="12060"/>
                    <a:pt x="10809" y="11583"/>
                    <a:pt x="10520" y="11107"/>
                  </a:cubicBezTo>
                  <a:cubicBezTo>
                    <a:pt x="10238" y="10622"/>
                    <a:pt x="9927" y="10172"/>
                    <a:pt x="9927" y="10172"/>
                  </a:cubicBezTo>
                  <a:lnTo>
                    <a:pt x="8517" y="11792"/>
                  </a:lnTo>
                  <a:cubicBezTo>
                    <a:pt x="8517" y="11792"/>
                    <a:pt x="8814" y="12220"/>
                    <a:pt x="9081" y="12681"/>
                  </a:cubicBezTo>
                  <a:cubicBezTo>
                    <a:pt x="9356" y="13134"/>
                    <a:pt x="9631" y="13587"/>
                    <a:pt x="9631" y="13587"/>
                  </a:cubicBezTo>
                  <a:cubicBezTo>
                    <a:pt x="9631" y="13587"/>
                    <a:pt x="11098" y="12060"/>
                    <a:pt x="11098" y="12060"/>
                  </a:cubicBezTo>
                  <a:close/>
                  <a:moveTo>
                    <a:pt x="8841" y="14409"/>
                  </a:moveTo>
                  <a:cubicBezTo>
                    <a:pt x="8841" y="14409"/>
                    <a:pt x="8574" y="13969"/>
                    <a:pt x="8306" y="13528"/>
                  </a:cubicBezTo>
                  <a:cubicBezTo>
                    <a:pt x="8046" y="13079"/>
                    <a:pt x="7757" y="12663"/>
                    <a:pt x="7757" y="12663"/>
                  </a:cubicBezTo>
                  <a:lnTo>
                    <a:pt x="6346" y="14280"/>
                  </a:lnTo>
                  <a:cubicBezTo>
                    <a:pt x="6345" y="14280"/>
                    <a:pt x="6619" y="14675"/>
                    <a:pt x="6865" y="15100"/>
                  </a:cubicBezTo>
                  <a:cubicBezTo>
                    <a:pt x="7119" y="15517"/>
                    <a:pt x="7373" y="15934"/>
                    <a:pt x="7373" y="15934"/>
                  </a:cubicBezTo>
                  <a:cubicBezTo>
                    <a:pt x="7373" y="15934"/>
                    <a:pt x="8841" y="14409"/>
                    <a:pt x="8841" y="14409"/>
                  </a:cubicBezTo>
                  <a:close/>
                  <a:moveTo>
                    <a:pt x="6581" y="16753"/>
                  </a:moveTo>
                  <a:cubicBezTo>
                    <a:pt x="6581" y="16753"/>
                    <a:pt x="6335" y="16349"/>
                    <a:pt x="6089" y="15944"/>
                  </a:cubicBezTo>
                  <a:cubicBezTo>
                    <a:pt x="5850" y="15532"/>
                    <a:pt x="5585" y="15149"/>
                    <a:pt x="5585" y="15149"/>
                  </a:cubicBezTo>
                  <a:lnTo>
                    <a:pt x="4172" y="16763"/>
                  </a:lnTo>
                  <a:cubicBezTo>
                    <a:pt x="4172" y="16763"/>
                    <a:pt x="4233" y="16854"/>
                    <a:pt x="4326" y="16991"/>
                  </a:cubicBezTo>
                  <a:cubicBezTo>
                    <a:pt x="4419" y="17128"/>
                    <a:pt x="4529" y="17324"/>
                    <a:pt x="4646" y="17513"/>
                  </a:cubicBezTo>
                  <a:cubicBezTo>
                    <a:pt x="4879" y="17894"/>
                    <a:pt x="5112" y="18275"/>
                    <a:pt x="5112" y="18275"/>
                  </a:cubicBezTo>
                  <a:cubicBezTo>
                    <a:pt x="5112" y="18275"/>
                    <a:pt x="6581" y="16753"/>
                    <a:pt x="6581" y="16753"/>
                  </a:cubicBezTo>
                  <a:close/>
                  <a:moveTo>
                    <a:pt x="0" y="16512"/>
                  </a:moveTo>
                  <a:cubicBezTo>
                    <a:pt x="0" y="16512"/>
                    <a:pt x="2934" y="12393"/>
                    <a:pt x="5868" y="8274"/>
                  </a:cubicBezTo>
                  <a:cubicBezTo>
                    <a:pt x="8787" y="4137"/>
                    <a:pt x="11706" y="0"/>
                    <a:pt x="11706" y="0"/>
                  </a:cubicBezTo>
                  <a:cubicBezTo>
                    <a:pt x="11706" y="0"/>
                    <a:pt x="11859" y="31"/>
                    <a:pt x="12127" y="86"/>
                  </a:cubicBezTo>
                  <a:cubicBezTo>
                    <a:pt x="12394" y="146"/>
                    <a:pt x="12788" y="217"/>
                    <a:pt x="13240" y="346"/>
                  </a:cubicBezTo>
                  <a:cubicBezTo>
                    <a:pt x="14147" y="596"/>
                    <a:pt x="15405" y="932"/>
                    <a:pt x="16631" y="1411"/>
                  </a:cubicBezTo>
                  <a:cubicBezTo>
                    <a:pt x="17246" y="1646"/>
                    <a:pt x="17885" y="1874"/>
                    <a:pt x="18458" y="2136"/>
                  </a:cubicBezTo>
                  <a:cubicBezTo>
                    <a:pt x="19035" y="2394"/>
                    <a:pt x="19579" y="2647"/>
                    <a:pt x="20048" y="2871"/>
                  </a:cubicBezTo>
                  <a:cubicBezTo>
                    <a:pt x="20520" y="3093"/>
                    <a:pt x="20910" y="3292"/>
                    <a:pt x="21176" y="3442"/>
                  </a:cubicBezTo>
                  <a:cubicBezTo>
                    <a:pt x="21446" y="3589"/>
                    <a:pt x="21600" y="3673"/>
                    <a:pt x="21600" y="3673"/>
                  </a:cubicBezTo>
                  <a:cubicBezTo>
                    <a:pt x="21600" y="3673"/>
                    <a:pt x="17033" y="8174"/>
                    <a:pt x="12465" y="12675"/>
                  </a:cubicBezTo>
                  <a:cubicBezTo>
                    <a:pt x="7876" y="17138"/>
                    <a:pt x="3287" y="21600"/>
                    <a:pt x="3287" y="21600"/>
                  </a:cubicBezTo>
                  <a:cubicBezTo>
                    <a:pt x="3287" y="21600"/>
                    <a:pt x="3236" y="21503"/>
                    <a:pt x="3159" y="21357"/>
                  </a:cubicBezTo>
                  <a:cubicBezTo>
                    <a:pt x="3079" y="21214"/>
                    <a:pt x="2984" y="21012"/>
                    <a:pt x="2872" y="20827"/>
                  </a:cubicBezTo>
                  <a:cubicBezTo>
                    <a:pt x="2651" y="20454"/>
                    <a:pt x="2429" y="20081"/>
                    <a:pt x="2429" y="20081"/>
                  </a:cubicBezTo>
                  <a:lnTo>
                    <a:pt x="3711" y="18702"/>
                  </a:lnTo>
                  <a:cubicBezTo>
                    <a:pt x="3711" y="18702"/>
                    <a:pt x="3371" y="18117"/>
                    <a:pt x="2990" y="17579"/>
                  </a:cubicBezTo>
                  <a:cubicBezTo>
                    <a:pt x="2805" y="17304"/>
                    <a:pt x="2621" y="17028"/>
                    <a:pt x="2483" y="16821"/>
                  </a:cubicBezTo>
                  <a:cubicBezTo>
                    <a:pt x="2342" y="16618"/>
                    <a:pt x="2241" y="16490"/>
                    <a:pt x="2241" y="16490"/>
                  </a:cubicBezTo>
                  <a:lnTo>
                    <a:pt x="1068" y="17960"/>
                  </a:lnTo>
                  <a:cubicBezTo>
                    <a:pt x="1068" y="17960"/>
                    <a:pt x="805" y="17593"/>
                    <a:pt x="542" y="17226"/>
                  </a:cubicBezTo>
                  <a:cubicBezTo>
                    <a:pt x="412" y="17039"/>
                    <a:pt x="281" y="16856"/>
                    <a:pt x="173" y="16730"/>
                  </a:cubicBezTo>
                  <a:cubicBezTo>
                    <a:pt x="69" y="16599"/>
                    <a:pt x="0" y="16512"/>
                    <a:pt x="0" y="165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3" name="Shape 10841">
              <a:extLst>
                <a:ext uri="{FF2B5EF4-FFF2-40B4-BE49-F238E27FC236}">
                  <a16:creationId xmlns:a16="http://schemas.microsoft.com/office/drawing/2014/main" xmlns="" id="{49D8B7D6-741B-4D65-9684-1A308B7BE5F9}"/>
                </a:ext>
              </a:extLst>
            </p:cNvPr>
            <p:cNvSpPr/>
            <p:nvPr/>
          </p:nvSpPr>
          <p:spPr>
            <a:xfrm>
              <a:off x="6707280" y="3220722"/>
              <a:ext cx="1179125" cy="74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40" y="13463"/>
                  </a:moveTo>
                  <a:lnTo>
                    <a:pt x="3638" y="15621"/>
                  </a:lnTo>
                  <a:lnTo>
                    <a:pt x="5437" y="14604"/>
                  </a:lnTo>
                  <a:lnTo>
                    <a:pt x="4918" y="12364"/>
                  </a:lnTo>
                  <a:cubicBezTo>
                    <a:pt x="4918" y="12364"/>
                    <a:pt x="3140" y="13463"/>
                    <a:pt x="3140" y="13463"/>
                  </a:cubicBezTo>
                  <a:close/>
                  <a:moveTo>
                    <a:pt x="5876" y="11775"/>
                  </a:moveTo>
                  <a:lnTo>
                    <a:pt x="6405" y="14058"/>
                  </a:lnTo>
                  <a:lnTo>
                    <a:pt x="8205" y="13045"/>
                  </a:lnTo>
                  <a:lnTo>
                    <a:pt x="7656" y="10681"/>
                  </a:lnTo>
                  <a:cubicBezTo>
                    <a:pt x="7656" y="10681"/>
                    <a:pt x="5876" y="11775"/>
                    <a:pt x="5876" y="11775"/>
                  </a:cubicBezTo>
                  <a:close/>
                  <a:moveTo>
                    <a:pt x="8615" y="10093"/>
                  </a:moveTo>
                  <a:lnTo>
                    <a:pt x="9175" y="12500"/>
                  </a:lnTo>
                  <a:lnTo>
                    <a:pt x="10976" y="11492"/>
                  </a:lnTo>
                  <a:lnTo>
                    <a:pt x="10395" y="9003"/>
                  </a:lnTo>
                  <a:cubicBezTo>
                    <a:pt x="10395" y="9003"/>
                    <a:pt x="8615" y="10093"/>
                    <a:pt x="8615" y="10093"/>
                  </a:cubicBezTo>
                  <a:close/>
                  <a:moveTo>
                    <a:pt x="11355" y="8417"/>
                  </a:moveTo>
                  <a:lnTo>
                    <a:pt x="11946" y="10949"/>
                  </a:lnTo>
                  <a:lnTo>
                    <a:pt x="13748" y="9946"/>
                  </a:lnTo>
                  <a:lnTo>
                    <a:pt x="13137" y="7331"/>
                  </a:lnTo>
                  <a:cubicBezTo>
                    <a:pt x="13137" y="7331"/>
                    <a:pt x="11355" y="8417"/>
                    <a:pt x="11355" y="8417"/>
                  </a:cubicBezTo>
                  <a:close/>
                  <a:moveTo>
                    <a:pt x="14097" y="6747"/>
                  </a:moveTo>
                  <a:lnTo>
                    <a:pt x="14718" y="9406"/>
                  </a:lnTo>
                  <a:lnTo>
                    <a:pt x="16521" y="8407"/>
                  </a:lnTo>
                  <a:lnTo>
                    <a:pt x="15880" y="5667"/>
                  </a:lnTo>
                  <a:cubicBezTo>
                    <a:pt x="15880" y="5667"/>
                    <a:pt x="14097" y="6747"/>
                    <a:pt x="14097" y="6747"/>
                  </a:cubicBezTo>
                  <a:close/>
                  <a:moveTo>
                    <a:pt x="3890" y="16869"/>
                  </a:moveTo>
                  <a:lnTo>
                    <a:pt x="4320" y="19060"/>
                  </a:lnTo>
                  <a:lnTo>
                    <a:pt x="6145" y="18174"/>
                  </a:lnTo>
                  <a:lnTo>
                    <a:pt x="5698" y="15900"/>
                  </a:lnTo>
                  <a:cubicBezTo>
                    <a:pt x="5698" y="15900"/>
                    <a:pt x="3890" y="16869"/>
                    <a:pt x="3890" y="16869"/>
                  </a:cubicBezTo>
                  <a:close/>
                  <a:moveTo>
                    <a:pt x="6672" y="15379"/>
                  </a:moveTo>
                  <a:lnTo>
                    <a:pt x="7129" y="17698"/>
                  </a:lnTo>
                  <a:lnTo>
                    <a:pt x="8955" y="16817"/>
                  </a:lnTo>
                  <a:lnTo>
                    <a:pt x="8482" y="14415"/>
                  </a:lnTo>
                  <a:cubicBezTo>
                    <a:pt x="8482" y="14415"/>
                    <a:pt x="6672" y="15379"/>
                    <a:pt x="6672" y="15379"/>
                  </a:cubicBezTo>
                  <a:close/>
                  <a:moveTo>
                    <a:pt x="9456" y="13898"/>
                  </a:moveTo>
                  <a:lnTo>
                    <a:pt x="9939" y="16343"/>
                  </a:lnTo>
                  <a:lnTo>
                    <a:pt x="11767" y="15465"/>
                  </a:lnTo>
                  <a:lnTo>
                    <a:pt x="11266" y="12936"/>
                  </a:lnTo>
                  <a:cubicBezTo>
                    <a:pt x="11266" y="12936"/>
                    <a:pt x="9456" y="13898"/>
                    <a:pt x="9456" y="13898"/>
                  </a:cubicBezTo>
                  <a:close/>
                  <a:moveTo>
                    <a:pt x="12241" y="12420"/>
                  </a:moveTo>
                  <a:lnTo>
                    <a:pt x="12752" y="14994"/>
                  </a:lnTo>
                  <a:lnTo>
                    <a:pt x="14580" y="14121"/>
                  </a:lnTo>
                  <a:lnTo>
                    <a:pt x="14053" y="11464"/>
                  </a:lnTo>
                  <a:cubicBezTo>
                    <a:pt x="14053" y="11464"/>
                    <a:pt x="12241" y="12420"/>
                    <a:pt x="12241" y="12420"/>
                  </a:cubicBezTo>
                  <a:close/>
                  <a:moveTo>
                    <a:pt x="15028" y="10950"/>
                  </a:moveTo>
                  <a:lnTo>
                    <a:pt x="15565" y="13653"/>
                  </a:lnTo>
                  <a:lnTo>
                    <a:pt x="17395" y="12784"/>
                  </a:lnTo>
                  <a:lnTo>
                    <a:pt x="16841" y="9998"/>
                  </a:lnTo>
                  <a:cubicBezTo>
                    <a:pt x="16841" y="9998"/>
                    <a:pt x="15028" y="10950"/>
                    <a:pt x="15028" y="10950"/>
                  </a:cubicBezTo>
                  <a:close/>
                  <a:moveTo>
                    <a:pt x="0" y="13918"/>
                  </a:moveTo>
                  <a:cubicBezTo>
                    <a:pt x="0" y="13918"/>
                    <a:pt x="5396" y="10412"/>
                    <a:pt x="10790" y="6906"/>
                  </a:cubicBezTo>
                  <a:cubicBezTo>
                    <a:pt x="16195" y="3453"/>
                    <a:pt x="21600" y="0"/>
                    <a:pt x="21600" y="0"/>
                  </a:cubicBezTo>
                  <a:cubicBezTo>
                    <a:pt x="21600" y="0"/>
                    <a:pt x="21434" y="917"/>
                    <a:pt x="21185" y="2293"/>
                  </a:cubicBezTo>
                  <a:cubicBezTo>
                    <a:pt x="20922" y="3662"/>
                    <a:pt x="20609" y="5430"/>
                    <a:pt x="20206" y="7191"/>
                  </a:cubicBezTo>
                  <a:cubicBezTo>
                    <a:pt x="19808" y="8953"/>
                    <a:pt x="19397" y="10663"/>
                    <a:pt x="19086" y="11920"/>
                  </a:cubicBezTo>
                  <a:cubicBezTo>
                    <a:pt x="18935" y="12547"/>
                    <a:pt x="18783" y="13075"/>
                    <a:pt x="18683" y="13440"/>
                  </a:cubicBezTo>
                  <a:cubicBezTo>
                    <a:pt x="18581" y="13805"/>
                    <a:pt x="18523" y="14013"/>
                    <a:pt x="18523" y="14013"/>
                  </a:cubicBezTo>
                  <a:cubicBezTo>
                    <a:pt x="18523" y="14013"/>
                    <a:pt x="14328" y="15895"/>
                    <a:pt x="10133" y="17777"/>
                  </a:cubicBezTo>
                  <a:cubicBezTo>
                    <a:pt x="5944" y="19689"/>
                    <a:pt x="1754" y="21600"/>
                    <a:pt x="1754" y="21600"/>
                  </a:cubicBezTo>
                  <a:cubicBezTo>
                    <a:pt x="1754" y="21600"/>
                    <a:pt x="1658" y="21002"/>
                    <a:pt x="1521" y="20423"/>
                  </a:cubicBezTo>
                  <a:cubicBezTo>
                    <a:pt x="1396" y="19839"/>
                    <a:pt x="1271" y="19256"/>
                    <a:pt x="1271" y="19256"/>
                  </a:cubicBezTo>
                  <a:lnTo>
                    <a:pt x="2815" y="18457"/>
                  </a:lnTo>
                  <a:cubicBezTo>
                    <a:pt x="2815" y="18457"/>
                    <a:pt x="2655" y="17617"/>
                    <a:pt x="2493" y="16777"/>
                  </a:cubicBezTo>
                  <a:cubicBezTo>
                    <a:pt x="2303" y="15952"/>
                    <a:pt x="2114" y="15128"/>
                    <a:pt x="2114" y="15128"/>
                  </a:cubicBezTo>
                  <a:lnTo>
                    <a:pt x="538" y="16069"/>
                  </a:lnTo>
                  <a:cubicBezTo>
                    <a:pt x="538" y="16069"/>
                    <a:pt x="406" y="15530"/>
                    <a:pt x="272" y="14991"/>
                  </a:cubicBezTo>
                  <a:cubicBezTo>
                    <a:pt x="207" y="14722"/>
                    <a:pt x="141" y="14451"/>
                    <a:pt x="92" y="14249"/>
                  </a:cubicBezTo>
                  <a:cubicBezTo>
                    <a:pt x="43" y="14047"/>
                    <a:pt x="0" y="13918"/>
                    <a:pt x="0" y="1391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4" name="Shape 10842">
              <a:extLst>
                <a:ext uri="{FF2B5EF4-FFF2-40B4-BE49-F238E27FC236}">
                  <a16:creationId xmlns:a16="http://schemas.microsoft.com/office/drawing/2014/main" xmlns="" id="{FDB72002-7731-4DCB-BF06-50E0180DE9BA}"/>
                </a:ext>
              </a:extLst>
            </p:cNvPr>
            <p:cNvSpPr/>
            <p:nvPr/>
          </p:nvSpPr>
          <p:spPr>
            <a:xfrm>
              <a:off x="5613257" y="1380309"/>
              <a:ext cx="1102921" cy="1418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20" y="14822"/>
                  </a:moveTo>
                  <a:cubicBezTo>
                    <a:pt x="2520" y="14822"/>
                    <a:pt x="2605" y="14858"/>
                    <a:pt x="2723" y="14924"/>
                  </a:cubicBezTo>
                  <a:cubicBezTo>
                    <a:pt x="2843" y="14988"/>
                    <a:pt x="3003" y="15073"/>
                    <a:pt x="3163" y="15159"/>
                  </a:cubicBezTo>
                  <a:cubicBezTo>
                    <a:pt x="3484" y="15328"/>
                    <a:pt x="3804" y="15498"/>
                    <a:pt x="3804" y="15498"/>
                  </a:cubicBezTo>
                  <a:lnTo>
                    <a:pt x="4932" y="14176"/>
                  </a:lnTo>
                  <a:cubicBezTo>
                    <a:pt x="4932" y="14176"/>
                    <a:pt x="4599" y="14000"/>
                    <a:pt x="4266" y="13824"/>
                  </a:cubicBezTo>
                  <a:cubicBezTo>
                    <a:pt x="4100" y="13736"/>
                    <a:pt x="3934" y="13648"/>
                    <a:pt x="3810" y="13581"/>
                  </a:cubicBezTo>
                  <a:cubicBezTo>
                    <a:pt x="3686" y="13513"/>
                    <a:pt x="3599" y="13475"/>
                    <a:pt x="3599" y="13475"/>
                  </a:cubicBezTo>
                  <a:cubicBezTo>
                    <a:pt x="3599" y="13475"/>
                    <a:pt x="2520" y="14822"/>
                    <a:pt x="2520" y="14822"/>
                  </a:cubicBezTo>
                  <a:close/>
                  <a:moveTo>
                    <a:pt x="4180" y="12749"/>
                  </a:moveTo>
                  <a:cubicBezTo>
                    <a:pt x="4180" y="12749"/>
                    <a:pt x="4286" y="12796"/>
                    <a:pt x="4461" y="12888"/>
                  </a:cubicBezTo>
                  <a:cubicBezTo>
                    <a:pt x="4637" y="12978"/>
                    <a:pt x="4890" y="13106"/>
                    <a:pt x="5194" y="13260"/>
                  </a:cubicBezTo>
                  <a:cubicBezTo>
                    <a:pt x="5799" y="13569"/>
                    <a:pt x="6624" y="13959"/>
                    <a:pt x="7395" y="14415"/>
                  </a:cubicBezTo>
                  <a:cubicBezTo>
                    <a:pt x="8179" y="14853"/>
                    <a:pt x="8972" y="15283"/>
                    <a:pt x="9525" y="15648"/>
                  </a:cubicBezTo>
                  <a:cubicBezTo>
                    <a:pt x="10094" y="15998"/>
                    <a:pt x="10472" y="16232"/>
                    <a:pt x="10472" y="16232"/>
                  </a:cubicBezTo>
                  <a:lnTo>
                    <a:pt x="11775" y="15011"/>
                  </a:lnTo>
                  <a:cubicBezTo>
                    <a:pt x="11775" y="15011"/>
                    <a:pt x="11383" y="14769"/>
                    <a:pt x="10795" y="14407"/>
                  </a:cubicBezTo>
                  <a:cubicBezTo>
                    <a:pt x="10222" y="14029"/>
                    <a:pt x="9404" y="13582"/>
                    <a:pt x="8590" y="13129"/>
                  </a:cubicBezTo>
                  <a:cubicBezTo>
                    <a:pt x="7791" y="12658"/>
                    <a:pt x="6940" y="12252"/>
                    <a:pt x="6311" y="11933"/>
                  </a:cubicBezTo>
                  <a:cubicBezTo>
                    <a:pt x="5996" y="11773"/>
                    <a:pt x="5735" y="11640"/>
                    <a:pt x="5551" y="11548"/>
                  </a:cubicBezTo>
                  <a:cubicBezTo>
                    <a:pt x="5369" y="11453"/>
                    <a:pt x="5262" y="11403"/>
                    <a:pt x="5262" y="11403"/>
                  </a:cubicBezTo>
                  <a:cubicBezTo>
                    <a:pt x="5262" y="11403"/>
                    <a:pt x="4180" y="12749"/>
                    <a:pt x="4180" y="12749"/>
                  </a:cubicBezTo>
                  <a:close/>
                  <a:moveTo>
                    <a:pt x="5845" y="10679"/>
                  </a:moveTo>
                  <a:cubicBezTo>
                    <a:pt x="5845" y="10679"/>
                    <a:pt x="6272" y="10895"/>
                    <a:pt x="6914" y="11218"/>
                  </a:cubicBezTo>
                  <a:cubicBezTo>
                    <a:pt x="7554" y="11542"/>
                    <a:pt x="8420" y="11959"/>
                    <a:pt x="9235" y="12437"/>
                  </a:cubicBezTo>
                  <a:cubicBezTo>
                    <a:pt x="10064" y="12897"/>
                    <a:pt x="10896" y="13354"/>
                    <a:pt x="11481" y="13738"/>
                  </a:cubicBezTo>
                  <a:cubicBezTo>
                    <a:pt x="12080" y="14107"/>
                    <a:pt x="12479" y="14353"/>
                    <a:pt x="12479" y="14353"/>
                  </a:cubicBezTo>
                  <a:lnTo>
                    <a:pt x="13786" y="13134"/>
                  </a:lnTo>
                  <a:cubicBezTo>
                    <a:pt x="13786" y="13134"/>
                    <a:pt x="13373" y="12879"/>
                    <a:pt x="12754" y="12498"/>
                  </a:cubicBezTo>
                  <a:cubicBezTo>
                    <a:pt x="12441" y="12311"/>
                    <a:pt x="12093" y="12074"/>
                    <a:pt x="11690" y="11853"/>
                  </a:cubicBezTo>
                  <a:cubicBezTo>
                    <a:pt x="11288" y="11629"/>
                    <a:pt x="10860" y="11391"/>
                    <a:pt x="10433" y="11152"/>
                  </a:cubicBezTo>
                  <a:cubicBezTo>
                    <a:pt x="9591" y="10659"/>
                    <a:pt x="8696" y="10226"/>
                    <a:pt x="8033" y="9892"/>
                  </a:cubicBezTo>
                  <a:cubicBezTo>
                    <a:pt x="7371" y="9557"/>
                    <a:pt x="6929" y="9334"/>
                    <a:pt x="6929" y="9334"/>
                  </a:cubicBezTo>
                  <a:cubicBezTo>
                    <a:pt x="6929" y="9334"/>
                    <a:pt x="5845" y="10679"/>
                    <a:pt x="5845" y="10679"/>
                  </a:cubicBezTo>
                  <a:close/>
                  <a:moveTo>
                    <a:pt x="7514" y="8610"/>
                  </a:moveTo>
                  <a:cubicBezTo>
                    <a:pt x="7514" y="8610"/>
                    <a:pt x="7964" y="8837"/>
                    <a:pt x="8639" y="9178"/>
                  </a:cubicBezTo>
                  <a:cubicBezTo>
                    <a:pt x="9313" y="9517"/>
                    <a:pt x="10221" y="9959"/>
                    <a:pt x="11078" y="10461"/>
                  </a:cubicBezTo>
                  <a:cubicBezTo>
                    <a:pt x="11513" y="10704"/>
                    <a:pt x="11949" y="10946"/>
                    <a:pt x="12358" y="11174"/>
                  </a:cubicBezTo>
                  <a:cubicBezTo>
                    <a:pt x="12767" y="11401"/>
                    <a:pt x="13121" y="11640"/>
                    <a:pt x="13440" y="11831"/>
                  </a:cubicBezTo>
                  <a:cubicBezTo>
                    <a:pt x="14070" y="12219"/>
                    <a:pt x="14490" y="12478"/>
                    <a:pt x="14490" y="12478"/>
                  </a:cubicBezTo>
                  <a:lnTo>
                    <a:pt x="15798" y="11260"/>
                  </a:lnTo>
                  <a:cubicBezTo>
                    <a:pt x="15798" y="11260"/>
                    <a:pt x="15365" y="10993"/>
                    <a:pt x="14715" y="10592"/>
                  </a:cubicBezTo>
                  <a:cubicBezTo>
                    <a:pt x="14388" y="10395"/>
                    <a:pt x="14018" y="10150"/>
                    <a:pt x="13599" y="9914"/>
                  </a:cubicBezTo>
                  <a:cubicBezTo>
                    <a:pt x="13177" y="9679"/>
                    <a:pt x="12728" y="9428"/>
                    <a:pt x="12279" y="9178"/>
                  </a:cubicBezTo>
                  <a:cubicBezTo>
                    <a:pt x="11394" y="8661"/>
                    <a:pt x="10458" y="8202"/>
                    <a:pt x="9760" y="7853"/>
                  </a:cubicBezTo>
                  <a:cubicBezTo>
                    <a:pt x="9065" y="7501"/>
                    <a:pt x="8601" y="7267"/>
                    <a:pt x="8601" y="7267"/>
                  </a:cubicBezTo>
                  <a:cubicBezTo>
                    <a:pt x="8601" y="7267"/>
                    <a:pt x="7514" y="8610"/>
                    <a:pt x="7514" y="8610"/>
                  </a:cubicBezTo>
                  <a:close/>
                  <a:moveTo>
                    <a:pt x="9186" y="6544"/>
                  </a:moveTo>
                  <a:cubicBezTo>
                    <a:pt x="9186" y="6544"/>
                    <a:pt x="9658" y="6783"/>
                    <a:pt x="10365" y="7139"/>
                  </a:cubicBezTo>
                  <a:cubicBezTo>
                    <a:pt x="11075" y="7494"/>
                    <a:pt x="12026" y="7962"/>
                    <a:pt x="12926" y="8488"/>
                  </a:cubicBezTo>
                  <a:cubicBezTo>
                    <a:pt x="13382" y="8742"/>
                    <a:pt x="13840" y="8997"/>
                    <a:pt x="14267" y="9236"/>
                  </a:cubicBezTo>
                  <a:cubicBezTo>
                    <a:pt x="14694" y="9477"/>
                    <a:pt x="15069" y="9725"/>
                    <a:pt x="15403" y="9926"/>
                  </a:cubicBezTo>
                  <a:cubicBezTo>
                    <a:pt x="16064" y="10333"/>
                    <a:pt x="16504" y="10605"/>
                    <a:pt x="16504" y="10605"/>
                  </a:cubicBezTo>
                  <a:lnTo>
                    <a:pt x="17816" y="9387"/>
                  </a:lnTo>
                  <a:cubicBezTo>
                    <a:pt x="17816" y="9387"/>
                    <a:pt x="17362" y="9108"/>
                    <a:pt x="16680" y="8688"/>
                  </a:cubicBezTo>
                  <a:cubicBezTo>
                    <a:pt x="16338" y="8481"/>
                    <a:pt x="15949" y="8227"/>
                    <a:pt x="15512" y="7977"/>
                  </a:cubicBezTo>
                  <a:cubicBezTo>
                    <a:pt x="15070" y="7731"/>
                    <a:pt x="14600" y="7468"/>
                    <a:pt x="14129" y="7205"/>
                  </a:cubicBezTo>
                  <a:cubicBezTo>
                    <a:pt x="13654" y="6947"/>
                    <a:pt x="13195" y="6670"/>
                    <a:pt x="12738" y="6443"/>
                  </a:cubicBezTo>
                  <a:cubicBezTo>
                    <a:pt x="12281" y="6213"/>
                    <a:pt x="11856" y="5999"/>
                    <a:pt x="11491" y="5816"/>
                  </a:cubicBezTo>
                  <a:cubicBezTo>
                    <a:pt x="10761" y="5448"/>
                    <a:pt x="10274" y="5203"/>
                    <a:pt x="10274" y="5203"/>
                  </a:cubicBezTo>
                  <a:cubicBezTo>
                    <a:pt x="10274" y="5203"/>
                    <a:pt x="9186" y="6544"/>
                    <a:pt x="9186" y="6544"/>
                  </a:cubicBezTo>
                  <a:close/>
                  <a:moveTo>
                    <a:pt x="9145" y="18557"/>
                  </a:moveTo>
                  <a:lnTo>
                    <a:pt x="10289" y="19372"/>
                  </a:lnTo>
                  <a:lnTo>
                    <a:pt x="11660" y="18196"/>
                  </a:lnTo>
                  <a:lnTo>
                    <a:pt x="10470" y="17353"/>
                  </a:lnTo>
                  <a:cubicBezTo>
                    <a:pt x="10470" y="17353"/>
                    <a:pt x="9145" y="18557"/>
                    <a:pt x="9145" y="18557"/>
                  </a:cubicBezTo>
                  <a:close/>
                  <a:moveTo>
                    <a:pt x="11186" y="16704"/>
                  </a:moveTo>
                  <a:lnTo>
                    <a:pt x="12399" y="17563"/>
                  </a:lnTo>
                  <a:lnTo>
                    <a:pt x="13772" y="16390"/>
                  </a:lnTo>
                  <a:lnTo>
                    <a:pt x="12515" y="15500"/>
                  </a:lnTo>
                  <a:cubicBezTo>
                    <a:pt x="12515" y="15500"/>
                    <a:pt x="11186" y="16704"/>
                    <a:pt x="11186" y="16704"/>
                  </a:cubicBezTo>
                  <a:close/>
                  <a:moveTo>
                    <a:pt x="13231" y="14853"/>
                  </a:moveTo>
                  <a:lnTo>
                    <a:pt x="14512" y="15758"/>
                  </a:lnTo>
                  <a:lnTo>
                    <a:pt x="15888" y="14585"/>
                  </a:lnTo>
                  <a:lnTo>
                    <a:pt x="14562" y="13651"/>
                  </a:lnTo>
                  <a:cubicBezTo>
                    <a:pt x="14562" y="13651"/>
                    <a:pt x="13231" y="14853"/>
                    <a:pt x="13231" y="14853"/>
                  </a:cubicBezTo>
                  <a:close/>
                  <a:moveTo>
                    <a:pt x="15280" y="13004"/>
                  </a:moveTo>
                  <a:lnTo>
                    <a:pt x="16630" y="13953"/>
                  </a:lnTo>
                  <a:lnTo>
                    <a:pt x="18007" y="12783"/>
                  </a:lnTo>
                  <a:lnTo>
                    <a:pt x="16615" y="11803"/>
                  </a:lnTo>
                  <a:cubicBezTo>
                    <a:pt x="16615" y="11803"/>
                    <a:pt x="15280" y="13004"/>
                    <a:pt x="15280" y="13004"/>
                  </a:cubicBezTo>
                  <a:close/>
                  <a:moveTo>
                    <a:pt x="17333" y="11157"/>
                  </a:moveTo>
                  <a:lnTo>
                    <a:pt x="18749" y="12153"/>
                  </a:lnTo>
                  <a:lnTo>
                    <a:pt x="20129" y="10984"/>
                  </a:lnTo>
                  <a:lnTo>
                    <a:pt x="18669" y="9958"/>
                  </a:lnTo>
                  <a:cubicBezTo>
                    <a:pt x="18669" y="9958"/>
                    <a:pt x="17333" y="11157"/>
                    <a:pt x="17333" y="11157"/>
                  </a:cubicBezTo>
                  <a:close/>
                  <a:moveTo>
                    <a:pt x="9729" y="16864"/>
                  </a:moveTo>
                  <a:lnTo>
                    <a:pt x="8488" y="16065"/>
                  </a:lnTo>
                  <a:lnTo>
                    <a:pt x="7233" y="17316"/>
                  </a:lnTo>
                  <a:lnTo>
                    <a:pt x="8428" y="18087"/>
                  </a:lnTo>
                  <a:cubicBezTo>
                    <a:pt x="8428" y="18087"/>
                    <a:pt x="9729" y="16864"/>
                    <a:pt x="9729" y="16864"/>
                  </a:cubicBezTo>
                  <a:close/>
                  <a:moveTo>
                    <a:pt x="7387" y="15477"/>
                  </a:moveTo>
                  <a:lnTo>
                    <a:pt x="6099" y="14724"/>
                  </a:lnTo>
                  <a:lnTo>
                    <a:pt x="4930" y="16024"/>
                  </a:lnTo>
                  <a:lnTo>
                    <a:pt x="6171" y="16752"/>
                  </a:lnTo>
                  <a:cubicBezTo>
                    <a:pt x="6171" y="16752"/>
                    <a:pt x="7387" y="15477"/>
                    <a:pt x="7387" y="15477"/>
                  </a:cubicBezTo>
                  <a:close/>
                  <a:moveTo>
                    <a:pt x="0" y="16596"/>
                  </a:moveTo>
                  <a:cubicBezTo>
                    <a:pt x="0" y="16596"/>
                    <a:pt x="3200" y="12440"/>
                    <a:pt x="6401" y="8284"/>
                  </a:cubicBezTo>
                  <a:cubicBezTo>
                    <a:pt x="9633" y="4142"/>
                    <a:pt x="12865" y="0"/>
                    <a:pt x="12865" y="0"/>
                  </a:cubicBezTo>
                  <a:cubicBezTo>
                    <a:pt x="12865" y="0"/>
                    <a:pt x="13034" y="164"/>
                    <a:pt x="13329" y="450"/>
                  </a:cubicBezTo>
                  <a:cubicBezTo>
                    <a:pt x="13629" y="727"/>
                    <a:pt x="14024" y="1161"/>
                    <a:pt x="14498" y="1667"/>
                  </a:cubicBezTo>
                  <a:cubicBezTo>
                    <a:pt x="14968" y="2178"/>
                    <a:pt x="15522" y="2754"/>
                    <a:pt x="16077" y="3395"/>
                  </a:cubicBezTo>
                  <a:cubicBezTo>
                    <a:pt x="16611" y="4040"/>
                    <a:pt x="17179" y="4728"/>
                    <a:pt x="17749" y="5417"/>
                  </a:cubicBezTo>
                  <a:cubicBezTo>
                    <a:pt x="18821" y="6824"/>
                    <a:pt x="19838" y="8197"/>
                    <a:pt x="20499" y="9279"/>
                  </a:cubicBezTo>
                  <a:cubicBezTo>
                    <a:pt x="20835" y="9808"/>
                    <a:pt x="21116" y="10249"/>
                    <a:pt x="21312" y="10557"/>
                  </a:cubicBezTo>
                  <a:cubicBezTo>
                    <a:pt x="21410" y="10709"/>
                    <a:pt x="21481" y="10832"/>
                    <a:pt x="21528" y="10918"/>
                  </a:cubicBezTo>
                  <a:cubicBezTo>
                    <a:pt x="21575" y="11003"/>
                    <a:pt x="21600" y="11048"/>
                    <a:pt x="21600" y="11048"/>
                  </a:cubicBezTo>
                  <a:cubicBezTo>
                    <a:pt x="21600" y="11048"/>
                    <a:pt x="18399" y="13681"/>
                    <a:pt x="15197" y="16313"/>
                  </a:cubicBezTo>
                  <a:cubicBezTo>
                    <a:pt x="12010" y="18956"/>
                    <a:pt x="8824" y="21600"/>
                    <a:pt x="8824" y="21600"/>
                  </a:cubicBezTo>
                  <a:lnTo>
                    <a:pt x="7559" y="20750"/>
                  </a:lnTo>
                  <a:lnTo>
                    <a:pt x="8703" y="19734"/>
                  </a:lnTo>
                  <a:cubicBezTo>
                    <a:pt x="8703" y="19734"/>
                    <a:pt x="8610" y="19669"/>
                    <a:pt x="8447" y="19557"/>
                  </a:cubicBezTo>
                  <a:cubicBezTo>
                    <a:pt x="8282" y="19445"/>
                    <a:pt x="8057" y="19277"/>
                    <a:pt x="7758" y="19102"/>
                  </a:cubicBezTo>
                  <a:cubicBezTo>
                    <a:pt x="7465" y="18921"/>
                    <a:pt x="7124" y="18710"/>
                    <a:pt x="6758" y="18484"/>
                  </a:cubicBezTo>
                  <a:cubicBezTo>
                    <a:pt x="6394" y="18256"/>
                    <a:pt x="6011" y="18007"/>
                    <a:pt x="5598" y="17790"/>
                  </a:cubicBezTo>
                  <a:cubicBezTo>
                    <a:pt x="4782" y="17344"/>
                    <a:pt x="3996" y="16864"/>
                    <a:pt x="3354" y="16566"/>
                  </a:cubicBezTo>
                  <a:cubicBezTo>
                    <a:pt x="2728" y="16248"/>
                    <a:pt x="2311" y="16036"/>
                    <a:pt x="2311" y="16036"/>
                  </a:cubicBezTo>
                  <a:lnTo>
                    <a:pt x="1343" y="17215"/>
                  </a:lnTo>
                  <a:cubicBezTo>
                    <a:pt x="1343" y="17215"/>
                    <a:pt x="1261" y="17173"/>
                    <a:pt x="1139" y="17111"/>
                  </a:cubicBezTo>
                  <a:cubicBezTo>
                    <a:pt x="1018" y="17046"/>
                    <a:pt x="850" y="16969"/>
                    <a:pt x="678" y="16897"/>
                  </a:cubicBezTo>
                  <a:cubicBezTo>
                    <a:pt x="339" y="16746"/>
                    <a:pt x="0" y="16596"/>
                    <a:pt x="0" y="16596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5" name="Shape 10843">
              <a:extLst>
                <a:ext uri="{FF2B5EF4-FFF2-40B4-BE49-F238E27FC236}">
                  <a16:creationId xmlns:a16="http://schemas.microsoft.com/office/drawing/2014/main" xmlns="" id="{C48B85AF-0955-48EB-99AC-45747CE840EB}"/>
                </a:ext>
              </a:extLst>
            </p:cNvPr>
            <p:cNvSpPr/>
            <p:nvPr/>
          </p:nvSpPr>
          <p:spPr>
            <a:xfrm>
              <a:off x="6891321" y="4253397"/>
              <a:ext cx="646262" cy="465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42" y="18887"/>
                  </a:moveTo>
                  <a:cubicBezTo>
                    <a:pt x="15442" y="18887"/>
                    <a:pt x="15424" y="17913"/>
                    <a:pt x="15398" y="16450"/>
                  </a:cubicBezTo>
                  <a:cubicBezTo>
                    <a:pt x="15378" y="15720"/>
                    <a:pt x="15390" y="14863"/>
                    <a:pt x="15343" y="13952"/>
                  </a:cubicBezTo>
                  <a:cubicBezTo>
                    <a:pt x="15292" y="13043"/>
                    <a:pt x="15237" y="12072"/>
                    <a:pt x="15182" y="11102"/>
                  </a:cubicBezTo>
                  <a:cubicBezTo>
                    <a:pt x="15061" y="9162"/>
                    <a:pt x="15013" y="7212"/>
                    <a:pt x="14839" y="5770"/>
                  </a:cubicBezTo>
                  <a:cubicBezTo>
                    <a:pt x="14706" y="4325"/>
                    <a:pt x="14617" y="3360"/>
                    <a:pt x="14617" y="3360"/>
                  </a:cubicBezTo>
                  <a:lnTo>
                    <a:pt x="11968" y="3836"/>
                  </a:lnTo>
                  <a:cubicBezTo>
                    <a:pt x="11968" y="3836"/>
                    <a:pt x="12054" y="4776"/>
                    <a:pt x="12184" y="6183"/>
                  </a:cubicBezTo>
                  <a:cubicBezTo>
                    <a:pt x="12354" y="7584"/>
                    <a:pt x="12399" y="9486"/>
                    <a:pt x="12517" y="11374"/>
                  </a:cubicBezTo>
                  <a:cubicBezTo>
                    <a:pt x="12571" y="12319"/>
                    <a:pt x="12624" y="13265"/>
                    <a:pt x="12675" y="14151"/>
                  </a:cubicBezTo>
                  <a:cubicBezTo>
                    <a:pt x="12720" y="15037"/>
                    <a:pt x="12709" y="15871"/>
                    <a:pt x="12729" y="16583"/>
                  </a:cubicBezTo>
                  <a:cubicBezTo>
                    <a:pt x="12754" y="18007"/>
                    <a:pt x="12769" y="18957"/>
                    <a:pt x="12769" y="18957"/>
                  </a:cubicBezTo>
                  <a:cubicBezTo>
                    <a:pt x="12769" y="18957"/>
                    <a:pt x="15442" y="18887"/>
                    <a:pt x="15442" y="18887"/>
                  </a:cubicBezTo>
                  <a:close/>
                  <a:moveTo>
                    <a:pt x="10727" y="19011"/>
                  </a:moveTo>
                  <a:cubicBezTo>
                    <a:pt x="10727" y="19011"/>
                    <a:pt x="10711" y="18080"/>
                    <a:pt x="10686" y="16685"/>
                  </a:cubicBezTo>
                  <a:cubicBezTo>
                    <a:pt x="10667" y="15987"/>
                    <a:pt x="10678" y="15171"/>
                    <a:pt x="10633" y="14302"/>
                  </a:cubicBezTo>
                  <a:cubicBezTo>
                    <a:pt x="10584" y="13433"/>
                    <a:pt x="10531" y="12508"/>
                    <a:pt x="10478" y="11582"/>
                  </a:cubicBezTo>
                  <a:cubicBezTo>
                    <a:pt x="10362" y="9733"/>
                    <a:pt x="10320" y="7871"/>
                    <a:pt x="10154" y="6498"/>
                  </a:cubicBezTo>
                  <a:cubicBezTo>
                    <a:pt x="10025" y="5119"/>
                    <a:pt x="9940" y="4200"/>
                    <a:pt x="9940" y="4200"/>
                  </a:cubicBezTo>
                  <a:lnTo>
                    <a:pt x="7291" y="4675"/>
                  </a:lnTo>
                  <a:cubicBezTo>
                    <a:pt x="7291" y="4675"/>
                    <a:pt x="7373" y="5569"/>
                    <a:pt x="7499" y="6911"/>
                  </a:cubicBezTo>
                  <a:cubicBezTo>
                    <a:pt x="7663" y="8245"/>
                    <a:pt x="7700" y="10055"/>
                    <a:pt x="7814" y="11855"/>
                  </a:cubicBezTo>
                  <a:cubicBezTo>
                    <a:pt x="7865" y="12755"/>
                    <a:pt x="7918" y="13655"/>
                    <a:pt x="7966" y="14499"/>
                  </a:cubicBezTo>
                  <a:cubicBezTo>
                    <a:pt x="8011" y="15344"/>
                    <a:pt x="7997" y="16141"/>
                    <a:pt x="8015" y="16817"/>
                  </a:cubicBezTo>
                  <a:cubicBezTo>
                    <a:pt x="8040" y="18176"/>
                    <a:pt x="8056" y="19081"/>
                    <a:pt x="8056" y="19081"/>
                  </a:cubicBezTo>
                  <a:cubicBezTo>
                    <a:pt x="8056" y="19081"/>
                    <a:pt x="10727" y="19011"/>
                    <a:pt x="10727" y="19011"/>
                  </a:cubicBezTo>
                  <a:close/>
                  <a:moveTo>
                    <a:pt x="6012" y="19134"/>
                  </a:moveTo>
                  <a:cubicBezTo>
                    <a:pt x="6012" y="19134"/>
                    <a:pt x="5996" y="18248"/>
                    <a:pt x="5972" y="16920"/>
                  </a:cubicBezTo>
                  <a:cubicBezTo>
                    <a:pt x="5955" y="16256"/>
                    <a:pt x="5970" y="15479"/>
                    <a:pt x="5925" y="14650"/>
                  </a:cubicBezTo>
                  <a:cubicBezTo>
                    <a:pt x="5877" y="13824"/>
                    <a:pt x="5826" y="12944"/>
                    <a:pt x="5776" y="12062"/>
                  </a:cubicBezTo>
                  <a:cubicBezTo>
                    <a:pt x="5664" y="10303"/>
                    <a:pt x="5628" y="8531"/>
                    <a:pt x="5467" y="7225"/>
                  </a:cubicBezTo>
                  <a:cubicBezTo>
                    <a:pt x="5345" y="5914"/>
                    <a:pt x="5263" y="5039"/>
                    <a:pt x="5263" y="5039"/>
                  </a:cubicBezTo>
                  <a:lnTo>
                    <a:pt x="2613" y="5515"/>
                  </a:lnTo>
                  <a:cubicBezTo>
                    <a:pt x="2613" y="5515"/>
                    <a:pt x="2693" y="6363"/>
                    <a:pt x="2811" y="7637"/>
                  </a:cubicBezTo>
                  <a:cubicBezTo>
                    <a:pt x="2970" y="8904"/>
                    <a:pt x="3002" y="10626"/>
                    <a:pt x="3110" y="12336"/>
                  </a:cubicBezTo>
                  <a:cubicBezTo>
                    <a:pt x="3161" y="13190"/>
                    <a:pt x="3210" y="14047"/>
                    <a:pt x="3258" y="14848"/>
                  </a:cubicBezTo>
                  <a:cubicBezTo>
                    <a:pt x="3299" y="15651"/>
                    <a:pt x="3285" y="16407"/>
                    <a:pt x="3303" y="17053"/>
                  </a:cubicBezTo>
                  <a:cubicBezTo>
                    <a:pt x="3325" y="18343"/>
                    <a:pt x="3340" y="19205"/>
                    <a:pt x="3340" y="19205"/>
                  </a:cubicBezTo>
                  <a:cubicBezTo>
                    <a:pt x="3340" y="19205"/>
                    <a:pt x="6012" y="19134"/>
                    <a:pt x="6012" y="19134"/>
                  </a:cubicBezTo>
                  <a:close/>
                  <a:moveTo>
                    <a:pt x="18126" y="9520"/>
                  </a:moveTo>
                  <a:cubicBezTo>
                    <a:pt x="17513" y="9593"/>
                    <a:pt x="17045" y="10195"/>
                    <a:pt x="17083" y="10866"/>
                  </a:cubicBezTo>
                  <a:cubicBezTo>
                    <a:pt x="17119" y="11536"/>
                    <a:pt x="17647" y="12037"/>
                    <a:pt x="18260" y="11982"/>
                  </a:cubicBezTo>
                  <a:cubicBezTo>
                    <a:pt x="18874" y="11928"/>
                    <a:pt x="19341" y="11325"/>
                    <a:pt x="19303" y="10637"/>
                  </a:cubicBezTo>
                  <a:cubicBezTo>
                    <a:pt x="19266" y="9949"/>
                    <a:pt x="18737" y="9450"/>
                    <a:pt x="18126" y="9520"/>
                  </a:cubicBezTo>
                  <a:close/>
                  <a:moveTo>
                    <a:pt x="18799" y="21600"/>
                  </a:moveTo>
                  <a:lnTo>
                    <a:pt x="963" y="21600"/>
                  </a:lnTo>
                  <a:lnTo>
                    <a:pt x="910" y="19268"/>
                  </a:lnTo>
                  <a:lnTo>
                    <a:pt x="1297" y="19259"/>
                  </a:lnTo>
                  <a:cubicBezTo>
                    <a:pt x="1297" y="19259"/>
                    <a:pt x="1283" y="18417"/>
                    <a:pt x="1262" y="17154"/>
                  </a:cubicBezTo>
                  <a:cubicBezTo>
                    <a:pt x="1243" y="16525"/>
                    <a:pt x="1257" y="15785"/>
                    <a:pt x="1216" y="15000"/>
                  </a:cubicBezTo>
                  <a:cubicBezTo>
                    <a:pt x="1171" y="14217"/>
                    <a:pt x="1121" y="13381"/>
                    <a:pt x="1072" y="12543"/>
                  </a:cubicBezTo>
                  <a:cubicBezTo>
                    <a:pt x="965" y="10873"/>
                    <a:pt x="937" y="9190"/>
                    <a:pt x="781" y="7953"/>
                  </a:cubicBezTo>
                  <a:cubicBezTo>
                    <a:pt x="664" y="6708"/>
                    <a:pt x="586" y="5878"/>
                    <a:pt x="586" y="5878"/>
                  </a:cubicBezTo>
                  <a:lnTo>
                    <a:pt x="203" y="5948"/>
                  </a:lnTo>
                  <a:lnTo>
                    <a:pt x="0" y="3648"/>
                  </a:lnTo>
                  <a:lnTo>
                    <a:pt x="17641" y="0"/>
                  </a:lnTo>
                  <a:cubicBezTo>
                    <a:pt x="17641" y="0"/>
                    <a:pt x="18663" y="2521"/>
                    <a:pt x="19685" y="5042"/>
                  </a:cubicBezTo>
                  <a:cubicBezTo>
                    <a:pt x="20224" y="6316"/>
                    <a:pt x="20667" y="7625"/>
                    <a:pt x="21018" y="8612"/>
                  </a:cubicBezTo>
                  <a:cubicBezTo>
                    <a:pt x="21366" y="9603"/>
                    <a:pt x="21600" y="10265"/>
                    <a:pt x="21600" y="10265"/>
                  </a:cubicBezTo>
                  <a:cubicBezTo>
                    <a:pt x="21600" y="10265"/>
                    <a:pt x="21443" y="10988"/>
                    <a:pt x="21207" y="12073"/>
                  </a:cubicBezTo>
                  <a:cubicBezTo>
                    <a:pt x="21090" y="12612"/>
                    <a:pt x="20952" y="13240"/>
                    <a:pt x="20807" y="13911"/>
                  </a:cubicBezTo>
                  <a:cubicBezTo>
                    <a:pt x="20634" y="14581"/>
                    <a:pt x="20449" y="15293"/>
                    <a:pt x="20266" y="16007"/>
                  </a:cubicBezTo>
                  <a:cubicBezTo>
                    <a:pt x="19532" y="18804"/>
                    <a:pt x="18799" y="21600"/>
                    <a:pt x="18799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6" name="Shape 10844">
              <a:extLst>
                <a:ext uri="{FF2B5EF4-FFF2-40B4-BE49-F238E27FC236}">
                  <a16:creationId xmlns:a16="http://schemas.microsoft.com/office/drawing/2014/main" xmlns="" id="{FC6C5B0E-C329-45FD-8332-3723EF493649}"/>
                </a:ext>
              </a:extLst>
            </p:cNvPr>
            <p:cNvSpPr/>
            <p:nvPr/>
          </p:nvSpPr>
          <p:spPr>
            <a:xfrm>
              <a:off x="6441443" y="5868870"/>
              <a:ext cx="1204727" cy="978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2002"/>
                  </a:moveTo>
                  <a:cubicBezTo>
                    <a:pt x="4727" y="2002"/>
                    <a:pt x="4575" y="2368"/>
                    <a:pt x="4347" y="2917"/>
                  </a:cubicBezTo>
                  <a:cubicBezTo>
                    <a:pt x="4096" y="3451"/>
                    <a:pt x="3762" y="4163"/>
                    <a:pt x="3429" y="4876"/>
                  </a:cubicBezTo>
                  <a:cubicBezTo>
                    <a:pt x="3108" y="5598"/>
                    <a:pt x="2712" y="6265"/>
                    <a:pt x="2452" y="6793"/>
                  </a:cubicBezTo>
                  <a:cubicBezTo>
                    <a:pt x="2183" y="7314"/>
                    <a:pt x="2005" y="7662"/>
                    <a:pt x="2005" y="7662"/>
                  </a:cubicBezTo>
                  <a:lnTo>
                    <a:pt x="3195" y="8649"/>
                  </a:lnTo>
                  <a:cubicBezTo>
                    <a:pt x="3195" y="8649"/>
                    <a:pt x="3379" y="8291"/>
                    <a:pt x="3656" y="7754"/>
                  </a:cubicBezTo>
                  <a:cubicBezTo>
                    <a:pt x="3923" y="7211"/>
                    <a:pt x="4329" y="6523"/>
                    <a:pt x="4661" y="5780"/>
                  </a:cubicBezTo>
                  <a:cubicBezTo>
                    <a:pt x="5005" y="5046"/>
                    <a:pt x="5348" y="4313"/>
                    <a:pt x="5606" y="3762"/>
                  </a:cubicBezTo>
                  <a:cubicBezTo>
                    <a:pt x="5841" y="3198"/>
                    <a:pt x="5998" y="2821"/>
                    <a:pt x="5998" y="2821"/>
                  </a:cubicBezTo>
                  <a:cubicBezTo>
                    <a:pt x="5998" y="2821"/>
                    <a:pt x="4727" y="2002"/>
                    <a:pt x="4727" y="2002"/>
                  </a:cubicBezTo>
                  <a:close/>
                  <a:moveTo>
                    <a:pt x="6969" y="3447"/>
                  </a:moveTo>
                  <a:cubicBezTo>
                    <a:pt x="6969" y="3447"/>
                    <a:pt x="6808" y="3831"/>
                    <a:pt x="6567" y="4408"/>
                  </a:cubicBezTo>
                  <a:cubicBezTo>
                    <a:pt x="6303" y="4971"/>
                    <a:pt x="5954" y="5721"/>
                    <a:pt x="5602" y="6471"/>
                  </a:cubicBezTo>
                  <a:cubicBezTo>
                    <a:pt x="5263" y="7230"/>
                    <a:pt x="4848" y="7934"/>
                    <a:pt x="4575" y="8489"/>
                  </a:cubicBezTo>
                  <a:cubicBezTo>
                    <a:pt x="4292" y="9037"/>
                    <a:pt x="4103" y="9403"/>
                    <a:pt x="4103" y="9403"/>
                  </a:cubicBezTo>
                  <a:lnTo>
                    <a:pt x="5293" y="10389"/>
                  </a:lnTo>
                  <a:cubicBezTo>
                    <a:pt x="5293" y="10389"/>
                    <a:pt x="5487" y="10014"/>
                    <a:pt x="5778" y="9450"/>
                  </a:cubicBezTo>
                  <a:cubicBezTo>
                    <a:pt x="6060" y="8879"/>
                    <a:pt x="6485" y="8155"/>
                    <a:pt x="6834" y="7375"/>
                  </a:cubicBezTo>
                  <a:cubicBezTo>
                    <a:pt x="7195" y="6604"/>
                    <a:pt x="7555" y="5833"/>
                    <a:pt x="7826" y="5254"/>
                  </a:cubicBezTo>
                  <a:cubicBezTo>
                    <a:pt x="8074" y="4661"/>
                    <a:pt x="8239" y="4266"/>
                    <a:pt x="8239" y="4266"/>
                  </a:cubicBezTo>
                  <a:cubicBezTo>
                    <a:pt x="8239" y="4266"/>
                    <a:pt x="6969" y="3447"/>
                    <a:pt x="6969" y="3447"/>
                  </a:cubicBezTo>
                  <a:close/>
                  <a:moveTo>
                    <a:pt x="9211" y="4891"/>
                  </a:moveTo>
                  <a:cubicBezTo>
                    <a:pt x="9211" y="4891"/>
                    <a:pt x="9042" y="5296"/>
                    <a:pt x="8789" y="5901"/>
                  </a:cubicBezTo>
                  <a:cubicBezTo>
                    <a:pt x="8513" y="6492"/>
                    <a:pt x="8144" y="7279"/>
                    <a:pt x="7775" y="8067"/>
                  </a:cubicBezTo>
                  <a:cubicBezTo>
                    <a:pt x="7419" y="8862"/>
                    <a:pt x="6985" y="9602"/>
                    <a:pt x="6697" y="10184"/>
                  </a:cubicBezTo>
                  <a:cubicBezTo>
                    <a:pt x="6400" y="10760"/>
                    <a:pt x="6202" y="11144"/>
                    <a:pt x="6202" y="11144"/>
                  </a:cubicBezTo>
                  <a:lnTo>
                    <a:pt x="7391" y="12129"/>
                  </a:lnTo>
                  <a:cubicBezTo>
                    <a:pt x="7391" y="12129"/>
                    <a:pt x="7595" y="11736"/>
                    <a:pt x="7900" y="11145"/>
                  </a:cubicBezTo>
                  <a:cubicBezTo>
                    <a:pt x="8196" y="10547"/>
                    <a:pt x="8640" y="9787"/>
                    <a:pt x="9007" y="8970"/>
                  </a:cubicBezTo>
                  <a:cubicBezTo>
                    <a:pt x="9385" y="8162"/>
                    <a:pt x="9763" y="7352"/>
                    <a:pt x="10047" y="6746"/>
                  </a:cubicBezTo>
                  <a:cubicBezTo>
                    <a:pt x="10308" y="6124"/>
                    <a:pt x="10481" y="5710"/>
                    <a:pt x="10481" y="5710"/>
                  </a:cubicBezTo>
                  <a:cubicBezTo>
                    <a:pt x="10481" y="5710"/>
                    <a:pt x="9211" y="4891"/>
                    <a:pt x="9211" y="4891"/>
                  </a:cubicBezTo>
                  <a:close/>
                  <a:moveTo>
                    <a:pt x="11452" y="6335"/>
                  </a:moveTo>
                  <a:cubicBezTo>
                    <a:pt x="11452" y="6335"/>
                    <a:pt x="11275" y="6758"/>
                    <a:pt x="11008" y="7392"/>
                  </a:cubicBezTo>
                  <a:cubicBezTo>
                    <a:pt x="10719" y="8011"/>
                    <a:pt x="10334" y="8836"/>
                    <a:pt x="9948" y="9661"/>
                  </a:cubicBezTo>
                  <a:cubicBezTo>
                    <a:pt x="9573" y="10494"/>
                    <a:pt x="9121" y="11270"/>
                    <a:pt x="8818" y="11879"/>
                  </a:cubicBezTo>
                  <a:cubicBezTo>
                    <a:pt x="8507" y="12482"/>
                    <a:pt x="8300" y="12883"/>
                    <a:pt x="8300" y="12883"/>
                  </a:cubicBezTo>
                  <a:lnTo>
                    <a:pt x="9489" y="13870"/>
                  </a:lnTo>
                  <a:cubicBezTo>
                    <a:pt x="9489" y="13870"/>
                    <a:pt x="9702" y="13458"/>
                    <a:pt x="10022" y="12841"/>
                  </a:cubicBezTo>
                  <a:cubicBezTo>
                    <a:pt x="10332" y="12216"/>
                    <a:pt x="10795" y="11419"/>
                    <a:pt x="11180" y="10565"/>
                  </a:cubicBezTo>
                  <a:cubicBezTo>
                    <a:pt x="11575" y="9719"/>
                    <a:pt x="11971" y="8872"/>
                    <a:pt x="12268" y="8238"/>
                  </a:cubicBezTo>
                  <a:cubicBezTo>
                    <a:pt x="12541" y="7588"/>
                    <a:pt x="12723" y="7154"/>
                    <a:pt x="12723" y="7154"/>
                  </a:cubicBezTo>
                  <a:cubicBezTo>
                    <a:pt x="12723" y="7154"/>
                    <a:pt x="11452" y="6335"/>
                    <a:pt x="11452" y="6335"/>
                  </a:cubicBezTo>
                  <a:close/>
                  <a:moveTo>
                    <a:pt x="13694" y="7780"/>
                  </a:moveTo>
                  <a:cubicBezTo>
                    <a:pt x="13694" y="7780"/>
                    <a:pt x="13509" y="8222"/>
                    <a:pt x="13230" y="8884"/>
                  </a:cubicBezTo>
                  <a:cubicBezTo>
                    <a:pt x="12928" y="9532"/>
                    <a:pt x="12525" y="10394"/>
                    <a:pt x="12122" y="11257"/>
                  </a:cubicBezTo>
                  <a:cubicBezTo>
                    <a:pt x="11729" y="12127"/>
                    <a:pt x="11259" y="12939"/>
                    <a:pt x="10942" y="13576"/>
                  </a:cubicBezTo>
                  <a:cubicBezTo>
                    <a:pt x="10616" y="14205"/>
                    <a:pt x="10398" y="14624"/>
                    <a:pt x="10398" y="14624"/>
                  </a:cubicBezTo>
                  <a:lnTo>
                    <a:pt x="11587" y="15610"/>
                  </a:lnTo>
                  <a:cubicBezTo>
                    <a:pt x="11587" y="15610"/>
                    <a:pt x="11810" y="15180"/>
                    <a:pt x="12144" y="14537"/>
                  </a:cubicBezTo>
                  <a:cubicBezTo>
                    <a:pt x="12469" y="13885"/>
                    <a:pt x="12950" y="13050"/>
                    <a:pt x="13353" y="12160"/>
                  </a:cubicBezTo>
                  <a:cubicBezTo>
                    <a:pt x="13766" y="11276"/>
                    <a:pt x="14179" y="10393"/>
                    <a:pt x="14488" y="9730"/>
                  </a:cubicBezTo>
                  <a:cubicBezTo>
                    <a:pt x="14773" y="9052"/>
                    <a:pt x="14964" y="8598"/>
                    <a:pt x="14964" y="8598"/>
                  </a:cubicBezTo>
                  <a:cubicBezTo>
                    <a:pt x="14964" y="8598"/>
                    <a:pt x="13694" y="7780"/>
                    <a:pt x="13694" y="7780"/>
                  </a:cubicBezTo>
                  <a:close/>
                  <a:moveTo>
                    <a:pt x="15934" y="9224"/>
                  </a:moveTo>
                  <a:cubicBezTo>
                    <a:pt x="15934" y="9224"/>
                    <a:pt x="15741" y="9685"/>
                    <a:pt x="15451" y="10376"/>
                  </a:cubicBezTo>
                  <a:cubicBezTo>
                    <a:pt x="15135" y="11051"/>
                    <a:pt x="14714" y="11951"/>
                    <a:pt x="14294" y="12850"/>
                  </a:cubicBezTo>
                  <a:cubicBezTo>
                    <a:pt x="13883" y="13758"/>
                    <a:pt x="13394" y="14607"/>
                    <a:pt x="13063" y="15271"/>
                  </a:cubicBezTo>
                  <a:cubicBezTo>
                    <a:pt x="12723" y="15926"/>
                    <a:pt x="12495" y="16363"/>
                    <a:pt x="12495" y="16363"/>
                  </a:cubicBezTo>
                  <a:lnTo>
                    <a:pt x="13685" y="17350"/>
                  </a:lnTo>
                  <a:cubicBezTo>
                    <a:pt x="13685" y="17350"/>
                    <a:pt x="13918" y="16903"/>
                    <a:pt x="14266" y="16232"/>
                  </a:cubicBezTo>
                  <a:cubicBezTo>
                    <a:pt x="14605" y="15553"/>
                    <a:pt x="15105" y="14683"/>
                    <a:pt x="15526" y="13755"/>
                  </a:cubicBezTo>
                  <a:cubicBezTo>
                    <a:pt x="15956" y="12833"/>
                    <a:pt x="16386" y="11913"/>
                    <a:pt x="16710" y="11222"/>
                  </a:cubicBezTo>
                  <a:cubicBezTo>
                    <a:pt x="17007" y="10515"/>
                    <a:pt x="17205" y="10043"/>
                    <a:pt x="17205" y="10043"/>
                  </a:cubicBezTo>
                  <a:cubicBezTo>
                    <a:pt x="17205" y="10043"/>
                    <a:pt x="15934" y="9224"/>
                    <a:pt x="15934" y="9224"/>
                  </a:cubicBezTo>
                  <a:close/>
                  <a:moveTo>
                    <a:pt x="18177" y="10669"/>
                  </a:moveTo>
                  <a:cubicBezTo>
                    <a:pt x="18177" y="10669"/>
                    <a:pt x="17975" y="11149"/>
                    <a:pt x="17672" y="11868"/>
                  </a:cubicBezTo>
                  <a:cubicBezTo>
                    <a:pt x="17343" y="12572"/>
                    <a:pt x="16905" y="13509"/>
                    <a:pt x="16468" y="14446"/>
                  </a:cubicBezTo>
                  <a:cubicBezTo>
                    <a:pt x="16039" y="15391"/>
                    <a:pt x="15531" y="16276"/>
                    <a:pt x="15187" y="16966"/>
                  </a:cubicBezTo>
                  <a:cubicBezTo>
                    <a:pt x="14831" y="17649"/>
                    <a:pt x="14594" y="18105"/>
                    <a:pt x="14594" y="18105"/>
                  </a:cubicBezTo>
                  <a:lnTo>
                    <a:pt x="15783" y="19090"/>
                  </a:lnTo>
                  <a:cubicBezTo>
                    <a:pt x="15783" y="19090"/>
                    <a:pt x="16026" y="18625"/>
                    <a:pt x="16389" y="17927"/>
                  </a:cubicBezTo>
                  <a:cubicBezTo>
                    <a:pt x="16742" y="17221"/>
                    <a:pt x="17260" y="16315"/>
                    <a:pt x="17699" y="15349"/>
                  </a:cubicBezTo>
                  <a:cubicBezTo>
                    <a:pt x="18147" y="14391"/>
                    <a:pt x="18594" y="13433"/>
                    <a:pt x="18930" y="12714"/>
                  </a:cubicBezTo>
                  <a:cubicBezTo>
                    <a:pt x="19240" y="11978"/>
                    <a:pt x="19446" y="11487"/>
                    <a:pt x="19446" y="11487"/>
                  </a:cubicBezTo>
                  <a:cubicBezTo>
                    <a:pt x="19446" y="11487"/>
                    <a:pt x="18177" y="10669"/>
                    <a:pt x="18177" y="10669"/>
                  </a:cubicBezTo>
                  <a:close/>
                  <a:moveTo>
                    <a:pt x="3549" y="0"/>
                  </a:moveTo>
                  <a:lnTo>
                    <a:pt x="21600" y="11091"/>
                  </a:lnTo>
                  <a:cubicBezTo>
                    <a:pt x="21600" y="11091"/>
                    <a:pt x="21427" y="12666"/>
                    <a:pt x="21219" y="14267"/>
                  </a:cubicBezTo>
                  <a:cubicBezTo>
                    <a:pt x="20964" y="15854"/>
                    <a:pt x="20710" y="17442"/>
                    <a:pt x="20710" y="17442"/>
                  </a:cubicBezTo>
                  <a:cubicBezTo>
                    <a:pt x="20710" y="17442"/>
                    <a:pt x="20464" y="17726"/>
                    <a:pt x="20075" y="18132"/>
                  </a:cubicBezTo>
                  <a:cubicBezTo>
                    <a:pt x="19682" y="18528"/>
                    <a:pt x="19156" y="19057"/>
                    <a:pt x="18631" y="19584"/>
                  </a:cubicBezTo>
                  <a:cubicBezTo>
                    <a:pt x="17605" y="20646"/>
                    <a:pt x="16512" y="21600"/>
                    <a:pt x="16512" y="21600"/>
                  </a:cubicBezTo>
                  <a:lnTo>
                    <a:pt x="0" y="7330"/>
                  </a:lnTo>
                  <a:cubicBezTo>
                    <a:pt x="0" y="7330"/>
                    <a:pt x="63" y="7221"/>
                    <a:pt x="174" y="7030"/>
                  </a:cubicBezTo>
                  <a:cubicBezTo>
                    <a:pt x="279" y="6836"/>
                    <a:pt x="455" y="6579"/>
                    <a:pt x="621" y="6234"/>
                  </a:cubicBezTo>
                  <a:cubicBezTo>
                    <a:pt x="958" y="5547"/>
                    <a:pt x="1460" y="4673"/>
                    <a:pt x="1891" y="3747"/>
                  </a:cubicBezTo>
                  <a:cubicBezTo>
                    <a:pt x="2108" y="3284"/>
                    <a:pt x="2323" y="2822"/>
                    <a:pt x="2525" y="2388"/>
                  </a:cubicBezTo>
                  <a:cubicBezTo>
                    <a:pt x="2628" y="2171"/>
                    <a:pt x="2727" y="1962"/>
                    <a:pt x="2821" y="1764"/>
                  </a:cubicBezTo>
                  <a:cubicBezTo>
                    <a:pt x="2904" y="1560"/>
                    <a:pt x="2983" y="1366"/>
                    <a:pt x="3056" y="1187"/>
                  </a:cubicBezTo>
                  <a:cubicBezTo>
                    <a:pt x="3352" y="475"/>
                    <a:pt x="3549" y="0"/>
                    <a:pt x="354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7" name="Shape 10845">
              <a:extLst>
                <a:ext uri="{FF2B5EF4-FFF2-40B4-BE49-F238E27FC236}">
                  <a16:creationId xmlns:a16="http://schemas.microsoft.com/office/drawing/2014/main" xmlns="" id="{191C9911-F25C-4065-AC62-37EE930EC48B}"/>
                </a:ext>
              </a:extLst>
            </p:cNvPr>
            <p:cNvSpPr/>
            <p:nvPr/>
          </p:nvSpPr>
          <p:spPr>
            <a:xfrm>
              <a:off x="5991564" y="6553913"/>
              <a:ext cx="1396077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0" y="3427"/>
                  </a:moveTo>
                  <a:cubicBezTo>
                    <a:pt x="4720" y="3427"/>
                    <a:pt x="4426" y="3685"/>
                    <a:pt x="4133" y="3944"/>
                  </a:cubicBezTo>
                  <a:cubicBezTo>
                    <a:pt x="3990" y="4076"/>
                    <a:pt x="3837" y="4199"/>
                    <a:pt x="3720" y="4289"/>
                  </a:cubicBezTo>
                  <a:cubicBezTo>
                    <a:pt x="3604" y="4380"/>
                    <a:pt x="3527" y="4441"/>
                    <a:pt x="3527" y="4441"/>
                  </a:cubicBezTo>
                  <a:lnTo>
                    <a:pt x="5288" y="6305"/>
                  </a:lnTo>
                  <a:cubicBezTo>
                    <a:pt x="5288" y="6305"/>
                    <a:pt x="5370" y="6241"/>
                    <a:pt x="5492" y="6144"/>
                  </a:cubicBezTo>
                  <a:cubicBezTo>
                    <a:pt x="5616" y="6048"/>
                    <a:pt x="5777" y="5919"/>
                    <a:pt x="5930" y="5779"/>
                  </a:cubicBezTo>
                  <a:cubicBezTo>
                    <a:pt x="6240" y="5505"/>
                    <a:pt x="6551" y="5232"/>
                    <a:pt x="6551" y="5232"/>
                  </a:cubicBezTo>
                  <a:cubicBezTo>
                    <a:pt x="6551" y="5232"/>
                    <a:pt x="4720" y="3427"/>
                    <a:pt x="4720" y="3427"/>
                  </a:cubicBezTo>
                  <a:close/>
                  <a:moveTo>
                    <a:pt x="7359" y="6028"/>
                  </a:moveTo>
                  <a:cubicBezTo>
                    <a:pt x="7359" y="6028"/>
                    <a:pt x="7041" y="6308"/>
                    <a:pt x="6722" y="6589"/>
                  </a:cubicBezTo>
                  <a:cubicBezTo>
                    <a:pt x="6566" y="6733"/>
                    <a:pt x="6400" y="6865"/>
                    <a:pt x="6273" y="6963"/>
                  </a:cubicBezTo>
                  <a:cubicBezTo>
                    <a:pt x="6148" y="7062"/>
                    <a:pt x="6065" y="7128"/>
                    <a:pt x="6065" y="7128"/>
                  </a:cubicBezTo>
                  <a:lnTo>
                    <a:pt x="7824" y="8994"/>
                  </a:lnTo>
                  <a:cubicBezTo>
                    <a:pt x="7824" y="8994"/>
                    <a:pt x="7913" y="8925"/>
                    <a:pt x="8044" y="8819"/>
                  </a:cubicBezTo>
                  <a:cubicBezTo>
                    <a:pt x="8176" y="8716"/>
                    <a:pt x="8353" y="8576"/>
                    <a:pt x="8518" y="8426"/>
                  </a:cubicBezTo>
                  <a:cubicBezTo>
                    <a:pt x="8854" y="8130"/>
                    <a:pt x="9190" y="7833"/>
                    <a:pt x="9190" y="7833"/>
                  </a:cubicBezTo>
                  <a:cubicBezTo>
                    <a:pt x="9190" y="7833"/>
                    <a:pt x="7359" y="6028"/>
                    <a:pt x="7359" y="6028"/>
                  </a:cubicBezTo>
                  <a:close/>
                  <a:moveTo>
                    <a:pt x="9997" y="8631"/>
                  </a:moveTo>
                  <a:cubicBezTo>
                    <a:pt x="9997" y="8631"/>
                    <a:pt x="9654" y="8933"/>
                    <a:pt x="9310" y="9235"/>
                  </a:cubicBezTo>
                  <a:cubicBezTo>
                    <a:pt x="9142" y="9390"/>
                    <a:pt x="8960" y="9532"/>
                    <a:pt x="8825" y="9639"/>
                  </a:cubicBezTo>
                  <a:cubicBezTo>
                    <a:pt x="8690" y="9747"/>
                    <a:pt x="8601" y="9818"/>
                    <a:pt x="8601" y="9818"/>
                  </a:cubicBezTo>
                  <a:lnTo>
                    <a:pt x="10358" y="11684"/>
                  </a:lnTo>
                  <a:cubicBezTo>
                    <a:pt x="10358" y="11684"/>
                    <a:pt x="10453" y="11610"/>
                    <a:pt x="10594" y="11497"/>
                  </a:cubicBezTo>
                  <a:cubicBezTo>
                    <a:pt x="10736" y="11384"/>
                    <a:pt x="10927" y="11235"/>
                    <a:pt x="11104" y="11073"/>
                  </a:cubicBezTo>
                  <a:cubicBezTo>
                    <a:pt x="11465" y="10755"/>
                    <a:pt x="11826" y="10438"/>
                    <a:pt x="11826" y="10438"/>
                  </a:cubicBezTo>
                  <a:cubicBezTo>
                    <a:pt x="11826" y="10438"/>
                    <a:pt x="9997" y="8631"/>
                    <a:pt x="9997" y="8631"/>
                  </a:cubicBezTo>
                  <a:close/>
                  <a:moveTo>
                    <a:pt x="12633" y="11234"/>
                  </a:moveTo>
                  <a:cubicBezTo>
                    <a:pt x="12633" y="11234"/>
                    <a:pt x="12264" y="11560"/>
                    <a:pt x="11896" y="11884"/>
                  </a:cubicBezTo>
                  <a:cubicBezTo>
                    <a:pt x="11714" y="12050"/>
                    <a:pt x="11520" y="12202"/>
                    <a:pt x="11375" y="12316"/>
                  </a:cubicBezTo>
                  <a:cubicBezTo>
                    <a:pt x="11231" y="12432"/>
                    <a:pt x="11135" y="12509"/>
                    <a:pt x="11135" y="12509"/>
                  </a:cubicBezTo>
                  <a:lnTo>
                    <a:pt x="12891" y="14376"/>
                  </a:lnTo>
                  <a:cubicBezTo>
                    <a:pt x="12891" y="14376"/>
                    <a:pt x="12992" y="14296"/>
                    <a:pt x="13143" y="14175"/>
                  </a:cubicBezTo>
                  <a:cubicBezTo>
                    <a:pt x="13294" y="14054"/>
                    <a:pt x="13499" y="13896"/>
                    <a:pt x="13689" y="13723"/>
                  </a:cubicBezTo>
                  <a:cubicBezTo>
                    <a:pt x="14075" y="13382"/>
                    <a:pt x="14462" y="13042"/>
                    <a:pt x="14462" y="13042"/>
                  </a:cubicBezTo>
                  <a:cubicBezTo>
                    <a:pt x="14462" y="13042"/>
                    <a:pt x="12633" y="11234"/>
                    <a:pt x="12633" y="11234"/>
                  </a:cubicBezTo>
                  <a:close/>
                  <a:moveTo>
                    <a:pt x="15268" y="13841"/>
                  </a:moveTo>
                  <a:cubicBezTo>
                    <a:pt x="15268" y="13841"/>
                    <a:pt x="14874" y="14187"/>
                    <a:pt x="14479" y="14533"/>
                  </a:cubicBezTo>
                  <a:cubicBezTo>
                    <a:pt x="14286" y="14710"/>
                    <a:pt x="14077" y="14871"/>
                    <a:pt x="13923" y="14995"/>
                  </a:cubicBezTo>
                  <a:cubicBezTo>
                    <a:pt x="13769" y="15119"/>
                    <a:pt x="13667" y="15201"/>
                    <a:pt x="13667" y="15201"/>
                  </a:cubicBezTo>
                  <a:lnTo>
                    <a:pt x="15422" y="17070"/>
                  </a:lnTo>
                  <a:cubicBezTo>
                    <a:pt x="15422" y="17070"/>
                    <a:pt x="15530" y="16984"/>
                    <a:pt x="15691" y="16856"/>
                  </a:cubicBezTo>
                  <a:cubicBezTo>
                    <a:pt x="15850" y="16726"/>
                    <a:pt x="16068" y="16557"/>
                    <a:pt x="16271" y="16373"/>
                  </a:cubicBezTo>
                  <a:cubicBezTo>
                    <a:pt x="16682" y="16010"/>
                    <a:pt x="17094" y="15649"/>
                    <a:pt x="17094" y="15649"/>
                  </a:cubicBezTo>
                  <a:cubicBezTo>
                    <a:pt x="17094" y="15649"/>
                    <a:pt x="15268" y="13841"/>
                    <a:pt x="15268" y="13841"/>
                  </a:cubicBezTo>
                  <a:close/>
                  <a:moveTo>
                    <a:pt x="17900" y="16447"/>
                  </a:moveTo>
                  <a:cubicBezTo>
                    <a:pt x="17900" y="16447"/>
                    <a:pt x="17481" y="16815"/>
                    <a:pt x="17061" y="17185"/>
                  </a:cubicBezTo>
                  <a:cubicBezTo>
                    <a:pt x="16856" y="17372"/>
                    <a:pt x="16632" y="17543"/>
                    <a:pt x="16469" y="17676"/>
                  </a:cubicBezTo>
                  <a:cubicBezTo>
                    <a:pt x="16306" y="17807"/>
                    <a:pt x="16196" y="17895"/>
                    <a:pt x="16196" y="17895"/>
                  </a:cubicBezTo>
                  <a:lnTo>
                    <a:pt x="17951" y="19765"/>
                  </a:lnTo>
                  <a:cubicBezTo>
                    <a:pt x="17951" y="19765"/>
                    <a:pt x="18065" y="19674"/>
                    <a:pt x="18235" y="19536"/>
                  </a:cubicBezTo>
                  <a:cubicBezTo>
                    <a:pt x="18405" y="19398"/>
                    <a:pt x="18637" y="19220"/>
                    <a:pt x="18852" y="19025"/>
                  </a:cubicBezTo>
                  <a:cubicBezTo>
                    <a:pt x="19290" y="18641"/>
                    <a:pt x="19727" y="18257"/>
                    <a:pt x="19727" y="18257"/>
                  </a:cubicBezTo>
                  <a:cubicBezTo>
                    <a:pt x="19727" y="18257"/>
                    <a:pt x="17900" y="16447"/>
                    <a:pt x="17900" y="16447"/>
                  </a:cubicBezTo>
                  <a:close/>
                  <a:moveTo>
                    <a:pt x="2387" y="0"/>
                  </a:moveTo>
                  <a:lnTo>
                    <a:pt x="21600" y="18212"/>
                  </a:lnTo>
                  <a:cubicBezTo>
                    <a:pt x="21600" y="18212"/>
                    <a:pt x="20615" y="19080"/>
                    <a:pt x="19631" y="19947"/>
                  </a:cubicBezTo>
                  <a:cubicBezTo>
                    <a:pt x="18618" y="20785"/>
                    <a:pt x="17583" y="21600"/>
                    <a:pt x="17583" y="21600"/>
                  </a:cubicBezTo>
                  <a:lnTo>
                    <a:pt x="0" y="2032"/>
                  </a:lnTo>
                  <a:cubicBezTo>
                    <a:pt x="0" y="2032"/>
                    <a:pt x="152" y="1908"/>
                    <a:pt x="381" y="1723"/>
                  </a:cubicBezTo>
                  <a:cubicBezTo>
                    <a:pt x="607" y="1534"/>
                    <a:pt x="926" y="1302"/>
                    <a:pt x="1217" y="1039"/>
                  </a:cubicBezTo>
                  <a:cubicBezTo>
                    <a:pt x="1801" y="520"/>
                    <a:pt x="2387" y="0"/>
                    <a:pt x="238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8" name="Shape 10846">
              <a:extLst>
                <a:ext uri="{FF2B5EF4-FFF2-40B4-BE49-F238E27FC236}">
                  <a16:creationId xmlns:a16="http://schemas.microsoft.com/office/drawing/2014/main" xmlns="" id="{C7FEB422-27AD-4B9E-A87E-D989656AE6F5}"/>
                </a:ext>
              </a:extLst>
            </p:cNvPr>
            <p:cNvSpPr/>
            <p:nvPr/>
          </p:nvSpPr>
          <p:spPr>
            <a:xfrm>
              <a:off x="6686832" y="5347420"/>
              <a:ext cx="1959323" cy="1308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4" y="10783"/>
                  </a:moveTo>
                  <a:cubicBezTo>
                    <a:pt x="17174" y="10783"/>
                    <a:pt x="17217" y="10589"/>
                    <a:pt x="17281" y="10295"/>
                  </a:cubicBezTo>
                  <a:cubicBezTo>
                    <a:pt x="17348" y="10003"/>
                    <a:pt x="17426" y="9609"/>
                    <a:pt x="17495" y="9210"/>
                  </a:cubicBezTo>
                  <a:cubicBezTo>
                    <a:pt x="17639" y="8417"/>
                    <a:pt x="17784" y="7623"/>
                    <a:pt x="17784" y="7623"/>
                  </a:cubicBezTo>
                  <a:lnTo>
                    <a:pt x="15913" y="6890"/>
                  </a:lnTo>
                  <a:cubicBezTo>
                    <a:pt x="15913" y="6890"/>
                    <a:pt x="15775" y="7650"/>
                    <a:pt x="15637" y="8409"/>
                  </a:cubicBezTo>
                  <a:cubicBezTo>
                    <a:pt x="15572" y="8791"/>
                    <a:pt x="15495" y="9167"/>
                    <a:pt x="15431" y="9446"/>
                  </a:cubicBezTo>
                  <a:cubicBezTo>
                    <a:pt x="15371" y="9727"/>
                    <a:pt x="15330" y="9914"/>
                    <a:pt x="15330" y="9914"/>
                  </a:cubicBezTo>
                  <a:cubicBezTo>
                    <a:pt x="15330" y="9914"/>
                    <a:pt x="17174" y="10783"/>
                    <a:pt x="17174" y="10783"/>
                  </a:cubicBezTo>
                  <a:close/>
                  <a:moveTo>
                    <a:pt x="14337" y="9445"/>
                  </a:moveTo>
                  <a:cubicBezTo>
                    <a:pt x="14337" y="9445"/>
                    <a:pt x="14377" y="9262"/>
                    <a:pt x="14436" y="8988"/>
                  </a:cubicBezTo>
                  <a:cubicBezTo>
                    <a:pt x="14498" y="8716"/>
                    <a:pt x="14574" y="8349"/>
                    <a:pt x="14637" y="7976"/>
                  </a:cubicBezTo>
                  <a:cubicBezTo>
                    <a:pt x="14772" y="7235"/>
                    <a:pt x="14906" y="6493"/>
                    <a:pt x="14906" y="6493"/>
                  </a:cubicBezTo>
                  <a:lnTo>
                    <a:pt x="13036" y="5755"/>
                  </a:lnTo>
                  <a:cubicBezTo>
                    <a:pt x="13036" y="5755"/>
                    <a:pt x="12908" y="6463"/>
                    <a:pt x="12780" y="7170"/>
                  </a:cubicBezTo>
                  <a:cubicBezTo>
                    <a:pt x="12721" y="7527"/>
                    <a:pt x="12647" y="7875"/>
                    <a:pt x="12588" y="8136"/>
                  </a:cubicBezTo>
                  <a:cubicBezTo>
                    <a:pt x="12531" y="8397"/>
                    <a:pt x="12494" y="8572"/>
                    <a:pt x="12494" y="8572"/>
                  </a:cubicBezTo>
                  <a:cubicBezTo>
                    <a:pt x="12494" y="8572"/>
                    <a:pt x="14337" y="9445"/>
                    <a:pt x="14337" y="9445"/>
                  </a:cubicBezTo>
                  <a:close/>
                  <a:moveTo>
                    <a:pt x="11501" y="8100"/>
                  </a:moveTo>
                  <a:cubicBezTo>
                    <a:pt x="11501" y="8100"/>
                    <a:pt x="11537" y="7930"/>
                    <a:pt x="11593" y="7675"/>
                  </a:cubicBezTo>
                  <a:cubicBezTo>
                    <a:pt x="11650" y="7421"/>
                    <a:pt x="11723" y="7082"/>
                    <a:pt x="11781" y="6735"/>
                  </a:cubicBezTo>
                  <a:cubicBezTo>
                    <a:pt x="11905" y="6045"/>
                    <a:pt x="12030" y="5356"/>
                    <a:pt x="12030" y="5356"/>
                  </a:cubicBezTo>
                  <a:lnTo>
                    <a:pt x="10161" y="4613"/>
                  </a:lnTo>
                  <a:cubicBezTo>
                    <a:pt x="10161" y="4613"/>
                    <a:pt x="10043" y="5269"/>
                    <a:pt x="9925" y="5924"/>
                  </a:cubicBezTo>
                  <a:cubicBezTo>
                    <a:pt x="9871" y="6254"/>
                    <a:pt x="9799" y="6577"/>
                    <a:pt x="9746" y="6818"/>
                  </a:cubicBezTo>
                  <a:cubicBezTo>
                    <a:pt x="9693" y="7060"/>
                    <a:pt x="9659" y="7221"/>
                    <a:pt x="9659" y="7221"/>
                  </a:cubicBezTo>
                  <a:cubicBezTo>
                    <a:pt x="9659" y="7221"/>
                    <a:pt x="11501" y="8100"/>
                    <a:pt x="11501" y="8100"/>
                  </a:cubicBezTo>
                  <a:close/>
                  <a:moveTo>
                    <a:pt x="8666" y="6747"/>
                  </a:moveTo>
                  <a:cubicBezTo>
                    <a:pt x="8666" y="6747"/>
                    <a:pt x="8700" y="6590"/>
                    <a:pt x="8751" y="6355"/>
                  </a:cubicBezTo>
                  <a:cubicBezTo>
                    <a:pt x="8802" y="6119"/>
                    <a:pt x="8873" y="5807"/>
                    <a:pt x="8926" y="5487"/>
                  </a:cubicBezTo>
                  <a:cubicBezTo>
                    <a:pt x="9040" y="4849"/>
                    <a:pt x="9154" y="4212"/>
                    <a:pt x="9154" y="4212"/>
                  </a:cubicBezTo>
                  <a:lnTo>
                    <a:pt x="7287" y="3464"/>
                  </a:lnTo>
                  <a:cubicBezTo>
                    <a:pt x="7287" y="3464"/>
                    <a:pt x="7179" y="4068"/>
                    <a:pt x="7071" y="4671"/>
                  </a:cubicBezTo>
                  <a:cubicBezTo>
                    <a:pt x="7023" y="4976"/>
                    <a:pt x="6953" y="5270"/>
                    <a:pt x="6905" y="5493"/>
                  </a:cubicBezTo>
                  <a:cubicBezTo>
                    <a:pt x="6857" y="5717"/>
                    <a:pt x="6825" y="5865"/>
                    <a:pt x="6825" y="5865"/>
                  </a:cubicBezTo>
                  <a:cubicBezTo>
                    <a:pt x="6825" y="5865"/>
                    <a:pt x="8666" y="6747"/>
                    <a:pt x="8666" y="6747"/>
                  </a:cubicBezTo>
                  <a:close/>
                  <a:moveTo>
                    <a:pt x="5833" y="5389"/>
                  </a:moveTo>
                  <a:cubicBezTo>
                    <a:pt x="5833" y="5389"/>
                    <a:pt x="5864" y="5244"/>
                    <a:pt x="5911" y="5028"/>
                  </a:cubicBezTo>
                  <a:cubicBezTo>
                    <a:pt x="5957" y="4811"/>
                    <a:pt x="6026" y="4527"/>
                    <a:pt x="6072" y="4231"/>
                  </a:cubicBezTo>
                  <a:cubicBezTo>
                    <a:pt x="6177" y="3646"/>
                    <a:pt x="6280" y="3061"/>
                    <a:pt x="6280" y="3061"/>
                  </a:cubicBezTo>
                  <a:lnTo>
                    <a:pt x="4413" y="2309"/>
                  </a:lnTo>
                  <a:cubicBezTo>
                    <a:pt x="4413" y="2309"/>
                    <a:pt x="4316" y="2861"/>
                    <a:pt x="4219" y="3412"/>
                  </a:cubicBezTo>
                  <a:cubicBezTo>
                    <a:pt x="4175" y="3690"/>
                    <a:pt x="4108" y="3958"/>
                    <a:pt x="4066" y="4162"/>
                  </a:cubicBezTo>
                  <a:cubicBezTo>
                    <a:pt x="4022" y="4366"/>
                    <a:pt x="3992" y="4501"/>
                    <a:pt x="3992" y="4501"/>
                  </a:cubicBezTo>
                  <a:cubicBezTo>
                    <a:pt x="3992" y="4501"/>
                    <a:pt x="5833" y="5389"/>
                    <a:pt x="5833" y="5389"/>
                  </a:cubicBezTo>
                  <a:close/>
                  <a:moveTo>
                    <a:pt x="16785" y="12572"/>
                  </a:moveTo>
                  <a:lnTo>
                    <a:pt x="14958" y="11626"/>
                  </a:lnTo>
                  <a:cubicBezTo>
                    <a:pt x="14958" y="11626"/>
                    <a:pt x="14919" y="11815"/>
                    <a:pt x="14853" y="12093"/>
                  </a:cubicBezTo>
                  <a:cubicBezTo>
                    <a:pt x="14782" y="12369"/>
                    <a:pt x="14689" y="12737"/>
                    <a:pt x="14596" y="13105"/>
                  </a:cubicBezTo>
                  <a:cubicBezTo>
                    <a:pt x="14408" y="13842"/>
                    <a:pt x="14220" y="14578"/>
                    <a:pt x="14220" y="14578"/>
                  </a:cubicBezTo>
                  <a:lnTo>
                    <a:pt x="16015" y="15655"/>
                  </a:lnTo>
                  <a:cubicBezTo>
                    <a:pt x="16015" y="15655"/>
                    <a:pt x="16211" y="14886"/>
                    <a:pt x="16408" y="14117"/>
                  </a:cubicBezTo>
                  <a:cubicBezTo>
                    <a:pt x="16505" y="13733"/>
                    <a:pt x="16603" y="13348"/>
                    <a:pt x="16676" y="13059"/>
                  </a:cubicBezTo>
                  <a:cubicBezTo>
                    <a:pt x="16742" y="12767"/>
                    <a:pt x="16785" y="12572"/>
                    <a:pt x="16785" y="12572"/>
                  </a:cubicBezTo>
                  <a:close/>
                  <a:moveTo>
                    <a:pt x="13255" y="13997"/>
                  </a:moveTo>
                  <a:cubicBezTo>
                    <a:pt x="13255" y="13997"/>
                    <a:pt x="13437" y="13278"/>
                    <a:pt x="13620" y="12559"/>
                  </a:cubicBezTo>
                  <a:cubicBezTo>
                    <a:pt x="13711" y="12200"/>
                    <a:pt x="13802" y="11841"/>
                    <a:pt x="13871" y="11571"/>
                  </a:cubicBezTo>
                  <a:cubicBezTo>
                    <a:pt x="13937" y="11301"/>
                    <a:pt x="13974" y="11116"/>
                    <a:pt x="13973" y="11116"/>
                  </a:cubicBezTo>
                  <a:lnTo>
                    <a:pt x="12148" y="10166"/>
                  </a:lnTo>
                  <a:cubicBezTo>
                    <a:pt x="12148" y="10166"/>
                    <a:pt x="12114" y="10343"/>
                    <a:pt x="12049" y="10600"/>
                  </a:cubicBezTo>
                  <a:cubicBezTo>
                    <a:pt x="11984" y="10857"/>
                    <a:pt x="11897" y="11200"/>
                    <a:pt x="11810" y="11543"/>
                  </a:cubicBezTo>
                  <a:cubicBezTo>
                    <a:pt x="11635" y="12229"/>
                    <a:pt x="11461" y="12915"/>
                    <a:pt x="11461" y="12915"/>
                  </a:cubicBezTo>
                  <a:cubicBezTo>
                    <a:pt x="11461" y="12915"/>
                    <a:pt x="13255" y="13997"/>
                    <a:pt x="13255" y="13997"/>
                  </a:cubicBezTo>
                  <a:close/>
                  <a:moveTo>
                    <a:pt x="10496" y="12332"/>
                  </a:moveTo>
                  <a:cubicBezTo>
                    <a:pt x="10496" y="12332"/>
                    <a:pt x="10665" y="11663"/>
                    <a:pt x="10835" y="10995"/>
                  </a:cubicBezTo>
                  <a:cubicBezTo>
                    <a:pt x="10919" y="10660"/>
                    <a:pt x="11005" y="10327"/>
                    <a:pt x="11068" y="10076"/>
                  </a:cubicBezTo>
                  <a:cubicBezTo>
                    <a:pt x="11133" y="9826"/>
                    <a:pt x="11165" y="9654"/>
                    <a:pt x="11165" y="9654"/>
                  </a:cubicBezTo>
                  <a:lnTo>
                    <a:pt x="9339" y="8700"/>
                  </a:lnTo>
                  <a:cubicBezTo>
                    <a:pt x="9339" y="8700"/>
                    <a:pt x="9310" y="8864"/>
                    <a:pt x="9247" y="9100"/>
                  </a:cubicBezTo>
                  <a:cubicBezTo>
                    <a:pt x="9186" y="9339"/>
                    <a:pt x="9106" y="9656"/>
                    <a:pt x="9025" y="9974"/>
                  </a:cubicBezTo>
                  <a:cubicBezTo>
                    <a:pt x="8864" y="10609"/>
                    <a:pt x="8704" y="11245"/>
                    <a:pt x="8704" y="11245"/>
                  </a:cubicBezTo>
                  <a:cubicBezTo>
                    <a:pt x="8704" y="11245"/>
                    <a:pt x="10496" y="12332"/>
                    <a:pt x="10496" y="12332"/>
                  </a:cubicBezTo>
                  <a:close/>
                  <a:moveTo>
                    <a:pt x="7739" y="10659"/>
                  </a:moveTo>
                  <a:cubicBezTo>
                    <a:pt x="7739" y="10659"/>
                    <a:pt x="7895" y="10041"/>
                    <a:pt x="8051" y="9423"/>
                  </a:cubicBezTo>
                  <a:cubicBezTo>
                    <a:pt x="8130" y="9114"/>
                    <a:pt x="8208" y="8806"/>
                    <a:pt x="8267" y="8574"/>
                  </a:cubicBezTo>
                  <a:cubicBezTo>
                    <a:pt x="8328" y="8344"/>
                    <a:pt x="8358" y="8184"/>
                    <a:pt x="8357" y="8184"/>
                  </a:cubicBezTo>
                  <a:lnTo>
                    <a:pt x="6533" y="7226"/>
                  </a:lnTo>
                  <a:cubicBezTo>
                    <a:pt x="6533" y="7226"/>
                    <a:pt x="6505" y="7377"/>
                    <a:pt x="6446" y="7594"/>
                  </a:cubicBezTo>
                  <a:cubicBezTo>
                    <a:pt x="6391" y="7813"/>
                    <a:pt x="6317" y="8106"/>
                    <a:pt x="6243" y="8398"/>
                  </a:cubicBezTo>
                  <a:cubicBezTo>
                    <a:pt x="6096" y="8983"/>
                    <a:pt x="5948" y="9569"/>
                    <a:pt x="5948" y="9569"/>
                  </a:cubicBezTo>
                  <a:cubicBezTo>
                    <a:pt x="5948" y="9569"/>
                    <a:pt x="7739" y="10659"/>
                    <a:pt x="7739" y="10659"/>
                  </a:cubicBezTo>
                  <a:close/>
                  <a:moveTo>
                    <a:pt x="4985" y="8981"/>
                  </a:moveTo>
                  <a:cubicBezTo>
                    <a:pt x="4985" y="8981"/>
                    <a:pt x="5127" y="8413"/>
                    <a:pt x="5269" y="7845"/>
                  </a:cubicBezTo>
                  <a:cubicBezTo>
                    <a:pt x="5341" y="7561"/>
                    <a:pt x="5413" y="7278"/>
                    <a:pt x="5467" y="7066"/>
                  </a:cubicBezTo>
                  <a:cubicBezTo>
                    <a:pt x="5524" y="6855"/>
                    <a:pt x="5551" y="6709"/>
                    <a:pt x="5551" y="6709"/>
                  </a:cubicBezTo>
                  <a:lnTo>
                    <a:pt x="3728" y="5745"/>
                  </a:lnTo>
                  <a:cubicBezTo>
                    <a:pt x="3728" y="5745"/>
                    <a:pt x="3702" y="5882"/>
                    <a:pt x="3648" y="6081"/>
                  </a:cubicBezTo>
                  <a:cubicBezTo>
                    <a:pt x="3597" y="6281"/>
                    <a:pt x="3529" y="6549"/>
                    <a:pt x="3462" y="6815"/>
                  </a:cubicBezTo>
                  <a:cubicBezTo>
                    <a:pt x="3328" y="7351"/>
                    <a:pt x="3195" y="7886"/>
                    <a:pt x="3195" y="7886"/>
                  </a:cubicBezTo>
                  <a:cubicBezTo>
                    <a:pt x="3195" y="7886"/>
                    <a:pt x="4985" y="8981"/>
                    <a:pt x="4985" y="8981"/>
                  </a:cubicBezTo>
                  <a:close/>
                  <a:moveTo>
                    <a:pt x="1726" y="0"/>
                  </a:moveTo>
                  <a:cubicBezTo>
                    <a:pt x="1726" y="0"/>
                    <a:pt x="6031" y="1541"/>
                    <a:pt x="10336" y="3082"/>
                  </a:cubicBezTo>
                  <a:cubicBezTo>
                    <a:pt x="14647" y="4592"/>
                    <a:pt x="18957" y="6103"/>
                    <a:pt x="18957" y="6103"/>
                  </a:cubicBezTo>
                  <a:cubicBezTo>
                    <a:pt x="18957" y="6103"/>
                    <a:pt x="19208" y="6997"/>
                    <a:pt x="19513" y="8370"/>
                  </a:cubicBezTo>
                  <a:cubicBezTo>
                    <a:pt x="19669" y="9059"/>
                    <a:pt x="19850" y="9873"/>
                    <a:pt x="20039" y="10761"/>
                  </a:cubicBezTo>
                  <a:cubicBezTo>
                    <a:pt x="20221" y="11648"/>
                    <a:pt x="20385" y="12597"/>
                    <a:pt x="20557" y="13570"/>
                  </a:cubicBezTo>
                  <a:cubicBezTo>
                    <a:pt x="20915" y="15523"/>
                    <a:pt x="21148" y="17502"/>
                    <a:pt x="21344" y="19040"/>
                  </a:cubicBezTo>
                  <a:cubicBezTo>
                    <a:pt x="21444" y="19810"/>
                    <a:pt x="21489" y="20439"/>
                    <a:pt x="21536" y="20891"/>
                  </a:cubicBezTo>
                  <a:cubicBezTo>
                    <a:pt x="21577" y="21342"/>
                    <a:pt x="21600" y="21600"/>
                    <a:pt x="21600" y="21600"/>
                  </a:cubicBezTo>
                  <a:cubicBezTo>
                    <a:pt x="21600" y="21600"/>
                    <a:pt x="16192" y="18065"/>
                    <a:pt x="10784" y="14531"/>
                  </a:cubicBezTo>
                  <a:cubicBezTo>
                    <a:pt x="5392" y="10945"/>
                    <a:pt x="0" y="7358"/>
                    <a:pt x="0" y="7358"/>
                  </a:cubicBezTo>
                  <a:cubicBezTo>
                    <a:pt x="0" y="7358"/>
                    <a:pt x="153" y="6855"/>
                    <a:pt x="306" y="6352"/>
                  </a:cubicBezTo>
                  <a:cubicBezTo>
                    <a:pt x="443" y="5838"/>
                    <a:pt x="578" y="5324"/>
                    <a:pt x="578" y="5324"/>
                  </a:cubicBezTo>
                  <a:lnTo>
                    <a:pt x="2175" y="6247"/>
                  </a:lnTo>
                  <a:cubicBezTo>
                    <a:pt x="2175" y="6247"/>
                    <a:pt x="2225" y="6047"/>
                    <a:pt x="2301" y="5745"/>
                  </a:cubicBezTo>
                  <a:cubicBezTo>
                    <a:pt x="2381" y="5445"/>
                    <a:pt x="2480" y="5043"/>
                    <a:pt x="2560" y="4629"/>
                  </a:cubicBezTo>
                  <a:cubicBezTo>
                    <a:pt x="2648" y="4220"/>
                    <a:pt x="2735" y="3812"/>
                    <a:pt x="2801" y="3505"/>
                  </a:cubicBezTo>
                  <a:cubicBezTo>
                    <a:pt x="2868" y="3199"/>
                    <a:pt x="2909" y="2994"/>
                    <a:pt x="2909" y="2994"/>
                  </a:cubicBezTo>
                  <a:lnTo>
                    <a:pt x="1307" y="2273"/>
                  </a:lnTo>
                  <a:cubicBezTo>
                    <a:pt x="1307" y="2273"/>
                    <a:pt x="1413" y="1704"/>
                    <a:pt x="1519" y="1137"/>
                  </a:cubicBezTo>
                  <a:cubicBezTo>
                    <a:pt x="1574" y="854"/>
                    <a:pt x="1629" y="571"/>
                    <a:pt x="1670" y="358"/>
                  </a:cubicBezTo>
                  <a:cubicBezTo>
                    <a:pt x="1708" y="145"/>
                    <a:pt x="1726" y="0"/>
                    <a:pt x="172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9" name="Shape 10847">
              <a:extLst>
                <a:ext uri="{FF2B5EF4-FFF2-40B4-BE49-F238E27FC236}">
                  <a16:creationId xmlns:a16="http://schemas.microsoft.com/office/drawing/2014/main" xmlns="" id="{1F976EBE-B299-4280-BAB9-EA871EBA1A0A}"/>
                </a:ext>
              </a:extLst>
            </p:cNvPr>
            <p:cNvSpPr/>
            <p:nvPr/>
          </p:nvSpPr>
          <p:spPr>
            <a:xfrm>
              <a:off x="6216505" y="6277851"/>
              <a:ext cx="1184926" cy="878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24" y="3463"/>
                  </a:moveTo>
                  <a:cubicBezTo>
                    <a:pt x="5124" y="3463"/>
                    <a:pt x="4893" y="3839"/>
                    <a:pt x="4664" y="4215"/>
                  </a:cubicBezTo>
                  <a:cubicBezTo>
                    <a:pt x="4549" y="4404"/>
                    <a:pt x="4434" y="4593"/>
                    <a:pt x="4348" y="4734"/>
                  </a:cubicBezTo>
                  <a:cubicBezTo>
                    <a:pt x="4265" y="4878"/>
                    <a:pt x="4199" y="4962"/>
                    <a:pt x="4199" y="4962"/>
                  </a:cubicBezTo>
                  <a:lnTo>
                    <a:pt x="5644" y="6625"/>
                  </a:lnTo>
                  <a:cubicBezTo>
                    <a:pt x="5644" y="6625"/>
                    <a:pt x="5712" y="6536"/>
                    <a:pt x="5800" y="6388"/>
                  </a:cubicBezTo>
                  <a:cubicBezTo>
                    <a:pt x="5889" y="6242"/>
                    <a:pt x="6008" y="6046"/>
                    <a:pt x="6127" y="5850"/>
                  </a:cubicBezTo>
                  <a:cubicBezTo>
                    <a:pt x="6365" y="5460"/>
                    <a:pt x="6604" y="5069"/>
                    <a:pt x="6604" y="5069"/>
                  </a:cubicBezTo>
                  <a:cubicBezTo>
                    <a:pt x="6604" y="5069"/>
                    <a:pt x="5124" y="3463"/>
                    <a:pt x="5124" y="3463"/>
                  </a:cubicBezTo>
                  <a:close/>
                  <a:moveTo>
                    <a:pt x="7400" y="5935"/>
                  </a:moveTo>
                  <a:cubicBezTo>
                    <a:pt x="7400" y="5935"/>
                    <a:pt x="7157" y="6333"/>
                    <a:pt x="6914" y="6732"/>
                  </a:cubicBezTo>
                  <a:cubicBezTo>
                    <a:pt x="6792" y="6931"/>
                    <a:pt x="6672" y="7131"/>
                    <a:pt x="6581" y="7280"/>
                  </a:cubicBezTo>
                  <a:cubicBezTo>
                    <a:pt x="6490" y="7429"/>
                    <a:pt x="6422" y="7520"/>
                    <a:pt x="6422" y="7520"/>
                  </a:cubicBezTo>
                  <a:lnTo>
                    <a:pt x="7865" y="9186"/>
                  </a:lnTo>
                  <a:cubicBezTo>
                    <a:pt x="7865" y="9186"/>
                    <a:pt x="7931" y="9087"/>
                    <a:pt x="8031" y="8938"/>
                  </a:cubicBezTo>
                  <a:cubicBezTo>
                    <a:pt x="8125" y="8783"/>
                    <a:pt x="8250" y="8577"/>
                    <a:pt x="8375" y="8370"/>
                  </a:cubicBezTo>
                  <a:cubicBezTo>
                    <a:pt x="8627" y="7957"/>
                    <a:pt x="8878" y="7545"/>
                    <a:pt x="8878" y="7545"/>
                  </a:cubicBezTo>
                  <a:cubicBezTo>
                    <a:pt x="8878" y="7545"/>
                    <a:pt x="7400" y="5935"/>
                    <a:pt x="7400" y="5935"/>
                  </a:cubicBezTo>
                  <a:close/>
                  <a:moveTo>
                    <a:pt x="9673" y="8413"/>
                  </a:moveTo>
                  <a:cubicBezTo>
                    <a:pt x="9673" y="8413"/>
                    <a:pt x="9418" y="8832"/>
                    <a:pt x="9163" y="9253"/>
                  </a:cubicBezTo>
                  <a:cubicBezTo>
                    <a:pt x="9035" y="9464"/>
                    <a:pt x="8907" y="9673"/>
                    <a:pt x="8812" y="9832"/>
                  </a:cubicBezTo>
                  <a:cubicBezTo>
                    <a:pt x="8710" y="9983"/>
                    <a:pt x="8642" y="10084"/>
                    <a:pt x="8642" y="10084"/>
                  </a:cubicBezTo>
                  <a:lnTo>
                    <a:pt x="10084" y="11752"/>
                  </a:lnTo>
                  <a:cubicBezTo>
                    <a:pt x="10084" y="11752"/>
                    <a:pt x="10154" y="11648"/>
                    <a:pt x="10259" y="11493"/>
                  </a:cubicBezTo>
                  <a:cubicBezTo>
                    <a:pt x="10358" y="11329"/>
                    <a:pt x="10490" y="11112"/>
                    <a:pt x="10622" y="10894"/>
                  </a:cubicBezTo>
                  <a:cubicBezTo>
                    <a:pt x="10886" y="10459"/>
                    <a:pt x="11150" y="10024"/>
                    <a:pt x="11150" y="10024"/>
                  </a:cubicBezTo>
                  <a:cubicBezTo>
                    <a:pt x="11150" y="10024"/>
                    <a:pt x="9673" y="8413"/>
                    <a:pt x="9673" y="8413"/>
                  </a:cubicBezTo>
                  <a:close/>
                  <a:moveTo>
                    <a:pt x="11946" y="10894"/>
                  </a:moveTo>
                  <a:cubicBezTo>
                    <a:pt x="11946" y="10894"/>
                    <a:pt x="11677" y="11337"/>
                    <a:pt x="11408" y="11779"/>
                  </a:cubicBezTo>
                  <a:cubicBezTo>
                    <a:pt x="11273" y="12000"/>
                    <a:pt x="11139" y="12221"/>
                    <a:pt x="11038" y="12386"/>
                  </a:cubicBezTo>
                  <a:cubicBezTo>
                    <a:pt x="10931" y="12546"/>
                    <a:pt x="10859" y="12651"/>
                    <a:pt x="10859" y="12651"/>
                  </a:cubicBezTo>
                  <a:lnTo>
                    <a:pt x="12299" y="14323"/>
                  </a:lnTo>
                  <a:cubicBezTo>
                    <a:pt x="12299" y="14323"/>
                    <a:pt x="12373" y="14212"/>
                    <a:pt x="12483" y="14049"/>
                  </a:cubicBezTo>
                  <a:cubicBezTo>
                    <a:pt x="12588" y="13877"/>
                    <a:pt x="12726" y="13650"/>
                    <a:pt x="12865" y="13423"/>
                  </a:cubicBezTo>
                  <a:cubicBezTo>
                    <a:pt x="13144" y="12967"/>
                    <a:pt x="13420" y="12509"/>
                    <a:pt x="13420" y="12509"/>
                  </a:cubicBezTo>
                  <a:cubicBezTo>
                    <a:pt x="13420" y="12509"/>
                    <a:pt x="11946" y="10894"/>
                    <a:pt x="11946" y="10894"/>
                  </a:cubicBezTo>
                  <a:close/>
                  <a:moveTo>
                    <a:pt x="14215" y="13379"/>
                  </a:moveTo>
                  <a:cubicBezTo>
                    <a:pt x="14215" y="13379"/>
                    <a:pt x="13932" y="13845"/>
                    <a:pt x="13651" y="14309"/>
                  </a:cubicBezTo>
                  <a:cubicBezTo>
                    <a:pt x="13376" y="14780"/>
                    <a:pt x="13074" y="15222"/>
                    <a:pt x="13074" y="15222"/>
                  </a:cubicBezTo>
                  <a:lnTo>
                    <a:pt x="14513" y="16897"/>
                  </a:lnTo>
                  <a:cubicBezTo>
                    <a:pt x="14513" y="16897"/>
                    <a:pt x="14824" y="16442"/>
                    <a:pt x="15107" y="15956"/>
                  </a:cubicBezTo>
                  <a:cubicBezTo>
                    <a:pt x="15397" y="15478"/>
                    <a:pt x="15688" y="14999"/>
                    <a:pt x="15688" y="14999"/>
                  </a:cubicBezTo>
                  <a:cubicBezTo>
                    <a:pt x="15688" y="14999"/>
                    <a:pt x="14215" y="13379"/>
                    <a:pt x="14215" y="13379"/>
                  </a:cubicBezTo>
                  <a:close/>
                  <a:moveTo>
                    <a:pt x="3640" y="5783"/>
                  </a:moveTo>
                  <a:lnTo>
                    <a:pt x="2670" y="7228"/>
                  </a:lnTo>
                  <a:lnTo>
                    <a:pt x="4060" y="8976"/>
                  </a:lnTo>
                  <a:lnTo>
                    <a:pt x="5065" y="7478"/>
                  </a:lnTo>
                  <a:cubicBezTo>
                    <a:pt x="5065" y="7478"/>
                    <a:pt x="3640" y="5783"/>
                    <a:pt x="3640" y="5783"/>
                  </a:cubicBezTo>
                  <a:close/>
                  <a:moveTo>
                    <a:pt x="5832" y="8391"/>
                  </a:moveTo>
                  <a:lnTo>
                    <a:pt x="4806" y="9918"/>
                  </a:lnTo>
                  <a:lnTo>
                    <a:pt x="6193" y="11669"/>
                  </a:lnTo>
                  <a:lnTo>
                    <a:pt x="7256" y="10089"/>
                  </a:lnTo>
                  <a:cubicBezTo>
                    <a:pt x="7256" y="10089"/>
                    <a:pt x="5832" y="8391"/>
                    <a:pt x="5832" y="8391"/>
                  </a:cubicBezTo>
                  <a:close/>
                  <a:moveTo>
                    <a:pt x="8021" y="11003"/>
                  </a:moveTo>
                  <a:lnTo>
                    <a:pt x="6938" y="12612"/>
                  </a:lnTo>
                  <a:lnTo>
                    <a:pt x="8324" y="14366"/>
                  </a:lnTo>
                  <a:cubicBezTo>
                    <a:pt x="8324" y="14366"/>
                    <a:pt x="8399" y="14269"/>
                    <a:pt x="8502" y="14109"/>
                  </a:cubicBezTo>
                  <a:cubicBezTo>
                    <a:pt x="8606" y="13953"/>
                    <a:pt x="8745" y="13745"/>
                    <a:pt x="8885" y="13536"/>
                  </a:cubicBezTo>
                  <a:cubicBezTo>
                    <a:pt x="9164" y="13120"/>
                    <a:pt x="9443" y="12703"/>
                    <a:pt x="9443" y="12703"/>
                  </a:cubicBezTo>
                  <a:cubicBezTo>
                    <a:pt x="9443" y="12703"/>
                    <a:pt x="8021" y="11003"/>
                    <a:pt x="8021" y="11003"/>
                  </a:cubicBezTo>
                  <a:close/>
                  <a:moveTo>
                    <a:pt x="10208" y="13618"/>
                  </a:moveTo>
                  <a:cubicBezTo>
                    <a:pt x="10208" y="13618"/>
                    <a:pt x="9924" y="14043"/>
                    <a:pt x="9640" y="14467"/>
                  </a:cubicBezTo>
                  <a:cubicBezTo>
                    <a:pt x="9499" y="14680"/>
                    <a:pt x="9357" y="14891"/>
                    <a:pt x="9251" y="15051"/>
                  </a:cubicBezTo>
                  <a:cubicBezTo>
                    <a:pt x="9147" y="15213"/>
                    <a:pt x="9069" y="15311"/>
                    <a:pt x="9069" y="15311"/>
                  </a:cubicBezTo>
                  <a:lnTo>
                    <a:pt x="10451" y="17068"/>
                  </a:lnTo>
                  <a:cubicBezTo>
                    <a:pt x="10451" y="17068"/>
                    <a:pt x="10532" y="16968"/>
                    <a:pt x="10640" y="16800"/>
                  </a:cubicBezTo>
                  <a:cubicBezTo>
                    <a:pt x="10750" y="16636"/>
                    <a:pt x="10896" y="16417"/>
                    <a:pt x="11043" y="16197"/>
                  </a:cubicBezTo>
                  <a:cubicBezTo>
                    <a:pt x="11336" y="15760"/>
                    <a:pt x="11629" y="15323"/>
                    <a:pt x="11629" y="15323"/>
                  </a:cubicBezTo>
                  <a:cubicBezTo>
                    <a:pt x="11629" y="15323"/>
                    <a:pt x="10208" y="13618"/>
                    <a:pt x="10208" y="13618"/>
                  </a:cubicBezTo>
                  <a:close/>
                  <a:moveTo>
                    <a:pt x="12392" y="16241"/>
                  </a:moveTo>
                  <a:cubicBezTo>
                    <a:pt x="12392" y="16241"/>
                    <a:pt x="12094" y="16686"/>
                    <a:pt x="11796" y="17131"/>
                  </a:cubicBezTo>
                  <a:cubicBezTo>
                    <a:pt x="11648" y="17353"/>
                    <a:pt x="11499" y="17576"/>
                    <a:pt x="11387" y="17743"/>
                  </a:cubicBezTo>
                  <a:cubicBezTo>
                    <a:pt x="11278" y="17913"/>
                    <a:pt x="11195" y="18013"/>
                    <a:pt x="11195" y="18013"/>
                  </a:cubicBezTo>
                  <a:lnTo>
                    <a:pt x="12576" y="19773"/>
                  </a:lnTo>
                  <a:cubicBezTo>
                    <a:pt x="12576" y="19773"/>
                    <a:pt x="12660" y="19667"/>
                    <a:pt x="12775" y="19495"/>
                  </a:cubicBezTo>
                  <a:cubicBezTo>
                    <a:pt x="12890" y="19322"/>
                    <a:pt x="13043" y="19094"/>
                    <a:pt x="13196" y="18863"/>
                  </a:cubicBezTo>
                  <a:cubicBezTo>
                    <a:pt x="13503" y="18405"/>
                    <a:pt x="13810" y="17945"/>
                    <a:pt x="13810" y="17945"/>
                  </a:cubicBezTo>
                  <a:cubicBezTo>
                    <a:pt x="13810" y="17945"/>
                    <a:pt x="12392" y="16241"/>
                    <a:pt x="12392" y="16241"/>
                  </a:cubicBezTo>
                  <a:close/>
                  <a:moveTo>
                    <a:pt x="3323" y="0"/>
                  </a:moveTo>
                  <a:cubicBezTo>
                    <a:pt x="3323" y="0"/>
                    <a:pt x="7902" y="4796"/>
                    <a:pt x="12481" y="9591"/>
                  </a:cubicBezTo>
                  <a:cubicBezTo>
                    <a:pt x="17041" y="14424"/>
                    <a:pt x="21600" y="19256"/>
                    <a:pt x="21600" y="19256"/>
                  </a:cubicBezTo>
                  <a:cubicBezTo>
                    <a:pt x="21600" y="19256"/>
                    <a:pt x="21022" y="19453"/>
                    <a:pt x="20155" y="19746"/>
                  </a:cubicBezTo>
                  <a:cubicBezTo>
                    <a:pt x="19291" y="20031"/>
                    <a:pt x="18167" y="20403"/>
                    <a:pt x="17005" y="20672"/>
                  </a:cubicBezTo>
                  <a:cubicBezTo>
                    <a:pt x="15852" y="20954"/>
                    <a:pt x="14735" y="21220"/>
                    <a:pt x="13886" y="21375"/>
                  </a:cubicBezTo>
                  <a:cubicBezTo>
                    <a:pt x="13034" y="21511"/>
                    <a:pt x="12465" y="21600"/>
                    <a:pt x="12465" y="21600"/>
                  </a:cubicBezTo>
                  <a:cubicBezTo>
                    <a:pt x="12465" y="21600"/>
                    <a:pt x="9356" y="17518"/>
                    <a:pt x="6245" y="13436"/>
                  </a:cubicBezTo>
                  <a:cubicBezTo>
                    <a:pt x="3123" y="9372"/>
                    <a:pt x="0" y="5307"/>
                    <a:pt x="0" y="5307"/>
                  </a:cubicBezTo>
                  <a:cubicBezTo>
                    <a:pt x="0" y="5307"/>
                    <a:pt x="269" y="4929"/>
                    <a:pt x="538" y="4549"/>
                  </a:cubicBezTo>
                  <a:cubicBezTo>
                    <a:pt x="791" y="4151"/>
                    <a:pt x="1044" y="3752"/>
                    <a:pt x="1044" y="3752"/>
                  </a:cubicBezTo>
                  <a:lnTo>
                    <a:pt x="2246" y="5212"/>
                  </a:lnTo>
                  <a:cubicBezTo>
                    <a:pt x="2246" y="5212"/>
                    <a:pt x="2620" y="4662"/>
                    <a:pt x="2993" y="4112"/>
                  </a:cubicBezTo>
                  <a:cubicBezTo>
                    <a:pt x="3185" y="3842"/>
                    <a:pt x="3367" y="3560"/>
                    <a:pt x="3494" y="3340"/>
                  </a:cubicBezTo>
                  <a:cubicBezTo>
                    <a:pt x="3625" y="3124"/>
                    <a:pt x="3713" y="2979"/>
                    <a:pt x="3713" y="2979"/>
                  </a:cubicBezTo>
                  <a:lnTo>
                    <a:pt x="2419" y="1544"/>
                  </a:lnTo>
                  <a:cubicBezTo>
                    <a:pt x="2419" y="1544"/>
                    <a:pt x="3323" y="0"/>
                    <a:pt x="332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0" name="Shape 10848">
              <a:extLst>
                <a:ext uri="{FF2B5EF4-FFF2-40B4-BE49-F238E27FC236}">
                  <a16:creationId xmlns:a16="http://schemas.microsoft.com/office/drawing/2014/main" xmlns="" id="{83B11CDD-F21D-46AD-B910-B8B539FC7A47}"/>
                </a:ext>
              </a:extLst>
            </p:cNvPr>
            <p:cNvSpPr/>
            <p:nvPr/>
          </p:nvSpPr>
          <p:spPr>
            <a:xfrm>
              <a:off x="6860647" y="4713500"/>
              <a:ext cx="1331765" cy="772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22" y="1491"/>
                  </a:moveTo>
                  <a:lnTo>
                    <a:pt x="3559" y="3714"/>
                  </a:lnTo>
                  <a:lnTo>
                    <a:pt x="5247" y="3891"/>
                  </a:lnTo>
                  <a:lnTo>
                    <a:pt x="5311" y="1585"/>
                  </a:lnTo>
                  <a:cubicBezTo>
                    <a:pt x="5311" y="1585"/>
                    <a:pt x="3622" y="1491"/>
                    <a:pt x="3622" y="1491"/>
                  </a:cubicBezTo>
                  <a:close/>
                  <a:moveTo>
                    <a:pt x="6220" y="1637"/>
                  </a:moveTo>
                  <a:cubicBezTo>
                    <a:pt x="6220" y="1637"/>
                    <a:pt x="6209" y="2329"/>
                    <a:pt x="6191" y="3367"/>
                  </a:cubicBezTo>
                  <a:cubicBezTo>
                    <a:pt x="6198" y="4409"/>
                    <a:pt x="6086" y="5779"/>
                    <a:pt x="6037" y="7158"/>
                  </a:cubicBezTo>
                  <a:cubicBezTo>
                    <a:pt x="5997" y="8540"/>
                    <a:pt x="5851" y="9898"/>
                    <a:pt x="5784" y="10927"/>
                  </a:cubicBezTo>
                  <a:cubicBezTo>
                    <a:pt x="5746" y="11438"/>
                    <a:pt x="5713" y="11866"/>
                    <a:pt x="5691" y="12165"/>
                  </a:cubicBezTo>
                  <a:cubicBezTo>
                    <a:pt x="5672" y="12465"/>
                    <a:pt x="5650" y="12634"/>
                    <a:pt x="5650" y="12634"/>
                  </a:cubicBezTo>
                  <a:lnTo>
                    <a:pt x="7316" y="13119"/>
                  </a:lnTo>
                  <a:cubicBezTo>
                    <a:pt x="7316" y="13119"/>
                    <a:pt x="7340" y="12946"/>
                    <a:pt x="7359" y="12635"/>
                  </a:cubicBezTo>
                  <a:cubicBezTo>
                    <a:pt x="7383" y="12325"/>
                    <a:pt x="7416" y="11883"/>
                    <a:pt x="7455" y="11352"/>
                  </a:cubicBezTo>
                  <a:cubicBezTo>
                    <a:pt x="7524" y="10287"/>
                    <a:pt x="7677" y="8882"/>
                    <a:pt x="7719" y="7450"/>
                  </a:cubicBezTo>
                  <a:cubicBezTo>
                    <a:pt x="7752" y="6738"/>
                    <a:pt x="7786" y="6025"/>
                    <a:pt x="7817" y="5356"/>
                  </a:cubicBezTo>
                  <a:cubicBezTo>
                    <a:pt x="7834" y="5022"/>
                    <a:pt x="7850" y="4699"/>
                    <a:pt x="7865" y="4393"/>
                  </a:cubicBezTo>
                  <a:cubicBezTo>
                    <a:pt x="7869" y="4086"/>
                    <a:pt x="7875" y="3795"/>
                    <a:pt x="7879" y="3525"/>
                  </a:cubicBezTo>
                  <a:cubicBezTo>
                    <a:pt x="7897" y="2451"/>
                    <a:pt x="7909" y="1735"/>
                    <a:pt x="7909" y="1735"/>
                  </a:cubicBezTo>
                  <a:cubicBezTo>
                    <a:pt x="7909" y="1735"/>
                    <a:pt x="6220" y="1637"/>
                    <a:pt x="6220" y="1637"/>
                  </a:cubicBezTo>
                  <a:close/>
                  <a:moveTo>
                    <a:pt x="8819" y="1789"/>
                  </a:moveTo>
                  <a:cubicBezTo>
                    <a:pt x="8818" y="1789"/>
                    <a:pt x="8796" y="4710"/>
                    <a:pt x="8625" y="7609"/>
                  </a:cubicBezTo>
                  <a:cubicBezTo>
                    <a:pt x="8582" y="9066"/>
                    <a:pt x="8426" y="10498"/>
                    <a:pt x="8357" y="11582"/>
                  </a:cubicBezTo>
                  <a:cubicBezTo>
                    <a:pt x="8316" y="12123"/>
                    <a:pt x="8282" y="12574"/>
                    <a:pt x="8258" y="12889"/>
                  </a:cubicBezTo>
                  <a:cubicBezTo>
                    <a:pt x="8238" y="13206"/>
                    <a:pt x="8214" y="13383"/>
                    <a:pt x="8214" y="13383"/>
                  </a:cubicBezTo>
                  <a:lnTo>
                    <a:pt x="9879" y="13873"/>
                  </a:lnTo>
                  <a:cubicBezTo>
                    <a:pt x="9879" y="13873"/>
                    <a:pt x="9906" y="13690"/>
                    <a:pt x="9927" y="13363"/>
                  </a:cubicBezTo>
                  <a:cubicBezTo>
                    <a:pt x="9951" y="13037"/>
                    <a:pt x="9986" y="12571"/>
                    <a:pt x="10028" y="12012"/>
                  </a:cubicBezTo>
                  <a:cubicBezTo>
                    <a:pt x="10099" y="10892"/>
                    <a:pt x="10261" y="9411"/>
                    <a:pt x="10306" y="7905"/>
                  </a:cubicBezTo>
                  <a:cubicBezTo>
                    <a:pt x="10362" y="6402"/>
                    <a:pt x="10475" y="4908"/>
                    <a:pt x="10476" y="3775"/>
                  </a:cubicBezTo>
                  <a:cubicBezTo>
                    <a:pt x="10495" y="2645"/>
                    <a:pt x="10508" y="1891"/>
                    <a:pt x="10508" y="1891"/>
                  </a:cubicBezTo>
                  <a:cubicBezTo>
                    <a:pt x="10508" y="1891"/>
                    <a:pt x="8819" y="1789"/>
                    <a:pt x="8819" y="1789"/>
                  </a:cubicBezTo>
                  <a:close/>
                  <a:moveTo>
                    <a:pt x="11417" y="1948"/>
                  </a:moveTo>
                  <a:cubicBezTo>
                    <a:pt x="11417" y="1948"/>
                    <a:pt x="11405" y="2714"/>
                    <a:pt x="11385" y="3865"/>
                  </a:cubicBezTo>
                  <a:cubicBezTo>
                    <a:pt x="11382" y="5016"/>
                    <a:pt x="11270" y="6537"/>
                    <a:pt x="11212" y="8066"/>
                  </a:cubicBezTo>
                  <a:cubicBezTo>
                    <a:pt x="11183" y="8831"/>
                    <a:pt x="11141" y="9592"/>
                    <a:pt x="11077" y="10302"/>
                  </a:cubicBezTo>
                  <a:cubicBezTo>
                    <a:pt x="11023" y="11012"/>
                    <a:pt x="10971" y="11677"/>
                    <a:pt x="10928" y="12245"/>
                  </a:cubicBezTo>
                  <a:cubicBezTo>
                    <a:pt x="10886" y="12814"/>
                    <a:pt x="10850" y="13288"/>
                    <a:pt x="10824" y="13620"/>
                  </a:cubicBezTo>
                  <a:cubicBezTo>
                    <a:pt x="10803" y="13952"/>
                    <a:pt x="10775" y="14138"/>
                    <a:pt x="10775" y="14138"/>
                  </a:cubicBezTo>
                  <a:lnTo>
                    <a:pt x="12441" y="14633"/>
                  </a:lnTo>
                  <a:cubicBezTo>
                    <a:pt x="12441" y="14633"/>
                    <a:pt x="12467" y="14441"/>
                    <a:pt x="12492" y="14099"/>
                  </a:cubicBezTo>
                  <a:cubicBezTo>
                    <a:pt x="12518" y="13756"/>
                    <a:pt x="12555" y="13267"/>
                    <a:pt x="12599" y="12680"/>
                  </a:cubicBezTo>
                  <a:cubicBezTo>
                    <a:pt x="12645" y="12093"/>
                    <a:pt x="12697" y="11408"/>
                    <a:pt x="12753" y="10674"/>
                  </a:cubicBezTo>
                  <a:cubicBezTo>
                    <a:pt x="12781" y="10306"/>
                    <a:pt x="12810" y="9928"/>
                    <a:pt x="12840" y="9542"/>
                  </a:cubicBezTo>
                  <a:cubicBezTo>
                    <a:pt x="12857" y="9155"/>
                    <a:pt x="12875" y="8760"/>
                    <a:pt x="12893" y="8367"/>
                  </a:cubicBezTo>
                  <a:cubicBezTo>
                    <a:pt x="12955" y="6790"/>
                    <a:pt x="13066" y="5219"/>
                    <a:pt x="13073" y="4032"/>
                  </a:cubicBezTo>
                  <a:cubicBezTo>
                    <a:pt x="13093" y="2845"/>
                    <a:pt x="13106" y="2054"/>
                    <a:pt x="13106" y="2054"/>
                  </a:cubicBezTo>
                  <a:cubicBezTo>
                    <a:pt x="13106" y="2054"/>
                    <a:pt x="11417" y="1948"/>
                    <a:pt x="11417" y="1948"/>
                  </a:cubicBezTo>
                  <a:close/>
                  <a:moveTo>
                    <a:pt x="14016" y="2113"/>
                  </a:moveTo>
                  <a:cubicBezTo>
                    <a:pt x="14016" y="2113"/>
                    <a:pt x="14002" y="2916"/>
                    <a:pt x="13982" y="4122"/>
                  </a:cubicBezTo>
                  <a:cubicBezTo>
                    <a:pt x="13973" y="5329"/>
                    <a:pt x="13861" y="6927"/>
                    <a:pt x="13798" y="8530"/>
                  </a:cubicBezTo>
                  <a:cubicBezTo>
                    <a:pt x="13780" y="8930"/>
                    <a:pt x="13762" y="9331"/>
                    <a:pt x="13744" y="9725"/>
                  </a:cubicBezTo>
                  <a:cubicBezTo>
                    <a:pt x="13714" y="10116"/>
                    <a:pt x="13684" y="10502"/>
                    <a:pt x="13655" y="10875"/>
                  </a:cubicBezTo>
                  <a:cubicBezTo>
                    <a:pt x="13598" y="11621"/>
                    <a:pt x="13545" y="12318"/>
                    <a:pt x="13500" y="12915"/>
                  </a:cubicBezTo>
                  <a:cubicBezTo>
                    <a:pt x="13455" y="13512"/>
                    <a:pt x="13417" y="14009"/>
                    <a:pt x="13391" y="14357"/>
                  </a:cubicBezTo>
                  <a:cubicBezTo>
                    <a:pt x="13362" y="14706"/>
                    <a:pt x="13336" y="14901"/>
                    <a:pt x="13336" y="14901"/>
                  </a:cubicBezTo>
                  <a:lnTo>
                    <a:pt x="15002" y="15401"/>
                  </a:lnTo>
                  <a:cubicBezTo>
                    <a:pt x="15002" y="15401"/>
                    <a:pt x="15022" y="15197"/>
                    <a:pt x="15059" y="14841"/>
                  </a:cubicBezTo>
                  <a:cubicBezTo>
                    <a:pt x="15086" y="14482"/>
                    <a:pt x="15124" y="13969"/>
                    <a:pt x="15171" y="13354"/>
                  </a:cubicBezTo>
                  <a:cubicBezTo>
                    <a:pt x="15218" y="12738"/>
                    <a:pt x="15273" y="12020"/>
                    <a:pt x="15332" y="11251"/>
                  </a:cubicBezTo>
                  <a:cubicBezTo>
                    <a:pt x="15361" y="10867"/>
                    <a:pt x="15391" y="10469"/>
                    <a:pt x="15422" y="10066"/>
                  </a:cubicBezTo>
                  <a:cubicBezTo>
                    <a:pt x="15441" y="9660"/>
                    <a:pt x="15461" y="9247"/>
                    <a:pt x="15480" y="8834"/>
                  </a:cubicBezTo>
                  <a:cubicBezTo>
                    <a:pt x="15546" y="7183"/>
                    <a:pt x="15657" y="5536"/>
                    <a:pt x="15670" y="4293"/>
                  </a:cubicBezTo>
                  <a:cubicBezTo>
                    <a:pt x="15691" y="3051"/>
                    <a:pt x="15704" y="2224"/>
                    <a:pt x="15704" y="2224"/>
                  </a:cubicBezTo>
                  <a:cubicBezTo>
                    <a:pt x="15704" y="2224"/>
                    <a:pt x="14016" y="2113"/>
                    <a:pt x="14016" y="2113"/>
                  </a:cubicBezTo>
                  <a:close/>
                  <a:moveTo>
                    <a:pt x="2936" y="13128"/>
                  </a:moveTo>
                  <a:lnTo>
                    <a:pt x="2682" y="15293"/>
                  </a:lnTo>
                  <a:lnTo>
                    <a:pt x="4335" y="15904"/>
                  </a:lnTo>
                  <a:lnTo>
                    <a:pt x="4598" y="13657"/>
                  </a:lnTo>
                  <a:cubicBezTo>
                    <a:pt x="4598" y="13657"/>
                    <a:pt x="2936" y="13128"/>
                    <a:pt x="2936" y="13128"/>
                  </a:cubicBezTo>
                  <a:close/>
                  <a:moveTo>
                    <a:pt x="5494" y="13943"/>
                  </a:moveTo>
                  <a:lnTo>
                    <a:pt x="5225" y="16236"/>
                  </a:lnTo>
                  <a:lnTo>
                    <a:pt x="6877" y="16851"/>
                  </a:lnTo>
                  <a:lnTo>
                    <a:pt x="7155" y="14477"/>
                  </a:lnTo>
                  <a:cubicBezTo>
                    <a:pt x="7155" y="14477"/>
                    <a:pt x="5494" y="13943"/>
                    <a:pt x="5494" y="13943"/>
                  </a:cubicBezTo>
                  <a:close/>
                  <a:moveTo>
                    <a:pt x="8049" y="14766"/>
                  </a:moveTo>
                  <a:lnTo>
                    <a:pt x="7766" y="17184"/>
                  </a:lnTo>
                  <a:lnTo>
                    <a:pt x="9420" y="17806"/>
                  </a:lnTo>
                  <a:lnTo>
                    <a:pt x="9710" y="15303"/>
                  </a:lnTo>
                  <a:cubicBezTo>
                    <a:pt x="9710" y="15303"/>
                    <a:pt x="8049" y="14766"/>
                    <a:pt x="8049" y="14766"/>
                  </a:cubicBezTo>
                  <a:close/>
                  <a:moveTo>
                    <a:pt x="10604" y="15594"/>
                  </a:moveTo>
                  <a:lnTo>
                    <a:pt x="10309" y="18140"/>
                  </a:lnTo>
                  <a:lnTo>
                    <a:pt x="11961" y="18765"/>
                  </a:lnTo>
                  <a:lnTo>
                    <a:pt x="12265" y="16137"/>
                  </a:lnTo>
                  <a:cubicBezTo>
                    <a:pt x="12265" y="16137"/>
                    <a:pt x="10604" y="15594"/>
                    <a:pt x="10604" y="15594"/>
                  </a:cubicBezTo>
                  <a:close/>
                  <a:moveTo>
                    <a:pt x="13159" y="16429"/>
                  </a:moveTo>
                  <a:lnTo>
                    <a:pt x="12849" y="19103"/>
                  </a:lnTo>
                  <a:lnTo>
                    <a:pt x="14501" y="19730"/>
                  </a:lnTo>
                  <a:lnTo>
                    <a:pt x="14819" y="16976"/>
                  </a:lnTo>
                  <a:cubicBezTo>
                    <a:pt x="14819" y="16976"/>
                    <a:pt x="13159" y="16429"/>
                    <a:pt x="13159" y="16429"/>
                  </a:cubicBezTo>
                  <a:close/>
                  <a:moveTo>
                    <a:pt x="4761" y="12300"/>
                  </a:moveTo>
                  <a:lnTo>
                    <a:pt x="4961" y="10027"/>
                  </a:lnTo>
                  <a:lnTo>
                    <a:pt x="3287" y="9631"/>
                  </a:lnTo>
                  <a:lnTo>
                    <a:pt x="3095" y="11821"/>
                  </a:lnTo>
                  <a:cubicBezTo>
                    <a:pt x="3095" y="11821"/>
                    <a:pt x="4761" y="12300"/>
                    <a:pt x="4761" y="12300"/>
                  </a:cubicBezTo>
                  <a:close/>
                  <a:moveTo>
                    <a:pt x="5068" y="8131"/>
                  </a:moveTo>
                  <a:lnTo>
                    <a:pt x="5199" y="5839"/>
                  </a:lnTo>
                  <a:lnTo>
                    <a:pt x="3515" y="5593"/>
                  </a:lnTo>
                  <a:lnTo>
                    <a:pt x="3388" y="7802"/>
                  </a:lnTo>
                  <a:cubicBezTo>
                    <a:pt x="3388" y="7802"/>
                    <a:pt x="5068" y="8131"/>
                    <a:pt x="5068" y="8131"/>
                  </a:cubicBezTo>
                  <a:close/>
                  <a:moveTo>
                    <a:pt x="974" y="0"/>
                  </a:moveTo>
                  <a:cubicBezTo>
                    <a:pt x="974" y="0"/>
                    <a:pt x="6130" y="134"/>
                    <a:pt x="11286" y="267"/>
                  </a:cubicBezTo>
                  <a:cubicBezTo>
                    <a:pt x="16444" y="452"/>
                    <a:pt x="21600" y="637"/>
                    <a:pt x="21600" y="637"/>
                  </a:cubicBezTo>
                  <a:cubicBezTo>
                    <a:pt x="21600" y="637"/>
                    <a:pt x="21254" y="2059"/>
                    <a:pt x="20736" y="4189"/>
                  </a:cubicBezTo>
                  <a:cubicBezTo>
                    <a:pt x="20491" y="5242"/>
                    <a:pt x="20148" y="6452"/>
                    <a:pt x="19784" y="7728"/>
                  </a:cubicBezTo>
                  <a:cubicBezTo>
                    <a:pt x="19410" y="9002"/>
                    <a:pt x="19067" y="10350"/>
                    <a:pt x="18624" y="11657"/>
                  </a:cubicBezTo>
                  <a:cubicBezTo>
                    <a:pt x="18201" y="12946"/>
                    <a:pt x="17780" y="14235"/>
                    <a:pt x="17383" y="15444"/>
                  </a:cubicBezTo>
                  <a:cubicBezTo>
                    <a:pt x="16955" y="16604"/>
                    <a:pt x="16556" y="17687"/>
                    <a:pt x="16213" y="18616"/>
                  </a:cubicBezTo>
                  <a:cubicBezTo>
                    <a:pt x="15871" y="19530"/>
                    <a:pt x="15593" y="20281"/>
                    <a:pt x="15368" y="20794"/>
                  </a:cubicBezTo>
                  <a:cubicBezTo>
                    <a:pt x="15154" y="21307"/>
                    <a:pt x="15031" y="21600"/>
                    <a:pt x="15031" y="21600"/>
                  </a:cubicBezTo>
                  <a:cubicBezTo>
                    <a:pt x="15031" y="21600"/>
                    <a:pt x="11275" y="20066"/>
                    <a:pt x="7519" y="18531"/>
                  </a:cubicBezTo>
                  <a:cubicBezTo>
                    <a:pt x="3760" y="17025"/>
                    <a:pt x="0" y="15520"/>
                    <a:pt x="0" y="15520"/>
                  </a:cubicBezTo>
                  <a:cubicBezTo>
                    <a:pt x="0" y="15520"/>
                    <a:pt x="20" y="15375"/>
                    <a:pt x="50" y="15158"/>
                  </a:cubicBezTo>
                  <a:cubicBezTo>
                    <a:pt x="79" y="14942"/>
                    <a:pt x="124" y="14655"/>
                    <a:pt x="148" y="14360"/>
                  </a:cubicBezTo>
                  <a:cubicBezTo>
                    <a:pt x="207" y="13774"/>
                    <a:pt x="266" y="13189"/>
                    <a:pt x="266" y="13189"/>
                  </a:cubicBezTo>
                  <a:lnTo>
                    <a:pt x="1678" y="13666"/>
                  </a:lnTo>
                  <a:cubicBezTo>
                    <a:pt x="1678" y="13666"/>
                    <a:pt x="1754" y="12969"/>
                    <a:pt x="1869" y="11922"/>
                  </a:cubicBezTo>
                  <a:cubicBezTo>
                    <a:pt x="1980" y="10874"/>
                    <a:pt x="2061" y="9456"/>
                    <a:pt x="2186" y="8050"/>
                  </a:cubicBezTo>
                  <a:cubicBezTo>
                    <a:pt x="2272" y="6634"/>
                    <a:pt x="2323" y="5208"/>
                    <a:pt x="2387" y="4144"/>
                  </a:cubicBezTo>
                  <a:cubicBezTo>
                    <a:pt x="2413" y="3610"/>
                    <a:pt x="2406" y="3161"/>
                    <a:pt x="2416" y="2849"/>
                  </a:cubicBezTo>
                  <a:cubicBezTo>
                    <a:pt x="2421" y="2536"/>
                    <a:pt x="2424" y="2356"/>
                    <a:pt x="2424" y="2356"/>
                  </a:cubicBezTo>
                  <a:lnTo>
                    <a:pt x="935" y="2247"/>
                  </a:lnTo>
                  <a:cubicBezTo>
                    <a:pt x="935" y="2247"/>
                    <a:pt x="974" y="0"/>
                    <a:pt x="97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1" name="Shape 10849">
              <a:extLst>
                <a:ext uri="{FF2B5EF4-FFF2-40B4-BE49-F238E27FC236}">
                  <a16:creationId xmlns:a16="http://schemas.microsoft.com/office/drawing/2014/main" xmlns="" id="{841ED2D6-3BFA-40DB-A10E-4B973C641794}"/>
                </a:ext>
              </a:extLst>
            </p:cNvPr>
            <p:cNvSpPr/>
            <p:nvPr/>
          </p:nvSpPr>
          <p:spPr>
            <a:xfrm>
              <a:off x="5613257" y="6748178"/>
              <a:ext cx="652323" cy="679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86" y="17965"/>
                  </a:moveTo>
                  <a:cubicBezTo>
                    <a:pt x="8886" y="17965"/>
                    <a:pt x="9041" y="17891"/>
                    <a:pt x="9294" y="17728"/>
                  </a:cubicBezTo>
                  <a:cubicBezTo>
                    <a:pt x="9548" y="17569"/>
                    <a:pt x="9912" y="17345"/>
                    <a:pt x="10351" y="17074"/>
                  </a:cubicBezTo>
                  <a:cubicBezTo>
                    <a:pt x="11218" y="16522"/>
                    <a:pt x="12410" y="15838"/>
                    <a:pt x="13551" y="15080"/>
                  </a:cubicBezTo>
                  <a:cubicBezTo>
                    <a:pt x="14684" y="14308"/>
                    <a:pt x="15814" y="13536"/>
                    <a:pt x="16663" y="12958"/>
                  </a:cubicBezTo>
                  <a:cubicBezTo>
                    <a:pt x="17095" y="12678"/>
                    <a:pt x="17428" y="12411"/>
                    <a:pt x="17667" y="12231"/>
                  </a:cubicBezTo>
                  <a:cubicBezTo>
                    <a:pt x="17905" y="12050"/>
                    <a:pt x="18042" y="11946"/>
                    <a:pt x="18042" y="11946"/>
                  </a:cubicBezTo>
                  <a:lnTo>
                    <a:pt x="16432" y="9931"/>
                  </a:lnTo>
                  <a:cubicBezTo>
                    <a:pt x="16432" y="9931"/>
                    <a:pt x="16299" y="10032"/>
                    <a:pt x="16068" y="10207"/>
                  </a:cubicBezTo>
                  <a:cubicBezTo>
                    <a:pt x="15834" y="10383"/>
                    <a:pt x="15510" y="10645"/>
                    <a:pt x="15089" y="10916"/>
                  </a:cubicBezTo>
                  <a:cubicBezTo>
                    <a:pt x="14263" y="11481"/>
                    <a:pt x="13161" y="12232"/>
                    <a:pt x="12061" y="12985"/>
                  </a:cubicBezTo>
                  <a:cubicBezTo>
                    <a:pt x="10947" y="13721"/>
                    <a:pt x="9787" y="14386"/>
                    <a:pt x="8941" y="14923"/>
                  </a:cubicBezTo>
                  <a:cubicBezTo>
                    <a:pt x="8517" y="15187"/>
                    <a:pt x="8161" y="15407"/>
                    <a:pt x="7912" y="15561"/>
                  </a:cubicBezTo>
                  <a:cubicBezTo>
                    <a:pt x="7668" y="15720"/>
                    <a:pt x="7516" y="15793"/>
                    <a:pt x="7516" y="15793"/>
                  </a:cubicBezTo>
                  <a:cubicBezTo>
                    <a:pt x="7516" y="15793"/>
                    <a:pt x="8886" y="17965"/>
                    <a:pt x="8886" y="17965"/>
                  </a:cubicBezTo>
                  <a:close/>
                  <a:moveTo>
                    <a:pt x="6469" y="14131"/>
                  </a:moveTo>
                  <a:cubicBezTo>
                    <a:pt x="6469" y="14131"/>
                    <a:pt x="6618" y="14059"/>
                    <a:pt x="6858" y="13902"/>
                  </a:cubicBezTo>
                  <a:cubicBezTo>
                    <a:pt x="7100" y="13753"/>
                    <a:pt x="7447" y="13536"/>
                    <a:pt x="7863" y="13278"/>
                  </a:cubicBezTo>
                  <a:cubicBezTo>
                    <a:pt x="8692" y="12753"/>
                    <a:pt x="9828" y="12101"/>
                    <a:pt x="10918" y="11378"/>
                  </a:cubicBezTo>
                  <a:cubicBezTo>
                    <a:pt x="11996" y="10643"/>
                    <a:pt x="13076" y="9907"/>
                    <a:pt x="13885" y="9355"/>
                  </a:cubicBezTo>
                  <a:cubicBezTo>
                    <a:pt x="14298" y="9089"/>
                    <a:pt x="14615" y="8831"/>
                    <a:pt x="14843" y="8661"/>
                  </a:cubicBezTo>
                  <a:cubicBezTo>
                    <a:pt x="15070" y="8490"/>
                    <a:pt x="15199" y="8390"/>
                    <a:pt x="15199" y="8390"/>
                  </a:cubicBezTo>
                  <a:lnTo>
                    <a:pt x="13588" y="6375"/>
                  </a:lnTo>
                  <a:cubicBezTo>
                    <a:pt x="13588" y="6375"/>
                    <a:pt x="13462" y="6470"/>
                    <a:pt x="13241" y="6638"/>
                  </a:cubicBezTo>
                  <a:cubicBezTo>
                    <a:pt x="13020" y="6804"/>
                    <a:pt x="12713" y="7055"/>
                    <a:pt x="12310" y="7313"/>
                  </a:cubicBezTo>
                  <a:cubicBezTo>
                    <a:pt x="11524" y="7850"/>
                    <a:pt x="10475" y="8567"/>
                    <a:pt x="9425" y="9282"/>
                  </a:cubicBezTo>
                  <a:cubicBezTo>
                    <a:pt x="8367" y="9985"/>
                    <a:pt x="7260" y="10615"/>
                    <a:pt x="6456" y="11128"/>
                  </a:cubicBezTo>
                  <a:cubicBezTo>
                    <a:pt x="6051" y="11381"/>
                    <a:pt x="5714" y="11589"/>
                    <a:pt x="5477" y="11737"/>
                  </a:cubicBezTo>
                  <a:cubicBezTo>
                    <a:pt x="5244" y="11888"/>
                    <a:pt x="5100" y="11958"/>
                    <a:pt x="5100" y="11958"/>
                  </a:cubicBezTo>
                  <a:cubicBezTo>
                    <a:pt x="5100" y="11958"/>
                    <a:pt x="6469" y="14131"/>
                    <a:pt x="6469" y="14131"/>
                  </a:cubicBezTo>
                  <a:close/>
                  <a:moveTo>
                    <a:pt x="4051" y="10296"/>
                  </a:moveTo>
                  <a:cubicBezTo>
                    <a:pt x="4051" y="10296"/>
                    <a:pt x="4193" y="10226"/>
                    <a:pt x="4421" y="10079"/>
                  </a:cubicBezTo>
                  <a:cubicBezTo>
                    <a:pt x="4652" y="9935"/>
                    <a:pt x="4983" y="9730"/>
                    <a:pt x="5379" y="9485"/>
                  </a:cubicBezTo>
                  <a:cubicBezTo>
                    <a:pt x="6163" y="8981"/>
                    <a:pt x="7248" y="8365"/>
                    <a:pt x="8283" y="7677"/>
                  </a:cubicBezTo>
                  <a:cubicBezTo>
                    <a:pt x="9310" y="6977"/>
                    <a:pt x="10337" y="6278"/>
                    <a:pt x="11107" y="5752"/>
                  </a:cubicBezTo>
                  <a:cubicBezTo>
                    <a:pt x="11499" y="5500"/>
                    <a:pt x="11801" y="5255"/>
                    <a:pt x="12018" y="5092"/>
                  </a:cubicBezTo>
                  <a:cubicBezTo>
                    <a:pt x="12233" y="4927"/>
                    <a:pt x="12356" y="4834"/>
                    <a:pt x="12356" y="4834"/>
                  </a:cubicBezTo>
                  <a:lnTo>
                    <a:pt x="10746" y="2818"/>
                  </a:lnTo>
                  <a:cubicBezTo>
                    <a:pt x="10746" y="2818"/>
                    <a:pt x="10626" y="2910"/>
                    <a:pt x="10417" y="3069"/>
                  </a:cubicBezTo>
                  <a:cubicBezTo>
                    <a:pt x="10207" y="3228"/>
                    <a:pt x="9914" y="3468"/>
                    <a:pt x="9533" y="3710"/>
                  </a:cubicBezTo>
                  <a:cubicBezTo>
                    <a:pt x="8785" y="4220"/>
                    <a:pt x="7788" y="4900"/>
                    <a:pt x="6791" y="5580"/>
                  </a:cubicBezTo>
                  <a:cubicBezTo>
                    <a:pt x="5786" y="6247"/>
                    <a:pt x="4734" y="6846"/>
                    <a:pt x="3971" y="7334"/>
                  </a:cubicBezTo>
                  <a:cubicBezTo>
                    <a:pt x="3585" y="7573"/>
                    <a:pt x="3266" y="7771"/>
                    <a:pt x="3042" y="7912"/>
                  </a:cubicBezTo>
                  <a:cubicBezTo>
                    <a:pt x="2820" y="8057"/>
                    <a:pt x="2683" y="8121"/>
                    <a:pt x="2683" y="8121"/>
                  </a:cubicBezTo>
                  <a:cubicBezTo>
                    <a:pt x="2683" y="8121"/>
                    <a:pt x="4051" y="10296"/>
                    <a:pt x="4051" y="10296"/>
                  </a:cubicBezTo>
                  <a:close/>
                  <a:moveTo>
                    <a:pt x="15979" y="16944"/>
                  </a:moveTo>
                  <a:cubicBezTo>
                    <a:pt x="15631" y="16464"/>
                    <a:pt x="15033" y="16294"/>
                    <a:pt x="14641" y="16563"/>
                  </a:cubicBezTo>
                  <a:cubicBezTo>
                    <a:pt x="14257" y="16838"/>
                    <a:pt x="14200" y="17427"/>
                    <a:pt x="14538" y="17913"/>
                  </a:cubicBezTo>
                  <a:cubicBezTo>
                    <a:pt x="14876" y="18397"/>
                    <a:pt x="15491" y="18592"/>
                    <a:pt x="15886" y="18310"/>
                  </a:cubicBezTo>
                  <a:cubicBezTo>
                    <a:pt x="16286" y="18034"/>
                    <a:pt x="16329" y="17423"/>
                    <a:pt x="15979" y="16944"/>
                  </a:cubicBezTo>
                  <a:close/>
                  <a:moveTo>
                    <a:pt x="8848" y="21600"/>
                  </a:moveTo>
                  <a:lnTo>
                    <a:pt x="0" y="6928"/>
                  </a:lnTo>
                  <a:lnTo>
                    <a:pt x="1436" y="6145"/>
                  </a:lnTo>
                  <a:lnTo>
                    <a:pt x="1635" y="6459"/>
                  </a:lnTo>
                  <a:cubicBezTo>
                    <a:pt x="1635" y="6459"/>
                    <a:pt x="1770" y="6396"/>
                    <a:pt x="1986" y="6255"/>
                  </a:cubicBezTo>
                  <a:cubicBezTo>
                    <a:pt x="2204" y="6118"/>
                    <a:pt x="2517" y="5922"/>
                    <a:pt x="2894" y="5689"/>
                  </a:cubicBezTo>
                  <a:cubicBezTo>
                    <a:pt x="3638" y="5212"/>
                    <a:pt x="4666" y="4628"/>
                    <a:pt x="5650" y="3976"/>
                  </a:cubicBezTo>
                  <a:cubicBezTo>
                    <a:pt x="6624" y="3312"/>
                    <a:pt x="7597" y="2646"/>
                    <a:pt x="8327" y="2149"/>
                  </a:cubicBezTo>
                  <a:cubicBezTo>
                    <a:pt x="8701" y="1910"/>
                    <a:pt x="8986" y="1678"/>
                    <a:pt x="9192" y="1523"/>
                  </a:cubicBezTo>
                  <a:cubicBezTo>
                    <a:pt x="9397" y="1365"/>
                    <a:pt x="9514" y="1276"/>
                    <a:pt x="9514" y="1276"/>
                  </a:cubicBezTo>
                  <a:lnTo>
                    <a:pt x="9281" y="985"/>
                  </a:lnTo>
                  <a:lnTo>
                    <a:pt x="10582" y="0"/>
                  </a:lnTo>
                  <a:lnTo>
                    <a:pt x="21600" y="13254"/>
                  </a:lnTo>
                  <a:cubicBezTo>
                    <a:pt x="21600" y="13254"/>
                    <a:pt x="21346" y="13682"/>
                    <a:pt x="20964" y="14325"/>
                  </a:cubicBezTo>
                  <a:cubicBezTo>
                    <a:pt x="20573" y="14961"/>
                    <a:pt x="20085" y="15862"/>
                    <a:pt x="19521" y="16690"/>
                  </a:cubicBezTo>
                  <a:cubicBezTo>
                    <a:pt x="18389" y="18378"/>
                    <a:pt x="17256" y="20067"/>
                    <a:pt x="17256" y="20067"/>
                  </a:cubicBezTo>
                  <a:cubicBezTo>
                    <a:pt x="17256" y="20069"/>
                    <a:pt x="16746" y="20213"/>
                    <a:pt x="15940" y="20359"/>
                  </a:cubicBezTo>
                  <a:cubicBezTo>
                    <a:pt x="15148" y="20512"/>
                    <a:pt x="14093" y="20716"/>
                    <a:pt x="13039" y="20920"/>
                  </a:cubicBezTo>
                  <a:cubicBezTo>
                    <a:pt x="11996" y="21126"/>
                    <a:pt x="10963" y="21322"/>
                    <a:pt x="10161" y="21418"/>
                  </a:cubicBezTo>
                  <a:cubicBezTo>
                    <a:pt x="9374" y="21527"/>
                    <a:pt x="8848" y="21600"/>
                    <a:pt x="884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2" name="Shape 10850">
              <a:extLst>
                <a:ext uri="{FF2B5EF4-FFF2-40B4-BE49-F238E27FC236}">
                  <a16:creationId xmlns:a16="http://schemas.microsoft.com/office/drawing/2014/main" xmlns="" id="{8FC43668-D13E-46F6-9015-5FF2FF34A814}"/>
                </a:ext>
              </a:extLst>
            </p:cNvPr>
            <p:cNvSpPr/>
            <p:nvPr/>
          </p:nvSpPr>
          <p:spPr>
            <a:xfrm>
              <a:off x="3997784" y="7300301"/>
              <a:ext cx="553982" cy="1228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1" y="1890"/>
                  </a:moveTo>
                  <a:cubicBezTo>
                    <a:pt x="17151" y="1890"/>
                    <a:pt x="16420" y="1897"/>
                    <a:pt x="15325" y="1909"/>
                  </a:cubicBezTo>
                  <a:cubicBezTo>
                    <a:pt x="14228" y="1913"/>
                    <a:pt x="12766" y="1963"/>
                    <a:pt x="11305" y="1924"/>
                  </a:cubicBezTo>
                  <a:cubicBezTo>
                    <a:pt x="9844" y="1909"/>
                    <a:pt x="8382" y="1894"/>
                    <a:pt x="7287" y="1883"/>
                  </a:cubicBezTo>
                  <a:cubicBezTo>
                    <a:pt x="6198" y="1843"/>
                    <a:pt x="5471" y="1817"/>
                    <a:pt x="5471" y="1817"/>
                  </a:cubicBezTo>
                  <a:lnTo>
                    <a:pt x="5261" y="3219"/>
                  </a:lnTo>
                  <a:cubicBezTo>
                    <a:pt x="5261" y="3219"/>
                    <a:pt x="6009" y="3246"/>
                    <a:pt x="7130" y="3287"/>
                  </a:cubicBezTo>
                  <a:cubicBezTo>
                    <a:pt x="8258" y="3298"/>
                    <a:pt x="9762" y="3315"/>
                    <a:pt x="11264" y="3330"/>
                  </a:cubicBezTo>
                  <a:cubicBezTo>
                    <a:pt x="12769" y="3370"/>
                    <a:pt x="14273" y="3320"/>
                    <a:pt x="15400" y="3313"/>
                  </a:cubicBezTo>
                  <a:cubicBezTo>
                    <a:pt x="16528" y="3303"/>
                    <a:pt x="17281" y="3295"/>
                    <a:pt x="17281" y="3295"/>
                  </a:cubicBezTo>
                  <a:cubicBezTo>
                    <a:pt x="17281" y="3295"/>
                    <a:pt x="17151" y="1890"/>
                    <a:pt x="17151" y="1890"/>
                  </a:cubicBezTo>
                  <a:close/>
                  <a:moveTo>
                    <a:pt x="17380" y="4368"/>
                  </a:moveTo>
                  <a:cubicBezTo>
                    <a:pt x="17380" y="4368"/>
                    <a:pt x="16612" y="4376"/>
                    <a:pt x="15459" y="4387"/>
                  </a:cubicBezTo>
                  <a:cubicBezTo>
                    <a:pt x="14308" y="4394"/>
                    <a:pt x="12771" y="4444"/>
                    <a:pt x="11236" y="4404"/>
                  </a:cubicBezTo>
                  <a:cubicBezTo>
                    <a:pt x="9699" y="4387"/>
                    <a:pt x="8163" y="4371"/>
                    <a:pt x="7011" y="4359"/>
                  </a:cubicBezTo>
                  <a:cubicBezTo>
                    <a:pt x="5865" y="4318"/>
                    <a:pt x="5101" y="4291"/>
                    <a:pt x="5101" y="4291"/>
                  </a:cubicBezTo>
                  <a:lnTo>
                    <a:pt x="4891" y="5694"/>
                  </a:lnTo>
                  <a:cubicBezTo>
                    <a:pt x="4891" y="5694"/>
                    <a:pt x="5676" y="5722"/>
                    <a:pt x="6854" y="5764"/>
                  </a:cubicBezTo>
                  <a:cubicBezTo>
                    <a:pt x="8039" y="5776"/>
                    <a:pt x="9617" y="5793"/>
                    <a:pt x="11195" y="5810"/>
                  </a:cubicBezTo>
                  <a:cubicBezTo>
                    <a:pt x="12774" y="5850"/>
                    <a:pt x="14352" y="5800"/>
                    <a:pt x="15536" y="5793"/>
                  </a:cubicBezTo>
                  <a:cubicBezTo>
                    <a:pt x="16720" y="5781"/>
                    <a:pt x="17510" y="5773"/>
                    <a:pt x="17510" y="5773"/>
                  </a:cubicBezTo>
                  <a:cubicBezTo>
                    <a:pt x="17510" y="5773"/>
                    <a:pt x="17380" y="4368"/>
                    <a:pt x="17380" y="4368"/>
                  </a:cubicBezTo>
                  <a:close/>
                  <a:moveTo>
                    <a:pt x="17608" y="6847"/>
                  </a:moveTo>
                  <a:cubicBezTo>
                    <a:pt x="17608" y="6847"/>
                    <a:pt x="16803" y="6855"/>
                    <a:pt x="15594" y="6867"/>
                  </a:cubicBezTo>
                  <a:cubicBezTo>
                    <a:pt x="14386" y="6875"/>
                    <a:pt x="12775" y="6925"/>
                    <a:pt x="11165" y="6885"/>
                  </a:cubicBezTo>
                  <a:cubicBezTo>
                    <a:pt x="9553" y="6867"/>
                    <a:pt x="7943" y="6850"/>
                    <a:pt x="6735" y="6837"/>
                  </a:cubicBezTo>
                  <a:cubicBezTo>
                    <a:pt x="5533" y="6795"/>
                    <a:pt x="4731" y="6766"/>
                    <a:pt x="4731" y="6766"/>
                  </a:cubicBezTo>
                  <a:lnTo>
                    <a:pt x="4521" y="8168"/>
                  </a:lnTo>
                  <a:cubicBezTo>
                    <a:pt x="4521" y="8168"/>
                    <a:pt x="5344" y="8197"/>
                    <a:pt x="6578" y="8240"/>
                  </a:cubicBezTo>
                  <a:cubicBezTo>
                    <a:pt x="7818" y="8254"/>
                    <a:pt x="9472" y="8271"/>
                    <a:pt x="11125" y="8290"/>
                  </a:cubicBezTo>
                  <a:cubicBezTo>
                    <a:pt x="12778" y="8330"/>
                    <a:pt x="14432" y="8280"/>
                    <a:pt x="15672" y="8273"/>
                  </a:cubicBezTo>
                  <a:cubicBezTo>
                    <a:pt x="16911" y="8259"/>
                    <a:pt x="17738" y="8251"/>
                    <a:pt x="17738" y="8251"/>
                  </a:cubicBezTo>
                  <a:cubicBezTo>
                    <a:pt x="17738" y="8251"/>
                    <a:pt x="17608" y="6847"/>
                    <a:pt x="17608" y="6847"/>
                  </a:cubicBezTo>
                  <a:close/>
                  <a:moveTo>
                    <a:pt x="17837" y="9323"/>
                  </a:moveTo>
                  <a:cubicBezTo>
                    <a:pt x="17837" y="9323"/>
                    <a:pt x="16995" y="9332"/>
                    <a:pt x="15731" y="9346"/>
                  </a:cubicBezTo>
                  <a:cubicBezTo>
                    <a:pt x="14466" y="9353"/>
                    <a:pt x="12780" y="9404"/>
                    <a:pt x="11095" y="9364"/>
                  </a:cubicBezTo>
                  <a:cubicBezTo>
                    <a:pt x="9408" y="9345"/>
                    <a:pt x="7723" y="9327"/>
                    <a:pt x="6459" y="9313"/>
                  </a:cubicBezTo>
                  <a:cubicBezTo>
                    <a:pt x="5200" y="9268"/>
                    <a:pt x="4360" y="9240"/>
                    <a:pt x="4360" y="9240"/>
                  </a:cubicBezTo>
                  <a:lnTo>
                    <a:pt x="4150" y="10643"/>
                  </a:lnTo>
                  <a:cubicBezTo>
                    <a:pt x="4150" y="10643"/>
                    <a:pt x="5011" y="10673"/>
                    <a:pt x="6303" y="10717"/>
                  </a:cubicBezTo>
                  <a:cubicBezTo>
                    <a:pt x="7599" y="10732"/>
                    <a:pt x="9326" y="10750"/>
                    <a:pt x="11054" y="10769"/>
                  </a:cubicBezTo>
                  <a:cubicBezTo>
                    <a:pt x="12783" y="10811"/>
                    <a:pt x="14511" y="10760"/>
                    <a:pt x="15807" y="10751"/>
                  </a:cubicBezTo>
                  <a:cubicBezTo>
                    <a:pt x="17103" y="10738"/>
                    <a:pt x="17967" y="10728"/>
                    <a:pt x="17967" y="10728"/>
                  </a:cubicBezTo>
                  <a:cubicBezTo>
                    <a:pt x="17967" y="10728"/>
                    <a:pt x="17837" y="9323"/>
                    <a:pt x="17837" y="9323"/>
                  </a:cubicBezTo>
                  <a:close/>
                  <a:moveTo>
                    <a:pt x="18067" y="11803"/>
                  </a:moveTo>
                  <a:cubicBezTo>
                    <a:pt x="18067" y="11803"/>
                    <a:pt x="17186" y="11812"/>
                    <a:pt x="15866" y="11826"/>
                  </a:cubicBezTo>
                  <a:cubicBezTo>
                    <a:pt x="14546" y="11834"/>
                    <a:pt x="12784" y="11885"/>
                    <a:pt x="11024" y="11844"/>
                  </a:cubicBezTo>
                  <a:cubicBezTo>
                    <a:pt x="9264" y="11825"/>
                    <a:pt x="7503" y="11806"/>
                    <a:pt x="6183" y="11791"/>
                  </a:cubicBezTo>
                  <a:cubicBezTo>
                    <a:pt x="4868" y="11746"/>
                    <a:pt x="3991" y="11714"/>
                    <a:pt x="3991" y="11714"/>
                  </a:cubicBezTo>
                  <a:lnTo>
                    <a:pt x="3781" y="13116"/>
                  </a:lnTo>
                  <a:cubicBezTo>
                    <a:pt x="3781" y="13116"/>
                    <a:pt x="4679" y="13148"/>
                    <a:pt x="6027" y="13194"/>
                  </a:cubicBezTo>
                  <a:cubicBezTo>
                    <a:pt x="7378" y="13208"/>
                    <a:pt x="9182" y="13229"/>
                    <a:pt x="10985" y="13249"/>
                  </a:cubicBezTo>
                  <a:cubicBezTo>
                    <a:pt x="12788" y="13291"/>
                    <a:pt x="14590" y="13238"/>
                    <a:pt x="15943" y="13231"/>
                  </a:cubicBezTo>
                  <a:cubicBezTo>
                    <a:pt x="17294" y="13216"/>
                    <a:pt x="18196" y="13205"/>
                    <a:pt x="18196" y="13205"/>
                  </a:cubicBezTo>
                  <a:cubicBezTo>
                    <a:pt x="18196" y="13205"/>
                    <a:pt x="18067" y="11803"/>
                    <a:pt x="18067" y="11803"/>
                  </a:cubicBezTo>
                  <a:close/>
                  <a:moveTo>
                    <a:pt x="18295" y="14279"/>
                  </a:moveTo>
                  <a:cubicBezTo>
                    <a:pt x="18295" y="14279"/>
                    <a:pt x="17377" y="14289"/>
                    <a:pt x="16000" y="14304"/>
                  </a:cubicBezTo>
                  <a:cubicBezTo>
                    <a:pt x="14624" y="14312"/>
                    <a:pt x="12789" y="14365"/>
                    <a:pt x="10954" y="14323"/>
                  </a:cubicBezTo>
                  <a:cubicBezTo>
                    <a:pt x="9119" y="14302"/>
                    <a:pt x="7283" y="14281"/>
                    <a:pt x="5906" y="14267"/>
                  </a:cubicBezTo>
                  <a:cubicBezTo>
                    <a:pt x="4535" y="14219"/>
                    <a:pt x="3621" y="14188"/>
                    <a:pt x="3621" y="14188"/>
                  </a:cubicBezTo>
                  <a:lnTo>
                    <a:pt x="3410" y="15591"/>
                  </a:lnTo>
                  <a:cubicBezTo>
                    <a:pt x="3410" y="15591"/>
                    <a:pt x="4347" y="15623"/>
                    <a:pt x="5751" y="15671"/>
                  </a:cubicBezTo>
                  <a:cubicBezTo>
                    <a:pt x="7159" y="15686"/>
                    <a:pt x="9037" y="15708"/>
                    <a:pt x="10914" y="15728"/>
                  </a:cubicBezTo>
                  <a:cubicBezTo>
                    <a:pt x="12792" y="15771"/>
                    <a:pt x="14670" y="15718"/>
                    <a:pt x="16078" y="15710"/>
                  </a:cubicBezTo>
                  <a:cubicBezTo>
                    <a:pt x="17487" y="15695"/>
                    <a:pt x="18425" y="15683"/>
                    <a:pt x="18425" y="15683"/>
                  </a:cubicBezTo>
                  <a:cubicBezTo>
                    <a:pt x="18425" y="15683"/>
                    <a:pt x="18295" y="14279"/>
                    <a:pt x="18295" y="14279"/>
                  </a:cubicBezTo>
                  <a:close/>
                  <a:moveTo>
                    <a:pt x="18524" y="16757"/>
                  </a:moveTo>
                  <a:cubicBezTo>
                    <a:pt x="18524" y="16757"/>
                    <a:pt x="17569" y="16768"/>
                    <a:pt x="16136" y="16784"/>
                  </a:cubicBezTo>
                  <a:cubicBezTo>
                    <a:pt x="14704" y="16793"/>
                    <a:pt x="12794" y="16846"/>
                    <a:pt x="10883" y="16804"/>
                  </a:cubicBezTo>
                  <a:cubicBezTo>
                    <a:pt x="8974" y="16782"/>
                    <a:pt x="7064" y="16760"/>
                    <a:pt x="5631" y="16745"/>
                  </a:cubicBezTo>
                  <a:cubicBezTo>
                    <a:pt x="4202" y="16696"/>
                    <a:pt x="3250" y="16664"/>
                    <a:pt x="3250" y="16664"/>
                  </a:cubicBezTo>
                  <a:lnTo>
                    <a:pt x="3041" y="18066"/>
                  </a:lnTo>
                  <a:cubicBezTo>
                    <a:pt x="3041" y="18066"/>
                    <a:pt x="4014" y="18098"/>
                    <a:pt x="5475" y="18148"/>
                  </a:cubicBezTo>
                  <a:cubicBezTo>
                    <a:pt x="6939" y="18164"/>
                    <a:pt x="8892" y="18186"/>
                    <a:pt x="10844" y="18208"/>
                  </a:cubicBezTo>
                  <a:cubicBezTo>
                    <a:pt x="12797" y="18251"/>
                    <a:pt x="14748" y="18198"/>
                    <a:pt x="16214" y="18189"/>
                  </a:cubicBezTo>
                  <a:cubicBezTo>
                    <a:pt x="17678" y="18172"/>
                    <a:pt x="18653" y="18161"/>
                    <a:pt x="18653" y="18161"/>
                  </a:cubicBezTo>
                  <a:cubicBezTo>
                    <a:pt x="18653" y="18161"/>
                    <a:pt x="18524" y="16757"/>
                    <a:pt x="18524" y="16757"/>
                  </a:cubicBezTo>
                  <a:close/>
                  <a:moveTo>
                    <a:pt x="18941" y="91"/>
                  </a:moveTo>
                  <a:lnTo>
                    <a:pt x="21600" y="19831"/>
                  </a:lnTo>
                  <a:cubicBezTo>
                    <a:pt x="21600" y="19831"/>
                    <a:pt x="20949" y="19955"/>
                    <a:pt x="19970" y="20141"/>
                  </a:cubicBezTo>
                  <a:cubicBezTo>
                    <a:pt x="18978" y="20307"/>
                    <a:pt x="17655" y="20529"/>
                    <a:pt x="16332" y="20752"/>
                  </a:cubicBezTo>
                  <a:cubicBezTo>
                    <a:pt x="14986" y="20973"/>
                    <a:pt x="13640" y="21194"/>
                    <a:pt x="12630" y="21360"/>
                  </a:cubicBezTo>
                  <a:cubicBezTo>
                    <a:pt x="11608" y="21504"/>
                    <a:pt x="10927" y="21600"/>
                    <a:pt x="10927" y="21600"/>
                  </a:cubicBezTo>
                  <a:cubicBezTo>
                    <a:pt x="10927" y="21600"/>
                    <a:pt x="8158" y="21154"/>
                    <a:pt x="5389" y="20709"/>
                  </a:cubicBezTo>
                  <a:cubicBezTo>
                    <a:pt x="2656" y="20214"/>
                    <a:pt x="0" y="19702"/>
                    <a:pt x="0" y="19702"/>
                  </a:cubicBezTo>
                  <a:lnTo>
                    <a:pt x="3785" y="0"/>
                  </a:lnTo>
                  <a:cubicBezTo>
                    <a:pt x="3785" y="0"/>
                    <a:pt x="4729" y="32"/>
                    <a:pt x="6144" y="81"/>
                  </a:cubicBezTo>
                  <a:cubicBezTo>
                    <a:pt x="7553" y="159"/>
                    <a:pt x="9461" y="131"/>
                    <a:pt x="11356" y="169"/>
                  </a:cubicBezTo>
                  <a:cubicBezTo>
                    <a:pt x="11831" y="176"/>
                    <a:pt x="12305" y="182"/>
                    <a:pt x="12772" y="188"/>
                  </a:cubicBezTo>
                  <a:cubicBezTo>
                    <a:pt x="13239" y="181"/>
                    <a:pt x="13699" y="175"/>
                    <a:pt x="14143" y="167"/>
                  </a:cubicBezTo>
                  <a:cubicBezTo>
                    <a:pt x="15033" y="158"/>
                    <a:pt x="15863" y="149"/>
                    <a:pt x="16576" y="141"/>
                  </a:cubicBezTo>
                  <a:cubicBezTo>
                    <a:pt x="18002" y="141"/>
                    <a:pt x="18941" y="91"/>
                    <a:pt x="18941" y="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3" name="Shape 10851">
              <a:extLst>
                <a:ext uri="{FF2B5EF4-FFF2-40B4-BE49-F238E27FC236}">
                  <a16:creationId xmlns:a16="http://schemas.microsoft.com/office/drawing/2014/main" xmlns="" id="{559B0EB4-5913-4378-AE29-9BA34979F085}"/>
                </a:ext>
              </a:extLst>
            </p:cNvPr>
            <p:cNvSpPr/>
            <p:nvPr/>
          </p:nvSpPr>
          <p:spPr>
            <a:xfrm>
              <a:off x="2832190" y="7157159"/>
              <a:ext cx="805601" cy="1768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11" y="3809"/>
                  </a:moveTo>
                  <a:cubicBezTo>
                    <a:pt x="18111" y="3809"/>
                    <a:pt x="17443" y="3720"/>
                    <a:pt x="16774" y="3631"/>
                  </a:cubicBezTo>
                  <a:cubicBezTo>
                    <a:pt x="16117" y="3526"/>
                    <a:pt x="15459" y="3421"/>
                    <a:pt x="15459" y="3421"/>
                  </a:cubicBezTo>
                  <a:lnTo>
                    <a:pt x="13983" y="5415"/>
                  </a:lnTo>
                  <a:cubicBezTo>
                    <a:pt x="13983" y="5415"/>
                    <a:pt x="14680" y="5525"/>
                    <a:pt x="15378" y="5636"/>
                  </a:cubicBezTo>
                  <a:cubicBezTo>
                    <a:pt x="16082" y="5736"/>
                    <a:pt x="16794" y="5826"/>
                    <a:pt x="16794" y="5826"/>
                  </a:cubicBezTo>
                  <a:cubicBezTo>
                    <a:pt x="16794" y="5826"/>
                    <a:pt x="18111" y="3809"/>
                    <a:pt x="18111" y="3809"/>
                  </a:cubicBezTo>
                  <a:close/>
                  <a:moveTo>
                    <a:pt x="16213" y="6715"/>
                  </a:moveTo>
                  <a:cubicBezTo>
                    <a:pt x="16213" y="6716"/>
                    <a:pt x="15482" y="6624"/>
                    <a:pt x="14761" y="6520"/>
                  </a:cubicBezTo>
                  <a:cubicBezTo>
                    <a:pt x="14045" y="6407"/>
                    <a:pt x="13331" y="6294"/>
                    <a:pt x="13331" y="6294"/>
                  </a:cubicBezTo>
                  <a:lnTo>
                    <a:pt x="11850" y="8285"/>
                  </a:lnTo>
                  <a:cubicBezTo>
                    <a:pt x="11850" y="8285"/>
                    <a:pt x="12606" y="8405"/>
                    <a:pt x="13362" y="8524"/>
                  </a:cubicBezTo>
                  <a:cubicBezTo>
                    <a:pt x="14123" y="8635"/>
                    <a:pt x="14895" y="8731"/>
                    <a:pt x="14895" y="8731"/>
                  </a:cubicBezTo>
                  <a:cubicBezTo>
                    <a:pt x="14895" y="8731"/>
                    <a:pt x="16213" y="6715"/>
                    <a:pt x="16213" y="6715"/>
                  </a:cubicBezTo>
                  <a:close/>
                  <a:moveTo>
                    <a:pt x="14312" y="9620"/>
                  </a:moveTo>
                  <a:cubicBezTo>
                    <a:pt x="14312" y="9620"/>
                    <a:pt x="13522" y="9522"/>
                    <a:pt x="12744" y="9408"/>
                  </a:cubicBezTo>
                  <a:cubicBezTo>
                    <a:pt x="11970" y="9287"/>
                    <a:pt x="11197" y="9164"/>
                    <a:pt x="11197" y="9164"/>
                  </a:cubicBezTo>
                  <a:lnTo>
                    <a:pt x="9715" y="11156"/>
                  </a:lnTo>
                  <a:cubicBezTo>
                    <a:pt x="9715" y="11156"/>
                    <a:pt x="10528" y="11284"/>
                    <a:pt x="11341" y="11412"/>
                  </a:cubicBezTo>
                  <a:cubicBezTo>
                    <a:pt x="12160" y="11532"/>
                    <a:pt x="12990" y="11636"/>
                    <a:pt x="12990" y="11636"/>
                  </a:cubicBezTo>
                  <a:cubicBezTo>
                    <a:pt x="12990" y="11636"/>
                    <a:pt x="14312" y="9620"/>
                    <a:pt x="14312" y="9620"/>
                  </a:cubicBezTo>
                  <a:close/>
                  <a:moveTo>
                    <a:pt x="12406" y="12525"/>
                  </a:moveTo>
                  <a:cubicBezTo>
                    <a:pt x="12406" y="12525"/>
                    <a:pt x="11558" y="12419"/>
                    <a:pt x="10722" y="12296"/>
                  </a:cubicBezTo>
                  <a:cubicBezTo>
                    <a:pt x="9891" y="12165"/>
                    <a:pt x="9060" y="12035"/>
                    <a:pt x="9060" y="12035"/>
                  </a:cubicBezTo>
                  <a:lnTo>
                    <a:pt x="7575" y="14026"/>
                  </a:lnTo>
                  <a:cubicBezTo>
                    <a:pt x="7575" y="14026"/>
                    <a:pt x="8446" y="14163"/>
                    <a:pt x="9318" y="14299"/>
                  </a:cubicBezTo>
                  <a:cubicBezTo>
                    <a:pt x="10193" y="14429"/>
                    <a:pt x="11083" y="14540"/>
                    <a:pt x="11083" y="14540"/>
                  </a:cubicBezTo>
                  <a:cubicBezTo>
                    <a:pt x="11083" y="14540"/>
                    <a:pt x="12406" y="12525"/>
                    <a:pt x="12406" y="12525"/>
                  </a:cubicBezTo>
                  <a:close/>
                  <a:moveTo>
                    <a:pt x="10497" y="15428"/>
                  </a:moveTo>
                  <a:cubicBezTo>
                    <a:pt x="10497" y="15428"/>
                    <a:pt x="9590" y="15316"/>
                    <a:pt x="8697" y="15183"/>
                  </a:cubicBezTo>
                  <a:cubicBezTo>
                    <a:pt x="7809" y="15044"/>
                    <a:pt x="6920" y="14905"/>
                    <a:pt x="6920" y="14905"/>
                  </a:cubicBezTo>
                  <a:lnTo>
                    <a:pt x="5432" y="16896"/>
                  </a:lnTo>
                  <a:cubicBezTo>
                    <a:pt x="5432" y="16896"/>
                    <a:pt x="6361" y="17041"/>
                    <a:pt x="7290" y="17185"/>
                  </a:cubicBezTo>
                  <a:cubicBezTo>
                    <a:pt x="7751" y="17262"/>
                    <a:pt x="8230" y="17315"/>
                    <a:pt x="8581" y="17364"/>
                  </a:cubicBezTo>
                  <a:cubicBezTo>
                    <a:pt x="8935" y="17411"/>
                    <a:pt x="9170" y="17442"/>
                    <a:pt x="9170" y="17442"/>
                  </a:cubicBezTo>
                  <a:cubicBezTo>
                    <a:pt x="9170" y="17442"/>
                    <a:pt x="10497" y="15428"/>
                    <a:pt x="10497" y="15428"/>
                  </a:cubicBezTo>
                  <a:close/>
                  <a:moveTo>
                    <a:pt x="8584" y="18331"/>
                  </a:moveTo>
                  <a:cubicBezTo>
                    <a:pt x="8584" y="18331"/>
                    <a:pt x="8344" y="18299"/>
                    <a:pt x="7984" y="18252"/>
                  </a:cubicBezTo>
                  <a:cubicBezTo>
                    <a:pt x="7626" y="18201"/>
                    <a:pt x="7138" y="18147"/>
                    <a:pt x="6668" y="18069"/>
                  </a:cubicBezTo>
                  <a:cubicBezTo>
                    <a:pt x="5721" y="17922"/>
                    <a:pt x="4774" y="17775"/>
                    <a:pt x="4774" y="17775"/>
                  </a:cubicBezTo>
                  <a:lnTo>
                    <a:pt x="3284" y="19765"/>
                  </a:lnTo>
                  <a:cubicBezTo>
                    <a:pt x="3284" y="19765"/>
                    <a:pt x="4271" y="19919"/>
                    <a:pt x="5257" y="20072"/>
                  </a:cubicBezTo>
                  <a:cubicBezTo>
                    <a:pt x="5748" y="20153"/>
                    <a:pt x="6254" y="20210"/>
                    <a:pt x="6628" y="20263"/>
                  </a:cubicBezTo>
                  <a:cubicBezTo>
                    <a:pt x="7004" y="20313"/>
                    <a:pt x="7254" y="20346"/>
                    <a:pt x="7254" y="20346"/>
                  </a:cubicBezTo>
                  <a:cubicBezTo>
                    <a:pt x="7254" y="20346"/>
                    <a:pt x="8584" y="18331"/>
                    <a:pt x="8584" y="18331"/>
                  </a:cubicBezTo>
                  <a:close/>
                  <a:moveTo>
                    <a:pt x="21600" y="756"/>
                  </a:moveTo>
                  <a:lnTo>
                    <a:pt x="8961" y="21600"/>
                  </a:lnTo>
                  <a:cubicBezTo>
                    <a:pt x="8961" y="21600"/>
                    <a:pt x="8396" y="21526"/>
                    <a:pt x="7547" y="21414"/>
                  </a:cubicBezTo>
                  <a:cubicBezTo>
                    <a:pt x="6703" y="21298"/>
                    <a:pt x="5563" y="21164"/>
                    <a:pt x="4450" y="20992"/>
                  </a:cubicBezTo>
                  <a:cubicBezTo>
                    <a:pt x="2225" y="20644"/>
                    <a:pt x="0" y="20296"/>
                    <a:pt x="0" y="20296"/>
                  </a:cubicBezTo>
                  <a:lnTo>
                    <a:pt x="16284" y="0"/>
                  </a:lnTo>
                  <a:cubicBezTo>
                    <a:pt x="16284" y="0"/>
                    <a:pt x="17603" y="203"/>
                    <a:pt x="18922" y="407"/>
                  </a:cubicBezTo>
                  <a:cubicBezTo>
                    <a:pt x="20260" y="582"/>
                    <a:pt x="21600" y="756"/>
                    <a:pt x="21600" y="7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4" name="Shape 10852">
              <a:extLst>
                <a:ext uri="{FF2B5EF4-FFF2-40B4-BE49-F238E27FC236}">
                  <a16:creationId xmlns:a16="http://schemas.microsoft.com/office/drawing/2014/main" xmlns="" id="{7F4E5ED4-7C0E-42B8-A084-AE5EBBFA078E}"/>
                </a:ext>
              </a:extLst>
            </p:cNvPr>
            <p:cNvSpPr/>
            <p:nvPr/>
          </p:nvSpPr>
          <p:spPr>
            <a:xfrm>
              <a:off x="4570357" y="7208282"/>
              <a:ext cx="924471" cy="2216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8" y="15020"/>
                  </a:moveTo>
                  <a:cubicBezTo>
                    <a:pt x="13978" y="15020"/>
                    <a:pt x="15110" y="14906"/>
                    <a:pt x="16241" y="14793"/>
                  </a:cubicBezTo>
                  <a:cubicBezTo>
                    <a:pt x="16807" y="14735"/>
                    <a:pt x="17372" y="14678"/>
                    <a:pt x="17796" y="14635"/>
                  </a:cubicBezTo>
                  <a:cubicBezTo>
                    <a:pt x="18221" y="14593"/>
                    <a:pt x="18499" y="14558"/>
                    <a:pt x="18499" y="14558"/>
                  </a:cubicBezTo>
                  <a:lnTo>
                    <a:pt x="17421" y="12909"/>
                  </a:lnTo>
                  <a:cubicBezTo>
                    <a:pt x="17421" y="12909"/>
                    <a:pt x="17154" y="12943"/>
                    <a:pt x="16748" y="12982"/>
                  </a:cubicBezTo>
                  <a:cubicBezTo>
                    <a:pt x="16342" y="13023"/>
                    <a:pt x="15801" y="13078"/>
                    <a:pt x="15260" y="13134"/>
                  </a:cubicBezTo>
                  <a:cubicBezTo>
                    <a:pt x="14177" y="13243"/>
                    <a:pt x="13094" y="13352"/>
                    <a:pt x="13094" y="13352"/>
                  </a:cubicBezTo>
                  <a:cubicBezTo>
                    <a:pt x="13094" y="13352"/>
                    <a:pt x="13978" y="15020"/>
                    <a:pt x="13978" y="15020"/>
                  </a:cubicBezTo>
                  <a:close/>
                  <a:moveTo>
                    <a:pt x="12620" y="12453"/>
                  </a:moveTo>
                  <a:cubicBezTo>
                    <a:pt x="12620" y="12453"/>
                    <a:pt x="13677" y="12347"/>
                    <a:pt x="14733" y="12239"/>
                  </a:cubicBezTo>
                  <a:cubicBezTo>
                    <a:pt x="15261" y="12186"/>
                    <a:pt x="15789" y="12132"/>
                    <a:pt x="16185" y="12092"/>
                  </a:cubicBezTo>
                  <a:cubicBezTo>
                    <a:pt x="16582" y="12053"/>
                    <a:pt x="16843" y="12021"/>
                    <a:pt x="16843" y="12021"/>
                  </a:cubicBezTo>
                  <a:lnTo>
                    <a:pt x="15772" y="10372"/>
                  </a:lnTo>
                  <a:lnTo>
                    <a:pt x="11742" y="10785"/>
                  </a:lnTo>
                  <a:cubicBezTo>
                    <a:pt x="11742" y="10785"/>
                    <a:pt x="12620" y="12453"/>
                    <a:pt x="12620" y="12453"/>
                  </a:cubicBezTo>
                  <a:close/>
                  <a:moveTo>
                    <a:pt x="11271" y="9885"/>
                  </a:moveTo>
                  <a:lnTo>
                    <a:pt x="15197" y="9484"/>
                  </a:lnTo>
                  <a:lnTo>
                    <a:pt x="14133" y="7834"/>
                  </a:lnTo>
                  <a:lnTo>
                    <a:pt x="10400" y="8216"/>
                  </a:lnTo>
                  <a:cubicBezTo>
                    <a:pt x="10400" y="8216"/>
                    <a:pt x="11271" y="9885"/>
                    <a:pt x="11271" y="9885"/>
                  </a:cubicBezTo>
                  <a:close/>
                  <a:moveTo>
                    <a:pt x="9932" y="7317"/>
                  </a:moveTo>
                  <a:lnTo>
                    <a:pt x="13561" y="6946"/>
                  </a:lnTo>
                  <a:lnTo>
                    <a:pt x="12502" y="5295"/>
                  </a:lnTo>
                  <a:lnTo>
                    <a:pt x="9067" y="5647"/>
                  </a:lnTo>
                  <a:cubicBezTo>
                    <a:pt x="9067" y="5647"/>
                    <a:pt x="9932" y="7317"/>
                    <a:pt x="9932" y="7317"/>
                  </a:cubicBezTo>
                  <a:close/>
                  <a:moveTo>
                    <a:pt x="8603" y="4747"/>
                  </a:moveTo>
                  <a:lnTo>
                    <a:pt x="11933" y="4405"/>
                  </a:lnTo>
                  <a:lnTo>
                    <a:pt x="10881" y="2753"/>
                  </a:lnTo>
                  <a:lnTo>
                    <a:pt x="7744" y="3077"/>
                  </a:lnTo>
                  <a:cubicBezTo>
                    <a:pt x="7744" y="3077"/>
                    <a:pt x="8603" y="4747"/>
                    <a:pt x="8603" y="4747"/>
                  </a:cubicBezTo>
                  <a:close/>
                  <a:moveTo>
                    <a:pt x="11369" y="15237"/>
                  </a:moveTo>
                  <a:lnTo>
                    <a:pt x="10596" y="13558"/>
                  </a:lnTo>
                  <a:cubicBezTo>
                    <a:pt x="10596" y="13558"/>
                    <a:pt x="9501" y="13644"/>
                    <a:pt x="8406" y="13731"/>
                  </a:cubicBezTo>
                  <a:cubicBezTo>
                    <a:pt x="7302" y="13797"/>
                    <a:pt x="6199" y="13863"/>
                    <a:pt x="6199" y="13863"/>
                  </a:cubicBezTo>
                  <a:lnTo>
                    <a:pt x="6778" y="15555"/>
                  </a:lnTo>
                  <a:cubicBezTo>
                    <a:pt x="6778" y="15555"/>
                    <a:pt x="7932" y="15493"/>
                    <a:pt x="9081" y="15417"/>
                  </a:cubicBezTo>
                  <a:cubicBezTo>
                    <a:pt x="10225" y="15327"/>
                    <a:pt x="11369" y="15237"/>
                    <a:pt x="11369" y="15237"/>
                  </a:cubicBezTo>
                  <a:close/>
                  <a:moveTo>
                    <a:pt x="5890" y="12951"/>
                  </a:moveTo>
                  <a:cubicBezTo>
                    <a:pt x="5890" y="12951"/>
                    <a:pt x="6967" y="12887"/>
                    <a:pt x="8044" y="12823"/>
                  </a:cubicBezTo>
                  <a:cubicBezTo>
                    <a:pt x="9112" y="12738"/>
                    <a:pt x="10181" y="12654"/>
                    <a:pt x="10181" y="12654"/>
                  </a:cubicBezTo>
                  <a:lnTo>
                    <a:pt x="9414" y="10975"/>
                  </a:lnTo>
                  <a:cubicBezTo>
                    <a:pt x="9414" y="10975"/>
                    <a:pt x="8394" y="11057"/>
                    <a:pt x="7374" y="11138"/>
                  </a:cubicBezTo>
                  <a:cubicBezTo>
                    <a:pt x="6346" y="11198"/>
                    <a:pt x="5319" y="11259"/>
                    <a:pt x="5319" y="11259"/>
                  </a:cubicBezTo>
                  <a:cubicBezTo>
                    <a:pt x="5319" y="11259"/>
                    <a:pt x="5890" y="12951"/>
                    <a:pt x="5890" y="12951"/>
                  </a:cubicBezTo>
                  <a:close/>
                  <a:moveTo>
                    <a:pt x="5012" y="10348"/>
                  </a:moveTo>
                  <a:cubicBezTo>
                    <a:pt x="5012" y="10348"/>
                    <a:pt x="6014" y="10289"/>
                    <a:pt x="7016" y="10230"/>
                  </a:cubicBezTo>
                  <a:cubicBezTo>
                    <a:pt x="8009" y="10151"/>
                    <a:pt x="9003" y="10071"/>
                    <a:pt x="9003" y="10071"/>
                  </a:cubicBezTo>
                  <a:lnTo>
                    <a:pt x="8242" y="8392"/>
                  </a:lnTo>
                  <a:cubicBezTo>
                    <a:pt x="8242" y="8392"/>
                    <a:pt x="7298" y="8468"/>
                    <a:pt x="6353" y="8544"/>
                  </a:cubicBezTo>
                  <a:cubicBezTo>
                    <a:pt x="5400" y="8599"/>
                    <a:pt x="4448" y="8655"/>
                    <a:pt x="4448" y="8655"/>
                  </a:cubicBezTo>
                  <a:cubicBezTo>
                    <a:pt x="4448" y="8655"/>
                    <a:pt x="5012" y="10348"/>
                    <a:pt x="5012" y="10348"/>
                  </a:cubicBezTo>
                  <a:close/>
                  <a:moveTo>
                    <a:pt x="4145" y="7744"/>
                  </a:moveTo>
                  <a:cubicBezTo>
                    <a:pt x="4145" y="7744"/>
                    <a:pt x="5072" y="7690"/>
                    <a:pt x="5999" y="7636"/>
                  </a:cubicBezTo>
                  <a:cubicBezTo>
                    <a:pt x="6917" y="7561"/>
                    <a:pt x="7835" y="7487"/>
                    <a:pt x="7835" y="7487"/>
                  </a:cubicBezTo>
                  <a:lnTo>
                    <a:pt x="7081" y="5807"/>
                  </a:lnTo>
                  <a:cubicBezTo>
                    <a:pt x="7081" y="5807"/>
                    <a:pt x="6212" y="5878"/>
                    <a:pt x="5342" y="5948"/>
                  </a:cubicBezTo>
                  <a:cubicBezTo>
                    <a:pt x="4464" y="5999"/>
                    <a:pt x="3586" y="6050"/>
                    <a:pt x="3586" y="6050"/>
                  </a:cubicBezTo>
                  <a:cubicBezTo>
                    <a:pt x="3586" y="6050"/>
                    <a:pt x="4145" y="7744"/>
                    <a:pt x="4145" y="7744"/>
                  </a:cubicBezTo>
                  <a:close/>
                  <a:moveTo>
                    <a:pt x="3288" y="5138"/>
                  </a:moveTo>
                  <a:cubicBezTo>
                    <a:pt x="3288" y="5138"/>
                    <a:pt x="4140" y="5089"/>
                    <a:pt x="4991" y="5039"/>
                  </a:cubicBezTo>
                  <a:cubicBezTo>
                    <a:pt x="5834" y="4971"/>
                    <a:pt x="6677" y="4903"/>
                    <a:pt x="6677" y="4903"/>
                  </a:cubicBezTo>
                  <a:lnTo>
                    <a:pt x="5930" y="3222"/>
                  </a:lnTo>
                  <a:cubicBezTo>
                    <a:pt x="5930" y="3222"/>
                    <a:pt x="5135" y="3287"/>
                    <a:pt x="4341" y="3351"/>
                  </a:cubicBezTo>
                  <a:cubicBezTo>
                    <a:pt x="3538" y="3398"/>
                    <a:pt x="2736" y="3445"/>
                    <a:pt x="2736" y="3445"/>
                  </a:cubicBezTo>
                  <a:cubicBezTo>
                    <a:pt x="2736" y="3445"/>
                    <a:pt x="3288" y="5138"/>
                    <a:pt x="3288" y="5138"/>
                  </a:cubicBezTo>
                  <a:close/>
                  <a:moveTo>
                    <a:pt x="10863" y="0"/>
                  </a:moveTo>
                  <a:cubicBezTo>
                    <a:pt x="10863" y="0"/>
                    <a:pt x="13525" y="3752"/>
                    <a:pt x="16188" y="7505"/>
                  </a:cubicBezTo>
                  <a:cubicBezTo>
                    <a:pt x="18894" y="11252"/>
                    <a:pt x="21600" y="14999"/>
                    <a:pt x="21600" y="14999"/>
                  </a:cubicBezTo>
                  <a:cubicBezTo>
                    <a:pt x="21600" y="14999"/>
                    <a:pt x="20757" y="15438"/>
                    <a:pt x="19413" y="16102"/>
                  </a:cubicBezTo>
                  <a:cubicBezTo>
                    <a:pt x="18735" y="16427"/>
                    <a:pt x="17921" y="16793"/>
                    <a:pt x="17027" y="17194"/>
                  </a:cubicBezTo>
                  <a:cubicBezTo>
                    <a:pt x="16131" y="17590"/>
                    <a:pt x="15158" y="18031"/>
                    <a:pt x="14138" y="18429"/>
                  </a:cubicBezTo>
                  <a:cubicBezTo>
                    <a:pt x="13122" y="18837"/>
                    <a:pt x="12078" y="19245"/>
                    <a:pt x="11076" y="19627"/>
                  </a:cubicBezTo>
                  <a:cubicBezTo>
                    <a:pt x="10075" y="20013"/>
                    <a:pt x="9105" y="20337"/>
                    <a:pt x="8266" y="20633"/>
                  </a:cubicBezTo>
                  <a:cubicBezTo>
                    <a:pt x="6583" y="21214"/>
                    <a:pt x="5408" y="21600"/>
                    <a:pt x="5408" y="21600"/>
                  </a:cubicBezTo>
                  <a:cubicBezTo>
                    <a:pt x="5408" y="21600"/>
                    <a:pt x="4016" y="16415"/>
                    <a:pt x="2625" y="11232"/>
                  </a:cubicBezTo>
                  <a:cubicBezTo>
                    <a:pt x="1312" y="6044"/>
                    <a:pt x="0" y="856"/>
                    <a:pt x="0" y="856"/>
                  </a:cubicBezTo>
                  <a:cubicBezTo>
                    <a:pt x="0" y="856"/>
                    <a:pt x="196" y="850"/>
                    <a:pt x="490" y="841"/>
                  </a:cubicBezTo>
                  <a:cubicBezTo>
                    <a:pt x="781" y="825"/>
                    <a:pt x="1171" y="803"/>
                    <a:pt x="1560" y="781"/>
                  </a:cubicBezTo>
                  <a:cubicBezTo>
                    <a:pt x="2338" y="741"/>
                    <a:pt x="3117" y="701"/>
                    <a:pt x="3117" y="701"/>
                  </a:cubicBezTo>
                  <a:lnTo>
                    <a:pt x="3674" y="2196"/>
                  </a:lnTo>
                  <a:cubicBezTo>
                    <a:pt x="3674" y="2196"/>
                    <a:pt x="3978" y="2183"/>
                    <a:pt x="4424" y="2141"/>
                  </a:cubicBezTo>
                  <a:cubicBezTo>
                    <a:pt x="4871" y="2104"/>
                    <a:pt x="5469" y="2055"/>
                    <a:pt x="6066" y="2006"/>
                  </a:cubicBezTo>
                  <a:cubicBezTo>
                    <a:pt x="6664" y="1958"/>
                    <a:pt x="7263" y="1915"/>
                    <a:pt x="7702" y="1861"/>
                  </a:cubicBezTo>
                  <a:cubicBezTo>
                    <a:pt x="8143" y="1815"/>
                    <a:pt x="8439" y="1784"/>
                    <a:pt x="8439" y="1784"/>
                  </a:cubicBezTo>
                  <a:lnTo>
                    <a:pt x="7629" y="344"/>
                  </a:lnTo>
                  <a:cubicBezTo>
                    <a:pt x="7629" y="344"/>
                    <a:pt x="8443" y="267"/>
                    <a:pt x="9258" y="190"/>
                  </a:cubicBezTo>
                  <a:cubicBezTo>
                    <a:pt x="10060" y="95"/>
                    <a:pt x="10863" y="0"/>
                    <a:pt x="108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5" name="Shape 10853">
              <a:extLst>
                <a:ext uri="{FF2B5EF4-FFF2-40B4-BE49-F238E27FC236}">
                  <a16:creationId xmlns:a16="http://schemas.microsoft.com/office/drawing/2014/main" xmlns="" id="{9BEB3DC8-8F02-408B-948A-17272667ED97}"/>
                </a:ext>
              </a:extLst>
            </p:cNvPr>
            <p:cNvSpPr/>
            <p:nvPr/>
          </p:nvSpPr>
          <p:spPr>
            <a:xfrm>
              <a:off x="3496783" y="7249179"/>
              <a:ext cx="507892" cy="1309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26" y="3396"/>
                  </a:moveTo>
                  <a:cubicBezTo>
                    <a:pt x="18526" y="3396"/>
                    <a:pt x="17694" y="3347"/>
                    <a:pt x="16862" y="3297"/>
                  </a:cubicBezTo>
                  <a:cubicBezTo>
                    <a:pt x="16039" y="3229"/>
                    <a:pt x="15215" y="3162"/>
                    <a:pt x="15215" y="3162"/>
                  </a:cubicBezTo>
                  <a:lnTo>
                    <a:pt x="14420" y="4853"/>
                  </a:lnTo>
                  <a:cubicBezTo>
                    <a:pt x="14420" y="4853"/>
                    <a:pt x="15275" y="4922"/>
                    <a:pt x="16129" y="4992"/>
                  </a:cubicBezTo>
                  <a:cubicBezTo>
                    <a:pt x="16990" y="5051"/>
                    <a:pt x="17856" y="5096"/>
                    <a:pt x="17856" y="5096"/>
                  </a:cubicBezTo>
                  <a:cubicBezTo>
                    <a:pt x="17856" y="5096"/>
                    <a:pt x="18526" y="3396"/>
                    <a:pt x="18526" y="3396"/>
                  </a:cubicBezTo>
                  <a:close/>
                  <a:moveTo>
                    <a:pt x="17492" y="6011"/>
                  </a:moveTo>
                  <a:cubicBezTo>
                    <a:pt x="17492" y="6011"/>
                    <a:pt x="16608" y="5966"/>
                    <a:pt x="15733" y="5904"/>
                  </a:cubicBezTo>
                  <a:cubicBezTo>
                    <a:pt x="14861" y="5834"/>
                    <a:pt x="13989" y="5763"/>
                    <a:pt x="13989" y="5763"/>
                  </a:cubicBezTo>
                  <a:lnTo>
                    <a:pt x="13189" y="7454"/>
                  </a:lnTo>
                  <a:cubicBezTo>
                    <a:pt x="13189" y="7454"/>
                    <a:pt x="14091" y="7526"/>
                    <a:pt x="14993" y="7599"/>
                  </a:cubicBezTo>
                  <a:cubicBezTo>
                    <a:pt x="15900" y="7665"/>
                    <a:pt x="16815" y="7711"/>
                    <a:pt x="16815" y="7711"/>
                  </a:cubicBezTo>
                  <a:cubicBezTo>
                    <a:pt x="16815" y="7711"/>
                    <a:pt x="17492" y="6011"/>
                    <a:pt x="17492" y="6011"/>
                  </a:cubicBezTo>
                  <a:close/>
                  <a:moveTo>
                    <a:pt x="16450" y="8625"/>
                  </a:moveTo>
                  <a:cubicBezTo>
                    <a:pt x="16450" y="8625"/>
                    <a:pt x="15516" y="8580"/>
                    <a:pt x="14595" y="8511"/>
                  </a:cubicBezTo>
                  <a:cubicBezTo>
                    <a:pt x="13674" y="8438"/>
                    <a:pt x="12754" y="8365"/>
                    <a:pt x="12754" y="8365"/>
                  </a:cubicBezTo>
                  <a:lnTo>
                    <a:pt x="11945" y="10055"/>
                  </a:lnTo>
                  <a:cubicBezTo>
                    <a:pt x="11945" y="10055"/>
                    <a:pt x="12897" y="10131"/>
                    <a:pt x="13849" y="10206"/>
                  </a:cubicBezTo>
                  <a:cubicBezTo>
                    <a:pt x="14322" y="10248"/>
                    <a:pt x="14807" y="10267"/>
                    <a:pt x="15166" y="10290"/>
                  </a:cubicBezTo>
                  <a:cubicBezTo>
                    <a:pt x="15526" y="10311"/>
                    <a:pt x="15766" y="10324"/>
                    <a:pt x="15766" y="10324"/>
                  </a:cubicBezTo>
                  <a:cubicBezTo>
                    <a:pt x="15766" y="10324"/>
                    <a:pt x="16450" y="8625"/>
                    <a:pt x="16450" y="8625"/>
                  </a:cubicBezTo>
                  <a:close/>
                  <a:moveTo>
                    <a:pt x="15396" y="11240"/>
                  </a:moveTo>
                  <a:cubicBezTo>
                    <a:pt x="15396" y="11240"/>
                    <a:pt x="15151" y="11227"/>
                    <a:pt x="14785" y="11205"/>
                  </a:cubicBezTo>
                  <a:cubicBezTo>
                    <a:pt x="14418" y="11182"/>
                    <a:pt x="13927" y="11161"/>
                    <a:pt x="13446" y="11118"/>
                  </a:cubicBezTo>
                  <a:cubicBezTo>
                    <a:pt x="12476" y="11042"/>
                    <a:pt x="11509" y="10965"/>
                    <a:pt x="11509" y="10965"/>
                  </a:cubicBezTo>
                  <a:lnTo>
                    <a:pt x="10693" y="12655"/>
                  </a:lnTo>
                  <a:cubicBezTo>
                    <a:pt x="10693" y="12655"/>
                    <a:pt x="11692" y="12734"/>
                    <a:pt x="12693" y="12811"/>
                  </a:cubicBezTo>
                  <a:cubicBezTo>
                    <a:pt x="13191" y="12855"/>
                    <a:pt x="13697" y="12881"/>
                    <a:pt x="14075" y="12903"/>
                  </a:cubicBezTo>
                  <a:cubicBezTo>
                    <a:pt x="14454" y="12924"/>
                    <a:pt x="14706" y="12938"/>
                    <a:pt x="14706" y="12938"/>
                  </a:cubicBezTo>
                  <a:cubicBezTo>
                    <a:pt x="14706" y="12938"/>
                    <a:pt x="15396" y="11240"/>
                    <a:pt x="15396" y="11240"/>
                  </a:cubicBezTo>
                  <a:close/>
                  <a:moveTo>
                    <a:pt x="14333" y="13853"/>
                  </a:moveTo>
                  <a:cubicBezTo>
                    <a:pt x="14333" y="13853"/>
                    <a:pt x="14077" y="13839"/>
                    <a:pt x="13691" y="13816"/>
                  </a:cubicBezTo>
                  <a:cubicBezTo>
                    <a:pt x="13307" y="13795"/>
                    <a:pt x="12794" y="13768"/>
                    <a:pt x="12286" y="13723"/>
                  </a:cubicBezTo>
                  <a:cubicBezTo>
                    <a:pt x="11270" y="13643"/>
                    <a:pt x="10253" y="13564"/>
                    <a:pt x="10253" y="13564"/>
                  </a:cubicBezTo>
                  <a:lnTo>
                    <a:pt x="9431" y="15255"/>
                  </a:lnTo>
                  <a:cubicBezTo>
                    <a:pt x="9431" y="15255"/>
                    <a:pt x="10479" y="15336"/>
                    <a:pt x="11527" y="15417"/>
                  </a:cubicBezTo>
                  <a:cubicBezTo>
                    <a:pt x="12049" y="15462"/>
                    <a:pt x="12578" y="15493"/>
                    <a:pt x="12975" y="15514"/>
                  </a:cubicBezTo>
                  <a:cubicBezTo>
                    <a:pt x="13372" y="15536"/>
                    <a:pt x="13636" y="15551"/>
                    <a:pt x="13636" y="15551"/>
                  </a:cubicBezTo>
                  <a:cubicBezTo>
                    <a:pt x="13636" y="15551"/>
                    <a:pt x="14333" y="13853"/>
                    <a:pt x="14333" y="13853"/>
                  </a:cubicBezTo>
                  <a:close/>
                  <a:moveTo>
                    <a:pt x="13334" y="3011"/>
                  </a:moveTo>
                  <a:cubicBezTo>
                    <a:pt x="13334" y="3011"/>
                    <a:pt x="12510" y="2948"/>
                    <a:pt x="11687" y="2883"/>
                  </a:cubicBezTo>
                  <a:cubicBezTo>
                    <a:pt x="11272" y="2857"/>
                    <a:pt x="10870" y="2810"/>
                    <a:pt x="10564" y="2779"/>
                  </a:cubicBezTo>
                  <a:cubicBezTo>
                    <a:pt x="10260" y="2749"/>
                    <a:pt x="10057" y="2728"/>
                    <a:pt x="10057" y="2728"/>
                  </a:cubicBezTo>
                  <a:lnTo>
                    <a:pt x="9066" y="4403"/>
                  </a:lnTo>
                  <a:cubicBezTo>
                    <a:pt x="9066" y="4403"/>
                    <a:pt x="9277" y="4425"/>
                    <a:pt x="9593" y="4457"/>
                  </a:cubicBezTo>
                  <a:cubicBezTo>
                    <a:pt x="9910" y="4487"/>
                    <a:pt x="10327" y="4538"/>
                    <a:pt x="10757" y="4566"/>
                  </a:cubicBezTo>
                  <a:cubicBezTo>
                    <a:pt x="11612" y="4632"/>
                    <a:pt x="12466" y="4698"/>
                    <a:pt x="12466" y="4698"/>
                  </a:cubicBezTo>
                  <a:cubicBezTo>
                    <a:pt x="12466" y="4698"/>
                    <a:pt x="13334" y="3011"/>
                    <a:pt x="13334" y="3011"/>
                  </a:cubicBezTo>
                  <a:close/>
                  <a:moveTo>
                    <a:pt x="11998" y="5607"/>
                  </a:moveTo>
                  <a:cubicBezTo>
                    <a:pt x="11998" y="5607"/>
                    <a:pt x="11127" y="5539"/>
                    <a:pt x="10255" y="5471"/>
                  </a:cubicBezTo>
                  <a:cubicBezTo>
                    <a:pt x="9385" y="5400"/>
                    <a:pt x="8530" y="5305"/>
                    <a:pt x="8530" y="5305"/>
                  </a:cubicBezTo>
                  <a:lnTo>
                    <a:pt x="7531" y="6979"/>
                  </a:lnTo>
                  <a:cubicBezTo>
                    <a:pt x="7531" y="6979"/>
                    <a:pt x="8419" y="7076"/>
                    <a:pt x="9318" y="7152"/>
                  </a:cubicBezTo>
                  <a:cubicBezTo>
                    <a:pt x="10220" y="7222"/>
                    <a:pt x="11124" y="7292"/>
                    <a:pt x="11124" y="7292"/>
                  </a:cubicBezTo>
                  <a:cubicBezTo>
                    <a:pt x="11124" y="7292"/>
                    <a:pt x="11998" y="5607"/>
                    <a:pt x="11998" y="5607"/>
                  </a:cubicBezTo>
                  <a:close/>
                  <a:moveTo>
                    <a:pt x="10650" y="8200"/>
                  </a:moveTo>
                  <a:cubicBezTo>
                    <a:pt x="10650" y="8200"/>
                    <a:pt x="9732" y="8128"/>
                    <a:pt x="8811" y="8057"/>
                  </a:cubicBezTo>
                  <a:cubicBezTo>
                    <a:pt x="7897" y="7978"/>
                    <a:pt x="6993" y="7881"/>
                    <a:pt x="6993" y="7880"/>
                  </a:cubicBezTo>
                  <a:lnTo>
                    <a:pt x="5987" y="9556"/>
                  </a:lnTo>
                  <a:cubicBezTo>
                    <a:pt x="5987" y="9556"/>
                    <a:pt x="6924" y="9654"/>
                    <a:pt x="7868" y="9739"/>
                  </a:cubicBezTo>
                  <a:cubicBezTo>
                    <a:pt x="8820" y="9811"/>
                    <a:pt x="9769" y="9885"/>
                    <a:pt x="9769" y="9885"/>
                  </a:cubicBezTo>
                  <a:cubicBezTo>
                    <a:pt x="9769" y="9885"/>
                    <a:pt x="10650" y="8200"/>
                    <a:pt x="10650" y="8200"/>
                  </a:cubicBezTo>
                  <a:close/>
                  <a:moveTo>
                    <a:pt x="9295" y="10792"/>
                  </a:moveTo>
                  <a:cubicBezTo>
                    <a:pt x="9295" y="10792"/>
                    <a:pt x="8327" y="10717"/>
                    <a:pt x="7360" y="10642"/>
                  </a:cubicBezTo>
                  <a:cubicBezTo>
                    <a:pt x="6403" y="10550"/>
                    <a:pt x="5445" y="10457"/>
                    <a:pt x="5445" y="10457"/>
                  </a:cubicBezTo>
                  <a:lnTo>
                    <a:pt x="4433" y="12131"/>
                  </a:lnTo>
                  <a:cubicBezTo>
                    <a:pt x="4433" y="12131"/>
                    <a:pt x="5421" y="12227"/>
                    <a:pt x="6410" y="12324"/>
                  </a:cubicBezTo>
                  <a:cubicBezTo>
                    <a:pt x="7409" y="12400"/>
                    <a:pt x="8408" y="12478"/>
                    <a:pt x="8408" y="12478"/>
                  </a:cubicBezTo>
                  <a:cubicBezTo>
                    <a:pt x="8408" y="12478"/>
                    <a:pt x="9295" y="10792"/>
                    <a:pt x="9295" y="10792"/>
                  </a:cubicBezTo>
                  <a:close/>
                  <a:moveTo>
                    <a:pt x="7928" y="13386"/>
                  </a:moveTo>
                  <a:cubicBezTo>
                    <a:pt x="7928" y="13386"/>
                    <a:pt x="6913" y="13306"/>
                    <a:pt x="5897" y="13228"/>
                  </a:cubicBezTo>
                  <a:cubicBezTo>
                    <a:pt x="4891" y="13130"/>
                    <a:pt x="3887" y="13032"/>
                    <a:pt x="3887" y="13032"/>
                  </a:cubicBezTo>
                  <a:lnTo>
                    <a:pt x="2869" y="14704"/>
                  </a:lnTo>
                  <a:cubicBezTo>
                    <a:pt x="2869" y="14704"/>
                    <a:pt x="3905" y="14806"/>
                    <a:pt x="4941" y="14907"/>
                  </a:cubicBezTo>
                  <a:cubicBezTo>
                    <a:pt x="5987" y="14988"/>
                    <a:pt x="7035" y="15069"/>
                    <a:pt x="7035" y="15069"/>
                  </a:cubicBezTo>
                  <a:cubicBezTo>
                    <a:pt x="7035" y="15069"/>
                    <a:pt x="7928" y="13386"/>
                    <a:pt x="7928" y="13386"/>
                  </a:cubicBezTo>
                  <a:close/>
                  <a:moveTo>
                    <a:pt x="21600" y="803"/>
                  </a:moveTo>
                  <a:cubicBezTo>
                    <a:pt x="21600" y="803"/>
                    <a:pt x="19788" y="6004"/>
                    <a:pt x="17977" y="11205"/>
                  </a:cubicBezTo>
                  <a:cubicBezTo>
                    <a:pt x="16085" y="16403"/>
                    <a:pt x="14194" y="21600"/>
                    <a:pt x="14194" y="21600"/>
                  </a:cubicBezTo>
                  <a:cubicBezTo>
                    <a:pt x="14194" y="21600"/>
                    <a:pt x="13222" y="21218"/>
                    <a:pt x="11764" y="20647"/>
                  </a:cubicBezTo>
                  <a:cubicBezTo>
                    <a:pt x="10318" y="20094"/>
                    <a:pt x="8474" y="19269"/>
                    <a:pt x="6697" y="18482"/>
                  </a:cubicBezTo>
                  <a:cubicBezTo>
                    <a:pt x="4916" y="17693"/>
                    <a:pt x="3218" y="16901"/>
                    <a:pt x="2004" y="16269"/>
                  </a:cubicBezTo>
                  <a:cubicBezTo>
                    <a:pt x="802" y="15653"/>
                    <a:pt x="0" y="15242"/>
                    <a:pt x="0" y="15242"/>
                  </a:cubicBezTo>
                  <a:cubicBezTo>
                    <a:pt x="0" y="15242"/>
                    <a:pt x="2475" y="11433"/>
                    <a:pt x="4949" y="7625"/>
                  </a:cubicBezTo>
                  <a:cubicBezTo>
                    <a:pt x="7381" y="3813"/>
                    <a:pt x="9811" y="0"/>
                    <a:pt x="9811" y="0"/>
                  </a:cubicBezTo>
                  <a:cubicBezTo>
                    <a:pt x="9811" y="0"/>
                    <a:pt x="10691" y="80"/>
                    <a:pt x="11570" y="159"/>
                  </a:cubicBezTo>
                  <a:cubicBezTo>
                    <a:pt x="12443" y="250"/>
                    <a:pt x="13337" y="304"/>
                    <a:pt x="13336" y="304"/>
                  </a:cubicBezTo>
                  <a:lnTo>
                    <a:pt x="12558" y="1737"/>
                  </a:lnTo>
                  <a:lnTo>
                    <a:pt x="17596" y="2139"/>
                  </a:lnTo>
                  <a:lnTo>
                    <a:pt x="18231" y="642"/>
                  </a:lnTo>
                  <a:cubicBezTo>
                    <a:pt x="18231" y="642"/>
                    <a:pt x="21600" y="803"/>
                    <a:pt x="21600" y="8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6" name="Shape 10854">
              <a:extLst>
                <a:ext uri="{FF2B5EF4-FFF2-40B4-BE49-F238E27FC236}">
                  <a16:creationId xmlns:a16="http://schemas.microsoft.com/office/drawing/2014/main" xmlns="" id="{C67721F6-D8A9-43DC-B419-01FE6AF43A82}"/>
                </a:ext>
              </a:extLst>
            </p:cNvPr>
            <p:cNvSpPr/>
            <p:nvPr/>
          </p:nvSpPr>
          <p:spPr>
            <a:xfrm>
              <a:off x="5112256" y="6962893"/>
              <a:ext cx="1125307" cy="1152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0455" y="3168"/>
                  </a:moveTo>
                  <a:cubicBezTo>
                    <a:pt x="10455" y="3168"/>
                    <a:pt x="10127" y="3355"/>
                    <a:pt x="9779" y="3505"/>
                  </a:cubicBezTo>
                  <a:cubicBezTo>
                    <a:pt x="9436" y="3664"/>
                    <a:pt x="9093" y="3823"/>
                    <a:pt x="9093" y="3823"/>
                  </a:cubicBezTo>
                  <a:lnTo>
                    <a:pt x="9987" y="5567"/>
                  </a:lnTo>
                  <a:cubicBezTo>
                    <a:pt x="9987" y="5567"/>
                    <a:pt x="10342" y="5402"/>
                    <a:pt x="10698" y="5236"/>
                  </a:cubicBezTo>
                  <a:cubicBezTo>
                    <a:pt x="11059" y="5080"/>
                    <a:pt x="11400" y="4886"/>
                    <a:pt x="11400" y="4886"/>
                  </a:cubicBezTo>
                  <a:cubicBezTo>
                    <a:pt x="11400" y="4886"/>
                    <a:pt x="10455" y="3168"/>
                    <a:pt x="10455" y="3168"/>
                  </a:cubicBezTo>
                  <a:close/>
                  <a:moveTo>
                    <a:pt x="11908" y="5813"/>
                  </a:moveTo>
                  <a:cubicBezTo>
                    <a:pt x="11908" y="5813"/>
                    <a:pt x="11806" y="5870"/>
                    <a:pt x="11626" y="5970"/>
                  </a:cubicBezTo>
                  <a:cubicBezTo>
                    <a:pt x="11442" y="6061"/>
                    <a:pt x="11177" y="6192"/>
                    <a:pt x="10861" y="6348"/>
                  </a:cubicBezTo>
                  <a:cubicBezTo>
                    <a:pt x="10545" y="6503"/>
                    <a:pt x="10175" y="6685"/>
                    <a:pt x="9780" y="6881"/>
                  </a:cubicBezTo>
                  <a:cubicBezTo>
                    <a:pt x="9582" y="6979"/>
                    <a:pt x="9379" y="7080"/>
                    <a:pt x="9172" y="7184"/>
                  </a:cubicBezTo>
                  <a:cubicBezTo>
                    <a:pt x="8959" y="7275"/>
                    <a:pt x="8742" y="7369"/>
                    <a:pt x="8527" y="7462"/>
                  </a:cubicBezTo>
                  <a:cubicBezTo>
                    <a:pt x="7656" y="7821"/>
                    <a:pt x="6814" y="8244"/>
                    <a:pt x="6143" y="8469"/>
                  </a:cubicBezTo>
                  <a:cubicBezTo>
                    <a:pt x="5483" y="8718"/>
                    <a:pt x="5043" y="8884"/>
                    <a:pt x="5043" y="8884"/>
                  </a:cubicBezTo>
                  <a:lnTo>
                    <a:pt x="5738" y="10713"/>
                  </a:lnTo>
                  <a:cubicBezTo>
                    <a:pt x="5738" y="10713"/>
                    <a:pt x="6194" y="10540"/>
                    <a:pt x="6878" y="10282"/>
                  </a:cubicBezTo>
                  <a:cubicBezTo>
                    <a:pt x="7573" y="10049"/>
                    <a:pt x="8447" y="9613"/>
                    <a:pt x="9347" y="9239"/>
                  </a:cubicBezTo>
                  <a:cubicBezTo>
                    <a:pt x="9571" y="9143"/>
                    <a:pt x="9795" y="9047"/>
                    <a:pt x="10015" y="8952"/>
                  </a:cubicBezTo>
                  <a:cubicBezTo>
                    <a:pt x="10230" y="8845"/>
                    <a:pt x="10442" y="8741"/>
                    <a:pt x="10646" y="8639"/>
                  </a:cubicBezTo>
                  <a:cubicBezTo>
                    <a:pt x="11056" y="8436"/>
                    <a:pt x="11438" y="8248"/>
                    <a:pt x="11766" y="8086"/>
                  </a:cubicBezTo>
                  <a:cubicBezTo>
                    <a:pt x="12093" y="7925"/>
                    <a:pt x="12367" y="7791"/>
                    <a:pt x="12558" y="7696"/>
                  </a:cubicBezTo>
                  <a:cubicBezTo>
                    <a:pt x="12744" y="7593"/>
                    <a:pt x="12850" y="7533"/>
                    <a:pt x="12850" y="7533"/>
                  </a:cubicBezTo>
                  <a:cubicBezTo>
                    <a:pt x="12850" y="7533"/>
                    <a:pt x="11908" y="5813"/>
                    <a:pt x="11908" y="5813"/>
                  </a:cubicBezTo>
                  <a:close/>
                  <a:moveTo>
                    <a:pt x="13358" y="8459"/>
                  </a:moveTo>
                  <a:cubicBezTo>
                    <a:pt x="13358" y="8459"/>
                    <a:pt x="13249" y="8520"/>
                    <a:pt x="13059" y="8626"/>
                  </a:cubicBezTo>
                  <a:cubicBezTo>
                    <a:pt x="12865" y="8722"/>
                    <a:pt x="12587" y="8858"/>
                    <a:pt x="12252" y="9022"/>
                  </a:cubicBezTo>
                  <a:cubicBezTo>
                    <a:pt x="11918" y="9188"/>
                    <a:pt x="11529" y="9379"/>
                    <a:pt x="11112" y="9585"/>
                  </a:cubicBezTo>
                  <a:cubicBezTo>
                    <a:pt x="10904" y="9689"/>
                    <a:pt x="10688" y="9796"/>
                    <a:pt x="10469" y="9905"/>
                  </a:cubicBezTo>
                  <a:cubicBezTo>
                    <a:pt x="10245" y="10002"/>
                    <a:pt x="10017" y="10099"/>
                    <a:pt x="9789" y="10198"/>
                  </a:cubicBezTo>
                  <a:cubicBezTo>
                    <a:pt x="8872" y="10579"/>
                    <a:pt x="7981" y="11020"/>
                    <a:pt x="7273" y="11260"/>
                  </a:cubicBezTo>
                  <a:cubicBezTo>
                    <a:pt x="6577" y="11523"/>
                    <a:pt x="6112" y="11699"/>
                    <a:pt x="6112" y="11699"/>
                  </a:cubicBezTo>
                  <a:lnTo>
                    <a:pt x="6805" y="13529"/>
                  </a:lnTo>
                  <a:cubicBezTo>
                    <a:pt x="6805" y="13529"/>
                    <a:pt x="7285" y="13347"/>
                    <a:pt x="8005" y="13074"/>
                  </a:cubicBezTo>
                  <a:cubicBezTo>
                    <a:pt x="8737" y="12825"/>
                    <a:pt x="9660" y="12373"/>
                    <a:pt x="10606" y="11977"/>
                  </a:cubicBezTo>
                  <a:cubicBezTo>
                    <a:pt x="11561" y="11593"/>
                    <a:pt x="12456" y="11088"/>
                    <a:pt x="13153" y="10762"/>
                  </a:cubicBezTo>
                  <a:cubicBezTo>
                    <a:pt x="13499" y="10593"/>
                    <a:pt x="13787" y="10452"/>
                    <a:pt x="13989" y="10353"/>
                  </a:cubicBezTo>
                  <a:cubicBezTo>
                    <a:pt x="14185" y="10244"/>
                    <a:pt x="14297" y="10181"/>
                    <a:pt x="14297" y="10181"/>
                  </a:cubicBezTo>
                  <a:cubicBezTo>
                    <a:pt x="14297" y="10181"/>
                    <a:pt x="13358" y="8459"/>
                    <a:pt x="13358" y="8459"/>
                  </a:cubicBezTo>
                  <a:close/>
                  <a:moveTo>
                    <a:pt x="14803" y="11110"/>
                  </a:moveTo>
                  <a:cubicBezTo>
                    <a:pt x="14803" y="11110"/>
                    <a:pt x="14689" y="11173"/>
                    <a:pt x="14489" y="11284"/>
                  </a:cubicBezTo>
                  <a:cubicBezTo>
                    <a:pt x="14283" y="11384"/>
                    <a:pt x="13991" y="11528"/>
                    <a:pt x="13639" y="11701"/>
                  </a:cubicBezTo>
                  <a:cubicBezTo>
                    <a:pt x="12929" y="12033"/>
                    <a:pt x="12017" y="12544"/>
                    <a:pt x="11046" y="12936"/>
                  </a:cubicBezTo>
                  <a:cubicBezTo>
                    <a:pt x="10083" y="13340"/>
                    <a:pt x="9142" y="13797"/>
                    <a:pt x="8398" y="14051"/>
                  </a:cubicBezTo>
                  <a:cubicBezTo>
                    <a:pt x="7665" y="14328"/>
                    <a:pt x="7176" y="14513"/>
                    <a:pt x="7176" y="14513"/>
                  </a:cubicBezTo>
                  <a:lnTo>
                    <a:pt x="7866" y="16344"/>
                  </a:lnTo>
                  <a:cubicBezTo>
                    <a:pt x="7866" y="16344"/>
                    <a:pt x="8370" y="16153"/>
                    <a:pt x="9127" y="15866"/>
                  </a:cubicBezTo>
                  <a:cubicBezTo>
                    <a:pt x="9894" y="15603"/>
                    <a:pt x="10868" y="15135"/>
                    <a:pt x="11861" y="14716"/>
                  </a:cubicBezTo>
                  <a:cubicBezTo>
                    <a:pt x="12863" y="14310"/>
                    <a:pt x="13806" y="13786"/>
                    <a:pt x="14539" y="13443"/>
                  </a:cubicBezTo>
                  <a:cubicBezTo>
                    <a:pt x="14901" y="13264"/>
                    <a:pt x="15203" y="13115"/>
                    <a:pt x="15415" y="13011"/>
                  </a:cubicBezTo>
                  <a:cubicBezTo>
                    <a:pt x="15622" y="12897"/>
                    <a:pt x="15739" y="12833"/>
                    <a:pt x="15739" y="12833"/>
                  </a:cubicBezTo>
                  <a:cubicBezTo>
                    <a:pt x="15739" y="12833"/>
                    <a:pt x="14803" y="11110"/>
                    <a:pt x="14803" y="11110"/>
                  </a:cubicBezTo>
                  <a:close/>
                  <a:moveTo>
                    <a:pt x="16244" y="13761"/>
                  </a:moveTo>
                  <a:cubicBezTo>
                    <a:pt x="16244" y="13761"/>
                    <a:pt x="16124" y="13827"/>
                    <a:pt x="15913" y="13941"/>
                  </a:cubicBezTo>
                  <a:cubicBezTo>
                    <a:pt x="15698" y="14047"/>
                    <a:pt x="15390" y="14198"/>
                    <a:pt x="15022" y="14380"/>
                  </a:cubicBezTo>
                  <a:cubicBezTo>
                    <a:pt x="14279" y="14731"/>
                    <a:pt x="13317" y="15261"/>
                    <a:pt x="12299" y="15674"/>
                  </a:cubicBezTo>
                  <a:cubicBezTo>
                    <a:pt x="11289" y="16103"/>
                    <a:pt x="10299" y="16575"/>
                    <a:pt x="9519" y="16844"/>
                  </a:cubicBezTo>
                  <a:cubicBezTo>
                    <a:pt x="8749" y="17136"/>
                    <a:pt x="8236" y="17329"/>
                    <a:pt x="8236" y="17329"/>
                  </a:cubicBezTo>
                  <a:lnTo>
                    <a:pt x="8923" y="19162"/>
                  </a:lnTo>
                  <a:cubicBezTo>
                    <a:pt x="8923" y="19162"/>
                    <a:pt x="9452" y="18962"/>
                    <a:pt x="10246" y="18661"/>
                  </a:cubicBezTo>
                  <a:cubicBezTo>
                    <a:pt x="11049" y="18383"/>
                    <a:pt x="12072" y="17900"/>
                    <a:pt x="13112" y="17456"/>
                  </a:cubicBezTo>
                  <a:cubicBezTo>
                    <a:pt x="14160" y="17029"/>
                    <a:pt x="15153" y="16487"/>
                    <a:pt x="15918" y="16122"/>
                  </a:cubicBezTo>
                  <a:cubicBezTo>
                    <a:pt x="16299" y="15935"/>
                    <a:pt x="16615" y="15779"/>
                    <a:pt x="16837" y="15670"/>
                  </a:cubicBezTo>
                  <a:cubicBezTo>
                    <a:pt x="17058" y="15560"/>
                    <a:pt x="17179" y="15486"/>
                    <a:pt x="17179" y="15486"/>
                  </a:cubicBezTo>
                  <a:cubicBezTo>
                    <a:pt x="17179" y="15486"/>
                    <a:pt x="16244" y="13761"/>
                    <a:pt x="16244" y="13761"/>
                  </a:cubicBezTo>
                  <a:close/>
                  <a:moveTo>
                    <a:pt x="3158" y="6366"/>
                  </a:moveTo>
                  <a:cubicBezTo>
                    <a:pt x="3158" y="6366"/>
                    <a:pt x="3071" y="6402"/>
                    <a:pt x="2934" y="6440"/>
                  </a:cubicBezTo>
                  <a:cubicBezTo>
                    <a:pt x="2798" y="6479"/>
                    <a:pt x="2617" y="6533"/>
                    <a:pt x="2435" y="6587"/>
                  </a:cubicBezTo>
                  <a:cubicBezTo>
                    <a:pt x="2074" y="6695"/>
                    <a:pt x="1712" y="6804"/>
                    <a:pt x="1712" y="6804"/>
                  </a:cubicBezTo>
                  <a:lnTo>
                    <a:pt x="2324" y="8660"/>
                  </a:lnTo>
                  <a:cubicBezTo>
                    <a:pt x="2324" y="8660"/>
                    <a:pt x="2700" y="8547"/>
                    <a:pt x="3075" y="8433"/>
                  </a:cubicBezTo>
                  <a:cubicBezTo>
                    <a:pt x="3263" y="8378"/>
                    <a:pt x="3451" y="8322"/>
                    <a:pt x="3592" y="8279"/>
                  </a:cubicBezTo>
                  <a:cubicBezTo>
                    <a:pt x="3734" y="8241"/>
                    <a:pt x="3825" y="8204"/>
                    <a:pt x="3825" y="8204"/>
                  </a:cubicBezTo>
                  <a:cubicBezTo>
                    <a:pt x="3825" y="8204"/>
                    <a:pt x="3158" y="6366"/>
                    <a:pt x="3158" y="6366"/>
                  </a:cubicBezTo>
                  <a:close/>
                  <a:moveTo>
                    <a:pt x="4184" y="9195"/>
                  </a:moveTo>
                  <a:lnTo>
                    <a:pt x="2653" y="9660"/>
                  </a:lnTo>
                  <a:lnTo>
                    <a:pt x="3262" y="11517"/>
                  </a:lnTo>
                  <a:lnTo>
                    <a:pt x="4849" y="11036"/>
                  </a:lnTo>
                  <a:cubicBezTo>
                    <a:pt x="4849" y="11036"/>
                    <a:pt x="4184" y="9195"/>
                    <a:pt x="4184" y="9195"/>
                  </a:cubicBezTo>
                  <a:close/>
                  <a:moveTo>
                    <a:pt x="5205" y="12027"/>
                  </a:moveTo>
                  <a:lnTo>
                    <a:pt x="3589" y="12517"/>
                  </a:lnTo>
                  <a:lnTo>
                    <a:pt x="4196" y="14377"/>
                  </a:lnTo>
                  <a:lnTo>
                    <a:pt x="5867" y="13868"/>
                  </a:lnTo>
                  <a:cubicBezTo>
                    <a:pt x="5867" y="13868"/>
                    <a:pt x="5205" y="12027"/>
                    <a:pt x="5205" y="12027"/>
                  </a:cubicBezTo>
                  <a:close/>
                  <a:moveTo>
                    <a:pt x="6221" y="14859"/>
                  </a:moveTo>
                  <a:lnTo>
                    <a:pt x="4522" y="15378"/>
                  </a:lnTo>
                  <a:lnTo>
                    <a:pt x="5125" y="17236"/>
                  </a:lnTo>
                  <a:lnTo>
                    <a:pt x="6880" y="16700"/>
                  </a:lnTo>
                  <a:cubicBezTo>
                    <a:pt x="6880" y="16700"/>
                    <a:pt x="6221" y="14859"/>
                    <a:pt x="6221" y="14859"/>
                  </a:cubicBezTo>
                  <a:close/>
                  <a:moveTo>
                    <a:pt x="7234" y="17691"/>
                  </a:moveTo>
                  <a:lnTo>
                    <a:pt x="5449" y="18238"/>
                  </a:lnTo>
                  <a:lnTo>
                    <a:pt x="6050" y="20098"/>
                  </a:lnTo>
                  <a:lnTo>
                    <a:pt x="7889" y="19532"/>
                  </a:lnTo>
                  <a:cubicBezTo>
                    <a:pt x="7889" y="19532"/>
                    <a:pt x="7234" y="17691"/>
                    <a:pt x="7234" y="17691"/>
                  </a:cubicBezTo>
                  <a:close/>
                  <a:moveTo>
                    <a:pt x="4715" y="7882"/>
                  </a:moveTo>
                  <a:lnTo>
                    <a:pt x="6196" y="7358"/>
                  </a:lnTo>
                  <a:lnTo>
                    <a:pt x="5442" y="5553"/>
                  </a:lnTo>
                  <a:lnTo>
                    <a:pt x="4015" y="6055"/>
                  </a:lnTo>
                  <a:cubicBezTo>
                    <a:pt x="4015" y="6055"/>
                    <a:pt x="4715" y="7882"/>
                    <a:pt x="4715" y="7882"/>
                  </a:cubicBezTo>
                  <a:close/>
                  <a:moveTo>
                    <a:pt x="7369" y="6798"/>
                  </a:moveTo>
                  <a:cubicBezTo>
                    <a:pt x="7369" y="6798"/>
                    <a:pt x="7732" y="6649"/>
                    <a:pt x="8095" y="6500"/>
                  </a:cubicBezTo>
                  <a:cubicBezTo>
                    <a:pt x="8277" y="6426"/>
                    <a:pt x="8459" y="6352"/>
                    <a:pt x="8595" y="6297"/>
                  </a:cubicBezTo>
                  <a:cubicBezTo>
                    <a:pt x="8733" y="6245"/>
                    <a:pt x="8819" y="6197"/>
                    <a:pt x="8819" y="6197"/>
                  </a:cubicBezTo>
                  <a:lnTo>
                    <a:pt x="7969" y="4431"/>
                  </a:lnTo>
                  <a:cubicBezTo>
                    <a:pt x="7969" y="4431"/>
                    <a:pt x="7886" y="4477"/>
                    <a:pt x="7754" y="4529"/>
                  </a:cubicBezTo>
                  <a:cubicBezTo>
                    <a:pt x="7623" y="4583"/>
                    <a:pt x="7447" y="4653"/>
                    <a:pt x="7271" y="4724"/>
                  </a:cubicBezTo>
                  <a:cubicBezTo>
                    <a:pt x="6922" y="4867"/>
                    <a:pt x="6572" y="5009"/>
                    <a:pt x="6572" y="5009"/>
                  </a:cubicBezTo>
                  <a:cubicBezTo>
                    <a:pt x="6572" y="5009"/>
                    <a:pt x="7369" y="6798"/>
                    <a:pt x="7369" y="6798"/>
                  </a:cubicBezTo>
                  <a:close/>
                  <a:moveTo>
                    <a:pt x="9751" y="0"/>
                  </a:moveTo>
                  <a:cubicBezTo>
                    <a:pt x="9751" y="0"/>
                    <a:pt x="12729" y="5196"/>
                    <a:pt x="15707" y="10392"/>
                  </a:cubicBezTo>
                  <a:cubicBezTo>
                    <a:pt x="18653" y="15607"/>
                    <a:pt x="21600" y="20820"/>
                    <a:pt x="21600" y="20820"/>
                  </a:cubicBezTo>
                  <a:cubicBezTo>
                    <a:pt x="21600" y="20820"/>
                    <a:pt x="21339" y="20859"/>
                    <a:pt x="20881" y="20926"/>
                  </a:cubicBezTo>
                  <a:cubicBezTo>
                    <a:pt x="20427" y="20997"/>
                    <a:pt x="19776" y="21089"/>
                    <a:pt x="18983" y="21157"/>
                  </a:cubicBezTo>
                  <a:cubicBezTo>
                    <a:pt x="18205" y="21230"/>
                    <a:pt x="17297" y="21315"/>
                    <a:pt x="16324" y="21406"/>
                  </a:cubicBezTo>
                  <a:cubicBezTo>
                    <a:pt x="15348" y="21465"/>
                    <a:pt x="14310" y="21502"/>
                    <a:pt x="13293" y="21542"/>
                  </a:cubicBezTo>
                  <a:cubicBezTo>
                    <a:pt x="12281" y="21600"/>
                    <a:pt x="11243" y="21554"/>
                    <a:pt x="10302" y="21550"/>
                  </a:cubicBezTo>
                  <a:cubicBezTo>
                    <a:pt x="9357" y="21541"/>
                    <a:pt x="8487" y="21522"/>
                    <a:pt x="7732" y="21459"/>
                  </a:cubicBezTo>
                  <a:cubicBezTo>
                    <a:pt x="6250" y="21354"/>
                    <a:pt x="5262" y="21285"/>
                    <a:pt x="5262" y="21285"/>
                  </a:cubicBezTo>
                  <a:cubicBezTo>
                    <a:pt x="5262" y="21285"/>
                    <a:pt x="3957" y="17015"/>
                    <a:pt x="2651" y="12745"/>
                  </a:cubicBezTo>
                  <a:cubicBezTo>
                    <a:pt x="1325" y="8482"/>
                    <a:pt x="0" y="4218"/>
                    <a:pt x="0" y="4218"/>
                  </a:cubicBezTo>
                  <a:lnTo>
                    <a:pt x="1543" y="3708"/>
                  </a:lnTo>
                  <a:lnTo>
                    <a:pt x="2093" y="5278"/>
                  </a:lnTo>
                  <a:cubicBezTo>
                    <a:pt x="2093" y="5278"/>
                    <a:pt x="2560" y="5146"/>
                    <a:pt x="3235" y="4874"/>
                  </a:cubicBezTo>
                  <a:cubicBezTo>
                    <a:pt x="3910" y="4604"/>
                    <a:pt x="4839" y="4310"/>
                    <a:pt x="5717" y="3896"/>
                  </a:cubicBezTo>
                  <a:cubicBezTo>
                    <a:pt x="6163" y="3705"/>
                    <a:pt x="6609" y="3514"/>
                    <a:pt x="7028" y="3336"/>
                  </a:cubicBezTo>
                  <a:cubicBezTo>
                    <a:pt x="7444" y="3154"/>
                    <a:pt x="7817" y="2949"/>
                    <a:pt x="8146" y="2794"/>
                  </a:cubicBezTo>
                  <a:cubicBezTo>
                    <a:pt x="8800" y="2475"/>
                    <a:pt x="9237" y="2262"/>
                    <a:pt x="9237" y="2262"/>
                  </a:cubicBezTo>
                  <a:lnTo>
                    <a:pt x="8421" y="740"/>
                  </a:lnTo>
                  <a:cubicBezTo>
                    <a:pt x="8421" y="740"/>
                    <a:pt x="8506" y="696"/>
                    <a:pt x="8633" y="633"/>
                  </a:cubicBezTo>
                  <a:cubicBezTo>
                    <a:pt x="8757" y="562"/>
                    <a:pt x="8923" y="467"/>
                    <a:pt x="9087" y="374"/>
                  </a:cubicBezTo>
                  <a:cubicBezTo>
                    <a:pt x="9419" y="186"/>
                    <a:pt x="9751" y="0"/>
                    <a:pt x="975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7" name="Shape 10855">
              <a:extLst>
                <a:ext uri="{FF2B5EF4-FFF2-40B4-BE49-F238E27FC236}">
                  <a16:creationId xmlns:a16="http://schemas.microsoft.com/office/drawing/2014/main" xmlns="" id="{E671AAB1-A401-46DB-9F96-36DCB004A25B}"/>
                </a:ext>
              </a:extLst>
            </p:cNvPr>
            <p:cNvSpPr/>
            <p:nvPr/>
          </p:nvSpPr>
          <p:spPr>
            <a:xfrm>
              <a:off x="2750393" y="6962893"/>
              <a:ext cx="614750" cy="665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3511" y="13159"/>
                  </a:moveTo>
                  <a:cubicBezTo>
                    <a:pt x="3511" y="13159"/>
                    <a:pt x="4137" y="13520"/>
                    <a:pt x="5131" y="13965"/>
                  </a:cubicBezTo>
                  <a:cubicBezTo>
                    <a:pt x="6112" y="14431"/>
                    <a:pt x="7421" y="15052"/>
                    <a:pt x="8729" y="15673"/>
                  </a:cubicBezTo>
                  <a:cubicBezTo>
                    <a:pt x="10070" y="16232"/>
                    <a:pt x="11410" y="16789"/>
                    <a:pt x="12415" y="17210"/>
                  </a:cubicBezTo>
                  <a:cubicBezTo>
                    <a:pt x="13413" y="17647"/>
                    <a:pt x="14102" y="17884"/>
                    <a:pt x="14102" y="17884"/>
                  </a:cubicBezTo>
                  <a:lnTo>
                    <a:pt x="15180" y="15489"/>
                  </a:lnTo>
                  <a:cubicBezTo>
                    <a:pt x="15180" y="15489"/>
                    <a:pt x="14509" y="15260"/>
                    <a:pt x="13539" y="14832"/>
                  </a:cubicBezTo>
                  <a:cubicBezTo>
                    <a:pt x="12560" y="14425"/>
                    <a:pt x="11256" y="13881"/>
                    <a:pt x="9951" y="13337"/>
                  </a:cubicBezTo>
                  <a:cubicBezTo>
                    <a:pt x="8676" y="12731"/>
                    <a:pt x="7403" y="12128"/>
                    <a:pt x="6447" y="11675"/>
                  </a:cubicBezTo>
                  <a:cubicBezTo>
                    <a:pt x="5480" y="11241"/>
                    <a:pt x="4871" y="10890"/>
                    <a:pt x="4871" y="10890"/>
                  </a:cubicBezTo>
                  <a:cubicBezTo>
                    <a:pt x="4871" y="10890"/>
                    <a:pt x="3511" y="13159"/>
                    <a:pt x="3511" y="13159"/>
                  </a:cubicBezTo>
                  <a:close/>
                  <a:moveTo>
                    <a:pt x="5910" y="9153"/>
                  </a:moveTo>
                  <a:cubicBezTo>
                    <a:pt x="5912" y="9153"/>
                    <a:pt x="6507" y="9497"/>
                    <a:pt x="7454" y="9921"/>
                  </a:cubicBezTo>
                  <a:cubicBezTo>
                    <a:pt x="8390" y="10365"/>
                    <a:pt x="9638" y="10957"/>
                    <a:pt x="10885" y="11549"/>
                  </a:cubicBezTo>
                  <a:cubicBezTo>
                    <a:pt x="12163" y="12082"/>
                    <a:pt x="13440" y="12615"/>
                    <a:pt x="14398" y="13014"/>
                  </a:cubicBezTo>
                  <a:cubicBezTo>
                    <a:pt x="15348" y="13432"/>
                    <a:pt x="16005" y="13657"/>
                    <a:pt x="16005" y="13657"/>
                  </a:cubicBezTo>
                  <a:lnTo>
                    <a:pt x="17084" y="11263"/>
                  </a:lnTo>
                  <a:cubicBezTo>
                    <a:pt x="17084" y="11263"/>
                    <a:pt x="16445" y="11044"/>
                    <a:pt x="15522" y="10638"/>
                  </a:cubicBezTo>
                  <a:cubicBezTo>
                    <a:pt x="14591" y="10248"/>
                    <a:pt x="13349" y="9730"/>
                    <a:pt x="12106" y="9213"/>
                  </a:cubicBezTo>
                  <a:cubicBezTo>
                    <a:pt x="10894" y="8638"/>
                    <a:pt x="9681" y="8061"/>
                    <a:pt x="8771" y="7629"/>
                  </a:cubicBezTo>
                  <a:cubicBezTo>
                    <a:pt x="7849" y="7221"/>
                    <a:pt x="7271" y="6884"/>
                    <a:pt x="7271" y="6884"/>
                  </a:cubicBezTo>
                  <a:cubicBezTo>
                    <a:pt x="7271" y="6884"/>
                    <a:pt x="5910" y="9153"/>
                    <a:pt x="5910" y="9153"/>
                  </a:cubicBezTo>
                  <a:close/>
                  <a:moveTo>
                    <a:pt x="8311" y="5146"/>
                  </a:moveTo>
                  <a:cubicBezTo>
                    <a:pt x="8311" y="5146"/>
                    <a:pt x="8876" y="5477"/>
                    <a:pt x="9778" y="5877"/>
                  </a:cubicBezTo>
                  <a:cubicBezTo>
                    <a:pt x="10668" y="6300"/>
                    <a:pt x="11854" y="6863"/>
                    <a:pt x="13041" y="7425"/>
                  </a:cubicBezTo>
                  <a:cubicBezTo>
                    <a:pt x="14256" y="7932"/>
                    <a:pt x="15471" y="8439"/>
                    <a:pt x="16382" y="8818"/>
                  </a:cubicBezTo>
                  <a:cubicBezTo>
                    <a:pt x="17284" y="9218"/>
                    <a:pt x="17910" y="9431"/>
                    <a:pt x="17910" y="9431"/>
                  </a:cubicBezTo>
                  <a:lnTo>
                    <a:pt x="18989" y="7035"/>
                  </a:lnTo>
                  <a:cubicBezTo>
                    <a:pt x="18989" y="7035"/>
                    <a:pt x="18381" y="6829"/>
                    <a:pt x="17505" y="6441"/>
                  </a:cubicBezTo>
                  <a:cubicBezTo>
                    <a:pt x="16620" y="6073"/>
                    <a:pt x="15441" y="5582"/>
                    <a:pt x="14262" y="5091"/>
                  </a:cubicBezTo>
                  <a:cubicBezTo>
                    <a:pt x="13110" y="4542"/>
                    <a:pt x="11958" y="3997"/>
                    <a:pt x="11095" y="3585"/>
                  </a:cubicBezTo>
                  <a:cubicBezTo>
                    <a:pt x="10218" y="3198"/>
                    <a:pt x="9670" y="2877"/>
                    <a:pt x="9670" y="2877"/>
                  </a:cubicBezTo>
                  <a:cubicBezTo>
                    <a:pt x="9670" y="2877"/>
                    <a:pt x="8311" y="5146"/>
                    <a:pt x="8311" y="5146"/>
                  </a:cubicBezTo>
                  <a:close/>
                  <a:moveTo>
                    <a:pt x="8227" y="18682"/>
                  </a:moveTo>
                  <a:cubicBezTo>
                    <a:pt x="8503" y="18140"/>
                    <a:pt x="8347" y="17550"/>
                    <a:pt x="7885" y="17354"/>
                  </a:cubicBezTo>
                  <a:cubicBezTo>
                    <a:pt x="7434" y="17137"/>
                    <a:pt x="6835" y="17395"/>
                    <a:pt x="6548" y="17932"/>
                  </a:cubicBezTo>
                  <a:cubicBezTo>
                    <a:pt x="6262" y="18467"/>
                    <a:pt x="6405" y="19080"/>
                    <a:pt x="6869" y="19302"/>
                  </a:cubicBezTo>
                  <a:cubicBezTo>
                    <a:pt x="7342" y="19502"/>
                    <a:pt x="7953" y="19219"/>
                    <a:pt x="8227" y="18682"/>
                  </a:cubicBezTo>
                  <a:close/>
                  <a:moveTo>
                    <a:pt x="0" y="14988"/>
                  </a:moveTo>
                  <a:lnTo>
                    <a:pt x="9390" y="0"/>
                  </a:lnTo>
                  <a:lnTo>
                    <a:pt x="10908" y="810"/>
                  </a:lnTo>
                  <a:lnTo>
                    <a:pt x="10710" y="1141"/>
                  </a:lnTo>
                  <a:cubicBezTo>
                    <a:pt x="10710" y="1141"/>
                    <a:pt x="11246" y="1454"/>
                    <a:pt x="12103" y="1832"/>
                  </a:cubicBezTo>
                  <a:cubicBezTo>
                    <a:pt x="12946" y="2233"/>
                    <a:pt x="14071" y="2768"/>
                    <a:pt x="15197" y="3303"/>
                  </a:cubicBezTo>
                  <a:cubicBezTo>
                    <a:pt x="16348" y="3782"/>
                    <a:pt x="17501" y="4262"/>
                    <a:pt x="18366" y="4623"/>
                  </a:cubicBezTo>
                  <a:cubicBezTo>
                    <a:pt x="19220" y="5002"/>
                    <a:pt x="19814" y="5204"/>
                    <a:pt x="19814" y="5204"/>
                  </a:cubicBezTo>
                  <a:lnTo>
                    <a:pt x="19970" y="4856"/>
                  </a:lnTo>
                  <a:lnTo>
                    <a:pt x="21600" y="5441"/>
                  </a:lnTo>
                  <a:lnTo>
                    <a:pt x="14736" y="21558"/>
                  </a:lnTo>
                  <a:cubicBezTo>
                    <a:pt x="14736" y="21558"/>
                    <a:pt x="14189" y="21563"/>
                    <a:pt x="13369" y="21573"/>
                  </a:cubicBezTo>
                  <a:cubicBezTo>
                    <a:pt x="12544" y="21588"/>
                    <a:pt x="11439" y="21600"/>
                    <a:pt x="10351" y="21540"/>
                  </a:cubicBezTo>
                  <a:cubicBezTo>
                    <a:pt x="8129" y="21450"/>
                    <a:pt x="5907" y="21363"/>
                    <a:pt x="5907" y="21363"/>
                  </a:cubicBezTo>
                  <a:cubicBezTo>
                    <a:pt x="5907" y="21363"/>
                    <a:pt x="4385" y="19785"/>
                    <a:pt x="2863" y="18207"/>
                  </a:cubicBezTo>
                  <a:cubicBezTo>
                    <a:pt x="2104" y="17447"/>
                    <a:pt x="1400" y="16616"/>
                    <a:pt x="873" y="16003"/>
                  </a:cubicBezTo>
                  <a:cubicBezTo>
                    <a:pt x="349" y="15395"/>
                    <a:pt x="0" y="14988"/>
                    <a:pt x="0" y="14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8" name="Shape 10856">
              <a:extLst>
                <a:ext uri="{FF2B5EF4-FFF2-40B4-BE49-F238E27FC236}">
                  <a16:creationId xmlns:a16="http://schemas.microsoft.com/office/drawing/2014/main" xmlns="" id="{09C3E00D-8012-4F79-820B-A168FAD71F78}"/>
                </a:ext>
              </a:extLst>
            </p:cNvPr>
            <p:cNvSpPr/>
            <p:nvPr/>
          </p:nvSpPr>
          <p:spPr>
            <a:xfrm>
              <a:off x="940655" y="5807523"/>
              <a:ext cx="1208461" cy="959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15" y="7846"/>
                  </a:moveTo>
                  <a:cubicBezTo>
                    <a:pt x="19615" y="7846"/>
                    <a:pt x="19433" y="7494"/>
                    <a:pt x="19162" y="6966"/>
                  </a:cubicBezTo>
                  <a:cubicBezTo>
                    <a:pt x="18898" y="6431"/>
                    <a:pt x="18583" y="5691"/>
                    <a:pt x="18245" y="4968"/>
                  </a:cubicBezTo>
                  <a:cubicBezTo>
                    <a:pt x="17893" y="4255"/>
                    <a:pt x="17614" y="3492"/>
                    <a:pt x="17382" y="2935"/>
                  </a:cubicBezTo>
                  <a:cubicBezTo>
                    <a:pt x="17153" y="2377"/>
                    <a:pt x="17001" y="2004"/>
                    <a:pt x="17001" y="2004"/>
                  </a:cubicBezTo>
                  <a:lnTo>
                    <a:pt x="15717" y="2798"/>
                  </a:lnTo>
                  <a:cubicBezTo>
                    <a:pt x="15717" y="2798"/>
                    <a:pt x="15874" y="3182"/>
                    <a:pt x="16110" y="3757"/>
                  </a:cubicBezTo>
                  <a:cubicBezTo>
                    <a:pt x="16348" y="4330"/>
                    <a:pt x="16637" y="5115"/>
                    <a:pt x="16997" y="5851"/>
                  </a:cubicBezTo>
                  <a:cubicBezTo>
                    <a:pt x="17346" y="6594"/>
                    <a:pt x="17671" y="7356"/>
                    <a:pt x="17943" y="7906"/>
                  </a:cubicBezTo>
                  <a:cubicBezTo>
                    <a:pt x="18222" y="8451"/>
                    <a:pt x="18408" y="8814"/>
                    <a:pt x="18408" y="8814"/>
                  </a:cubicBezTo>
                  <a:cubicBezTo>
                    <a:pt x="18408" y="8814"/>
                    <a:pt x="19615" y="7846"/>
                    <a:pt x="19615" y="7846"/>
                  </a:cubicBezTo>
                  <a:close/>
                  <a:moveTo>
                    <a:pt x="17487" y="9552"/>
                  </a:moveTo>
                  <a:cubicBezTo>
                    <a:pt x="17487" y="9552"/>
                    <a:pt x="17297" y="9181"/>
                    <a:pt x="17012" y="8625"/>
                  </a:cubicBezTo>
                  <a:cubicBezTo>
                    <a:pt x="16734" y="8063"/>
                    <a:pt x="16401" y="7285"/>
                    <a:pt x="16045" y="6525"/>
                  </a:cubicBezTo>
                  <a:cubicBezTo>
                    <a:pt x="15677" y="5771"/>
                    <a:pt x="15381" y="4970"/>
                    <a:pt x="15138" y="4383"/>
                  </a:cubicBezTo>
                  <a:cubicBezTo>
                    <a:pt x="14897" y="3796"/>
                    <a:pt x="14737" y="3403"/>
                    <a:pt x="14737" y="3403"/>
                  </a:cubicBezTo>
                  <a:lnTo>
                    <a:pt x="13453" y="4197"/>
                  </a:lnTo>
                  <a:cubicBezTo>
                    <a:pt x="13453" y="4197"/>
                    <a:pt x="13618" y="4600"/>
                    <a:pt x="13865" y="5205"/>
                  </a:cubicBezTo>
                  <a:cubicBezTo>
                    <a:pt x="14116" y="5808"/>
                    <a:pt x="14421" y="6631"/>
                    <a:pt x="14798" y="7406"/>
                  </a:cubicBezTo>
                  <a:cubicBezTo>
                    <a:pt x="15164" y="8188"/>
                    <a:pt x="15507" y="8987"/>
                    <a:pt x="15792" y="9566"/>
                  </a:cubicBezTo>
                  <a:cubicBezTo>
                    <a:pt x="16085" y="10138"/>
                    <a:pt x="16281" y="10519"/>
                    <a:pt x="16281" y="10519"/>
                  </a:cubicBezTo>
                  <a:cubicBezTo>
                    <a:pt x="16281" y="10519"/>
                    <a:pt x="17487" y="9552"/>
                    <a:pt x="17487" y="9552"/>
                  </a:cubicBezTo>
                  <a:close/>
                  <a:moveTo>
                    <a:pt x="15359" y="11259"/>
                  </a:moveTo>
                  <a:cubicBezTo>
                    <a:pt x="15359" y="11259"/>
                    <a:pt x="15159" y="10869"/>
                    <a:pt x="14860" y="10285"/>
                  </a:cubicBezTo>
                  <a:cubicBezTo>
                    <a:pt x="14569" y="9694"/>
                    <a:pt x="14218" y="8879"/>
                    <a:pt x="13845" y="8079"/>
                  </a:cubicBezTo>
                  <a:cubicBezTo>
                    <a:pt x="13460" y="7288"/>
                    <a:pt x="13148" y="6449"/>
                    <a:pt x="12892" y="5833"/>
                  </a:cubicBezTo>
                  <a:cubicBezTo>
                    <a:pt x="12640" y="5215"/>
                    <a:pt x="12472" y="4803"/>
                    <a:pt x="12472" y="4803"/>
                  </a:cubicBezTo>
                  <a:lnTo>
                    <a:pt x="11189" y="5596"/>
                  </a:lnTo>
                  <a:cubicBezTo>
                    <a:pt x="11189" y="5596"/>
                    <a:pt x="11362" y="6019"/>
                    <a:pt x="11621" y="6654"/>
                  </a:cubicBezTo>
                  <a:cubicBezTo>
                    <a:pt x="11883" y="7286"/>
                    <a:pt x="12205" y="8148"/>
                    <a:pt x="12599" y="8961"/>
                  </a:cubicBezTo>
                  <a:cubicBezTo>
                    <a:pt x="12982" y="9781"/>
                    <a:pt x="13342" y="10618"/>
                    <a:pt x="13642" y="11224"/>
                  </a:cubicBezTo>
                  <a:cubicBezTo>
                    <a:pt x="13948" y="11825"/>
                    <a:pt x="14153" y="12226"/>
                    <a:pt x="14153" y="12226"/>
                  </a:cubicBezTo>
                  <a:cubicBezTo>
                    <a:pt x="14153" y="12226"/>
                    <a:pt x="15359" y="11259"/>
                    <a:pt x="15359" y="11259"/>
                  </a:cubicBezTo>
                  <a:close/>
                  <a:moveTo>
                    <a:pt x="13232" y="12964"/>
                  </a:moveTo>
                  <a:cubicBezTo>
                    <a:pt x="13232" y="12964"/>
                    <a:pt x="13023" y="12556"/>
                    <a:pt x="12710" y="11943"/>
                  </a:cubicBezTo>
                  <a:cubicBezTo>
                    <a:pt x="12405" y="11325"/>
                    <a:pt x="12036" y="10472"/>
                    <a:pt x="11647" y="9634"/>
                  </a:cubicBezTo>
                  <a:cubicBezTo>
                    <a:pt x="11245" y="8805"/>
                    <a:pt x="10916" y="7926"/>
                    <a:pt x="10649" y="7281"/>
                  </a:cubicBezTo>
                  <a:cubicBezTo>
                    <a:pt x="10385" y="6634"/>
                    <a:pt x="10208" y="6202"/>
                    <a:pt x="10208" y="6202"/>
                  </a:cubicBezTo>
                  <a:lnTo>
                    <a:pt x="8925" y="6996"/>
                  </a:lnTo>
                  <a:cubicBezTo>
                    <a:pt x="8925" y="6996"/>
                    <a:pt x="9105" y="7438"/>
                    <a:pt x="9376" y="8102"/>
                  </a:cubicBezTo>
                  <a:cubicBezTo>
                    <a:pt x="9650" y="8763"/>
                    <a:pt x="9988" y="9665"/>
                    <a:pt x="10400" y="10516"/>
                  </a:cubicBezTo>
                  <a:cubicBezTo>
                    <a:pt x="10800" y="11375"/>
                    <a:pt x="11178" y="12250"/>
                    <a:pt x="11491" y="12884"/>
                  </a:cubicBezTo>
                  <a:cubicBezTo>
                    <a:pt x="11812" y="13513"/>
                    <a:pt x="12026" y="13931"/>
                    <a:pt x="12026" y="13931"/>
                  </a:cubicBezTo>
                  <a:cubicBezTo>
                    <a:pt x="12026" y="13931"/>
                    <a:pt x="13232" y="12964"/>
                    <a:pt x="13232" y="12964"/>
                  </a:cubicBezTo>
                  <a:close/>
                  <a:moveTo>
                    <a:pt x="11103" y="14671"/>
                  </a:moveTo>
                  <a:cubicBezTo>
                    <a:pt x="11103" y="14671"/>
                    <a:pt x="10885" y="14244"/>
                    <a:pt x="10559" y="13603"/>
                  </a:cubicBezTo>
                  <a:cubicBezTo>
                    <a:pt x="10240" y="12957"/>
                    <a:pt x="9854" y="12065"/>
                    <a:pt x="9447" y="11189"/>
                  </a:cubicBezTo>
                  <a:cubicBezTo>
                    <a:pt x="9028" y="10322"/>
                    <a:pt x="8683" y="9404"/>
                    <a:pt x="8403" y="8730"/>
                  </a:cubicBezTo>
                  <a:cubicBezTo>
                    <a:pt x="8128" y="8053"/>
                    <a:pt x="7943" y="7602"/>
                    <a:pt x="7943" y="7602"/>
                  </a:cubicBezTo>
                  <a:lnTo>
                    <a:pt x="6661" y="8395"/>
                  </a:lnTo>
                  <a:cubicBezTo>
                    <a:pt x="6661" y="8395"/>
                    <a:pt x="6849" y="8856"/>
                    <a:pt x="7132" y="9550"/>
                  </a:cubicBezTo>
                  <a:cubicBezTo>
                    <a:pt x="7418" y="10241"/>
                    <a:pt x="7772" y="11182"/>
                    <a:pt x="8201" y="12071"/>
                  </a:cubicBezTo>
                  <a:cubicBezTo>
                    <a:pt x="8617" y="12968"/>
                    <a:pt x="9014" y="13881"/>
                    <a:pt x="9340" y="14543"/>
                  </a:cubicBezTo>
                  <a:cubicBezTo>
                    <a:pt x="9675" y="15200"/>
                    <a:pt x="9898" y="15637"/>
                    <a:pt x="9898" y="15637"/>
                  </a:cubicBezTo>
                  <a:cubicBezTo>
                    <a:pt x="9898" y="15637"/>
                    <a:pt x="11103" y="14671"/>
                    <a:pt x="11103" y="14671"/>
                  </a:cubicBezTo>
                  <a:close/>
                  <a:moveTo>
                    <a:pt x="8977" y="16376"/>
                  </a:moveTo>
                  <a:cubicBezTo>
                    <a:pt x="8977" y="16376"/>
                    <a:pt x="8750" y="15931"/>
                    <a:pt x="8409" y="15262"/>
                  </a:cubicBezTo>
                  <a:cubicBezTo>
                    <a:pt x="8077" y="14587"/>
                    <a:pt x="7672" y="13658"/>
                    <a:pt x="7249" y="12744"/>
                  </a:cubicBezTo>
                  <a:cubicBezTo>
                    <a:pt x="6812" y="11839"/>
                    <a:pt x="6451" y="10882"/>
                    <a:pt x="6160" y="10178"/>
                  </a:cubicBezTo>
                  <a:cubicBezTo>
                    <a:pt x="5872" y="9471"/>
                    <a:pt x="5680" y="9000"/>
                    <a:pt x="5680" y="9000"/>
                  </a:cubicBezTo>
                  <a:lnTo>
                    <a:pt x="4397" y="9793"/>
                  </a:lnTo>
                  <a:cubicBezTo>
                    <a:pt x="4397" y="9793"/>
                    <a:pt x="4593" y="10276"/>
                    <a:pt x="4887" y="10998"/>
                  </a:cubicBezTo>
                  <a:cubicBezTo>
                    <a:pt x="5185" y="11719"/>
                    <a:pt x="5556" y="12698"/>
                    <a:pt x="6002" y="13625"/>
                  </a:cubicBezTo>
                  <a:cubicBezTo>
                    <a:pt x="6435" y="14562"/>
                    <a:pt x="6850" y="15512"/>
                    <a:pt x="7190" y="16203"/>
                  </a:cubicBezTo>
                  <a:cubicBezTo>
                    <a:pt x="7538" y="16887"/>
                    <a:pt x="7771" y="17343"/>
                    <a:pt x="7771" y="17343"/>
                  </a:cubicBezTo>
                  <a:cubicBezTo>
                    <a:pt x="7771" y="17343"/>
                    <a:pt x="8977" y="16376"/>
                    <a:pt x="8977" y="16376"/>
                  </a:cubicBezTo>
                  <a:close/>
                  <a:moveTo>
                    <a:pt x="6849" y="18082"/>
                  </a:moveTo>
                  <a:cubicBezTo>
                    <a:pt x="6849" y="18082"/>
                    <a:pt x="6612" y="17618"/>
                    <a:pt x="6257" y="16922"/>
                  </a:cubicBezTo>
                  <a:cubicBezTo>
                    <a:pt x="5912" y="16220"/>
                    <a:pt x="5489" y="15253"/>
                    <a:pt x="5049" y="14300"/>
                  </a:cubicBezTo>
                  <a:cubicBezTo>
                    <a:pt x="4595" y="13356"/>
                    <a:pt x="4217" y="12360"/>
                    <a:pt x="3914" y="11627"/>
                  </a:cubicBezTo>
                  <a:cubicBezTo>
                    <a:pt x="3615" y="10891"/>
                    <a:pt x="3415" y="10399"/>
                    <a:pt x="3415" y="10399"/>
                  </a:cubicBezTo>
                  <a:lnTo>
                    <a:pt x="2132" y="11192"/>
                  </a:lnTo>
                  <a:cubicBezTo>
                    <a:pt x="2132" y="11192"/>
                    <a:pt x="2336" y="11695"/>
                    <a:pt x="2643" y="12447"/>
                  </a:cubicBezTo>
                  <a:cubicBezTo>
                    <a:pt x="2953" y="13197"/>
                    <a:pt x="3340" y="14215"/>
                    <a:pt x="3803" y="15181"/>
                  </a:cubicBezTo>
                  <a:cubicBezTo>
                    <a:pt x="4253" y="16155"/>
                    <a:pt x="4685" y="17143"/>
                    <a:pt x="5039" y="17863"/>
                  </a:cubicBezTo>
                  <a:cubicBezTo>
                    <a:pt x="5401" y="18574"/>
                    <a:pt x="5643" y="19049"/>
                    <a:pt x="5643" y="19049"/>
                  </a:cubicBezTo>
                  <a:cubicBezTo>
                    <a:pt x="5643" y="19049"/>
                    <a:pt x="6849" y="18082"/>
                    <a:pt x="6849" y="18082"/>
                  </a:cubicBezTo>
                  <a:close/>
                  <a:moveTo>
                    <a:pt x="21600" y="7588"/>
                  </a:moveTo>
                  <a:lnTo>
                    <a:pt x="4844" y="21600"/>
                  </a:lnTo>
                  <a:cubicBezTo>
                    <a:pt x="4844" y="21600"/>
                    <a:pt x="3828" y="20583"/>
                    <a:pt x="2811" y="19566"/>
                  </a:cubicBezTo>
                  <a:cubicBezTo>
                    <a:pt x="1819" y="18511"/>
                    <a:pt x="838" y="17396"/>
                    <a:pt x="838" y="17396"/>
                  </a:cubicBezTo>
                  <a:cubicBezTo>
                    <a:pt x="838" y="17396"/>
                    <a:pt x="770" y="16980"/>
                    <a:pt x="667" y="16355"/>
                  </a:cubicBezTo>
                  <a:cubicBezTo>
                    <a:pt x="566" y="15731"/>
                    <a:pt x="472" y="14880"/>
                    <a:pt x="364" y="14047"/>
                  </a:cubicBezTo>
                  <a:cubicBezTo>
                    <a:pt x="264" y="13216"/>
                    <a:pt x="163" y="12386"/>
                    <a:pt x="88" y="11764"/>
                  </a:cubicBezTo>
                  <a:cubicBezTo>
                    <a:pt x="35" y="11135"/>
                    <a:pt x="0" y="10717"/>
                    <a:pt x="0" y="10717"/>
                  </a:cubicBezTo>
                  <a:lnTo>
                    <a:pt x="18223" y="0"/>
                  </a:lnTo>
                  <a:cubicBezTo>
                    <a:pt x="18223" y="0"/>
                    <a:pt x="18267" y="124"/>
                    <a:pt x="18344" y="341"/>
                  </a:cubicBezTo>
                  <a:cubicBezTo>
                    <a:pt x="18414" y="563"/>
                    <a:pt x="18539" y="864"/>
                    <a:pt x="18690" y="1225"/>
                  </a:cubicBezTo>
                  <a:cubicBezTo>
                    <a:pt x="18837" y="1588"/>
                    <a:pt x="19010" y="2011"/>
                    <a:pt x="19194" y="2465"/>
                  </a:cubicBezTo>
                  <a:cubicBezTo>
                    <a:pt x="19286" y="2693"/>
                    <a:pt x="19380" y="2929"/>
                    <a:pt x="19475" y="3168"/>
                  </a:cubicBezTo>
                  <a:cubicBezTo>
                    <a:pt x="19582" y="3399"/>
                    <a:pt x="19691" y="3633"/>
                    <a:pt x="19800" y="3869"/>
                  </a:cubicBezTo>
                  <a:cubicBezTo>
                    <a:pt x="20235" y="4810"/>
                    <a:pt x="20646" y="5768"/>
                    <a:pt x="21018" y="6440"/>
                  </a:cubicBezTo>
                  <a:cubicBezTo>
                    <a:pt x="21367" y="7129"/>
                    <a:pt x="21600" y="7588"/>
                    <a:pt x="21600" y="75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9" name="Shape 10857">
              <a:extLst>
                <a:ext uri="{FF2B5EF4-FFF2-40B4-BE49-F238E27FC236}">
                  <a16:creationId xmlns:a16="http://schemas.microsoft.com/office/drawing/2014/main" xmlns="" id="{1C181DB3-A3B4-427A-9997-B516098A08DD}"/>
                </a:ext>
              </a:extLst>
            </p:cNvPr>
            <p:cNvSpPr/>
            <p:nvPr/>
          </p:nvSpPr>
          <p:spPr>
            <a:xfrm>
              <a:off x="20449" y="5173603"/>
              <a:ext cx="1787567" cy="646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0" y="7186"/>
                  </a:moveTo>
                  <a:lnTo>
                    <a:pt x="17925" y="3796"/>
                  </a:lnTo>
                  <a:lnTo>
                    <a:pt x="15885" y="4923"/>
                  </a:lnTo>
                  <a:lnTo>
                    <a:pt x="16175" y="8518"/>
                  </a:lnTo>
                  <a:cubicBezTo>
                    <a:pt x="16175" y="8518"/>
                    <a:pt x="18200" y="7186"/>
                    <a:pt x="18200" y="7186"/>
                  </a:cubicBezTo>
                  <a:close/>
                  <a:moveTo>
                    <a:pt x="15282" y="9104"/>
                  </a:moveTo>
                  <a:lnTo>
                    <a:pt x="14984" y="5419"/>
                  </a:lnTo>
                  <a:lnTo>
                    <a:pt x="12943" y="6540"/>
                  </a:lnTo>
                  <a:cubicBezTo>
                    <a:pt x="12943" y="6540"/>
                    <a:pt x="12958" y="6786"/>
                    <a:pt x="12990" y="7150"/>
                  </a:cubicBezTo>
                  <a:cubicBezTo>
                    <a:pt x="13020" y="7515"/>
                    <a:pt x="13059" y="8001"/>
                    <a:pt x="13099" y="8487"/>
                  </a:cubicBezTo>
                  <a:cubicBezTo>
                    <a:pt x="13178" y="9460"/>
                    <a:pt x="13257" y="10432"/>
                    <a:pt x="13257" y="10432"/>
                  </a:cubicBezTo>
                  <a:cubicBezTo>
                    <a:pt x="13257" y="10432"/>
                    <a:pt x="15282" y="9104"/>
                    <a:pt x="15282" y="9104"/>
                  </a:cubicBezTo>
                  <a:close/>
                  <a:moveTo>
                    <a:pt x="12363" y="11017"/>
                  </a:moveTo>
                  <a:cubicBezTo>
                    <a:pt x="12363" y="11017"/>
                    <a:pt x="12283" y="10022"/>
                    <a:pt x="12202" y="9027"/>
                  </a:cubicBezTo>
                  <a:cubicBezTo>
                    <a:pt x="12161" y="8529"/>
                    <a:pt x="12120" y="8032"/>
                    <a:pt x="12090" y="7659"/>
                  </a:cubicBezTo>
                  <a:cubicBezTo>
                    <a:pt x="12057" y="7288"/>
                    <a:pt x="12043" y="7036"/>
                    <a:pt x="12043" y="7036"/>
                  </a:cubicBezTo>
                  <a:lnTo>
                    <a:pt x="10002" y="8154"/>
                  </a:lnTo>
                  <a:cubicBezTo>
                    <a:pt x="10002" y="8154"/>
                    <a:pt x="10016" y="8419"/>
                    <a:pt x="10051" y="8810"/>
                  </a:cubicBezTo>
                  <a:cubicBezTo>
                    <a:pt x="10083" y="9203"/>
                    <a:pt x="10125" y="9725"/>
                    <a:pt x="10168" y="10249"/>
                  </a:cubicBezTo>
                  <a:cubicBezTo>
                    <a:pt x="10253" y="11295"/>
                    <a:pt x="10338" y="12341"/>
                    <a:pt x="10338" y="12341"/>
                  </a:cubicBezTo>
                  <a:cubicBezTo>
                    <a:pt x="10338" y="12341"/>
                    <a:pt x="12363" y="11017"/>
                    <a:pt x="12363" y="11017"/>
                  </a:cubicBezTo>
                  <a:close/>
                  <a:moveTo>
                    <a:pt x="9444" y="12925"/>
                  </a:moveTo>
                  <a:cubicBezTo>
                    <a:pt x="9444" y="12925"/>
                    <a:pt x="9358" y="11856"/>
                    <a:pt x="9270" y="10787"/>
                  </a:cubicBezTo>
                  <a:cubicBezTo>
                    <a:pt x="9227" y="10253"/>
                    <a:pt x="9183" y="9719"/>
                    <a:pt x="9151" y="9317"/>
                  </a:cubicBezTo>
                  <a:cubicBezTo>
                    <a:pt x="9116" y="8918"/>
                    <a:pt x="9101" y="8647"/>
                    <a:pt x="9101" y="8647"/>
                  </a:cubicBezTo>
                  <a:lnTo>
                    <a:pt x="7059" y="9763"/>
                  </a:lnTo>
                  <a:cubicBezTo>
                    <a:pt x="7059" y="9763"/>
                    <a:pt x="7075" y="10047"/>
                    <a:pt x="7111" y="10466"/>
                  </a:cubicBezTo>
                  <a:cubicBezTo>
                    <a:pt x="7145" y="10886"/>
                    <a:pt x="7191" y="11446"/>
                    <a:pt x="7236" y="12006"/>
                  </a:cubicBezTo>
                  <a:cubicBezTo>
                    <a:pt x="7328" y="13127"/>
                    <a:pt x="7419" y="14246"/>
                    <a:pt x="7419" y="14246"/>
                  </a:cubicBezTo>
                  <a:cubicBezTo>
                    <a:pt x="7419" y="14246"/>
                    <a:pt x="9444" y="12925"/>
                    <a:pt x="9444" y="12925"/>
                  </a:cubicBezTo>
                  <a:close/>
                  <a:moveTo>
                    <a:pt x="6525" y="14828"/>
                  </a:moveTo>
                  <a:cubicBezTo>
                    <a:pt x="6525" y="14828"/>
                    <a:pt x="6432" y="13686"/>
                    <a:pt x="6339" y="12543"/>
                  </a:cubicBezTo>
                  <a:cubicBezTo>
                    <a:pt x="6292" y="11971"/>
                    <a:pt x="6246" y="11401"/>
                    <a:pt x="6211" y="10972"/>
                  </a:cubicBezTo>
                  <a:cubicBezTo>
                    <a:pt x="6174" y="10546"/>
                    <a:pt x="6159" y="10254"/>
                    <a:pt x="6159" y="10254"/>
                  </a:cubicBezTo>
                  <a:lnTo>
                    <a:pt x="4117" y="11367"/>
                  </a:lnTo>
                  <a:cubicBezTo>
                    <a:pt x="4117" y="11367"/>
                    <a:pt x="4133" y="11669"/>
                    <a:pt x="4171" y="12116"/>
                  </a:cubicBezTo>
                  <a:cubicBezTo>
                    <a:pt x="4208" y="12564"/>
                    <a:pt x="4256" y="13161"/>
                    <a:pt x="4305" y="13758"/>
                  </a:cubicBezTo>
                  <a:cubicBezTo>
                    <a:pt x="4402" y="14951"/>
                    <a:pt x="4500" y="16144"/>
                    <a:pt x="4500" y="16144"/>
                  </a:cubicBezTo>
                  <a:cubicBezTo>
                    <a:pt x="4500" y="16144"/>
                    <a:pt x="6525" y="14828"/>
                    <a:pt x="6525" y="14828"/>
                  </a:cubicBezTo>
                  <a:close/>
                  <a:moveTo>
                    <a:pt x="3606" y="16726"/>
                  </a:moveTo>
                  <a:cubicBezTo>
                    <a:pt x="3606" y="16726"/>
                    <a:pt x="3507" y="15509"/>
                    <a:pt x="3407" y="14293"/>
                  </a:cubicBezTo>
                  <a:cubicBezTo>
                    <a:pt x="3358" y="13684"/>
                    <a:pt x="3308" y="13077"/>
                    <a:pt x="3271" y="12619"/>
                  </a:cubicBezTo>
                  <a:cubicBezTo>
                    <a:pt x="3232" y="12165"/>
                    <a:pt x="3216" y="11856"/>
                    <a:pt x="3216" y="11856"/>
                  </a:cubicBezTo>
                  <a:lnTo>
                    <a:pt x="1174" y="12965"/>
                  </a:lnTo>
                  <a:cubicBezTo>
                    <a:pt x="1174" y="12965"/>
                    <a:pt x="1191" y="13287"/>
                    <a:pt x="1231" y="13762"/>
                  </a:cubicBezTo>
                  <a:cubicBezTo>
                    <a:pt x="1270" y="14237"/>
                    <a:pt x="1321" y="14871"/>
                    <a:pt x="1372" y="15505"/>
                  </a:cubicBezTo>
                  <a:cubicBezTo>
                    <a:pt x="1476" y="16772"/>
                    <a:pt x="1579" y="18040"/>
                    <a:pt x="1579" y="18040"/>
                  </a:cubicBezTo>
                  <a:cubicBezTo>
                    <a:pt x="1579" y="18040"/>
                    <a:pt x="3606" y="16726"/>
                    <a:pt x="3606" y="16726"/>
                  </a:cubicBezTo>
                  <a:close/>
                  <a:moveTo>
                    <a:pt x="21600" y="6788"/>
                  </a:moveTo>
                  <a:lnTo>
                    <a:pt x="880" y="21600"/>
                  </a:lnTo>
                  <a:cubicBezTo>
                    <a:pt x="880" y="21600"/>
                    <a:pt x="806" y="20896"/>
                    <a:pt x="722" y="19821"/>
                  </a:cubicBezTo>
                  <a:cubicBezTo>
                    <a:pt x="634" y="18748"/>
                    <a:pt x="517" y="17319"/>
                    <a:pt x="400" y="15889"/>
                  </a:cubicBezTo>
                  <a:cubicBezTo>
                    <a:pt x="343" y="15174"/>
                    <a:pt x="286" y="14457"/>
                    <a:pt x="232" y="13786"/>
                  </a:cubicBezTo>
                  <a:cubicBezTo>
                    <a:pt x="189" y="13110"/>
                    <a:pt x="149" y="12479"/>
                    <a:pt x="114" y="11938"/>
                  </a:cubicBezTo>
                  <a:cubicBezTo>
                    <a:pt x="46" y="10856"/>
                    <a:pt x="0" y="10133"/>
                    <a:pt x="0" y="10133"/>
                  </a:cubicBezTo>
                  <a:lnTo>
                    <a:pt x="21064" y="0"/>
                  </a:lnTo>
                  <a:cubicBezTo>
                    <a:pt x="21064" y="0"/>
                    <a:pt x="21092" y="428"/>
                    <a:pt x="21132" y="1070"/>
                  </a:cubicBezTo>
                  <a:cubicBezTo>
                    <a:pt x="21154" y="1391"/>
                    <a:pt x="21173" y="1769"/>
                    <a:pt x="21203" y="2167"/>
                  </a:cubicBezTo>
                  <a:cubicBezTo>
                    <a:pt x="21237" y="2564"/>
                    <a:pt x="21273" y="2986"/>
                    <a:pt x="21310" y="3409"/>
                  </a:cubicBezTo>
                  <a:cubicBezTo>
                    <a:pt x="21380" y="4256"/>
                    <a:pt x="21449" y="5101"/>
                    <a:pt x="21502" y="5737"/>
                  </a:cubicBezTo>
                  <a:cubicBezTo>
                    <a:pt x="21548" y="6377"/>
                    <a:pt x="21600" y="6788"/>
                    <a:pt x="21600" y="67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0" name="Shape 10858">
              <a:extLst>
                <a:ext uri="{FF2B5EF4-FFF2-40B4-BE49-F238E27FC236}">
                  <a16:creationId xmlns:a16="http://schemas.microsoft.com/office/drawing/2014/main" xmlns="" id="{B1BDD958-52B3-48A0-8D55-9C8153E3CB20}"/>
                </a:ext>
              </a:extLst>
            </p:cNvPr>
            <p:cNvSpPr/>
            <p:nvPr/>
          </p:nvSpPr>
          <p:spPr>
            <a:xfrm>
              <a:off x="480552" y="6216503"/>
              <a:ext cx="2034724" cy="1527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45" y="17626"/>
                  </a:moveTo>
                  <a:cubicBezTo>
                    <a:pt x="8145" y="17626"/>
                    <a:pt x="8233" y="17757"/>
                    <a:pt x="8365" y="17954"/>
                  </a:cubicBezTo>
                  <a:cubicBezTo>
                    <a:pt x="8504" y="18143"/>
                    <a:pt x="8687" y="18395"/>
                    <a:pt x="8871" y="18648"/>
                  </a:cubicBezTo>
                  <a:cubicBezTo>
                    <a:pt x="9240" y="19151"/>
                    <a:pt x="9609" y="19654"/>
                    <a:pt x="9609" y="19654"/>
                  </a:cubicBezTo>
                  <a:lnTo>
                    <a:pt x="10919" y="17891"/>
                  </a:lnTo>
                  <a:cubicBezTo>
                    <a:pt x="10919" y="17891"/>
                    <a:pt x="10566" y="17409"/>
                    <a:pt x="10213" y="16927"/>
                  </a:cubicBezTo>
                  <a:cubicBezTo>
                    <a:pt x="10036" y="16687"/>
                    <a:pt x="9860" y="16446"/>
                    <a:pt x="9727" y="16264"/>
                  </a:cubicBezTo>
                  <a:cubicBezTo>
                    <a:pt x="9601" y="16075"/>
                    <a:pt x="9517" y="15950"/>
                    <a:pt x="9517" y="15950"/>
                  </a:cubicBezTo>
                  <a:cubicBezTo>
                    <a:pt x="9517" y="15950"/>
                    <a:pt x="8145" y="17626"/>
                    <a:pt x="8145" y="17626"/>
                  </a:cubicBezTo>
                  <a:close/>
                  <a:moveTo>
                    <a:pt x="10257" y="15048"/>
                  </a:moveTo>
                  <a:cubicBezTo>
                    <a:pt x="10257" y="15048"/>
                    <a:pt x="10339" y="15171"/>
                    <a:pt x="10462" y="15355"/>
                  </a:cubicBezTo>
                  <a:cubicBezTo>
                    <a:pt x="10591" y="15531"/>
                    <a:pt x="10763" y="15767"/>
                    <a:pt x="10935" y="16003"/>
                  </a:cubicBezTo>
                  <a:cubicBezTo>
                    <a:pt x="11280" y="16473"/>
                    <a:pt x="11625" y="16943"/>
                    <a:pt x="11625" y="16943"/>
                  </a:cubicBezTo>
                  <a:lnTo>
                    <a:pt x="12938" y="15183"/>
                  </a:lnTo>
                  <a:cubicBezTo>
                    <a:pt x="12938" y="15183"/>
                    <a:pt x="12608" y="14735"/>
                    <a:pt x="12279" y="14286"/>
                  </a:cubicBezTo>
                  <a:cubicBezTo>
                    <a:pt x="12114" y="14061"/>
                    <a:pt x="11950" y="13836"/>
                    <a:pt x="11826" y="13667"/>
                  </a:cubicBezTo>
                  <a:cubicBezTo>
                    <a:pt x="11709" y="13491"/>
                    <a:pt x="11631" y="13374"/>
                    <a:pt x="11631" y="13374"/>
                  </a:cubicBezTo>
                  <a:cubicBezTo>
                    <a:pt x="11631" y="13374"/>
                    <a:pt x="10257" y="15048"/>
                    <a:pt x="10257" y="15048"/>
                  </a:cubicBezTo>
                  <a:close/>
                  <a:moveTo>
                    <a:pt x="12372" y="12473"/>
                  </a:moveTo>
                  <a:cubicBezTo>
                    <a:pt x="12372" y="12473"/>
                    <a:pt x="12448" y="12588"/>
                    <a:pt x="12562" y="12759"/>
                  </a:cubicBezTo>
                  <a:cubicBezTo>
                    <a:pt x="12682" y="12923"/>
                    <a:pt x="12842" y="13143"/>
                    <a:pt x="13003" y="13362"/>
                  </a:cubicBezTo>
                  <a:cubicBezTo>
                    <a:pt x="13324" y="13799"/>
                    <a:pt x="13645" y="14237"/>
                    <a:pt x="13645" y="14237"/>
                  </a:cubicBezTo>
                  <a:lnTo>
                    <a:pt x="14959" y="12481"/>
                  </a:lnTo>
                  <a:cubicBezTo>
                    <a:pt x="14959" y="12481"/>
                    <a:pt x="14653" y="12064"/>
                    <a:pt x="14348" y="11648"/>
                  </a:cubicBezTo>
                  <a:cubicBezTo>
                    <a:pt x="14195" y="11440"/>
                    <a:pt x="14039" y="11235"/>
                    <a:pt x="13929" y="11075"/>
                  </a:cubicBezTo>
                  <a:cubicBezTo>
                    <a:pt x="13820" y="10911"/>
                    <a:pt x="13747" y="10803"/>
                    <a:pt x="13747" y="10803"/>
                  </a:cubicBezTo>
                  <a:cubicBezTo>
                    <a:pt x="13747" y="10803"/>
                    <a:pt x="12372" y="12473"/>
                    <a:pt x="12372" y="12473"/>
                  </a:cubicBezTo>
                  <a:close/>
                  <a:moveTo>
                    <a:pt x="14489" y="9903"/>
                  </a:moveTo>
                  <a:cubicBezTo>
                    <a:pt x="14489" y="9903"/>
                    <a:pt x="14560" y="10009"/>
                    <a:pt x="14665" y="10168"/>
                  </a:cubicBezTo>
                  <a:cubicBezTo>
                    <a:pt x="14772" y="10325"/>
                    <a:pt x="14925" y="10522"/>
                    <a:pt x="15073" y="10726"/>
                  </a:cubicBezTo>
                  <a:cubicBezTo>
                    <a:pt x="15370" y="11131"/>
                    <a:pt x="15667" y="11534"/>
                    <a:pt x="15667" y="11534"/>
                  </a:cubicBezTo>
                  <a:lnTo>
                    <a:pt x="16983" y="9781"/>
                  </a:lnTo>
                  <a:cubicBezTo>
                    <a:pt x="16983" y="9781"/>
                    <a:pt x="16702" y="9398"/>
                    <a:pt x="16420" y="9015"/>
                  </a:cubicBezTo>
                  <a:cubicBezTo>
                    <a:pt x="16280" y="8823"/>
                    <a:pt x="16134" y="8638"/>
                    <a:pt x="16034" y="8486"/>
                  </a:cubicBezTo>
                  <a:cubicBezTo>
                    <a:pt x="15934" y="8336"/>
                    <a:pt x="15867" y="8236"/>
                    <a:pt x="15867" y="8236"/>
                  </a:cubicBezTo>
                  <a:cubicBezTo>
                    <a:pt x="15867" y="8236"/>
                    <a:pt x="14489" y="9903"/>
                    <a:pt x="14489" y="9903"/>
                  </a:cubicBezTo>
                  <a:close/>
                  <a:moveTo>
                    <a:pt x="16610" y="7338"/>
                  </a:moveTo>
                  <a:cubicBezTo>
                    <a:pt x="16610" y="7338"/>
                    <a:pt x="16865" y="7731"/>
                    <a:pt x="17146" y="8094"/>
                  </a:cubicBezTo>
                  <a:cubicBezTo>
                    <a:pt x="17420" y="8466"/>
                    <a:pt x="17693" y="8837"/>
                    <a:pt x="17693" y="8837"/>
                  </a:cubicBezTo>
                  <a:lnTo>
                    <a:pt x="19011" y="7086"/>
                  </a:lnTo>
                  <a:cubicBezTo>
                    <a:pt x="19011" y="7086"/>
                    <a:pt x="18753" y="6736"/>
                    <a:pt x="18495" y="6386"/>
                  </a:cubicBezTo>
                  <a:cubicBezTo>
                    <a:pt x="18230" y="6046"/>
                    <a:pt x="17990" y="5673"/>
                    <a:pt x="17989" y="5673"/>
                  </a:cubicBezTo>
                  <a:cubicBezTo>
                    <a:pt x="17989" y="5673"/>
                    <a:pt x="16610" y="7338"/>
                    <a:pt x="16610" y="7338"/>
                  </a:cubicBezTo>
                  <a:close/>
                  <a:moveTo>
                    <a:pt x="7344" y="16423"/>
                  </a:moveTo>
                  <a:lnTo>
                    <a:pt x="8750" y="14798"/>
                  </a:lnTo>
                  <a:cubicBezTo>
                    <a:pt x="8750" y="14798"/>
                    <a:pt x="8406" y="14302"/>
                    <a:pt x="8096" y="13769"/>
                  </a:cubicBezTo>
                  <a:cubicBezTo>
                    <a:pt x="7778" y="13245"/>
                    <a:pt x="7461" y="12719"/>
                    <a:pt x="7461" y="12719"/>
                  </a:cubicBezTo>
                  <a:lnTo>
                    <a:pt x="5998" y="14253"/>
                  </a:lnTo>
                  <a:cubicBezTo>
                    <a:pt x="5998" y="14253"/>
                    <a:pt x="6329" y="14802"/>
                    <a:pt x="6661" y="15350"/>
                  </a:cubicBezTo>
                  <a:cubicBezTo>
                    <a:pt x="6826" y="15625"/>
                    <a:pt x="6991" y="15900"/>
                    <a:pt x="7126" y="16094"/>
                  </a:cubicBezTo>
                  <a:cubicBezTo>
                    <a:pt x="7257" y="16292"/>
                    <a:pt x="7344" y="16423"/>
                    <a:pt x="7344" y="16423"/>
                  </a:cubicBezTo>
                  <a:close/>
                  <a:moveTo>
                    <a:pt x="8249" y="11894"/>
                  </a:moveTo>
                  <a:cubicBezTo>
                    <a:pt x="8249" y="11894"/>
                    <a:pt x="8559" y="12406"/>
                    <a:pt x="8869" y="12919"/>
                  </a:cubicBezTo>
                  <a:cubicBezTo>
                    <a:pt x="9172" y="13439"/>
                    <a:pt x="9508" y="13923"/>
                    <a:pt x="9508" y="13923"/>
                  </a:cubicBezTo>
                  <a:lnTo>
                    <a:pt x="10915" y="12301"/>
                  </a:lnTo>
                  <a:cubicBezTo>
                    <a:pt x="10915" y="12301"/>
                    <a:pt x="10595" y="11839"/>
                    <a:pt x="10306" y="11342"/>
                  </a:cubicBezTo>
                  <a:cubicBezTo>
                    <a:pt x="10010" y="10853"/>
                    <a:pt x="9714" y="10363"/>
                    <a:pt x="9714" y="10363"/>
                  </a:cubicBezTo>
                  <a:cubicBezTo>
                    <a:pt x="9714" y="10363"/>
                    <a:pt x="8249" y="11894"/>
                    <a:pt x="8249" y="11894"/>
                  </a:cubicBezTo>
                  <a:close/>
                  <a:moveTo>
                    <a:pt x="10503" y="9540"/>
                  </a:moveTo>
                  <a:cubicBezTo>
                    <a:pt x="10503" y="9540"/>
                    <a:pt x="10791" y="10016"/>
                    <a:pt x="11080" y="10493"/>
                  </a:cubicBezTo>
                  <a:cubicBezTo>
                    <a:pt x="11361" y="10978"/>
                    <a:pt x="11673" y="11428"/>
                    <a:pt x="11673" y="11428"/>
                  </a:cubicBezTo>
                  <a:lnTo>
                    <a:pt x="13083" y="9808"/>
                  </a:lnTo>
                  <a:cubicBezTo>
                    <a:pt x="13083" y="9808"/>
                    <a:pt x="12787" y="9380"/>
                    <a:pt x="12519" y="8919"/>
                  </a:cubicBezTo>
                  <a:cubicBezTo>
                    <a:pt x="12244" y="8466"/>
                    <a:pt x="11969" y="8013"/>
                    <a:pt x="11969" y="8013"/>
                  </a:cubicBezTo>
                  <a:cubicBezTo>
                    <a:pt x="11969" y="8013"/>
                    <a:pt x="10503" y="9540"/>
                    <a:pt x="10503" y="9540"/>
                  </a:cubicBezTo>
                  <a:close/>
                  <a:moveTo>
                    <a:pt x="12759" y="7191"/>
                  </a:moveTo>
                  <a:cubicBezTo>
                    <a:pt x="12759" y="7191"/>
                    <a:pt x="13027" y="7632"/>
                    <a:pt x="13294" y="8071"/>
                  </a:cubicBezTo>
                  <a:cubicBezTo>
                    <a:pt x="13554" y="8520"/>
                    <a:pt x="13843" y="8937"/>
                    <a:pt x="13843" y="8937"/>
                  </a:cubicBezTo>
                  <a:lnTo>
                    <a:pt x="15254" y="7321"/>
                  </a:lnTo>
                  <a:cubicBezTo>
                    <a:pt x="15254" y="7321"/>
                    <a:pt x="14981" y="6925"/>
                    <a:pt x="14735" y="6500"/>
                  </a:cubicBezTo>
                  <a:cubicBezTo>
                    <a:pt x="14481" y="6083"/>
                    <a:pt x="14227" y="5666"/>
                    <a:pt x="14227" y="5666"/>
                  </a:cubicBezTo>
                  <a:cubicBezTo>
                    <a:pt x="14227" y="5666"/>
                    <a:pt x="12759" y="7191"/>
                    <a:pt x="12759" y="7191"/>
                  </a:cubicBezTo>
                  <a:close/>
                  <a:moveTo>
                    <a:pt x="15018" y="4847"/>
                  </a:moveTo>
                  <a:cubicBezTo>
                    <a:pt x="15018" y="4847"/>
                    <a:pt x="15265" y="5251"/>
                    <a:pt x="15511" y="5655"/>
                  </a:cubicBezTo>
                  <a:cubicBezTo>
                    <a:pt x="15750" y="6068"/>
                    <a:pt x="16015" y="6451"/>
                    <a:pt x="16015" y="6451"/>
                  </a:cubicBezTo>
                  <a:lnTo>
                    <a:pt x="17428" y="4837"/>
                  </a:lnTo>
                  <a:cubicBezTo>
                    <a:pt x="17428" y="4837"/>
                    <a:pt x="17366" y="4746"/>
                    <a:pt x="17274" y="4609"/>
                  </a:cubicBezTo>
                  <a:cubicBezTo>
                    <a:pt x="17181" y="4472"/>
                    <a:pt x="17071" y="4276"/>
                    <a:pt x="16953" y="4087"/>
                  </a:cubicBezTo>
                  <a:cubicBezTo>
                    <a:pt x="16721" y="3706"/>
                    <a:pt x="16488" y="3325"/>
                    <a:pt x="16488" y="3325"/>
                  </a:cubicBezTo>
                  <a:cubicBezTo>
                    <a:pt x="16488" y="3325"/>
                    <a:pt x="15018" y="4847"/>
                    <a:pt x="15018" y="4847"/>
                  </a:cubicBezTo>
                  <a:close/>
                  <a:moveTo>
                    <a:pt x="21600" y="5088"/>
                  </a:moveTo>
                  <a:cubicBezTo>
                    <a:pt x="21600" y="5088"/>
                    <a:pt x="18666" y="9207"/>
                    <a:pt x="15732" y="13325"/>
                  </a:cubicBezTo>
                  <a:cubicBezTo>
                    <a:pt x="12813" y="17463"/>
                    <a:pt x="9894" y="21600"/>
                    <a:pt x="9894" y="21600"/>
                  </a:cubicBezTo>
                  <a:cubicBezTo>
                    <a:pt x="9894" y="21600"/>
                    <a:pt x="9741" y="21568"/>
                    <a:pt x="9473" y="21512"/>
                  </a:cubicBezTo>
                  <a:cubicBezTo>
                    <a:pt x="9206" y="21454"/>
                    <a:pt x="8812" y="21382"/>
                    <a:pt x="8360" y="21254"/>
                  </a:cubicBezTo>
                  <a:cubicBezTo>
                    <a:pt x="7453" y="21003"/>
                    <a:pt x="6195" y="20667"/>
                    <a:pt x="4969" y="20189"/>
                  </a:cubicBezTo>
                  <a:cubicBezTo>
                    <a:pt x="4355" y="19954"/>
                    <a:pt x="3715" y="19725"/>
                    <a:pt x="3142" y="19463"/>
                  </a:cubicBezTo>
                  <a:cubicBezTo>
                    <a:pt x="2565" y="19205"/>
                    <a:pt x="2021" y="18952"/>
                    <a:pt x="1552" y="18728"/>
                  </a:cubicBezTo>
                  <a:cubicBezTo>
                    <a:pt x="1080" y="18506"/>
                    <a:pt x="690" y="18307"/>
                    <a:pt x="424" y="18158"/>
                  </a:cubicBezTo>
                  <a:cubicBezTo>
                    <a:pt x="154" y="18011"/>
                    <a:pt x="0" y="17926"/>
                    <a:pt x="0" y="17926"/>
                  </a:cubicBezTo>
                  <a:cubicBezTo>
                    <a:pt x="0" y="17926"/>
                    <a:pt x="4568" y="13426"/>
                    <a:pt x="9135" y="8925"/>
                  </a:cubicBezTo>
                  <a:cubicBezTo>
                    <a:pt x="13724" y="4462"/>
                    <a:pt x="18313" y="0"/>
                    <a:pt x="18313" y="0"/>
                  </a:cubicBezTo>
                  <a:cubicBezTo>
                    <a:pt x="18313" y="0"/>
                    <a:pt x="18364" y="97"/>
                    <a:pt x="18441" y="243"/>
                  </a:cubicBezTo>
                  <a:cubicBezTo>
                    <a:pt x="18521" y="386"/>
                    <a:pt x="18616" y="588"/>
                    <a:pt x="18728" y="773"/>
                  </a:cubicBezTo>
                  <a:cubicBezTo>
                    <a:pt x="18949" y="1146"/>
                    <a:pt x="19171" y="1519"/>
                    <a:pt x="19171" y="1519"/>
                  </a:cubicBezTo>
                  <a:lnTo>
                    <a:pt x="17889" y="2898"/>
                  </a:lnTo>
                  <a:cubicBezTo>
                    <a:pt x="17889" y="2898"/>
                    <a:pt x="18229" y="3483"/>
                    <a:pt x="18610" y="4021"/>
                  </a:cubicBezTo>
                  <a:cubicBezTo>
                    <a:pt x="18794" y="4297"/>
                    <a:pt x="18979" y="4572"/>
                    <a:pt x="19117" y="4779"/>
                  </a:cubicBezTo>
                  <a:cubicBezTo>
                    <a:pt x="19258" y="4982"/>
                    <a:pt x="19359" y="5109"/>
                    <a:pt x="19359" y="5109"/>
                  </a:cubicBezTo>
                  <a:lnTo>
                    <a:pt x="20532" y="3640"/>
                  </a:lnTo>
                  <a:cubicBezTo>
                    <a:pt x="20532" y="3640"/>
                    <a:pt x="20795" y="4007"/>
                    <a:pt x="21058" y="4374"/>
                  </a:cubicBezTo>
                  <a:cubicBezTo>
                    <a:pt x="21188" y="4561"/>
                    <a:pt x="21320" y="4744"/>
                    <a:pt x="21427" y="4870"/>
                  </a:cubicBezTo>
                  <a:cubicBezTo>
                    <a:pt x="21531" y="5001"/>
                    <a:pt x="21600" y="5088"/>
                    <a:pt x="21600" y="50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1" name="Shape 10859">
              <a:extLst>
                <a:ext uri="{FF2B5EF4-FFF2-40B4-BE49-F238E27FC236}">
                  <a16:creationId xmlns:a16="http://schemas.microsoft.com/office/drawing/2014/main" xmlns="" id="{6CECAFD5-D4A6-416F-83C6-B7E75304963C}"/>
                </a:ext>
              </a:extLst>
            </p:cNvPr>
            <p:cNvSpPr/>
            <p:nvPr/>
          </p:nvSpPr>
          <p:spPr>
            <a:xfrm>
              <a:off x="746389" y="5470114"/>
              <a:ext cx="1179080" cy="742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8137"/>
                  </a:moveTo>
                  <a:lnTo>
                    <a:pt x="17963" y="5979"/>
                  </a:lnTo>
                  <a:lnTo>
                    <a:pt x="16164" y="6997"/>
                  </a:lnTo>
                  <a:lnTo>
                    <a:pt x="16682" y="9235"/>
                  </a:lnTo>
                  <a:cubicBezTo>
                    <a:pt x="16682" y="9235"/>
                    <a:pt x="18461" y="8137"/>
                    <a:pt x="18461" y="8137"/>
                  </a:cubicBezTo>
                  <a:close/>
                  <a:moveTo>
                    <a:pt x="15724" y="9825"/>
                  </a:moveTo>
                  <a:lnTo>
                    <a:pt x="15195" y="7542"/>
                  </a:lnTo>
                  <a:lnTo>
                    <a:pt x="13395" y="8555"/>
                  </a:lnTo>
                  <a:lnTo>
                    <a:pt x="13944" y="10919"/>
                  </a:lnTo>
                  <a:cubicBezTo>
                    <a:pt x="13944" y="10919"/>
                    <a:pt x="15724" y="9825"/>
                    <a:pt x="15724" y="9825"/>
                  </a:cubicBezTo>
                  <a:close/>
                  <a:moveTo>
                    <a:pt x="12986" y="11507"/>
                  </a:moveTo>
                  <a:lnTo>
                    <a:pt x="12425" y="9100"/>
                  </a:lnTo>
                  <a:lnTo>
                    <a:pt x="10624" y="10108"/>
                  </a:lnTo>
                  <a:lnTo>
                    <a:pt x="11205" y="12597"/>
                  </a:lnTo>
                  <a:cubicBezTo>
                    <a:pt x="11205" y="12597"/>
                    <a:pt x="12986" y="11507"/>
                    <a:pt x="12986" y="11507"/>
                  </a:cubicBezTo>
                  <a:close/>
                  <a:moveTo>
                    <a:pt x="10245" y="13183"/>
                  </a:moveTo>
                  <a:lnTo>
                    <a:pt x="9655" y="10650"/>
                  </a:lnTo>
                  <a:lnTo>
                    <a:pt x="7853" y="11653"/>
                  </a:lnTo>
                  <a:lnTo>
                    <a:pt x="8463" y="14269"/>
                  </a:lnTo>
                  <a:cubicBezTo>
                    <a:pt x="8463" y="14269"/>
                    <a:pt x="10245" y="13183"/>
                    <a:pt x="10245" y="13183"/>
                  </a:cubicBezTo>
                  <a:close/>
                  <a:moveTo>
                    <a:pt x="7503" y="14852"/>
                  </a:moveTo>
                  <a:lnTo>
                    <a:pt x="6882" y="12193"/>
                  </a:lnTo>
                  <a:lnTo>
                    <a:pt x="5078" y="13193"/>
                  </a:lnTo>
                  <a:lnTo>
                    <a:pt x="5720" y="15933"/>
                  </a:lnTo>
                  <a:cubicBezTo>
                    <a:pt x="5720" y="15933"/>
                    <a:pt x="7503" y="14852"/>
                    <a:pt x="7503" y="14852"/>
                  </a:cubicBezTo>
                  <a:close/>
                  <a:moveTo>
                    <a:pt x="17710" y="4731"/>
                  </a:moveTo>
                  <a:lnTo>
                    <a:pt x="17281" y="2539"/>
                  </a:lnTo>
                  <a:lnTo>
                    <a:pt x="15455" y="3426"/>
                  </a:lnTo>
                  <a:lnTo>
                    <a:pt x="15902" y="5700"/>
                  </a:lnTo>
                  <a:cubicBezTo>
                    <a:pt x="15902" y="5700"/>
                    <a:pt x="17710" y="4731"/>
                    <a:pt x="17710" y="4731"/>
                  </a:cubicBezTo>
                  <a:close/>
                  <a:moveTo>
                    <a:pt x="14927" y="6221"/>
                  </a:moveTo>
                  <a:lnTo>
                    <a:pt x="14472" y="3902"/>
                  </a:lnTo>
                  <a:lnTo>
                    <a:pt x="12645" y="4783"/>
                  </a:lnTo>
                  <a:lnTo>
                    <a:pt x="13118" y="7185"/>
                  </a:lnTo>
                  <a:cubicBezTo>
                    <a:pt x="13118" y="7185"/>
                    <a:pt x="14927" y="6221"/>
                    <a:pt x="14927" y="6221"/>
                  </a:cubicBezTo>
                  <a:close/>
                  <a:moveTo>
                    <a:pt x="12144" y="7703"/>
                  </a:moveTo>
                  <a:lnTo>
                    <a:pt x="11661" y="5257"/>
                  </a:lnTo>
                  <a:lnTo>
                    <a:pt x="9833" y="6135"/>
                  </a:lnTo>
                  <a:lnTo>
                    <a:pt x="10334" y="8664"/>
                  </a:lnTo>
                  <a:cubicBezTo>
                    <a:pt x="10334" y="8664"/>
                    <a:pt x="12144" y="7703"/>
                    <a:pt x="12144" y="7703"/>
                  </a:cubicBezTo>
                  <a:close/>
                  <a:moveTo>
                    <a:pt x="9359" y="9180"/>
                  </a:moveTo>
                  <a:lnTo>
                    <a:pt x="8848" y="6606"/>
                  </a:lnTo>
                  <a:lnTo>
                    <a:pt x="7020" y="7479"/>
                  </a:lnTo>
                  <a:lnTo>
                    <a:pt x="7547" y="10136"/>
                  </a:lnTo>
                  <a:cubicBezTo>
                    <a:pt x="7547" y="10136"/>
                    <a:pt x="9359" y="9180"/>
                    <a:pt x="9359" y="9180"/>
                  </a:cubicBezTo>
                  <a:close/>
                  <a:moveTo>
                    <a:pt x="6572" y="10649"/>
                  </a:moveTo>
                  <a:lnTo>
                    <a:pt x="6035" y="7947"/>
                  </a:lnTo>
                  <a:lnTo>
                    <a:pt x="4206" y="8816"/>
                  </a:lnTo>
                  <a:lnTo>
                    <a:pt x="4760" y="11601"/>
                  </a:lnTo>
                  <a:cubicBezTo>
                    <a:pt x="4760" y="11601"/>
                    <a:pt x="6572" y="10649"/>
                    <a:pt x="6572" y="10649"/>
                  </a:cubicBezTo>
                  <a:close/>
                  <a:moveTo>
                    <a:pt x="21600" y="7682"/>
                  </a:moveTo>
                  <a:cubicBezTo>
                    <a:pt x="21600" y="7682"/>
                    <a:pt x="16205" y="11188"/>
                    <a:pt x="10809" y="14694"/>
                  </a:cubicBezTo>
                  <a:cubicBezTo>
                    <a:pt x="5405" y="18147"/>
                    <a:pt x="0" y="21600"/>
                    <a:pt x="0" y="21600"/>
                  </a:cubicBezTo>
                  <a:cubicBezTo>
                    <a:pt x="0" y="21600"/>
                    <a:pt x="166" y="20683"/>
                    <a:pt x="415" y="19307"/>
                  </a:cubicBezTo>
                  <a:cubicBezTo>
                    <a:pt x="678" y="17938"/>
                    <a:pt x="990" y="16170"/>
                    <a:pt x="1393" y="14409"/>
                  </a:cubicBezTo>
                  <a:cubicBezTo>
                    <a:pt x="1792" y="12647"/>
                    <a:pt x="2202" y="10936"/>
                    <a:pt x="2515" y="9680"/>
                  </a:cubicBezTo>
                  <a:cubicBezTo>
                    <a:pt x="2665" y="9053"/>
                    <a:pt x="2817" y="8524"/>
                    <a:pt x="2917" y="8159"/>
                  </a:cubicBezTo>
                  <a:cubicBezTo>
                    <a:pt x="3019" y="7795"/>
                    <a:pt x="3077" y="7587"/>
                    <a:pt x="3077" y="7587"/>
                  </a:cubicBezTo>
                  <a:cubicBezTo>
                    <a:pt x="3077" y="7587"/>
                    <a:pt x="7272" y="5704"/>
                    <a:pt x="11467" y="3823"/>
                  </a:cubicBezTo>
                  <a:cubicBezTo>
                    <a:pt x="15656" y="1912"/>
                    <a:pt x="19846" y="0"/>
                    <a:pt x="19846" y="0"/>
                  </a:cubicBezTo>
                  <a:cubicBezTo>
                    <a:pt x="19846" y="0"/>
                    <a:pt x="19942" y="598"/>
                    <a:pt x="20079" y="1177"/>
                  </a:cubicBezTo>
                  <a:cubicBezTo>
                    <a:pt x="20205" y="1761"/>
                    <a:pt x="20330" y="2344"/>
                    <a:pt x="20330" y="2344"/>
                  </a:cubicBezTo>
                  <a:lnTo>
                    <a:pt x="18785" y="3143"/>
                  </a:lnTo>
                  <a:cubicBezTo>
                    <a:pt x="18785" y="3143"/>
                    <a:pt x="18946" y="3983"/>
                    <a:pt x="19107" y="4823"/>
                  </a:cubicBezTo>
                  <a:cubicBezTo>
                    <a:pt x="19297" y="5648"/>
                    <a:pt x="19487" y="6473"/>
                    <a:pt x="19487" y="6473"/>
                  </a:cubicBezTo>
                  <a:lnTo>
                    <a:pt x="21062" y="5531"/>
                  </a:lnTo>
                  <a:cubicBezTo>
                    <a:pt x="21062" y="5531"/>
                    <a:pt x="21195" y="6070"/>
                    <a:pt x="21328" y="6608"/>
                  </a:cubicBezTo>
                  <a:cubicBezTo>
                    <a:pt x="21394" y="6879"/>
                    <a:pt x="21460" y="7149"/>
                    <a:pt x="21509" y="7351"/>
                  </a:cubicBezTo>
                  <a:cubicBezTo>
                    <a:pt x="21557" y="7554"/>
                    <a:pt x="21600" y="7682"/>
                    <a:pt x="21600" y="76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2" name="Shape 10860">
              <a:extLst>
                <a:ext uri="{FF2B5EF4-FFF2-40B4-BE49-F238E27FC236}">
                  <a16:creationId xmlns:a16="http://schemas.microsoft.com/office/drawing/2014/main" xmlns="" id="{8C6D28AF-1EED-44C0-B69B-83334BAAF37E}"/>
                </a:ext>
              </a:extLst>
            </p:cNvPr>
            <p:cNvSpPr/>
            <p:nvPr/>
          </p:nvSpPr>
          <p:spPr>
            <a:xfrm>
              <a:off x="1922208" y="6635708"/>
              <a:ext cx="1102981" cy="1418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80" y="6778"/>
                  </a:moveTo>
                  <a:cubicBezTo>
                    <a:pt x="19080" y="6778"/>
                    <a:pt x="18995" y="6743"/>
                    <a:pt x="18876" y="6676"/>
                  </a:cubicBezTo>
                  <a:cubicBezTo>
                    <a:pt x="18757" y="6612"/>
                    <a:pt x="18597" y="6527"/>
                    <a:pt x="18436" y="6441"/>
                  </a:cubicBezTo>
                  <a:cubicBezTo>
                    <a:pt x="18116" y="6271"/>
                    <a:pt x="17795" y="6102"/>
                    <a:pt x="17795" y="6102"/>
                  </a:cubicBezTo>
                  <a:lnTo>
                    <a:pt x="16667" y="7424"/>
                  </a:lnTo>
                  <a:cubicBezTo>
                    <a:pt x="16667" y="7424"/>
                    <a:pt x="17000" y="7600"/>
                    <a:pt x="17333" y="7775"/>
                  </a:cubicBezTo>
                  <a:cubicBezTo>
                    <a:pt x="17500" y="7864"/>
                    <a:pt x="17665" y="7952"/>
                    <a:pt x="17790" y="8018"/>
                  </a:cubicBezTo>
                  <a:cubicBezTo>
                    <a:pt x="17914" y="8087"/>
                    <a:pt x="18001" y="8125"/>
                    <a:pt x="18001" y="8125"/>
                  </a:cubicBezTo>
                  <a:cubicBezTo>
                    <a:pt x="18001" y="8125"/>
                    <a:pt x="19080" y="6778"/>
                    <a:pt x="19080" y="6778"/>
                  </a:cubicBezTo>
                  <a:close/>
                  <a:moveTo>
                    <a:pt x="17420" y="8850"/>
                  </a:moveTo>
                  <a:cubicBezTo>
                    <a:pt x="17420" y="8850"/>
                    <a:pt x="17314" y="8804"/>
                    <a:pt x="17139" y="8712"/>
                  </a:cubicBezTo>
                  <a:cubicBezTo>
                    <a:pt x="16962" y="8622"/>
                    <a:pt x="16710" y="8494"/>
                    <a:pt x="16406" y="8340"/>
                  </a:cubicBezTo>
                  <a:cubicBezTo>
                    <a:pt x="15801" y="8030"/>
                    <a:pt x="14975" y="7640"/>
                    <a:pt x="14205" y="7185"/>
                  </a:cubicBezTo>
                  <a:cubicBezTo>
                    <a:pt x="13420" y="6746"/>
                    <a:pt x="12628" y="6317"/>
                    <a:pt x="12075" y="5951"/>
                  </a:cubicBezTo>
                  <a:cubicBezTo>
                    <a:pt x="11507" y="5602"/>
                    <a:pt x="11128" y="5368"/>
                    <a:pt x="11128" y="5368"/>
                  </a:cubicBezTo>
                  <a:lnTo>
                    <a:pt x="9824" y="6589"/>
                  </a:lnTo>
                  <a:cubicBezTo>
                    <a:pt x="9824" y="6589"/>
                    <a:pt x="10216" y="6831"/>
                    <a:pt x="10804" y="7193"/>
                  </a:cubicBezTo>
                  <a:cubicBezTo>
                    <a:pt x="11378" y="7570"/>
                    <a:pt x="12196" y="8018"/>
                    <a:pt x="13009" y="8471"/>
                  </a:cubicBezTo>
                  <a:cubicBezTo>
                    <a:pt x="13808" y="8941"/>
                    <a:pt x="14661" y="9348"/>
                    <a:pt x="15289" y="9667"/>
                  </a:cubicBezTo>
                  <a:cubicBezTo>
                    <a:pt x="15603" y="9827"/>
                    <a:pt x="15865" y="9959"/>
                    <a:pt x="16048" y="10052"/>
                  </a:cubicBezTo>
                  <a:cubicBezTo>
                    <a:pt x="16231" y="10146"/>
                    <a:pt x="16338" y="10196"/>
                    <a:pt x="16338" y="10196"/>
                  </a:cubicBezTo>
                  <a:cubicBezTo>
                    <a:pt x="16338" y="10196"/>
                    <a:pt x="17420" y="8850"/>
                    <a:pt x="17420" y="8850"/>
                  </a:cubicBezTo>
                  <a:close/>
                  <a:moveTo>
                    <a:pt x="15755" y="10920"/>
                  </a:moveTo>
                  <a:cubicBezTo>
                    <a:pt x="15755" y="10920"/>
                    <a:pt x="15328" y="10704"/>
                    <a:pt x="14686" y="10382"/>
                  </a:cubicBezTo>
                  <a:cubicBezTo>
                    <a:pt x="14046" y="10057"/>
                    <a:pt x="13179" y="9641"/>
                    <a:pt x="12365" y="9163"/>
                  </a:cubicBezTo>
                  <a:cubicBezTo>
                    <a:pt x="11536" y="8703"/>
                    <a:pt x="10704" y="8245"/>
                    <a:pt x="10119" y="7862"/>
                  </a:cubicBezTo>
                  <a:cubicBezTo>
                    <a:pt x="9520" y="7493"/>
                    <a:pt x="9121" y="7246"/>
                    <a:pt x="9121" y="7246"/>
                  </a:cubicBezTo>
                  <a:lnTo>
                    <a:pt x="7815" y="8466"/>
                  </a:lnTo>
                  <a:cubicBezTo>
                    <a:pt x="7815" y="8466"/>
                    <a:pt x="8228" y="8720"/>
                    <a:pt x="8847" y="9102"/>
                  </a:cubicBezTo>
                  <a:cubicBezTo>
                    <a:pt x="9159" y="9288"/>
                    <a:pt x="9507" y="9526"/>
                    <a:pt x="9911" y="9747"/>
                  </a:cubicBezTo>
                  <a:cubicBezTo>
                    <a:pt x="10311" y="9970"/>
                    <a:pt x="10740" y="10209"/>
                    <a:pt x="11168" y="10447"/>
                  </a:cubicBezTo>
                  <a:cubicBezTo>
                    <a:pt x="12009" y="10941"/>
                    <a:pt x="12903" y="11374"/>
                    <a:pt x="13566" y="11708"/>
                  </a:cubicBezTo>
                  <a:cubicBezTo>
                    <a:pt x="14229" y="12043"/>
                    <a:pt x="14670" y="12266"/>
                    <a:pt x="14670" y="12266"/>
                  </a:cubicBezTo>
                  <a:cubicBezTo>
                    <a:pt x="14670" y="12266"/>
                    <a:pt x="15755" y="10920"/>
                    <a:pt x="15755" y="10920"/>
                  </a:cubicBezTo>
                  <a:close/>
                  <a:moveTo>
                    <a:pt x="14085" y="12990"/>
                  </a:moveTo>
                  <a:cubicBezTo>
                    <a:pt x="14085" y="12990"/>
                    <a:pt x="13635" y="12763"/>
                    <a:pt x="12962" y="12422"/>
                  </a:cubicBezTo>
                  <a:cubicBezTo>
                    <a:pt x="12287" y="12083"/>
                    <a:pt x="11379" y="11640"/>
                    <a:pt x="10522" y="11139"/>
                  </a:cubicBezTo>
                  <a:cubicBezTo>
                    <a:pt x="10086" y="10896"/>
                    <a:pt x="9651" y="10653"/>
                    <a:pt x="9242" y="10426"/>
                  </a:cubicBezTo>
                  <a:cubicBezTo>
                    <a:pt x="8833" y="10199"/>
                    <a:pt x="8478" y="9959"/>
                    <a:pt x="8160" y="9769"/>
                  </a:cubicBezTo>
                  <a:cubicBezTo>
                    <a:pt x="7530" y="9380"/>
                    <a:pt x="7111" y="9121"/>
                    <a:pt x="7111" y="9121"/>
                  </a:cubicBezTo>
                  <a:lnTo>
                    <a:pt x="5802" y="10340"/>
                  </a:lnTo>
                  <a:cubicBezTo>
                    <a:pt x="5802" y="10340"/>
                    <a:pt x="6235" y="10607"/>
                    <a:pt x="6885" y="11007"/>
                  </a:cubicBezTo>
                  <a:cubicBezTo>
                    <a:pt x="7213" y="11204"/>
                    <a:pt x="7581" y="11450"/>
                    <a:pt x="8001" y="11686"/>
                  </a:cubicBezTo>
                  <a:cubicBezTo>
                    <a:pt x="8423" y="11921"/>
                    <a:pt x="8872" y="12172"/>
                    <a:pt x="9322" y="12422"/>
                  </a:cubicBezTo>
                  <a:cubicBezTo>
                    <a:pt x="10207" y="12939"/>
                    <a:pt x="11142" y="13398"/>
                    <a:pt x="11839" y="13748"/>
                  </a:cubicBezTo>
                  <a:cubicBezTo>
                    <a:pt x="12535" y="14099"/>
                    <a:pt x="12999" y="14333"/>
                    <a:pt x="12999" y="14333"/>
                  </a:cubicBezTo>
                  <a:cubicBezTo>
                    <a:pt x="12999" y="14333"/>
                    <a:pt x="14085" y="12990"/>
                    <a:pt x="14085" y="12990"/>
                  </a:cubicBezTo>
                  <a:close/>
                  <a:moveTo>
                    <a:pt x="12414" y="15055"/>
                  </a:moveTo>
                  <a:cubicBezTo>
                    <a:pt x="12414" y="15055"/>
                    <a:pt x="11942" y="14818"/>
                    <a:pt x="11234" y="14460"/>
                  </a:cubicBezTo>
                  <a:cubicBezTo>
                    <a:pt x="10525" y="14106"/>
                    <a:pt x="9575" y="13637"/>
                    <a:pt x="8674" y="13112"/>
                  </a:cubicBezTo>
                  <a:cubicBezTo>
                    <a:pt x="8218" y="12857"/>
                    <a:pt x="7761" y="12603"/>
                    <a:pt x="7332" y="12365"/>
                  </a:cubicBezTo>
                  <a:cubicBezTo>
                    <a:pt x="6906" y="12122"/>
                    <a:pt x="6531" y="11874"/>
                    <a:pt x="6198" y="11673"/>
                  </a:cubicBezTo>
                  <a:cubicBezTo>
                    <a:pt x="5537" y="11266"/>
                    <a:pt x="5096" y="10995"/>
                    <a:pt x="5096" y="10995"/>
                  </a:cubicBezTo>
                  <a:lnTo>
                    <a:pt x="3785" y="12212"/>
                  </a:lnTo>
                  <a:cubicBezTo>
                    <a:pt x="3785" y="12212"/>
                    <a:pt x="4238" y="12492"/>
                    <a:pt x="4920" y="12911"/>
                  </a:cubicBezTo>
                  <a:cubicBezTo>
                    <a:pt x="5263" y="13119"/>
                    <a:pt x="5651" y="13373"/>
                    <a:pt x="6088" y="13623"/>
                  </a:cubicBezTo>
                  <a:cubicBezTo>
                    <a:pt x="6530" y="13869"/>
                    <a:pt x="7001" y="14132"/>
                    <a:pt x="7471" y="14395"/>
                  </a:cubicBezTo>
                  <a:cubicBezTo>
                    <a:pt x="7946" y="14652"/>
                    <a:pt x="8405" y="14930"/>
                    <a:pt x="8862" y="15157"/>
                  </a:cubicBezTo>
                  <a:cubicBezTo>
                    <a:pt x="9319" y="15387"/>
                    <a:pt x="9744" y="15601"/>
                    <a:pt x="10109" y="15784"/>
                  </a:cubicBezTo>
                  <a:cubicBezTo>
                    <a:pt x="10839" y="16151"/>
                    <a:pt x="11325" y="16397"/>
                    <a:pt x="11325" y="16397"/>
                  </a:cubicBezTo>
                  <a:cubicBezTo>
                    <a:pt x="11325" y="16397"/>
                    <a:pt x="12414" y="15055"/>
                    <a:pt x="12414" y="15055"/>
                  </a:cubicBezTo>
                  <a:close/>
                  <a:moveTo>
                    <a:pt x="12456" y="3042"/>
                  </a:moveTo>
                  <a:lnTo>
                    <a:pt x="11310" y="2228"/>
                  </a:lnTo>
                  <a:lnTo>
                    <a:pt x="9940" y="3403"/>
                  </a:lnTo>
                  <a:lnTo>
                    <a:pt x="11129" y="4247"/>
                  </a:lnTo>
                  <a:cubicBezTo>
                    <a:pt x="11129" y="4247"/>
                    <a:pt x="12456" y="3042"/>
                    <a:pt x="12456" y="3042"/>
                  </a:cubicBezTo>
                  <a:close/>
                  <a:moveTo>
                    <a:pt x="10414" y="4896"/>
                  </a:moveTo>
                  <a:lnTo>
                    <a:pt x="9201" y="4036"/>
                  </a:lnTo>
                  <a:lnTo>
                    <a:pt x="7828" y="5210"/>
                  </a:lnTo>
                  <a:lnTo>
                    <a:pt x="9085" y="6100"/>
                  </a:lnTo>
                  <a:cubicBezTo>
                    <a:pt x="9085" y="6100"/>
                    <a:pt x="10414" y="4896"/>
                    <a:pt x="10414" y="4896"/>
                  </a:cubicBezTo>
                  <a:close/>
                  <a:moveTo>
                    <a:pt x="8369" y="6747"/>
                  </a:moveTo>
                  <a:lnTo>
                    <a:pt x="7088" y="5842"/>
                  </a:lnTo>
                  <a:lnTo>
                    <a:pt x="5712" y="7015"/>
                  </a:lnTo>
                  <a:lnTo>
                    <a:pt x="7038" y="7949"/>
                  </a:lnTo>
                  <a:cubicBezTo>
                    <a:pt x="7038" y="7949"/>
                    <a:pt x="8369" y="6747"/>
                    <a:pt x="8369" y="6747"/>
                  </a:cubicBezTo>
                  <a:close/>
                  <a:moveTo>
                    <a:pt x="6320" y="8596"/>
                  </a:moveTo>
                  <a:lnTo>
                    <a:pt x="4971" y="7646"/>
                  </a:lnTo>
                  <a:lnTo>
                    <a:pt x="3593" y="8816"/>
                  </a:lnTo>
                  <a:lnTo>
                    <a:pt x="4986" y="9796"/>
                  </a:lnTo>
                  <a:cubicBezTo>
                    <a:pt x="4986" y="9796"/>
                    <a:pt x="6320" y="8596"/>
                    <a:pt x="6320" y="8596"/>
                  </a:cubicBezTo>
                  <a:close/>
                  <a:moveTo>
                    <a:pt x="4268" y="10443"/>
                  </a:moveTo>
                  <a:lnTo>
                    <a:pt x="2851" y="9447"/>
                  </a:lnTo>
                  <a:lnTo>
                    <a:pt x="1471" y="10617"/>
                  </a:lnTo>
                  <a:lnTo>
                    <a:pt x="2932" y="11642"/>
                  </a:lnTo>
                  <a:cubicBezTo>
                    <a:pt x="2932" y="11642"/>
                    <a:pt x="4268" y="10443"/>
                    <a:pt x="4268" y="10443"/>
                  </a:cubicBezTo>
                  <a:close/>
                  <a:moveTo>
                    <a:pt x="11871" y="4735"/>
                  </a:moveTo>
                  <a:lnTo>
                    <a:pt x="13112" y="5534"/>
                  </a:lnTo>
                  <a:lnTo>
                    <a:pt x="14366" y="4283"/>
                  </a:lnTo>
                  <a:lnTo>
                    <a:pt x="13171" y="3512"/>
                  </a:lnTo>
                  <a:cubicBezTo>
                    <a:pt x="13171" y="3512"/>
                    <a:pt x="11871" y="4735"/>
                    <a:pt x="11871" y="4735"/>
                  </a:cubicBezTo>
                  <a:close/>
                  <a:moveTo>
                    <a:pt x="14214" y="6122"/>
                  </a:moveTo>
                  <a:lnTo>
                    <a:pt x="15501" y="6875"/>
                  </a:lnTo>
                  <a:lnTo>
                    <a:pt x="16669" y="5576"/>
                  </a:lnTo>
                  <a:lnTo>
                    <a:pt x="15430" y="4848"/>
                  </a:lnTo>
                  <a:cubicBezTo>
                    <a:pt x="15430" y="4848"/>
                    <a:pt x="14214" y="6122"/>
                    <a:pt x="14214" y="6122"/>
                  </a:cubicBezTo>
                  <a:close/>
                  <a:moveTo>
                    <a:pt x="21600" y="5004"/>
                  </a:moveTo>
                  <a:cubicBezTo>
                    <a:pt x="21600" y="5004"/>
                    <a:pt x="18400" y="9160"/>
                    <a:pt x="15199" y="13316"/>
                  </a:cubicBezTo>
                  <a:cubicBezTo>
                    <a:pt x="11967" y="17458"/>
                    <a:pt x="8735" y="21600"/>
                    <a:pt x="8735" y="21600"/>
                  </a:cubicBezTo>
                  <a:cubicBezTo>
                    <a:pt x="8735" y="21600"/>
                    <a:pt x="8566" y="21436"/>
                    <a:pt x="8271" y="21150"/>
                  </a:cubicBezTo>
                  <a:cubicBezTo>
                    <a:pt x="7971" y="20873"/>
                    <a:pt x="7576" y="20438"/>
                    <a:pt x="7102" y="19933"/>
                  </a:cubicBezTo>
                  <a:cubicBezTo>
                    <a:pt x="6632" y="19422"/>
                    <a:pt x="6078" y="18846"/>
                    <a:pt x="5523" y="18206"/>
                  </a:cubicBezTo>
                  <a:cubicBezTo>
                    <a:pt x="4990" y="17559"/>
                    <a:pt x="4421" y="16871"/>
                    <a:pt x="3852" y="16182"/>
                  </a:cubicBezTo>
                  <a:cubicBezTo>
                    <a:pt x="2779" y="14776"/>
                    <a:pt x="1763" y="13402"/>
                    <a:pt x="1101" y="12321"/>
                  </a:cubicBezTo>
                  <a:cubicBezTo>
                    <a:pt x="765" y="11792"/>
                    <a:pt x="485" y="11351"/>
                    <a:pt x="289" y="11042"/>
                  </a:cubicBezTo>
                  <a:cubicBezTo>
                    <a:pt x="190" y="10891"/>
                    <a:pt x="120" y="10767"/>
                    <a:pt x="73" y="10682"/>
                  </a:cubicBezTo>
                  <a:cubicBezTo>
                    <a:pt x="25" y="10597"/>
                    <a:pt x="0" y="10552"/>
                    <a:pt x="0" y="10552"/>
                  </a:cubicBezTo>
                  <a:cubicBezTo>
                    <a:pt x="0" y="10552"/>
                    <a:pt x="3202" y="7919"/>
                    <a:pt x="6403" y="5286"/>
                  </a:cubicBezTo>
                  <a:cubicBezTo>
                    <a:pt x="9590" y="2643"/>
                    <a:pt x="12776" y="0"/>
                    <a:pt x="12776" y="0"/>
                  </a:cubicBezTo>
                  <a:lnTo>
                    <a:pt x="14040" y="849"/>
                  </a:lnTo>
                  <a:lnTo>
                    <a:pt x="12897" y="1866"/>
                  </a:lnTo>
                  <a:cubicBezTo>
                    <a:pt x="12897" y="1866"/>
                    <a:pt x="12990" y="1930"/>
                    <a:pt x="13153" y="2042"/>
                  </a:cubicBezTo>
                  <a:cubicBezTo>
                    <a:pt x="13318" y="2155"/>
                    <a:pt x="13543" y="2323"/>
                    <a:pt x="13842" y="2497"/>
                  </a:cubicBezTo>
                  <a:cubicBezTo>
                    <a:pt x="14135" y="2678"/>
                    <a:pt x="14476" y="2889"/>
                    <a:pt x="14842" y="3115"/>
                  </a:cubicBezTo>
                  <a:cubicBezTo>
                    <a:pt x="15206" y="3344"/>
                    <a:pt x="15589" y="3592"/>
                    <a:pt x="16002" y="3810"/>
                  </a:cubicBezTo>
                  <a:cubicBezTo>
                    <a:pt x="16817" y="4256"/>
                    <a:pt x="17603" y="4736"/>
                    <a:pt x="18245" y="5033"/>
                  </a:cubicBezTo>
                  <a:cubicBezTo>
                    <a:pt x="18871" y="5351"/>
                    <a:pt x="19289" y="5564"/>
                    <a:pt x="19289" y="5564"/>
                  </a:cubicBezTo>
                  <a:lnTo>
                    <a:pt x="20256" y="4385"/>
                  </a:lnTo>
                  <a:cubicBezTo>
                    <a:pt x="20256" y="4385"/>
                    <a:pt x="20338" y="4426"/>
                    <a:pt x="20461" y="4488"/>
                  </a:cubicBezTo>
                  <a:cubicBezTo>
                    <a:pt x="20581" y="4553"/>
                    <a:pt x="20749" y="4630"/>
                    <a:pt x="20921" y="4703"/>
                  </a:cubicBezTo>
                  <a:cubicBezTo>
                    <a:pt x="21261" y="4853"/>
                    <a:pt x="21600" y="5004"/>
                    <a:pt x="21600" y="500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3" name="Shape 10861">
              <a:extLst>
                <a:ext uri="{FF2B5EF4-FFF2-40B4-BE49-F238E27FC236}">
                  <a16:creationId xmlns:a16="http://schemas.microsoft.com/office/drawing/2014/main" xmlns="" id="{68516C74-34FC-462C-9CDB-CA2F36835632}"/>
                </a:ext>
              </a:extLst>
            </p:cNvPr>
            <p:cNvSpPr/>
            <p:nvPr/>
          </p:nvSpPr>
          <p:spPr>
            <a:xfrm>
              <a:off x="1104247" y="4713500"/>
              <a:ext cx="646242" cy="465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7" y="2714"/>
                  </a:moveTo>
                  <a:cubicBezTo>
                    <a:pt x="6157" y="2714"/>
                    <a:pt x="6175" y="3689"/>
                    <a:pt x="6201" y="5151"/>
                  </a:cubicBezTo>
                  <a:cubicBezTo>
                    <a:pt x="6221" y="5881"/>
                    <a:pt x="6210" y="6737"/>
                    <a:pt x="6256" y="7648"/>
                  </a:cubicBezTo>
                  <a:cubicBezTo>
                    <a:pt x="6308" y="8558"/>
                    <a:pt x="6363" y="9529"/>
                    <a:pt x="6418" y="10499"/>
                  </a:cubicBezTo>
                  <a:cubicBezTo>
                    <a:pt x="6538" y="12439"/>
                    <a:pt x="6587" y="14388"/>
                    <a:pt x="6759" y="15830"/>
                  </a:cubicBezTo>
                  <a:cubicBezTo>
                    <a:pt x="6894" y="17275"/>
                    <a:pt x="6983" y="18240"/>
                    <a:pt x="6983" y="18240"/>
                  </a:cubicBezTo>
                  <a:lnTo>
                    <a:pt x="9632" y="17764"/>
                  </a:lnTo>
                  <a:cubicBezTo>
                    <a:pt x="9632" y="17764"/>
                    <a:pt x="9545" y="16825"/>
                    <a:pt x="9414" y="15418"/>
                  </a:cubicBezTo>
                  <a:cubicBezTo>
                    <a:pt x="9246" y="14017"/>
                    <a:pt x="9201" y="12114"/>
                    <a:pt x="9082" y="10227"/>
                  </a:cubicBezTo>
                  <a:cubicBezTo>
                    <a:pt x="9029" y="9281"/>
                    <a:pt x="8975" y="8336"/>
                    <a:pt x="8924" y="7450"/>
                  </a:cubicBezTo>
                  <a:cubicBezTo>
                    <a:pt x="8879" y="6564"/>
                    <a:pt x="8891" y="5729"/>
                    <a:pt x="8871" y="5018"/>
                  </a:cubicBezTo>
                  <a:cubicBezTo>
                    <a:pt x="8846" y="3592"/>
                    <a:pt x="8828" y="2644"/>
                    <a:pt x="8828" y="2644"/>
                  </a:cubicBezTo>
                  <a:cubicBezTo>
                    <a:pt x="8828" y="2644"/>
                    <a:pt x="6157" y="2714"/>
                    <a:pt x="6157" y="2714"/>
                  </a:cubicBezTo>
                  <a:close/>
                  <a:moveTo>
                    <a:pt x="10873" y="2590"/>
                  </a:moveTo>
                  <a:cubicBezTo>
                    <a:pt x="10873" y="2590"/>
                    <a:pt x="10889" y="3521"/>
                    <a:pt x="10914" y="4915"/>
                  </a:cubicBezTo>
                  <a:cubicBezTo>
                    <a:pt x="10933" y="5614"/>
                    <a:pt x="10920" y="6430"/>
                    <a:pt x="10966" y="7299"/>
                  </a:cubicBezTo>
                  <a:cubicBezTo>
                    <a:pt x="11015" y="8167"/>
                    <a:pt x="11068" y="9092"/>
                    <a:pt x="11121" y="10018"/>
                  </a:cubicBezTo>
                  <a:cubicBezTo>
                    <a:pt x="11237" y="11868"/>
                    <a:pt x="11279" y="13730"/>
                    <a:pt x="11446" y="15102"/>
                  </a:cubicBezTo>
                  <a:cubicBezTo>
                    <a:pt x="11574" y="16481"/>
                    <a:pt x="11660" y="17400"/>
                    <a:pt x="11660" y="17400"/>
                  </a:cubicBezTo>
                  <a:lnTo>
                    <a:pt x="14309" y="16924"/>
                  </a:lnTo>
                  <a:cubicBezTo>
                    <a:pt x="14309" y="16924"/>
                    <a:pt x="14226" y="16031"/>
                    <a:pt x="14101" y="14690"/>
                  </a:cubicBezTo>
                  <a:cubicBezTo>
                    <a:pt x="13938" y="13355"/>
                    <a:pt x="13898" y="11545"/>
                    <a:pt x="13785" y="9745"/>
                  </a:cubicBezTo>
                  <a:cubicBezTo>
                    <a:pt x="13734" y="8846"/>
                    <a:pt x="13682" y="7946"/>
                    <a:pt x="13633" y="7102"/>
                  </a:cubicBezTo>
                  <a:cubicBezTo>
                    <a:pt x="13589" y="6256"/>
                    <a:pt x="13602" y="5461"/>
                    <a:pt x="13584" y="4784"/>
                  </a:cubicBezTo>
                  <a:cubicBezTo>
                    <a:pt x="13560" y="3426"/>
                    <a:pt x="13544" y="2520"/>
                    <a:pt x="13544" y="2520"/>
                  </a:cubicBezTo>
                  <a:cubicBezTo>
                    <a:pt x="13544" y="2520"/>
                    <a:pt x="10873" y="2590"/>
                    <a:pt x="10873" y="2590"/>
                  </a:cubicBezTo>
                  <a:close/>
                  <a:moveTo>
                    <a:pt x="15587" y="2467"/>
                  </a:moveTo>
                  <a:cubicBezTo>
                    <a:pt x="15587" y="2467"/>
                    <a:pt x="15603" y="3353"/>
                    <a:pt x="15627" y="4681"/>
                  </a:cubicBezTo>
                  <a:cubicBezTo>
                    <a:pt x="15645" y="5344"/>
                    <a:pt x="15631" y="6123"/>
                    <a:pt x="15675" y="6950"/>
                  </a:cubicBezTo>
                  <a:cubicBezTo>
                    <a:pt x="15722" y="7776"/>
                    <a:pt x="15774" y="8657"/>
                    <a:pt x="15824" y="9538"/>
                  </a:cubicBezTo>
                  <a:cubicBezTo>
                    <a:pt x="15935" y="11297"/>
                    <a:pt x="15972" y="13070"/>
                    <a:pt x="16133" y="14375"/>
                  </a:cubicBezTo>
                  <a:cubicBezTo>
                    <a:pt x="16255" y="15686"/>
                    <a:pt x="16336" y="16562"/>
                    <a:pt x="16336" y="16562"/>
                  </a:cubicBezTo>
                  <a:lnTo>
                    <a:pt x="18986" y="16085"/>
                  </a:lnTo>
                  <a:cubicBezTo>
                    <a:pt x="18986" y="16085"/>
                    <a:pt x="18907" y="15238"/>
                    <a:pt x="18788" y="13963"/>
                  </a:cubicBezTo>
                  <a:cubicBezTo>
                    <a:pt x="18630" y="12696"/>
                    <a:pt x="18597" y="10974"/>
                    <a:pt x="18489" y="9265"/>
                  </a:cubicBezTo>
                  <a:cubicBezTo>
                    <a:pt x="18439" y="8409"/>
                    <a:pt x="18389" y="7554"/>
                    <a:pt x="18343" y="6753"/>
                  </a:cubicBezTo>
                  <a:cubicBezTo>
                    <a:pt x="18300" y="5950"/>
                    <a:pt x="18314" y="5194"/>
                    <a:pt x="18297" y="4548"/>
                  </a:cubicBezTo>
                  <a:cubicBezTo>
                    <a:pt x="18274" y="3257"/>
                    <a:pt x="18258" y="2395"/>
                    <a:pt x="18258" y="2395"/>
                  </a:cubicBezTo>
                  <a:cubicBezTo>
                    <a:pt x="18258" y="2395"/>
                    <a:pt x="15587" y="2467"/>
                    <a:pt x="15587" y="2467"/>
                  </a:cubicBezTo>
                  <a:close/>
                  <a:moveTo>
                    <a:pt x="3474" y="12081"/>
                  </a:moveTo>
                  <a:cubicBezTo>
                    <a:pt x="4087" y="12008"/>
                    <a:pt x="4554" y="11405"/>
                    <a:pt x="4517" y="10736"/>
                  </a:cubicBezTo>
                  <a:cubicBezTo>
                    <a:pt x="4480" y="10065"/>
                    <a:pt x="3953" y="9564"/>
                    <a:pt x="3338" y="9619"/>
                  </a:cubicBezTo>
                  <a:cubicBezTo>
                    <a:pt x="2725" y="9672"/>
                    <a:pt x="2258" y="10275"/>
                    <a:pt x="2296" y="10963"/>
                  </a:cubicBezTo>
                  <a:cubicBezTo>
                    <a:pt x="2334" y="11651"/>
                    <a:pt x="2862" y="12151"/>
                    <a:pt x="3474" y="12081"/>
                  </a:cubicBezTo>
                  <a:close/>
                  <a:moveTo>
                    <a:pt x="2801" y="0"/>
                  </a:moveTo>
                  <a:lnTo>
                    <a:pt x="20637" y="0"/>
                  </a:lnTo>
                  <a:lnTo>
                    <a:pt x="20690" y="2333"/>
                  </a:lnTo>
                  <a:lnTo>
                    <a:pt x="20302" y="2342"/>
                  </a:lnTo>
                  <a:cubicBezTo>
                    <a:pt x="20302" y="2342"/>
                    <a:pt x="20317" y="3184"/>
                    <a:pt x="20340" y="4447"/>
                  </a:cubicBezTo>
                  <a:cubicBezTo>
                    <a:pt x="20357" y="5076"/>
                    <a:pt x="20341" y="5816"/>
                    <a:pt x="20384" y="6601"/>
                  </a:cubicBezTo>
                  <a:cubicBezTo>
                    <a:pt x="20430" y="7385"/>
                    <a:pt x="20478" y="8220"/>
                    <a:pt x="20527" y="9057"/>
                  </a:cubicBezTo>
                  <a:cubicBezTo>
                    <a:pt x="20634" y="10727"/>
                    <a:pt x="20664" y="12411"/>
                    <a:pt x="20820" y="13648"/>
                  </a:cubicBezTo>
                  <a:cubicBezTo>
                    <a:pt x="20936" y="14892"/>
                    <a:pt x="21013" y="15722"/>
                    <a:pt x="21013" y="15722"/>
                  </a:cubicBezTo>
                  <a:lnTo>
                    <a:pt x="21398" y="15651"/>
                  </a:lnTo>
                  <a:lnTo>
                    <a:pt x="21600" y="17953"/>
                  </a:lnTo>
                  <a:lnTo>
                    <a:pt x="3958" y="21600"/>
                  </a:lnTo>
                  <a:cubicBezTo>
                    <a:pt x="3958" y="21600"/>
                    <a:pt x="2936" y="19080"/>
                    <a:pt x="1914" y="16559"/>
                  </a:cubicBezTo>
                  <a:cubicBezTo>
                    <a:pt x="1375" y="15284"/>
                    <a:pt x="932" y="13976"/>
                    <a:pt x="582" y="12989"/>
                  </a:cubicBezTo>
                  <a:cubicBezTo>
                    <a:pt x="233" y="11997"/>
                    <a:pt x="0" y="11336"/>
                    <a:pt x="0" y="11336"/>
                  </a:cubicBezTo>
                  <a:cubicBezTo>
                    <a:pt x="0" y="11336"/>
                    <a:pt x="157" y="10613"/>
                    <a:pt x="392" y="9527"/>
                  </a:cubicBezTo>
                  <a:cubicBezTo>
                    <a:pt x="509" y="8989"/>
                    <a:pt x="646" y="8361"/>
                    <a:pt x="792" y="7689"/>
                  </a:cubicBezTo>
                  <a:cubicBezTo>
                    <a:pt x="966" y="7020"/>
                    <a:pt x="1150" y="6308"/>
                    <a:pt x="1334" y="5594"/>
                  </a:cubicBezTo>
                  <a:cubicBezTo>
                    <a:pt x="2067" y="2797"/>
                    <a:pt x="2801" y="0"/>
                    <a:pt x="2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4" name="Shape 10862">
              <a:extLst>
                <a:ext uri="{FF2B5EF4-FFF2-40B4-BE49-F238E27FC236}">
                  <a16:creationId xmlns:a16="http://schemas.microsoft.com/office/drawing/2014/main" xmlns="" id="{21C40CC7-491F-4402-9F71-23C0C4137822}"/>
                </a:ext>
              </a:extLst>
            </p:cNvPr>
            <p:cNvSpPr/>
            <p:nvPr/>
          </p:nvSpPr>
          <p:spPr>
            <a:xfrm>
              <a:off x="5511012" y="3026455"/>
              <a:ext cx="254815" cy="296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26" y="11337"/>
                  </a:moveTo>
                  <a:lnTo>
                    <a:pt x="8665" y="14322"/>
                  </a:lnTo>
                  <a:lnTo>
                    <a:pt x="3475" y="15245"/>
                  </a:lnTo>
                  <a:lnTo>
                    <a:pt x="2773" y="21600"/>
                  </a:lnTo>
                  <a:lnTo>
                    <a:pt x="9021" y="21600"/>
                  </a:lnTo>
                  <a:lnTo>
                    <a:pt x="17321" y="20915"/>
                  </a:lnTo>
                  <a:lnTo>
                    <a:pt x="21600" y="16539"/>
                  </a:lnTo>
                  <a:lnTo>
                    <a:pt x="17046" y="15017"/>
                  </a:lnTo>
                  <a:lnTo>
                    <a:pt x="14555" y="12561"/>
                  </a:lnTo>
                  <a:lnTo>
                    <a:pt x="10800" y="7355"/>
                  </a:lnTo>
                  <a:lnTo>
                    <a:pt x="9021" y="0"/>
                  </a:lnTo>
                  <a:lnTo>
                    <a:pt x="1970" y="1223"/>
                  </a:lnTo>
                  <a:lnTo>
                    <a:pt x="0" y="3822"/>
                  </a:lnTo>
                  <a:lnTo>
                    <a:pt x="0" y="6741"/>
                  </a:lnTo>
                  <a:lnTo>
                    <a:pt x="3390" y="8729"/>
                  </a:lnTo>
                  <a:cubicBezTo>
                    <a:pt x="3390" y="8729"/>
                    <a:pt x="8226" y="11337"/>
                    <a:pt x="8226" y="11337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5" name="Shape 10863">
              <a:extLst>
                <a:ext uri="{FF2B5EF4-FFF2-40B4-BE49-F238E27FC236}">
                  <a16:creationId xmlns:a16="http://schemas.microsoft.com/office/drawing/2014/main" xmlns="" id="{D70587A9-087E-47B9-826C-7A61BD544724}"/>
                </a:ext>
              </a:extLst>
            </p:cNvPr>
            <p:cNvSpPr/>
            <p:nvPr/>
          </p:nvSpPr>
          <p:spPr>
            <a:xfrm>
              <a:off x="5378093" y="3138925"/>
              <a:ext cx="167537" cy="149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8" y="10953"/>
                  </a:moveTo>
                  <a:lnTo>
                    <a:pt x="21600" y="3050"/>
                  </a:lnTo>
                  <a:lnTo>
                    <a:pt x="15327" y="0"/>
                  </a:lnTo>
                  <a:lnTo>
                    <a:pt x="6533" y="2284"/>
                  </a:lnTo>
                  <a:lnTo>
                    <a:pt x="0" y="14000"/>
                  </a:lnTo>
                  <a:lnTo>
                    <a:pt x="0" y="21600"/>
                  </a:lnTo>
                  <a:lnTo>
                    <a:pt x="7600" y="21600"/>
                  </a:lnTo>
                  <a:cubicBezTo>
                    <a:pt x="7600" y="21600"/>
                    <a:pt x="21028" y="10953"/>
                    <a:pt x="21028" y="10953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grpSp>
          <p:nvGrpSpPr>
            <p:cNvPr id="96" name="Group 10866">
              <a:extLst>
                <a:ext uri="{FF2B5EF4-FFF2-40B4-BE49-F238E27FC236}">
                  <a16:creationId xmlns:a16="http://schemas.microsoft.com/office/drawing/2014/main" xmlns="" id="{37BD574C-F74C-43D0-9ACA-4DAC0C746B78}"/>
                </a:ext>
              </a:extLst>
            </p:cNvPr>
            <p:cNvGrpSpPr/>
            <p:nvPr/>
          </p:nvGrpSpPr>
          <p:grpSpPr>
            <a:xfrm>
              <a:off x="1273633" y="1641712"/>
              <a:ext cx="6157709" cy="6157721"/>
              <a:chOff x="3" y="0"/>
              <a:chExt cx="6157707" cy="6157719"/>
            </a:xfrm>
          </p:grpSpPr>
          <p:sp>
            <p:nvSpPr>
              <p:cNvPr id="97" name="Shape 10864">
                <a:extLst>
                  <a:ext uri="{FF2B5EF4-FFF2-40B4-BE49-F238E27FC236}">
                    <a16:creationId xmlns:a16="http://schemas.microsoft.com/office/drawing/2014/main" xmlns="" id="{E5EAECA7-C607-49F7-905C-9E418A53627D}"/>
                  </a:ext>
                </a:extLst>
              </p:cNvPr>
              <p:cNvSpPr/>
              <p:nvPr/>
            </p:nvSpPr>
            <p:spPr>
              <a:xfrm>
                <a:off x="3" y="0"/>
                <a:ext cx="6157707" cy="615771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/>
              </a:p>
            </p:txBody>
          </p:sp>
          <p:sp>
            <p:nvSpPr>
              <p:cNvPr id="98" name="Shape 10865">
                <a:extLst>
                  <a:ext uri="{FF2B5EF4-FFF2-40B4-BE49-F238E27FC236}">
                    <a16:creationId xmlns:a16="http://schemas.microsoft.com/office/drawing/2014/main" xmlns="" id="{93DD41C0-10B7-4BF6-8542-7521ECA109C9}"/>
                  </a:ext>
                </a:extLst>
              </p:cNvPr>
              <p:cNvSpPr/>
              <p:nvPr/>
            </p:nvSpPr>
            <p:spPr>
              <a:xfrm>
                <a:off x="107431" y="513787"/>
                <a:ext cx="5919074" cy="53062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日期占位符 2">
            <a:extLst>
              <a:ext uri="{FF2B5EF4-FFF2-40B4-BE49-F238E27FC236}">
                <a16:creationId xmlns:a16="http://schemas.microsoft.com/office/drawing/2014/main" xmlns="" id="{0670243F-8B1C-4FEA-BC75-2B3BB18A248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2019/2/11</a:t>
            </a:fld>
            <a:endParaRPr lang="zh-CN" altLang="en-US"/>
          </a:p>
        </p:txBody>
      </p:sp>
      <p:sp>
        <p:nvSpPr>
          <p:cNvPr id="12" name="页脚占位符 3">
            <a:extLst>
              <a:ext uri="{FF2B5EF4-FFF2-40B4-BE49-F238E27FC236}">
                <a16:creationId xmlns:a16="http://schemas.microsoft.com/office/drawing/2014/main" xmlns="" id="{EC112A57-AD2A-436B-8468-66ECA40CE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13" name="灯片编号占位符 4">
            <a:extLst>
              <a:ext uri="{FF2B5EF4-FFF2-40B4-BE49-F238E27FC236}">
                <a16:creationId xmlns:a16="http://schemas.microsoft.com/office/drawing/2014/main" xmlns="" id="{78523D0A-927D-4C1A-86D6-142B75DA4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标题 5">
            <a:extLst>
              <a:ext uri="{FF2B5EF4-FFF2-40B4-BE49-F238E27FC236}">
                <a16:creationId xmlns:a16="http://schemas.microsoft.com/office/drawing/2014/main" xmlns="" id="{6BB7B33B-E3A1-4739-A6E2-845E6FB1CF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5" name="内容占位符 7">
            <a:extLst>
              <a:ext uri="{FF2B5EF4-FFF2-40B4-BE49-F238E27FC236}">
                <a16:creationId xmlns:a16="http://schemas.microsoft.com/office/drawing/2014/main" xmlns="" id="{D8A1FA24-8E6C-44E1-A916-4197A04F830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lIns="0" rIns="0"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134EC88-1562-4E61-9EF8-C81300243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0407BB6-94B3-4F22-9C33-29B1220B9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8B29DBF-D0C8-4642-B99A-342FCAC1D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标题 1">
            <a:extLst>
              <a:ext uri="{FF2B5EF4-FFF2-40B4-BE49-F238E27FC236}">
                <a16:creationId xmlns:a16="http://schemas.microsoft.com/office/drawing/2014/main" xmlns="" id="{EC666861-5C37-4AD3-BE83-D4C84E2210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35476" y="1967372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55" name="文本占位符 62">
            <a:extLst>
              <a:ext uri="{FF2B5EF4-FFF2-40B4-BE49-F238E27FC236}">
                <a16:creationId xmlns:a16="http://schemas.microsoft.com/office/drawing/2014/main" xmlns="" id="{E7A7EB44-E747-419B-9A8B-03104719ECA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735476" y="4273608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56" name="文本占位符 13">
            <a:extLst>
              <a:ext uri="{FF2B5EF4-FFF2-40B4-BE49-F238E27FC236}">
                <a16:creationId xmlns:a16="http://schemas.microsoft.com/office/drawing/2014/main" xmlns="" id="{4DDC9637-1EE5-4F0F-9E1A-7207AA9890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35477" y="3977337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57" name="矩形 6">
            <a:extLst>
              <a:ext uri="{FF2B5EF4-FFF2-40B4-BE49-F238E27FC236}">
                <a16:creationId xmlns:a16="http://schemas.microsoft.com/office/drawing/2014/main" xmlns="" id="{C24D3D42-6A8B-4468-AC26-0DCC641DF03A}"/>
              </a:ext>
            </a:extLst>
          </p:cNvPr>
          <p:cNvSpPr/>
          <p:nvPr userDrawn="1"/>
        </p:nvSpPr>
        <p:spPr>
          <a:xfrm>
            <a:off x="1102778" y="1378724"/>
            <a:ext cx="2060664" cy="4342092"/>
          </a:xfrm>
          <a:custGeom>
            <a:avLst/>
            <a:gdLst>
              <a:gd name="connsiteX0" fmla="*/ 0 w 2520000"/>
              <a:gd name="connsiteY0" fmla="*/ 0 h 2519119"/>
              <a:gd name="connsiteX1" fmla="*/ 2520000 w 2520000"/>
              <a:gd name="connsiteY1" fmla="*/ 0 h 2519119"/>
              <a:gd name="connsiteX2" fmla="*/ 2520000 w 2520000"/>
              <a:gd name="connsiteY2" fmla="*/ 2519119 h 2519119"/>
              <a:gd name="connsiteX3" fmla="*/ 0 w 2520000"/>
              <a:gd name="connsiteY3" fmla="*/ 2519119 h 2519119"/>
              <a:gd name="connsiteX4" fmla="*/ 0 w 2520000"/>
              <a:gd name="connsiteY4" fmla="*/ 0 h 2519119"/>
              <a:gd name="connsiteX0" fmla="*/ 0 w 2520000"/>
              <a:gd name="connsiteY0" fmla="*/ 780586 h 3299705"/>
              <a:gd name="connsiteX1" fmla="*/ 2482829 w 2520000"/>
              <a:gd name="connsiteY1" fmla="*/ 0 h 3299705"/>
              <a:gd name="connsiteX2" fmla="*/ 2520000 w 2520000"/>
              <a:gd name="connsiteY2" fmla="*/ 3299705 h 3299705"/>
              <a:gd name="connsiteX3" fmla="*/ 0 w 2520000"/>
              <a:gd name="connsiteY3" fmla="*/ 3299705 h 3299705"/>
              <a:gd name="connsiteX4" fmla="*/ 0 w 2520000"/>
              <a:gd name="connsiteY4" fmla="*/ 780586 h 3299705"/>
              <a:gd name="connsiteX0" fmla="*/ 0 w 2527434"/>
              <a:gd name="connsiteY0" fmla="*/ 780586 h 4080290"/>
              <a:gd name="connsiteX1" fmla="*/ 2482829 w 2527434"/>
              <a:gd name="connsiteY1" fmla="*/ 0 h 4080290"/>
              <a:gd name="connsiteX2" fmla="*/ 2527434 w 2527434"/>
              <a:gd name="connsiteY2" fmla="*/ 4080290 h 4080290"/>
              <a:gd name="connsiteX3" fmla="*/ 0 w 2527434"/>
              <a:gd name="connsiteY3" fmla="*/ 3299705 h 4080290"/>
              <a:gd name="connsiteX4" fmla="*/ 0 w 2527434"/>
              <a:gd name="connsiteY4" fmla="*/ 780586 h 4080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434" h="4080290">
                <a:moveTo>
                  <a:pt x="0" y="780586"/>
                </a:moveTo>
                <a:lnTo>
                  <a:pt x="2482829" y="0"/>
                </a:lnTo>
                <a:lnTo>
                  <a:pt x="2527434" y="4080290"/>
                </a:lnTo>
                <a:lnTo>
                  <a:pt x="0" y="3299705"/>
                </a:lnTo>
                <a:lnTo>
                  <a:pt x="0" y="780586"/>
                </a:lnTo>
                <a:close/>
              </a:path>
            </a:pathLst>
          </a:custGeom>
          <a:noFill/>
          <a:ln w="193675">
            <a:solidFill>
              <a:schemeClr val="accent1"/>
            </a:solidFill>
            <a:bevel/>
          </a:ln>
          <a:scene3d>
            <a:camera prst="orthographicFront">
              <a:rot lat="0" lon="2159993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矩形 6">
            <a:extLst>
              <a:ext uri="{FF2B5EF4-FFF2-40B4-BE49-F238E27FC236}">
                <a16:creationId xmlns:a16="http://schemas.microsoft.com/office/drawing/2014/main" xmlns="" id="{5BE306E3-AB26-471C-AD6E-378DEF787B4A}"/>
              </a:ext>
            </a:extLst>
          </p:cNvPr>
          <p:cNvSpPr/>
          <p:nvPr userDrawn="1"/>
        </p:nvSpPr>
        <p:spPr>
          <a:xfrm>
            <a:off x="2349610" y="1931993"/>
            <a:ext cx="2688216" cy="3424990"/>
          </a:xfrm>
          <a:custGeom>
            <a:avLst/>
            <a:gdLst>
              <a:gd name="connsiteX0" fmla="*/ 0 w 2520000"/>
              <a:gd name="connsiteY0" fmla="*/ 0 h 2519119"/>
              <a:gd name="connsiteX1" fmla="*/ 2520000 w 2520000"/>
              <a:gd name="connsiteY1" fmla="*/ 0 h 2519119"/>
              <a:gd name="connsiteX2" fmla="*/ 2520000 w 2520000"/>
              <a:gd name="connsiteY2" fmla="*/ 2519119 h 2519119"/>
              <a:gd name="connsiteX3" fmla="*/ 0 w 2520000"/>
              <a:gd name="connsiteY3" fmla="*/ 2519119 h 2519119"/>
              <a:gd name="connsiteX4" fmla="*/ 0 w 2520000"/>
              <a:gd name="connsiteY4" fmla="*/ 0 h 2519119"/>
              <a:gd name="connsiteX0" fmla="*/ 0 w 2520000"/>
              <a:gd name="connsiteY0" fmla="*/ 780586 h 3299705"/>
              <a:gd name="connsiteX1" fmla="*/ 2482829 w 2520000"/>
              <a:gd name="connsiteY1" fmla="*/ 0 h 3299705"/>
              <a:gd name="connsiteX2" fmla="*/ 2520000 w 2520000"/>
              <a:gd name="connsiteY2" fmla="*/ 3299705 h 3299705"/>
              <a:gd name="connsiteX3" fmla="*/ 0 w 2520000"/>
              <a:gd name="connsiteY3" fmla="*/ 3299705 h 3299705"/>
              <a:gd name="connsiteX4" fmla="*/ 0 w 2520000"/>
              <a:gd name="connsiteY4" fmla="*/ 780586 h 3299705"/>
              <a:gd name="connsiteX0" fmla="*/ 0 w 2527434"/>
              <a:gd name="connsiteY0" fmla="*/ 780586 h 4080290"/>
              <a:gd name="connsiteX1" fmla="*/ 2482829 w 2527434"/>
              <a:gd name="connsiteY1" fmla="*/ 0 h 4080290"/>
              <a:gd name="connsiteX2" fmla="*/ 2527434 w 2527434"/>
              <a:gd name="connsiteY2" fmla="*/ 4080290 h 4080290"/>
              <a:gd name="connsiteX3" fmla="*/ 0 w 2527434"/>
              <a:gd name="connsiteY3" fmla="*/ 3299705 h 4080290"/>
              <a:gd name="connsiteX4" fmla="*/ 0 w 2527434"/>
              <a:gd name="connsiteY4" fmla="*/ 780586 h 4080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434" h="4080290">
                <a:moveTo>
                  <a:pt x="0" y="780586"/>
                </a:moveTo>
                <a:lnTo>
                  <a:pt x="2482829" y="0"/>
                </a:lnTo>
                <a:lnTo>
                  <a:pt x="2527434" y="4080290"/>
                </a:lnTo>
                <a:lnTo>
                  <a:pt x="0" y="3299705"/>
                </a:lnTo>
                <a:lnTo>
                  <a:pt x="0" y="780586"/>
                </a:lnTo>
                <a:close/>
              </a:path>
            </a:pathLst>
          </a:custGeom>
          <a:noFill/>
          <a:ln w="193675">
            <a:solidFill>
              <a:schemeClr val="accent3">
                <a:lumMod val="75000"/>
                <a:alpha val="40000"/>
              </a:schemeClr>
            </a:solidFill>
            <a:bevel/>
          </a:ln>
          <a:scene3d>
            <a:camera prst="orthographicFront">
              <a:rot lat="0" lon="2159993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9" name="Group 10867">
            <a:extLst>
              <a:ext uri="{FF2B5EF4-FFF2-40B4-BE49-F238E27FC236}">
                <a16:creationId xmlns:a16="http://schemas.microsoft.com/office/drawing/2014/main" xmlns="" id="{DB407B21-EFC5-442C-BFC8-8EC0E7350ACE}"/>
              </a:ext>
            </a:extLst>
          </p:cNvPr>
          <p:cNvGrpSpPr/>
          <p:nvPr userDrawn="1"/>
        </p:nvGrpSpPr>
        <p:grpSpPr>
          <a:xfrm>
            <a:off x="1489197" y="1819040"/>
            <a:ext cx="3348490" cy="3650108"/>
            <a:chOff x="0" y="0"/>
            <a:chExt cx="8646155" cy="9424966"/>
          </a:xfrm>
        </p:grpSpPr>
        <p:sp>
          <p:nvSpPr>
            <p:cNvPr id="60" name="Shape 10826">
              <a:extLst>
                <a:ext uri="{FF2B5EF4-FFF2-40B4-BE49-F238E27FC236}">
                  <a16:creationId xmlns:a16="http://schemas.microsoft.com/office/drawing/2014/main" xmlns="" id="{E6F80D73-5585-4082-A674-ED547C655A14}"/>
                </a:ext>
              </a:extLst>
            </p:cNvPr>
            <p:cNvSpPr/>
            <p:nvPr/>
          </p:nvSpPr>
          <p:spPr>
            <a:xfrm>
              <a:off x="991777" y="2576577"/>
              <a:ext cx="1204752" cy="978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72" y="19598"/>
                  </a:moveTo>
                  <a:cubicBezTo>
                    <a:pt x="16872" y="19598"/>
                    <a:pt x="17025" y="19232"/>
                    <a:pt x="17253" y="18684"/>
                  </a:cubicBezTo>
                  <a:cubicBezTo>
                    <a:pt x="17504" y="18150"/>
                    <a:pt x="17837" y="17437"/>
                    <a:pt x="18171" y="16724"/>
                  </a:cubicBezTo>
                  <a:cubicBezTo>
                    <a:pt x="18492" y="16003"/>
                    <a:pt x="18888" y="15335"/>
                    <a:pt x="19147" y="14807"/>
                  </a:cubicBezTo>
                  <a:cubicBezTo>
                    <a:pt x="19416" y="14286"/>
                    <a:pt x="19595" y="13938"/>
                    <a:pt x="19595" y="13938"/>
                  </a:cubicBezTo>
                  <a:lnTo>
                    <a:pt x="18405" y="12951"/>
                  </a:lnTo>
                  <a:cubicBezTo>
                    <a:pt x="18405" y="12951"/>
                    <a:pt x="18221" y="13309"/>
                    <a:pt x="17944" y="13846"/>
                  </a:cubicBezTo>
                  <a:cubicBezTo>
                    <a:pt x="17677" y="14389"/>
                    <a:pt x="17270" y="15077"/>
                    <a:pt x="16939" y="15820"/>
                  </a:cubicBezTo>
                  <a:cubicBezTo>
                    <a:pt x="16595" y="16554"/>
                    <a:pt x="16252" y="17287"/>
                    <a:pt x="15994" y="17838"/>
                  </a:cubicBezTo>
                  <a:cubicBezTo>
                    <a:pt x="15759" y="18402"/>
                    <a:pt x="15602" y="18779"/>
                    <a:pt x="15602" y="18779"/>
                  </a:cubicBezTo>
                  <a:cubicBezTo>
                    <a:pt x="15602" y="18779"/>
                    <a:pt x="16872" y="19598"/>
                    <a:pt x="16872" y="19598"/>
                  </a:cubicBezTo>
                  <a:close/>
                  <a:moveTo>
                    <a:pt x="14631" y="18153"/>
                  </a:moveTo>
                  <a:cubicBezTo>
                    <a:pt x="14631" y="18153"/>
                    <a:pt x="14792" y="17769"/>
                    <a:pt x="15033" y="17192"/>
                  </a:cubicBezTo>
                  <a:cubicBezTo>
                    <a:pt x="15296" y="16629"/>
                    <a:pt x="15647" y="15879"/>
                    <a:pt x="15998" y="15129"/>
                  </a:cubicBezTo>
                  <a:cubicBezTo>
                    <a:pt x="16337" y="14370"/>
                    <a:pt x="16752" y="13666"/>
                    <a:pt x="17026" y="13111"/>
                  </a:cubicBezTo>
                  <a:cubicBezTo>
                    <a:pt x="17308" y="12563"/>
                    <a:pt x="17497" y="12197"/>
                    <a:pt x="17497" y="12197"/>
                  </a:cubicBezTo>
                  <a:lnTo>
                    <a:pt x="16307" y="11211"/>
                  </a:lnTo>
                  <a:cubicBezTo>
                    <a:pt x="16307" y="11211"/>
                    <a:pt x="16113" y="11586"/>
                    <a:pt x="15822" y="12151"/>
                  </a:cubicBezTo>
                  <a:cubicBezTo>
                    <a:pt x="15541" y="12721"/>
                    <a:pt x="15115" y="13445"/>
                    <a:pt x="14766" y="14225"/>
                  </a:cubicBezTo>
                  <a:cubicBezTo>
                    <a:pt x="14405" y="14996"/>
                    <a:pt x="14044" y="15767"/>
                    <a:pt x="13774" y="16346"/>
                  </a:cubicBezTo>
                  <a:cubicBezTo>
                    <a:pt x="13526" y="16939"/>
                    <a:pt x="13360" y="17335"/>
                    <a:pt x="13360" y="17335"/>
                  </a:cubicBezTo>
                  <a:cubicBezTo>
                    <a:pt x="13360" y="17335"/>
                    <a:pt x="14631" y="18153"/>
                    <a:pt x="14631" y="18153"/>
                  </a:cubicBezTo>
                  <a:close/>
                  <a:moveTo>
                    <a:pt x="12389" y="16709"/>
                  </a:moveTo>
                  <a:cubicBezTo>
                    <a:pt x="12389" y="16709"/>
                    <a:pt x="12558" y="16305"/>
                    <a:pt x="12811" y="15699"/>
                  </a:cubicBezTo>
                  <a:cubicBezTo>
                    <a:pt x="13088" y="15108"/>
                    <a:pt x="13456" y="14321"/>
                    <a:pt x="13824" y="13533"/>
                  </a:cubicBezTo>
                  <a:cubicBezTo>
                    <a:pt x="14181" y="12737"/>
                    <a:pt x="14615" y="11998"/>
                    <a:pt x="14902" y="11415"/>
                  </a:cubicBezTo>
                  <a:cubicBezTo>
                    <a:pt x="15200" y="10840"/>
                    <a:pt x="15398" y="10456"/>
                    <a:pt x="15398" y="10456"/>
                  </a:cubicBezTo>
                  <a:lnTo>
                    <a:pt x="14209" y="9471"/>
                  </a:lnTo>
                  <a:cubicBezTo>
                    <a:pt x="14209" y="9471"/>
                    <a:pt x="14006" y="9864"/>
                    <a:pt x="13700" y="10455"/>
                  </a:cubicBezTo>
                  <a:cubicBezTo>
                    <a:pt x="13404" y="11052"/>
                    <a:pt x="12960" y="11813"/>
                    <a:pt x="12593" y="12630"/>
                  </a:cubicBezTo>
                  <a:cubicBezTo>
                    <a:pt x="12215" y="13438"/>
                    <a:pt x="11837" y="14247"/>
                    <a:pt x="11553" y="14854"/>
                  </a:cubicBezTo>
                  <a:cubicBezTo>
                    <a:pt x="11293" y="15476"/>
                    <a:pt x="11119" y="15890"/>
                    <a:pt x="11119" y="15890"/>
                  </a:cubicBezTo>
                  <a:cubicBezTo>
                    <a:pt x="11119" y="15890"/>
                    <a:pt x="12389" y="16709"/>
                    <a:pt x="12389" y="16709"/>
                  </a:cubicBezTo>
                  <a:close/>
                  <a:moveTo>
                    <a:pt x="10149" y="15265"/>
                  </a:moveTo>
                  <a:cubicBezTo>
                    <a:pt x="10149" y="15265"/>
                    <a:pt x="10326" y="14842"/>
                    <a:pt x="10591" y="14208"/>
                  </a:cubicBezTo>
                  <a:cubicBezTo>
                    <a:pt x="10881" y="13589"/>
                    <a:pt x="11266" y="12764"/>
                    <a:pt x="11652" y="11939"/>
                  </a:cubicBezTo>
                  <a:cubicBezTo>
                    <a:pt x="12027" y="11106"/>
                    <a:pt x="12479" y="10330"/>
                    <a:pt x="12781" y="9721"/>
                  </a:cubicBezTo>
                  <a:cubicBezTo>
                    <a:pt x="13093" y="9118"/>
                    <a:pt x="13301" y="8717"/>
                    <a:pt x="13301" y="8717"/>
                  </a:cubicBezTo>
                  <a:lnTo>
                    <a:pt x="12111" y="7730"/>
                  </a:lnTo>
                  <a:cubicBezTo>
                    <a:pt x="12111" y="7730"/>
                    <a:pt x="11898" y="8142"/>
                    <a:pt x="11578" y="8759"/>
                  </a:cubicBezTo>
                  <a:cubicBezTo>
                    <a:pt x="11268" y="9384"/>
                    <a:pt x="10805" y="10181"/>
                    <a:pt x="10420" y="11035"/>
                  </a:cubicBezTo>
                  <a:cubicBezTo>
                    <a:pt x="10025" y="11881"/>
                    <a:pt x="9629" y="12727"/>
                    <a:pt x="9332" y="13362"/>
                  </a:cubicBezTo>
                  <a:cubicBezTo>
                    <a:pt x="9060" y="14012"/>
                    <a:pt x="8878" y="14446"/>
                    <a:pt x="8878" y="14446"/>
                  </a:cubicBezTo>
                  <a:cubicBezTo>
                    <a:pt x="8878" y="14446"/>
                    <a:pt x="10149" y="15265"/>
                    <a:pt x="10149" y="15265"/>
                  </a:cubicBezTo>
                  <a:close/>
                  <a:moveTo>
                    <a:pt x="7906" y="13820"/>
                  </a:moveTo>
                  <a:cubicBezTo>
                    <a:pt x="7906" y="13820"/>
                    <a:pt x="8092" y="13378"/>
                    <a:pt x="8370" y="12715"/>
                  </a:cubicBezTo>
                  <a:cubicBezTo>
                    <a:pt x="8672" y="12069"/>
                    <a:pt x="9075" y="11205"/>
                    <a:pt x="9478" y="10343"/>
                  </a:cubicBezTo>
                  <a:cubicBezTo>
                    <a:pt x="9871" y="9473"/>
                    <a:pt x="10342" y="8661"/>
                    <a:pt x="10658" y="8024"/>
                  </a:cubicBezTo>
                  <a:cubicBezTo>
                    <a:pt x="10984" y="7395"/>
                    <a:pt x="11202" y="6976"/>
                    <a:pt x="11202" y="6976"/>
                  </a:cubicBezTo>
                  <a:lnTo>
                    <a:pt x="10013" y="5989"/>
                  </a:lnTo>
                  <a:cubicBezTo>
                    <a:pt x="10013" y="5989"/>
                    <a:pt x="9790" y="6420"/>
                    <a:pt x="9456" y="7064"/>
                  </a:cubicBezTo>
                  <a:cubicBezTo>
                    <a:pt x="9131" y="7715"/>
                    <a:pt x="8650" y="8549"/>
                    <a:pt x="8247" y="9440"/>
                  </a:cubicBezTo>
                  <a:cubicBezTo>
                    <a:pt x="7834" y="10323"/>
                    <a:pt x="7421" y="11207"/>
                    <a:pt x="7112" y="11870"/>
                  </a:cubicBezTo>
                  <a:cubicBezTo>
                    <a:pt x="6827" y="12549"/>
                    <a:pt x="6636" y="13002"/>
                    <a:pt x="6636" y="13002"/>
                  </a:cubicBezTo>
                  <a:cubicBezTo>
                    <a:pt x="6636" y="13002"/>
                    <a:pt x="7906" y="13820"/>
                    <a:pt x="7906" y="13820"/>
                  </a:cubicBezTo>
                  <a:close/>
                  <a:moveTo>
                    <a:pt x="5666" y="12376"/>
                  </a:moveTo>
                  <a:cubicBezTo>
                    <a:pt x="5666" y="12376"/>
                    <a:pt x="5860" y="11915"/>
                    <a:pt x="6150" y="11224"/>
                  </a:cubicBezTo>
                  <a:cubicBezTo>
                    <a:pt x="6465" y="10549"/>
                    <a:pt x="6886" y="9649"/>
                    <a:pt x="7306" y="8749"/>
                  </a:cubicBezTo>
                  <a:cubicBezTo>
                    <a:pt x="7717" y="7842"/>
                    <a:pt x="8206" y="6993"/>
                    <a:pt x="8537" y="6329"/>
                  </a:cubicBezTo>
                  <a:cubicBezTo>
                    <a:pt x="8878" y="5674"/>
                    <a:pt x="9105" y="5236"/>
                    <a:pt x="9105" y="5236"/>
                  </a:cubicBezTo>
                  <a:lnTo>
                    <a:pt x="7915" y="4249"/>
                  </a:lnTo>
                  <a:cubicBezTo>
                    <a:pt x="7915" y="4249"/>
                    <a:pt x="7682" y="4697"/>
                    <a:pt x="7334" y="5368"/>
                  </a:cubicBezTo>
                  <a:cubicBezTo>
                    <a:pt x="6994" y="6047"/>
                    <a:pt x="6495" y="6917"/>
                    <a:pt x="6074" y="7845"/>
                  </a:cubicBezTo>
                  <a:cubicBezTo>
                    <a:pt x="5644" y="8766"/>
                    <a:pt x="5214" y="9687"/>
                    <a:pt x="4891" y="10378"/>
                  </a:cubicBezTo>
                  <a:cubicBezTo>
                    <a:pt x="4594" y="11085"/>
                    <a:pt x="4395" y="11557"/>
                    <a:pt x="4395" y="11557"/>
                  </a:cubicBezTo>
                  <a:cubicBezTo>
                    <a:pt x="4395" y="11557"/>
                    <a:pt x="5666" y="12376"/>
                    <a:pt x="5666" y="12376"/>
                  </a:cubicBezTo>
                  <a:close/>
                  <a:moveTo>
                    <a:pt x="3424" y="10931"/>
                  </a:moveTo>
                  <a:cubicBezTo>
                    <a:pt x="3424" y="10931"/>
                    <a:pt x="3626" y="10451"/>
                    <a:pt x="3928" y="9731"/>
                  </a:cubicBezTo>
                  <a:cubicBezTo>
                    <a:pt x="4257" y="9028"/>
                    <a:pt x="4694" y="8091"/>
                    <a:pt x="5132" y="7153"/>
                  </a:cubicBezTo>
                  <a:cubicBezTo>
                    <a:pt x="5561" y="6209"/>
                    <a:pt x="6069" y="5324"/>
                    <a:pt x="6414" y="4633"/>
                  </a:cubicBezTo>
                  <a:cubicBezTo>
                    <a:pt x="6769" y="3950"/>
                    <a:pt x="7006" y="3495"/>
                    <a:pt x="7006" y="3495"/>
                  </a:cubicBezTo>
                  <a:lnTo>
                    <a:pt x="5817" y="2509"/>
                  </a:lnTo>
                  <a:cubicBezTo>
                    <a:pt x="5817" y="2509"/>
                    <a:pt x="5575" y="2974"/>
                    <a:pt x="5211" y="3673"/>
                  </a:cubicBezTo>
                  <a:cubicBezTo>
                    <a:pt x="4858" y="4379"/>
                    <a:pt x="4340" y="5285"/>
                    <a:pt x="3901" y="6250"/>
                  </a:cubicBezTo>
                  <a:cubicBezTo>
                    <a:pt x="3454" y="7208"/>
                    <a:pt x="3006" y="8167"/>
                    <a:pt x="2670" y="8886"/>
                  </a:cubicBezTo>
                  <a:cubicBezTo>
                    <a:pt x="2361" y="9622"/>
                    <a:pt x="2154" y="10112"/>
                    <a:pt x="2154" y="10112"/>
                  </a:cubicBezTo>
                  <a:cubicBezTo>
                    <a:pt x="2154" y="10112"/>
                    <a:pt x="3424" y="10931"/>
                    <a:pt x="3424" y="10931"/>
                  </a:cubicBezTo>
                  <a:close/>
                  <a:moveTo>
                    <a:pt x="18050" y="21600"/>
                  </a:moveTo>
                  <a:lnTo>
                    <a:pt x="0" y="10508"/>
                  </a:lnTo>
                  <a:cubicBezTo>
                    <a:pt x="0" y="10508"/>
                    <a:pt x="174" y="8934"/>
                    <a:pt x="381" y="7333"/>
                  </a:cubicBezTo>
                  <a:cubicBezTo>
                    <a:pt x="636" y="5746"/>
                    <a:pt x="890" y="4158"/>
                    <a:pt x="890" y="4158"/>
                  </a:cubicBezTo>
                  <a:cubicBezTo>
                    <a:pt x="890" y="4158"/>
                    <a:pt x="1137" y="3874"/>
                    <a:pt x="1525" y="3468"/>
                  </a:cubicBezTo>
                  <a:cubicBezTo>
                    <a:pt x="1919" y="3072"/>
                    <a:pt x="2444" y="2543"/>
                    <a:pt x="2969" y="2016"/>
                  </a:cubicBezTo>
                  <a:cubicBezTo>
                    <a:pt x="3995" y="953"/>
                    <a:pt x="5088" y="0"/>
                    <a:pt x="5088" y="0"/>
                  </a:cubicBezTo>
                  <a:lnTo>
                    <a:pt x="21600" y="14271"/>
                  </a:lnTo>
                  <a:cubicBezTo>
                    <a:pt x="21600" y="14271"/>
                    <a:pt x="21537" y="14379"/>
                    <a:pt x="21426" y="14570"/>
                  </a:cubicBezTo>
                  <a:cubicBezTo>
                    <a:pt x="21320" y="14763"/>
                    <a:pt x="21144" y="15021"/>
                    <a:pt x="20979" y="15367"/>
                  </a:cubicBezTo>
                  <a:cubicBezTo>
                    <a:pt x="20642" y="16052"/>
                    <a:pt x="20140" y="16927"/>
                    <a:pt x="19708" y="17853"/>
                  </a:cubicBezTo>
                  <a:cubicBezTo>
                    <a:pt x="19493" y="18316"/>
                    <a:pt x="19277" y="18779"/>
                    <a:pt x="19074" y="19213"/>
                  </a:cubicBezTo>
                  <a:cubicBezTo>
                    <a:pt x="18972" y="19429"/>
                    <a:pt x="18873" y="19638"/>
                    <a:pt x="18779" y="19836"/>
                  </a:cubicBezTo>
                  <a:cubicBezTo>
                    <a:pt x="18695" y="20040"/>
                    <a:pt x="18616" y="20234"/>
                    <a:pt x="18544" y="20413"/>
                  </a:cubicBezTo>
                  <a:cubicBezTo>
                    <a:pt x="18248" y="21125"/>
                    <a:pt x="18050" y="21600"/>
                    <a:pt x="18050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1" name="Shape 10827">
              <a:extLst>
                <a:ext uri="{FF2B5EF4-FFF2-40B4-BE49-F238E27FC236}">
                  <a16:creationId xmlns:a16="http://schemas.microsoft.com/office/drawing/2014/main" xmlns="" id="{4583DC0E-C2B9-4D6F-B74E-4F888716C0B3}"/>
                </a:ext>
              </a:extLst>
            </p:cNvPr>
            <p:cNvSpPr/>
            <p:nvPr/>
          </p:nvSpPr>
          <p:spPr>
            <a:xfrm>
              <a:off x="1247390" y="1380309"/>
              <a:ext cx="1396066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81" y="18174"/>
                  </a:moveTo>
                  <a:cubicBezTo>
                    <a:pt x="16881" y="18174"/>
                    <a:pt x="17174" y="17915"/>
                    <a:pt x="17467" y="17656"/>
                  </a:cubicBezTo>
                  <a:cubicBezTo>
                    <a:pt x="17610" y="17524"/>
                    <a:pt x="17763" y="17401"/>
                    <a:pt x="17880" y="17311"/>
                  </a:cubicBezTo>
                  <a:cubicBezTo>
                    <a:pt x="17996" y="17220"/>
                    <a:pt x="18073" y="17160"/>
                    <a:pt x="18073" y="17160"/>
                  </a:cubicBezTo>
                  <a:lnTo>
                    <a:pt x="16312" y="15295"/>
                  </a:lnTo>
                  <a:cubicBezTo>
                    <a:pt x="16312" y="15295"/>
                    <a:pt x="16230" y="15359"/>
                    <a:pt x="16108" y="15456"/>
                  </a:cubicBezTo>
                  <a:cubicBezTo>
                    <a:pt x="15985" y="15552"/>
                    <a:pt x="15822" y="15681"/>
                    <a:pt x="15670" y="15821"/>
                  </a:cubicBezTo>
                  <a:cubicBezTo>
                    <a:pt x="15360" y="16095"/>
                    <a:pt x="15049" y="16368"/>
                    <a:pt x="15049" y="16368"/>
                  </a:cubicBezTo>
                  <a:cubicBezTo>
                    <a:pt x="15049" y="16368"/>
                    <a:pt x="16881" y="18174"/>
                    <a:pt x="16881" y="18174"/>
                  </a:cubicBezTo>
                  <a:close/>
                  <a:moveTo>
                    <a:pt x="14241" y="15572"/>
                  </a:moveTo>
                  <a:cubicBezTo>
                    <a:pt x="14241" y="15572"/>
                    <a:pt x="14559" y="15292"/>
                    <a:pt x="14878" y="15011"/>
                  </a:cubicBezTo>
                  <a:cubicBezTo>
                    <a:pt x="15034" y="14868"/>
                    <a:pt x="15201" y="14735"/>
                    <a:pt x="15327" y="14637"/>
                  </a:cubicBezTo>
                  <a:cubicBezTo>
                    <a:pt x="15452" y="14538"/>
                    <a:pt x="15535" y="14472"/>
                    <a:pt x="15535" y="14472"/>
                  </a:cubicBezTo>
                  <a:lnTo>
                    <a:pt x="13776" y="12606"/>
                  </a:lnTo>
                  <a:cubicBezTo>
                    <a:pt x="13776" y="12606"/>
                    <a:pt x="13688" y="12676"/>
                    <a:pt x="13556" y="12780"/>
                  </a:cubicBezTo>
                  <a:cubicBezTo>
                    <a:pt x="13423" y="12885"/>
                    <a:pt x="13247" y="13023"/>
                    <a:pt x="13082" y="13175"/>
                  </a:cubicBezTo>
                  <a:cubicBezTo>
                    <a:pt x="12746" y="13471"/>
                    <a:pt x="12410" y="13766"/>
                    <a:pt x="12410" y="13766"/>
                  </a:cubicBezTo>
                  <a:cubicBezTo>
                    <a:pt x="12410" y="13766"/>
                    <a:pt x="14241" y="15572"/>
                    <a:pt x="14241" y="15572"/>
                  </a:cubicBezTo>
                  <a:close/>
                  <a:moveTo>
                    <a:pt x="11603" y="12970"/>
                  </a:moveTo>
                  <a:cubicBezTo>
                    <a:pt x="11603" y="12970"/>
                    <a:pt x="11947" y="12667"/>
                    <a:pt x="12290" y="12364"/>
                  </a:cubicBezTo>
                  <a:cubicBezTo>
                    <a:pt x="12459" y="12209"/>
                    <a:pt x="12640" y="12068"/>
                    <a:pt x="12775" y="11961"/>
                  </a:cubicBezTo>
                  <a:cubicBezTo>
                    <a:pt x="12910" y="11854"/>
                    <a:pt x="13000" y="11782"/>
                    <a:pt x="13000" y="11782"/>
                  </a:cubicBezTo>
                  <a:lnTo>
                    <a:pt x="11242" y="9915"/>
                  </a:lnTo>
                  <a:cubicBezTo>
                    <a:pt x="11242" y="9915"/>
                    <a:pt x="11147" y="9991"/>
                    <a:pt x="11006" y="10103"/>
                  </a:cubicBezTo>
                  <a:cubicBezTo>
                    <a:pt x="10864" y="10216"/>
                    <a:pt x="10674" y="10365"/>
                    <a:pt x="10496" y="10527"/>
                  </a:cubicBezTo>
                  <a:cubicBezTo>
                    <a:pt x="10135" y="10845"/>
                    <a:pt x="9774" y="11162"/>
                    <a:pt x="9774" y="11162"/>
                  </a:cubicBezTo>
                  <a:cubicBezTo>
                    <a:pt x="9774" y="11162"/>
                    <a:pt x="11603" y="12970"/>
                    <a:pt x="11603" y="12970"/>
                  </a:cubicBezTo>
                  <a:close/>
                  <a:moveTo>
                    <a:pt x="8967" y="10365"/>
                  </a:moveTo>
                  <a:cubicBezTo>
                    <a:pt x="8967" y="10365"/>
                    <a:pt x="9336" y="10040"/>
                    <a:pt x="9705" y="9716"/>
                  </a:cubicBezTo>
                  <a:cubicBezTo>
                    <a:pt x="9886" y="9550"/>
                    <a:pt x="10081" y="9399"/>
                    <a:pt x="10225" y="9284"/>
                  </a:cubicBezTo>
                  <a:cubicBezTo>
                    <a:pt x="10370" y="9168"/>
                    <a:pt x="10466" y="9091"/>
                    <a:pt x="10466" y="9091"/>
                  </a:cubicBezTo>
                  <a:lnTo>
                    <a:pt x="8709" y="7223"/>
                  </a:lnTo>
                  <a:cubicBezTo>
                    <a:pt x="8709" y="7223"/>
                    <a:pt x="8608" y="7304"/>
                    <a:pt x="8457" y="7425"/>
                  </a:cubicBezTo>
                  <a:cubicBezTo>
                    <a:pt x="8306" y="7546"/>
                    <a:pt x="8101" y="7705"/>
                    <a:pt x="7911" y="7878"/>
                  </a:cubicBezTo>
                  <a:cubicBezTo>
                    <a:pt x="7525" y="8218"/>
                    <a:pt x="7138" y="8558"/>
                    <a:pt x="7138" y="8558"/>
                  </a:cubicBezTo>
                  <a:cubicBezTo>
                    <a:pt x="7138" y="8558"/>
                    <a:pt x="8967" y="10365"/>
                    <a:pt x="8967" y="10365"/>
                  </a:cubicBezTo>
                  <a:close/>
                  <a:moveTo>
                    <a:pt x="6332" y="7760"/>
                  </a:moveTo>
                  <a:cubicBezTo>
                    <a:pt x="6332" y="7760"/>
                    <a:pt x="6726" y="7413"/>
                    <a:pt x="7120" y="7067"/>
                  </a:cubicBezTo>
                  <a:cubicBezTo>
                    <a:pt x="7314" y="6890"/>
                    <a:pt x="7523" y="6729"/>
                    <a:pt x="7677" y="6605"/>
                  </a:cubicBezTo>
                  <a:cubicBezTo>
                    <a:pt x="7831" y="6481"/>
                    <a:pt x="7934" y="6399"/>
                    <a:pt x="7934" y="6399"/>
                  </a:cubicBezTo>
                  <a:lnTo>
                    <a:pt x="6178" y="4530"/>
                  </a:lnTo>
                  <a:cubicBezTo>
                    <a:pt x="6178" y="4530"/>
                    <a:pt x="6070" y="4616"/>
                    <a:pt x="5910" y="4745"/>
                  </a:cubicBezTo>
                  <a:cubicBezTo>
                    <a:pt x="5750" y="4875"/>
                    <a:pt x="5531" y="5043"/>
                    <a:pt x="5329" y="5227"/>
                  </a:cubicBezTo>
                  <a:cubicBezTo>
                    <a:pt x="4917" y="5590"/>
                    <a:pt x="4506" y="5951"/>
                    <a:pt x="4506" y="5951"/>
                  </a:cubicBezTo>
                  <a:cubicBezTo>
                    <a:pt x="4506" y="5951"/>
                    <a:pt x="6332" y="7760"/>
                    <a:pt x="6332" y="7760"/>
                  </a:cubicBezTo>
                  <a:close/>
                  <a:moveTo>
                    <a:pt x="3699" y="5153"/>
                  </a:moveTo>
                  <a:cubicBezTo>
                    <a:pt x="3699" y="5153"/>
                    <a:pt x="4119" y="4784"/>
                    <a:pt x="4538" y="4415"/>
                  </a:cubicBezTo>
                  <a:cubicBezTo>
                    <a:pt x="4745" y="4227"/>
                    <a:pt x="4968" y="4057"/>
                    <a:pt x="5130" y="3924"/>
                  </a:cubicBezTo>
                  <a:cubicBezTo>
                    <a:pt x="5294" y="3793"/>
                    <a:pt x="5403" y="3705"/>
                    <a:pt x="5403" y="3705"/>
                  </a:cubicBezTo>
                  <a:lnTo>
                    <a:pt x="3649" y="1835"/>
                  </a:lnTo>
                  <a:cubicBezTo>
                    <a:pt x="3649" y="1835"/>
                    <a:pt x="3535" y="1927"/>
                    <a:pt x="3364" y="2064"/>
                  </a:cubicBezTo>
                  <a:cubicBezTo>
                    <a:pt x="3195" y="2202"/>
                    <a:pt x="2963" y="2379"/>
                    <a:pt x="2747" y="2575"/>
                  </a:cubicBezTo>
                  <a:cubicBezTo>
                    <a:pt x="2310" y="2959"/>
                    <a:pt x="1874" y="3343"/>
                    <a:pt x="1874" y="3343"/>
                  </a:cubicBezTo>
                  <a:cubicBezTo>
                    <a:pt x="1874" y="3343"/>
                    <a:pt x="3699" y="5153"/>
                    <a:pt x="3699" y="5153"/>
                  </a:cubicBezTo>
                  <a:close/>
                  <a:moveTo>
                    <a:pt x="19213" y="21600"/>
                  </a:moveTo>
                  <a:lnTo>
                    <a:pt x="0" y="3388"/>
                  </a:lnTo>
                  <a:cubicBezTo>
                    <a:pt x="0" y="3388"/>
                    <a:pt x="984" y="2521"/>
                    <a:pt x="1969" y="1653"/>
                  </a:cubicBezTo>
                  <a:cubicBezTo>
                    <a:pt x="2982" y="815"/>
                    <a:pt x="4017" y="0"/>
                    <a:pt x="4017" y="0"/>
                  </a:cubicBezTo>
                  <a:lnTo>
                    <a:pt x="21600" y="19568"/>
                  </a:lnTo>
                  <a:cubicBezTo>
                    <a:pt x="21600" y="19568"/>
                    <a:pt x="21448" y="19692"/>
                    <a:pt x="21219" y="19877"/>
                  </a:cubicBezTo>
                  <a:cubicBezTo>
                    <a:pt x="20994" y="20066"/>
                    <a:pt x="20674" y="20298"/>
                    <a:pt x="20384" y="20560"/>
                  </a:cubicBezTo>
                  <a:cubicBezTo>
                    <a:pt x="19799" y="21080"/>
                    <a:pt x="19213" y="21600"/>
                    <a:pt x="19213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2" name="Shape 10828">
              <a:extLst>
                <a:ext uri="{FF2B5EF4-FFF2-40B4-BE49-F238E27FC236}">
                  <a16:creationId xmlns:a16="http://schemas.microsoft.com/office/drawing/2014/main" xmlns="" id="{D6471BA1-E07C-44DF-9FFB-54D83A6DF8C8}"/>
                </a:ext>
              </a:extLst>
            </p:cNvPr>
            <p:cNvSpPr/>
            <p:nvPr/>
          </p:nvSpPr>
          <p:spPr>
            <a:xfrm>
              <a:off x="0" y="2770843"/>
              <a:ext cx="1959328" cy="1308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25" y="10816"/>
                  </a:moveTo>
                  <a:cubicBezTo>
                    <a:pt x="4425" y="10816"/>
                    <a:pt x="4383" y="11011"/>
                    <a:pt x="4319" y="11305"/>
                  </a:cubicBezTo>
                  <a:cubicBezTo>
                    <a:pt x="4252" y="11597"/>
                    <a:pt x="4174" y="11991"/>
                    <a:pt x="4105" y="12389"/>
                  </a:cubicBezTo>
                  <a:cubicBezTo>
                    <a:pt x="3961" y="13183"/>
                    <a:pt x="3816" y="13976"/>
                    <a:pt x="3816" y="13976"/>
                  </a:cubicBezTo>
                  <a:lnTo>
                    <a:pt x="5687" y="14710"/>
                  </a:lnTo>
                  <a:cubicBezTo>
                    <a:pt x="5687" y="14710"/>
                    <a:pt x="5825" y="13950"/>
                    <a:pt x="5963" y="13191"/>
                  </a:cubicBezTo>
                  <a:cubicBezTo>
                    <a:pt x="6028" y="12809"/>
                    <a:pt x="6104" y="12433"/>
                    <a:pt x="6168" y="12153"/>
                  </a:cubicBezTo>
                  <a:cubicBezTo>
                    <a:pt x="6229" y="11872"/>
                    <a:pt x="6270" y="11685"/>
                    <a:pt x="6270" y="11685"/>
                  </a:cubicBezTo>
                  <a:cubicBezTo>
                    <a:pt x="6270" y="11685"/>
                    <a:pt x="4425" y="10816"/>
                    <a:pt x="4425" y="10816"/>
                  </a:cubicBezTo>
                  <a:close/>
                  <a:moveTo>
                    <a:pt x="7263" y="12155"/>
                  </a:moveTo>
                  <a:cubicBezTo>
                    <a:pt x="7263" y="12155"/>
                    <a:pt x="7223" y="12337"/>
                    <a:pt x="7164" y="12611"/>
                  </a:cubicBezTo>
                  <a:cubicBezTo>
                    <a:pt x="7102" y="12884"/>
                    <a:pt x="7026" y="13251"/>
                    <a:pt x="6963" y="13624"/>
                  </a:cubicBezTo>
                  <a:cubicBezTo>
                    <a:pt x="6828" y="14365"/>
                    <a:pt x="6694" y="15107"/>
                    <a:pt x="6694" y="15107"/>
                  </a:cubicBezTo>
                  <a:lnTo>
                    <a:pt x="8564" y="15845"/>
                  </a:lnTo>
                  <a:cubicBezTo>
                    <a:pt x="8564" y="15845"/>
                    <a:pt x="8692" y="15137"/>
                    <a:pt x="8820" y="14430"/>
                  </a:cubicBezTo>
                  <a:cubicBezTo>
                    <a:pt x="8879" y="14074"/>
                    <a:pt x="8953" y="13725"/>
                    <a:pt x="9012" y="13464"/>
                  </a:cubicBezTo>
                  <a:cubicBezTo>
                    <a:pt x="9069" y="13202"/>
                    <a:pt x="9106" y="13028"/>
                    <a:pt x="9106" y="13028"/>
                  </a:cubicBezTo>
                  <a:cubicBezTo>
                    <a:pt x="9106" y="13028"/>
                    <a:pt x="7263" y="12155"/>
                    <a:pt x="7263" y="12155"/>
                  </a:cubicBezTo>
                  <a:close/>
                  <a:moveTo>
                    <a:pt x="10099" y="13500"/>
                  </a:moveTo>
                  <a:cubicBezTo>
                    <a:pt x="10099" y="13500"/>
                    <a:pt x="10062" y="13670"/>
                    <a:pt x="10007" y="13924"/>
                  </a:cubicBezTo>
                  <a:cubicBezTo>
                    <a:pt x="9950" y="14178"/>
                    <a:pt x="9877" y="14518"/>
                    <a:pt x="9819" y="14865"/>
                  </a:cubicBezTo>
                  <a:cubicBezTo>
                    <a:pt x="9695" y="15555"/>
                    <a:pt x="9570" y="16243"/>
                    <a:pt x="9570" y="16243"/>
                  </a:cubicBezTo>
                  <a:lnTo>
                    <a:pt x="11439" y="16987"/>
                  </a:lnTo>
                  <a:cubicBezTo>
                    <a:pt x="11439" y="16987"/>
                    <a:pt x="11557" y="16331"/>
                    <a:pt x="11675" y="15676"/>
                  </a:cubicBezTo>
                  <a:cubicBezTo>
                    <a:pt x="11729" y="15346"/>
                    <a:pt x="11801" y="15023"/>
                    <a:pt x="11854" y="14782"/>
                  </a:cubicBezTo>
                  <a:cubicBezTo>
                    <a:pt x="11907" y="14539"/>
                    <a:pt x="11942" y="14378"/>
                    <a:pt x="11942" y="14378"/>
                  </a:cubicBezTo>
                  <a:cubicBezTo>
                    <a:pt x="11942" y="14378"/>
                    <a:pt x="10099" y="13500"/>
                    <a:pt x="10099" y="13500"/>
                  </a:cubicBezTo>
                  <a:close/>
                  <a:moveTo>
                    <a:pt x="12934" y="14853"/>
                  </a:moveTo>
                  <a:cubicBezTo>
                    <a:pt x="12934" y="14853"/>
                    <a:pt x="12900" y="15009"/>
                    <a:pt x="12849" y="15244"/>
                  </a:cubicBezTo>
                  <a:cubicBezTo>
                    <a:pt x="12798" y="15480"/>
                    <a:pt x="12726" y="15792"/>
                    <a:pt x="12674" y="16113"/>
                  </a:cubicBezTo>
                  <a:cubicBezTo>
                    <a:pt x="12560" y="16751"/>
                    <a:pt x="12446" y="17388"/>
                    <a:pt x="12446" y="17388"/>
                  </a:cubicBezTo>
                  <a:lnTo>
                    <a:pt x="14313" y="18135"/>
                  </a:lnTo>
                  <a:cubicBezTo>
                    <a:pt x="14313" y="18135"/>
                    <a:pt x="14421" y="17532"/>
                    <a:pt x="14529" y="16928"/>
                  </a:cubicBezTo>
                  <a:cubicBezTo>
                    <a:pt x="14577" y="16624"/>
                    <a:pt x="14647" y="16330"/>
                    <a:pt x="14695" y="16106"/>
                  </a:cubicBezTo>
                  <a:cubicBezTo>
                    <a:pt x="14743" y="15884"/>
                    <a:pt x="14775" y="15735"/>
                    <a:pt x="14775" y="15735"/>
                  </a:cubicBezTo>
                  <a:cubicBezTo>
                    <a:pt x="14775" y="15735"/>
                    <a:pt x="12934" y="14853"/>
                    <a:pt x="12934" y="14853"/>
                  </a:cubicBezTo>
                  <a:close/>
                  <a:moveTo>
                    <a:pt x="15767" y="16211"/>
                  </a:moveTo>
                  <a:cubicBezTo>
                    <a:pt x="15767" y="16211"/>
                    <a:pt x="15736" y="16356"/>
                    <a:pt x="15689" y="16572"/>
                  </a:cubicBezTo>
                  <a:cubicBezTo>
                    <a:pt x="15644" y="16788"/>
                    <a:pt x="15574" y="17073"/>
                    <a:pt x="15528" y="17368"/>
                  </a:cubicBezTo>
                  <a:cubicBezTo>
                    <a:pt x="15424" y="17954"/>
                    <a:pt x="15319" y="18539"/>
                    <a:pt x="15319" y="18539"/>
                  </a:cubicBezTo>
                  <a:lnTo>
                    <a:pt x="17186" y="19291"/>
                  </a:lnTo>
                  <a:cubicBezTo>
                    <a:pt x="17186" y="19291"/>
                    <a:pt x="17284" y="18739"/>
                    <a:pt x="17381" y="18188"/>
                  </a:cubicBezTo>
                  <a:cubicBezTo>
                    <a:pt x="17424" y="17909"/>
                    <a:pt x="17492" y="17642"/>
                    <a:pt x="17534" y="17438"/>
                  </a:cubicBezTo>
                  <a:cubicBezTo>
                    <a:pt x="17578" y="17234"/>
                    <a:pt x="17607" y="17098"/>
                    <a:pt x="17607" y="17098"/>
                  </a:cubicBezTo>
                  <a:cubicBezTo>
                    <a:pt x="17607" y="17098"/>
                    <a:pt x="15767" y="16211"/>
                    <a:pt x="15767" y="16211"/>
                  </a:cubicBezTo>
                  <a:close/>
                  <a:moveTo>
                    <a:pt x="4815" y="9028"/>
                  </a:moveTo>
                  <a:lnTo>
                    <a:pt x="6642" y="9974"/>
                  </a:lnTo>
                  <a:cubicBezTo>
                    <a:pt x="6642" y="9974"/>
                    <a:pt x="6680" y="9785"/>
                    <a:pt x="6748" y="9507"/>
                  </a:cubicBezTo>
                  <a:cubicBezTo>
                    <a:pt x="6818" y="9231"/>
                    <a:pt x="6911" y="8863"/>
                    <a:pt x="7004" y="8495"/>
                  </a:cubicBezTo>
                  <a:cubicBezTo>
                    <a:pt x="7192" y="7758"/>
                    <a:pt x="7380" y="7022"/>
                    <a:pt x="7380" y="7022"/>
                  </a:cubicBezTo>
                  <a:lnTo>
                    <a:pt x="5585" y="5945"/>
                  </a:lnTo>
                  <a:cubicBezTo>
                    <a:pt x="5585" y="5945"/>
                    <a:pt x="5389" y="6714"/>
                    <a:pt x="5192" y="7483"/>
                  </a:cubicBezTo>
                  <a:cubicBezTo>
                    <a:pt x="5095" y="7867"/>
                    <a:pt x="4997" y="8252"/>
                    <a:pt x="4924" y="8540"/>
                  </a:cubicBezTo>
                  <a:cubicBezTo>
                    <a:pt x="4859" y="8833"/>
                    <a:pt x="4815" y="9028"/>
                    <a:pt x="4815" y="9028"/>
                  </a:cubicBezTo>
                  <a:close/>
                  <a:moveTo>
                    <a:pt x="8345" y="7603"/>
                  </a:moveTo>
                  <a:cubicBezTo>
                    <a:pt x="8345" y="7603"/>
                    <a:pt x="8163" y="8322"/>
                    <a:pt x="7980" y="9040"/>
                  </a:cubicBezTo>
                  <a:cubicBezTo>
                    <a:pt x="7889" y="9400"/>
                    <a:pt x="7798" y="9759"/>
                    <a:pt x="7729" y="10029"/>
                  </a:cubicBezTo>
                  <a:cubicBezTo>
                    <a:pt x="7663" y="10299"/>
                    <a:pt x="7626" y="10484"/>
                    <a:pt x="7626" y="10484"/>
                  </a:cubicBezTo>
                  <a:lnTo>
                    <a:pt x="9452" y="11434"/>
                  </a:lnTo>
                  <a:cubicBezTo>
                    <a:pt x="9452" y="11434"/>
                    <a:pt x="9486" y="11257"/>
                    <a:pt x="9551" y="11000"/>
                  </a:cubicBezTo>
                  <a:cubicBezTo>
                    <a:pt x="9617" y="10743"/>
                    <a:pt x="9704" y="10400"/>
                    <a:pt x="9790" y="10057"/>
                  </a:cubicBezTo>
                  <a:cubicBezTo>
                    <a:pt x="9965" y="9371"/>
                    <a:pt x="10139" y="8685"/>
                    <a:pt x="10139" y="8685"/>
                  </a:cubicBezTo>
                  <a:cubicBezTo>
                    <a:pt x="10139" y="8685"/>
                    <a:pt x="8345" y="7603"/>
                    <a:pt x="8345" y="7603"/>
                  </a:cubicBezTo>
                  <a:close/>
                  <a:moveTo>
                    <a:pt x="11104" y="9268"/>
                  </a:moveTo>
                  <a:cubicBezTo>
                    <a:pt x="11104" y="9268"/>
                    <a:pt x="10935" y="9936"/>
                    <a:pt x="10765" y="10605"/>
                  </a:cubicBezTo>
                  <a:cubicBezTo>
                    <a:pt x="10680" y="10939"/>
                    <a:pt x="10596" y="11273"/>
                    <a:pt x="10532" y="11524"/>
                  </a:cubicBezTo>
                  <a:cubicBezTo>
                    <a:pt x="10467" y="11773"/>
                    <a:pt x="10435" y="11946"/>
                    <a:pt x="10435" y="11946"/>
                  </a:cubicBezTo>
                  <a:lnTo>
                    <a:pt x="12261" y="12900"/>
                  </a:lnTo>
                  <a:cubicBezTo>
                    <a:pt x="12260" y="12900"/>
                    <a:pt x="12290" y="12735"/>
                    <a:pt x="12353" y="12499"/>
                  </a:cubicBezTo>
                  <a:cubicBezTo>
                    <a:pt x="12414" y="12261"/>
                    <a:pt x="12494" y="11943"/>
                    <a:pt x="12575" y="11626"/>
                  </a:cubicBezTo>
                  <a:cubicBezTo>
                    <a:pt x="12736" y="10990"/>
                    <a:pt x="12896" y="10355"/>
                    <a:pt x="12896" y="10355"/>
                  </a:cubicBezTo>
                  <a:cubicBezTo>
                    <a:pt x="12896" y="10355"/>
                    <a:pt x="11104" y="9268"/>
                    <a:pt x="11104" y="9268"/>
                  </a:cubicBezTo>
                  <a:close/>
                  <a:moveTo>
                    <a:pt x="13861" y="10941"/>
                  </a:moveTo>
                  <a:cubicBezTo>
                    <a:pt x="13861" y="10941"/>
                    <a:pt x="13705" y="11558"/>
                    <a:pt x="13549" y="12177"/>
                  </a:cubicBezTo>
                  <a:cubicBezTo>
                    <a:pt x="13470" y="12486"/>
                    <a:pt x="13392" y="12794"/>
                    <a:pt x="13333" y="13026"/>
                  </a:cubicBezTo>
                  <a:cubicBezTo>
                    <a:pt x="13271" y="13256"/>
                    <a:pt x="13243" y="13416"/>
                    <a:pt x="13243" y="13416"/>
                  </a:cubicBezTo>
                  <a:lnTo>
                    <a:pt x="15067" y="14374"/>
                  </a:lnTo>
                  <a:cubicBezTo>
                    <a:pt x="15067" y="14374"/>
                    <a:pt x="15095" y="14223"/>
                    <a:pt x="15153" y="14006"/>
                  </a:cubicBezTo>
                  <a:cubicBezTo>
                    <a:pt x="15209" y="13786"/>
                    <a:pt x="15283" y="13494"/>
                    <a:pt x="15358" y="13202"/>
                  </a:cubicBezTo>
                  <a:cubicBezTo>
                    <a:pt x="15504" y="12616"/>
                    <a:pt x="15652" y="12031"/>
                    <a:pt x="15652" y="12031"/>
                  </a:cubicBezTo>
                  <a:cubicBezTo>
                    <a:pt x="15652" y="12031"/>
                    <a:pt x="13861" y="10941"/>
                    <a:pt x="13861" y="10941"/>
                  </a:cubicBezTo>
                  <a:close/>
                  <a:moveTo>
                    <a:pt x="16615" y="12619"/>
                  </a:moveTo>
                  <a:cubicBezTo>
                    <a:pt x="16615" y="12619"/>
                    <a:pt x="16473" y="13187"/>
                    <a:pt x="16331" y="13755"/>
                  </a:cubicBezTo>
                  <a:cubicBezTo>
                    <a:pt x="16259" y="14039"/>
                    <a:pt x="16187" y="14322"/>
                    <a:pt x="16133" y="14534"/>
                  </a:cubicBezTo>
                  <a:cubicBezTo>
                    <a:pt x="16076" y="14745"/>
                    <a:pt x="16049" y="14891"/>
                    <a:pt x="16049" y="14891"/>
                  </a:cubicBezTo>
                  <a:lnTo>
                    <a:pt x="17872" y="15855"/>
                  </a:lnTo>
                  <a:cubicBezTo>
                    <a:pt x="17872" y="15855"/>
                    <a:pt x="17899" y="15717"/>
                    <a:pt x="17952" y="15519"/>
                  </a:cubicBezTo>
                  <a:cubicBezTo>
                    <a:pt x="18003" y="15319"/>
                    <a:pt x="18071" y="15051"/>
                    <a:pt x="18138" y="14785"/>
                  </a:cubicBezTo>
                  <a:cubicBezTo>
                    <a:pt x="18272" y="14249"/>
                    <a:pt x="18405" y="13713"/>
                    <a:pt x="18405" y="13713"/>
                  </a:cubicBezTo>
                  <a:cubicBezTo>
                    <a:pt x="18405" y="13713"/>
                    <a:pt x="16615" y="12619"/>
                    <a:pt x="16615" y="12619"/>
                  </a:cubicBezTo>
                  <a:close/>
                  <a:moveTo>
                    <a:pt x="19874" y="21600"/>
                  </a:moveTo>
                  <a:cubicBezTo>
                    <a:pt x="19874" y="21600"/>
                    <a:pt x="15568" y="20059"/>
                    <a:pt x="11263" y="18518"/>
                  </a:cubicBezTo>
                  <a:cubicBezTo>
                    <a:pt x="6953" y="17007"/>
                    <a:pt x="2643" y="15497"/>
                    <a:pt x="2643" y="15497"/>
                  </a:cubicBezTo>
                  <a:cubicBezTo>
                    <a:pt x="2643" y="15497"/>
                    <a:pt x="2392" y="14603"/>
                    <a:pt x="2087" y="13230"/>
                  </a:cubicBezTo>
                  <a:cubicBezTo>
                    <a:pt x="1930" y="12541"/>
                    <a:pt x="1750" y="11727"/>
                    <a:pt x="1562" y="10838"/>
                  </a:cubicBezTo>
                  <a:cubicBezTo>
                    <a:pt x="1379" y="9952"/>
                    <a:pt x="1215" y="9003"/>
                    <a:pt x="1043" y="8029"/>
                  </a:cubicBezTo>
                  <a:cubicBezTo>
                    <a:pt x="685" y="6077"/>
                    <a:pt x="452" y="4098"/>
                    <a:pt x="256" y="2560"/>
                  </a:cubicBezTo>
                  <a:cubicBezTo>
                    <a:pt x="157" y="1790"/>
                    <a:pt x="111" y="1161"/>
                    <a:pt x="65" y="708"/>
                  </a:cubicBezTo>
                  <a:cubicBezTo>
                    <a:pt x="23" y="258"/>
                    <a:pt x="0" y="0"/>
                    <a:pt x="0" y="0"/>
                  </a:cubicBezTo>
                  <a:cubicBezTo>
                    <a:pt x="0" y="0"/>
                    <a:pt x="5408" y="3535"/>
                    <a:pt x="10815" y="7069"/>
                  </a:cubicBezTo>
                  <a:cubicBezTo>
                    <a:pt x="16208" y="10655"/>
                    <a:pt x="21600" y="14241"/>
                    <a:pt x="21600" y="14241"/>
                  </a:cubicBezTo>
                  <a:cubicBezTo>
                    <a:pt x="21600" y="14241"/>
                    <a:pt x="21446" y="14745"/>
                    <a:pt x="21293" y="15248"/>
                  </a:cubicBezTo>
                  <a:cubicBezTo>
                    <a:pt x="21157" y="15761"/>
                    <a:pt x="21022" y="16276"/>
                    <a:pt x="21022" y="16276"/>
                  </a:cubicBezTo>
                  <a:lnTo>
                    <a:pt x="19425" y="15352"/>
                  </a:lnTo>
                  <a:cubicBezTo>
                    <a:pt x="19425" y="15352"/>
                    <a:pt x="19375" y="15553"/>
                    <a:pt x="19299" y="15855"/>
                  </a:cubicBezTo>
                  <a:cubicBezTo>
                    <a:pt x="19219" y="16154"/>
                    <a:pt x="19120" y="16557"/>
                    <a:pt x="19040" y="16970"/>
                  </a:cubicBezTo>
                  <a:cubicBezTo>
                    <a:pt x="18952" y="17379"/>
                    <a:pt x="18865" y="17788"/>
                    <a:pt x="18799" y="18094"/>
                  </a:cubicBezTo>
                  <a:cubicBezTo>
                    <a:pt x="18732" y="18400"/>
                    <a:pt x="18691" y="18605"/>
                    <a:pt x="18691" y="18605"/>
                  </a:cubicBezTo>
                  <a:lnTo>
                    <a:pt x="20293" y="19327"/>
                  </a:lnTo>
                  <a:cubicBezTo>
                    <a:pt x="20293" y="19327"/>
                    <a:pt x="20187" y="19895"/>
                    <a:pt x="20081" y="20463"/>
                  </a:cubicBezTo>
                  <a:cubicBezTo>
                    <a:pt x="20026" y="20746"/>
                    <a:pt x="19971" y="21029"/>
                    <a:pt x="19930" y="21241"/>
                  </a:cubicBezTo>
                  <a:cubicBezTo>
                    <a:pt x="19892" y="21455"/>
                    <a:pt x="19874" y="21600"/>
                    <a:pt x="19874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3" name="Shape 10829">
              <a:extLst>
                <a:ext uri="{FF2B5EF4-FFF2-40B4-BE49-F238E27FC236}">
                  <a16:creationId xmlns:a16="http://schemas.microsoft.com/office/drawing/2014/main" xmlns="" id="{3D5772E1-E61D-45C5-BE6D-F92C77D84CAC}"/>
                </a:ext>
              </a:extLst>
            </p:cNvPr>
            <p:cNvSpPr/>
            <p:nvPr/>
          </p:nvSpPr>
          <p:spPr>
            <a:xfrm>
              <a:off x="1237166" y="2280066"/>
              <a:ext cx="1184946" cy="878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76" y="18137"/>
                  </a:moveTo>
                  <a:cubicBezTo>
                    <a:pt x="16476" y="18137"/>
                    <a:pt x="16706" y="17760"/>
                    <a:pt x="16937" y="17385"/>
                  </a:cubicBezTo>
                  <a:cubicBezTo>
                    <a:pt x="17051" y="17196"/>
                    <a:pt x="17166" y="17008"/>
                    <a:pt x="17251" y="16866"/>
                  </a:cubicBezTo>
                  <a:cubicBezTo>
                    <a:pt x="17335" y="16722"/>
                    <a:pt x="17400" y="16637"/>
                    <a:pt x="17401" y="16638"/>
                  </a:cubicBezTo>
                  <a:lnTo>
                    <a:pt x="15955" y="14975"/>
                  </a:lnTo>
                  <a:cubicBezTo>
                    <a:pt x="15955" y="14975"/>
                    <a:pt x="15888" y="15064"/>
                    <a:pt x="15800" y="15211"/>
                  </a:cubicBezTo>
                  <a:cubicBezTo>
                    <a:pt x="15711" y="15358"/>
                    <a:pt x="15592" y="15554"/>
                    <a:pt x="15473" y="15750"/>
                  </a:cubicBezTo>
                  <a:cubicBezTo>
                    <a:pt x="15235" y="16140"/>
                    <a:pt x="14996" y="16531"/>
                    <a:pt x="14996" y="16531"/>
                  </a:cubicBezTo>
                  <a:cubicBezTo>
                    <a:pt x="14996" y="16531"/>
                    <a:pt x="16476" y="18137"/>
                    <a:pt x="16476" y="18137"/>
                  </a:cubicBezTo>
                  <a:close/>
                  <a:moveTo>
                    <a:pt x="14200" y="15665"/>
                  </a:moveTo>
                  <a:cubicBezTo>
                    <a:pt x="14200" y="15665"/>
                    <a:pt x="14443" y="15266"/>
                    <a:pt x="14686" y="14868"/>
                  </a:cubicBezTo>
                  <a:cubicBezTo>
                    <a:pt x="14807" y="14669"/>
                    <a:pt x="14928" y="14469"/>
                    <a:pt x="15019" y="14320"/>
                  </a:cubicBezTo>
                  <a:cubicBezTo>
                    <a:pt x="15111" y="14172"/>
                    <a:pt x="15178" y="14079"/>
                    <a:pt x="15178" y="14080"/>
                  </a:cubicBezTo>
                  <a:lnTo>
                    <a:pt x="13735" y="12414"/>
                  </a:lnTo>
                  <a:cubicBezTo>
                    <a:pt x="13735" y="12414"/>
                    <a:pt x="13668" y="12514"/>
                    <a:pt x="13569" y="12662"/>
                  </a:cubicBezTo>
                  <a:cubicBezTo>
                    <a:pt x="13475" y="12817"/>
                    <a:pt x="13350" y="13023"/>
                    <a:pt x="13225" y="13230"/>
                  </a:cubicBezTo>
                  <a:cubicBezTo>
                    <a:pt x="12973" y="13642"/>
                    <a:pt x="12722" y="14055"/>
                    <a:pt x="12722" y="14055"/>
                  </a:cubicBezTo>
                  <a:cubicBezTo>
                    <a:pt x="12722" y="14055"/>
                    <a:pt x="14200" y="15665"/>
                    <a:pt x="14200" y="15665"/>
                  </a:cubicBezTo>
                  <a:close/>
                  <a:moveTo>
                    <a:pt x="11926" y="13188"/>
                  </a:moveTo>
                  <a:cubicBezTo>
                    <a:pt x="11926" y="13188"/>
                    <a:pt x="12182" y="12768"/>
                    <a:pt x="12438" y="12347"/>
                  </a:cubicBezTo>
                  <a:cubicBezTo>
                    <a:pt x="12565" y="12136"/>
                    <a:pt x="12693" y="11927"/>
                    <a:pt x="12788" y="11769"/>
                  </a:cubicBezTo>
                  <a:cubicBezTo>
                    <a:pt x="12889" y="11617"/>
                    <a:pt x="12957" y="11517"/>
                    <a:pt x="12957" y="11517"/>
                  </a:cubicBezTo>
                  <a:lnTo>
                    <a:pt x="11516" y="9848"/>
                  </a:lnTo>
                  <a:cubicBezTo>
                    <a:pt x="11516" y="9848"/>
                    <a:pt x="11446" y="9952"/>
                    <a:pt x="11341" y="10108"/>
                  </a:cubicBezTo>
                  <a:cubicBezTo>
                    <a:pt x="11242" y="10272"/>
                    <a:pt x="11110" y="10489"/>
                    <a:pt x="10978" y="10706"/>
                  </a:cubicBezTo>
                  <a:cubicBezTo>
                    <a:pt x="10714" y="11141"/>
                    <a:pt x="10450" y="11576"/>
                    <a:pt x="10450" y="11576"/>
                  </a:cubicBezTo>
                  <a:cubicBezTo>
                    <a:pt x="10450" y="11576"/>
                    <a:pt x="11926" y="13188"/>
                    <a:pt x="11926" y="13188"/>
                  </a:cubicBezTo>
                  <a:close/>
                  <a:moveTo>
                    <a:pt x="9654" y="10706"/>
                  </a:moveTo>
                  <a:cubicBezTo>
                    <a:pt x="9654" y="10706"/>
                    <a:pt x="9923" y="10263"/>
                    <a:pt x="10192" y="9821"/>
                  </a:cubicBezTo>
                  <a:cubicBezTo>
                    <a:pt x="10327" y="9600"/>
                    <a:pt x="10461" y="9380"/>
                    <a:pt x="10562" y="9214"/>
                  </a:cubicBezTo>
                  <a:cubicBezTo>
                    <a:pt x="10669" y="9055"/>
                    <a:pt x="10740" y="8949"/>
                    <a:pt x="10740" y="8949"/>
                  </a:cubicBezTo>
                  <a:lnTo>
                    <a:pt x="9301" y="7278"/>
                  </a:lnTo>
                  <a:cubicBezTo>
                    <a:pt x="9301" y="7278"/>
                    <a:pt x="9227" y="7388"/>
                    <a:pt x="9117" y="7551"/>
                  </a:cubicBezTo>
                  <a:cubicBezTo>
                    <a:pt x="9013" y="7722"/>
                    <a:pt x="8873" y="7950"/>
                    <a:pt x="8734" y="8178"/>
                  </a:cubicBezTo>
                  <a:cubicBezTo>
                    <a:pt x="8457" y="8634"/>
                    <a:pt x="8179" y="9090"/>
                    <a:pt x="8179" y="9090"/>
                  </a:cubicBezTo>
                  <a:cubicBezTo>
                    <a:pt x="8179" y="9090"/>
                    <a:pt x="9654" y="10706"/>
                    <a:pt x="9654" y="10706"/>
                  </a:cubicBezTo>
                  <a:close/>
                  <a:moveTo>
                    <a:pt x="7386" y="8220"/>
                  </a:moveTo>
                  <a:cubicBezTo>
                    <a:pt x="7386" y="8220"/>
                    <a:pt x="7667" y="7756"/>
                    <a:pt x="7950" y="7291"/>
                  </a:cubicBezTo>
                  <a:cubicBezTo>
                    <a:pt x="8225" y="6820"/>
                    <a:pt x="8527" y="6378"/>
                    <a:pt x="8526" y="6378"/>
                  </a:cubicBezTo>
                  <a:lnTo>
                    <a:pt x="7088" y="4704"/>
                  </a:lnTo>
                  <a:cubicBezTo>
                    <a:pt x="7088" y="4704"/>
                    <a:pt x="6776" y="5158"/>
                    <a:pt x="6493" y="5644"/>
                  </a:cubicBezTo>
                  <a:cubicBezTo>
                    <a:pt x="6203" y="6123"/>
                    <a:pt x="5913" y="6601"/>
                    <a:pt x="5913" y="6601"/>
                  </a:cubicBezTo>
                  <a:cubicBezTo>
                    <a:pt x="5913" y="6601"/>
                    <a:pt x="7386" y="8220"/>
                    <a:pt x="7386" y="8220"/>
                  </a:cubicBezTo>
                  <a:close/>
                  <a:moveTo>
                    <a:pt x="17960" y="15817"/>
                  </a:moveTo>
                  <a:lnTo>
                    <a:pt x="18930" y="14372"/>
                  </a:lnTo>
                  <a:lnTo>
                    <a:pt x="17541" y="12625"/>
                  </a:lnTo>
                  <a:lnTo>
                    <a:pt x="16535" y="14123"/>
                  </a:lnTo>
                  <a:cubicBezTo>
                    <a:pt x="16535" y="14123"/>
                    <a:pt x="17960" y="15817"/>
                    <a:pt x="17960" y="15817"/>
                  </a:cubicBezTo>
                  <a:close/>
                  <a:moveTo>
                    <a:pt x="15767" y="13209"/>
                  </a:moveTo>
                  <a:lnTo>
                    <a:pt x="16793" y="11683"/>
                  </a:lnTo>
                  <a:lnTo>
                    <a:pt x="15407" y="9931"/>
                  </a:lnTo>
                  <a:lnTo>
                    <a:pt x="14344" y="11512"/>
                  </a:lnTo>
                  <a:cubicBezTo>
                    <a:pt x="14344" y="11512"/>
                    <a:pt x="15767" y="13209"/>
                    <a:pt x="15767" y="13209"/>
                  </a:cubicBezTo>
                  <a:close/>
                  <a:moveTo>
                    <a:pt x="13579" y="10597"/>
                  </a:moveTo>
                  <a:lnTo>
                    <a:pt x="14662" y="8989"/>
                  </a:lnTo>
                  <a:lnTo>
                    <a:pt x="13276" y="7234"/>
                  </a:lnTo>
                  <a:cubicBezTo>
                    <a:pt x="13276" y="7234"/>
                    <a:pt x="13201" y="7331"/>
                    <a:pt x="13098" y="7490"/>
                  </a:cubicBezTo>
                  <a:cubicBezTo>
                    <a:pt x="12994" y="7647"/>
                    <a:pt x="12855" y="7855"/>
                    <a:pt x="12715" y="8064"/>
                  </a:cubicBezTo>
                  <a:cubicBezTo>
                    <a:pt x="12436" y="8480"/>
                    <a:pt x="12157" y="8897"/>
                    <a:pt x="12157" y="8897"/>
                  </a:cubicBezTo>
                  <a:cubicBezTo>
                    <a:pt x="12157" y="8897"/>
                    <a:pt x="13579" y="10597"/>
                    <a:pt x="13579" y="10597"/>
                  </a:cubicBezTo>
                  <a:close/>
                  <a:moveTo>
                    <a:pt x="11392" y="7981"/>
                  </a:moveTo>
                  <a:cubicBezTo>
                    <a:pt x="11392" y="7981"/>
                    <a:pt x="11676" y="7557"/>
                    <a:pt x="11960" y="7133"/>
                  </a:cubicBezTo>
                  <a:cubicBezTo>
                    <a:pt x="12102" y="6921"/>
                    <a:pt x="12243" y="6709"/>
                    <a:pt x="12349" y="6549"/>
                  </a:cubicBezTo>
                  <a:cubicBezTo>
                    <a:pt x="12454" y="6388"/>
                    <a:pt x="12531" y="6289"/>
                    <a:pt x="12531" y="6289"/>
                  </a:cubicBezTo>
                  <a:lnTo>
                    <a:pt x="11149" y="4533"/>
                  </a:lnTo>
                  <a:cubicBezTo>
                    <a:pt x="11149" y="4533"/>
                    <a:pt x="11068" y="4633"/>
                    <a:pt x="10960" y="4800"/>
                  </a:cubicBezTo>
                  <a:cubicBezTo>
                    <a:pt x="10850" y="4964"/>
                    <a:pt x="10704" y="5183"/>
                    <a:pt x="10558" y="5403"/>
                  </a:cubicBezTo>
                  <a:cubicBezTo>
                    <a:pt x="10265" y="5840"/>
                    <a:pt x="9971" y="6278"/>
                    <a:pt x="9971" y="6278"/>
                  </a:cubicBezTo>
                  <a:cubicBezTo>
                    <a:pt x="9971" y="6278"/>
                    <a:pt x="11392" y="7981"/>
                    <a:pt x="11392" y="7981"/>
                  </a:cubicBezTo>
                  <a:close/>
                  <a:moveTo>
                    <a:pt x="9208" y="5360"/>
                  </a:moveTo>
                  <a:cubicBezTo>
                    <a:pt x="9208" y="5360"/>
                    <a:pt x="9506" y="4914"/>
                    <a:pt x="9803" y="4469"/>
                  </a:cubicBezTo>
                  <a:cubicBezTo>
                    <a:pt x="9952" y="4247"/>
                    <a:pt x="10101" y="4024"/>
                    <a:pt x="10213" y="3857"/>
                  </a:cubicBezTo>
                  <a:cubicBezTo>
                    <a:pt x="10322" y="3688"/>
                    <a:pt x="10405" y="3587"/>
                    <a:pt x="10405" y="3587"/>
                  </a:cubicBezTo>
                  <a:lnTo>
                    <a:pt x="9024" y="1828"/>
                  </a:lnTo>
                  <a:cubicBezTo>
                    <a:pt x="9024" y="1827"/>
                    <a:pt x="8940" y="1933"/>
                    <a:pt x="8825" y="2105"/>
                  </a:cubicBezTo>
                  <a:cubicBezTo>
                    <a:pt x="8710" y="2278"/>
                    <a:pt x="8557" y="2507"/>
                    <a:pt x="8404" y="2737"/>
                  </a:cubicBezTo>
                  <a:cubicBezTo>
                    <a:pt x="8097" y="3196"/>
                    <a:pt x="7790" y="3654"/>
                    <a:pt x="7790" y="3654"/>
                  </a:cubicBezTo>
                  <a:cubicBezTo>
                    <a:pt x="7790" y="3654"/>
                    <a:pt x="9208" y="5360"/>
                    <a:pt x="9208" y="5360"/>
                  </a:cubicBezTo>
                  <a:close/>
                  <a:moveTo>
                    <a:pt x="18278" y="21600"/>
                  </a:moveTo>
                  <a:cubicBezTo>
                    <a:pt x="18278" y="21600"/>
                    <a:pt x="13698" y="16804"/>
                    <a:pt x="9118" y="12009"/>
                  </a:cubicBezTo>
                  <a:cubicBezTo>
                    <a:pt x="4559" y="7177"/>
                    <a:pt x="0" y="2344"/>
                    <a:pt x="0" y="2344"/>
                  </a:cubicBezTo>
                  <a:cubicBezTo>
                    <a:pt x="0" y="2344"/>
                    <a:pt x="578" y="2148"/>
                    <a:pt x="1446" y="1853"/>
                  </a:cubicBezTo>
                  <a:cubicBezTo>
                    <a:pt x="2309" y="1570"/>
                    <a:pt x="3433" y="1197"/>
                    <a:pt x="4596" y="928"/>
                  </a:cubicBezTo>
                  <a:cubicBezTo>
                    <a:pt x="5748" y="646"/>
                    <a:pt x="6865" y="381"/>
                    <a:pt x="7714" y="226"/>
                  </a:cubicBezTo>
                  <a:cubicBezTo>
                    <a:pt x="8566" y="91"/>
                    <a:pt x="9135" y="0"/>
                    <a:pt x="9135" y="0"/>
                  </a:cubicBezTo>
                  <a:cubicBezTo>
                    <a:pt x="9135" y="0"/>
                    <a:pt x="12244" y="4082"/>
                    <a:pt x="15354" y="8165"/>
                  </a:cubicBezTo>
                  <a:cubicBezTo>
                    <a:pt x="18477" y="12228"/>
                    <a:pt x="21600" y="16292"/>
                    <a:pt x="21600" y="16292"/>
                  </a:cubicBezTo>
                  <a:cubicBezTo>
                    <a:pt x="21600" y="16292"/>
                    <a:pt x="21331" y="16671"/>
                    <a:pt x="21062" y="17050"/>
                  </a:cubicBezTo>
                  <a:cubicBezTo>
                    <a:pt x="20809" y="17449"/>
                    <a:pt x="20556" y="17848"/>
                    <a:pt x="20556" y="17848"/>
                  </a:cubicBezTo>
                  <a:lnTo>
                    <a:pt x="19354" y="16388"/>
                  </a:lnTo>
                  <a:cubicBezTo>
                    <a:pt x="19354" y="16388"/>
                    <a:pt x="18980" y="16938"/>
                    <a:pt x="18607" y="17488"/>
                  </a:cubicBezTo>
                  <a:cubicBezTo>
                    <a:pt x="18415" y="17758"/>
                    <a:pt x="18233" y="18039"/>
                    <a:pt x="18106" y="18260"/>
                  </a:cubicBezTo>
                  <a:cubicBezTo>
                    <a:pt x="17975" y="18477"/>
                    <a:pt x="17887" y="18621"/>
                    <a:pt x="17887" y="18621"/>
                  </a:cubicBezTo>
                  <a:lnTo>
                    <a:pt x="19181" y="20056"/>
                  </a:lnTo>
                  <a:cubicBezTo>
                    <a:pt x="19181" y="20056"/>
                    <a:pt x="18278" y="21600"/>
                    <a:pt x="18278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4" name="Shape 10830">
              <a:extLst>
                <a:ext uri="{FF2B5EF4-FFF2-40B4-BE49-F238E27FC236}">
                  <a16:creationId xmlns:a16="http://schemas.microsoft.com/office/drawing/2014/main" xmlns="" id="{A46BB6D0-D24B-4726-9A63-957B090ED76A}"/>
                </a:ext>
              </a:extLst>
            </p:cNvPr>
            <p:cNvSpPr/>
            <p:nvPr/>
          </p:nvSpPr>
          <p:spPr>
            <a:xfrm>
              <a:off x="449878" y="3946662"/>
              <a:ext cx="1331768" cy="772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78" y="20109"/>
                  </a:moveTo>
                  <a:lnTo>
                    <a:pt x="18040" y="17886"/>
                  </a:lnTo>
                  <a:lnTo>
                    <a:pt x="16353" y="17710"/>
                  </a:lnTo>
                  <a:lnTo>
                    <a:pt x="16289" y="20016"/>
                  </a:lnTo>
                  <a:cubicBezTo>
                    <a:pt x="16289" y="20016"/>
                    <a:pt x="17978" y="20109"/>
                    <a:pt x="17978" y="20109"/>
                  </a:cubicBezTo>
                  <a:close/>
                  <a:moveTo>
                    <a:pt x="15380" y="19963"/>
                  </a:moveTo>
                  <a:cubicBezTo>
                    <a:pt x="15380" y="19963"/>
                    <a:pt x="15391" y="19271"/>
                    <a:pt x="15409" y="18233"/>
                  </a:cubicBezTo>
                  <a:cubicBezTo>
                    <a:pt x="15402" y="17192"/>
                    <a:pt x="15514" y="15821"/>
                    <a:pt x="15563" y="14442"/>
                  </a:cubicBezTo>
                  <a:cubicBezTo>
                    <a:pt x="15603" y="13060"/>
                    <a:pt x="15749" y="11703"/>
                    <a:pt x="15817" y="10674"/>
                  </a:cubicBezTo>
                  <a:cubicBezTo>
                    <a:pt x="15855" y="10162"/>
                    <a:pt x="15887" y="9735"/>
                    <a:pt x="15909" y="9435"/>
                  </a:cubicBezTo>
                  <a:cubicBezTo>
                    <a:pt x="15928" y="9136"/>
                    <a:pt x="15950" y="8967"/>
                    <a:pt x="15949" y="8967"/>
                  </a:cubicBezTo>
                  <a:lnTo>
                    <a:pt x="14284" y="8481"/>
                  </a:lnTo>
                  <a:cubicBezTo>
                    <a:pt x="14284" y="8481"/>
                    <a:pt x="14260" y="8655"/>
                    <a:pt x="14240" y="8965"/>
                  </a:cubicBezTo>
                  <a:cubicBezTo>
                    <a:pt x="14217" y="9275"/>
                    <a:pt x="14184" y="9718"/>
                    <a:pt x="14145" y="10249"/>
                  </a:cubicBezTo>
                  <a:cubicBezTo>
                    <a:pt x="14076" y="11313"/>
                    <a:pt x="13923" y="12719"/>
                    <a:pt x="13881" y="14150"/>
                  </a:cubicBezTo>
                  <a:cubicBezTo>
                    <a:pt x="13848" y="14863"/>
                    <a:pt x="13814" y="15576"/>
                    <a:pt x="13783" y="16244"/>
                  </a:cubicBezTo>
                  <a:cubicBezTo>
                    <a:pt x="13766" y="16578"/>
                    <a:pt x="13750" y="16901"/>
                    <a:pt x="13735" y="17207"/>
                  </a:cubicBezTo>
                  <a:cubicBezTo>
                    <a:pt x="13730" y="17515"/>
                    <a:pt x="13725" y="17806"/>
                    <a:pt x="13721" y="18075"/>
                  </a:cubicBezTo>
                  <a:cubicBezTo>
                    <a:pt x="13703" y="19149"/>
                    <a:pt x="13691" y="19866"/>
                    <a:pt x="13691" y="19866"/>
                  </a:cubicBezTo>
                  <a:cubicBezTo>
                    <a:pt x="13691" y="19866"/>
                    <a:pt x="15380" y="19963"/>
                    <a:pt x="15380" y="19963"/>
                  </a:cubicBezTo>
                  <a:close/>
                  <a:moveTo>
                    <a:pt x="12781" y="19812"/>
                  </a:moveTo>
                  <a:cubicBezTo>
                    <a:pt x="12782" y="19812"/>
                    <a:pt x="12804" y="16891"/>
                    <a:pt x="12975" y="13991"/>
                  </a:cubicBezTo>
                  <a:cubicBezTo>
                    <a:pt x="13018" y="12535"/>
                    <a:pt x="13174" y="11102"/>
                    <a:pt x="13243" y="10018"/>
                  </a:cubicBezTo>
                  <a:cubicBezTo>
                    <a:pt x="13284" y="9477"/>
                    <a:pt x="13318" y="9027"/>
                    <a:pt x="13341" y="8711"/>
                  </a:cubicBezTo>
                  <a:cubicBezTo>
                    <a:pt x="13361" y="8395"/>
                    <a:pt x="13386" y="8218"/>
                    <a:pt x="13386" y="8218"/>
                  </a:cubicBezTo>
                  <a:lnTo>
                    <a:pt x="11721" y="7727"/>
                  </a:lnTo>
                  <a:cubicBezTo>
                    <a:pt x="11721" y="7727"/>
                    <a:pt x="11694" y="7910"/>
                    <a:pt x="11673" y="8237"/>
                  </a:cubicBezTo>
                  <a:cubicBezTo>
                    <a:pt x="11649" y="8563"/>
                    <a:pt x="11614" y="9029"/>
                    <a:pt x="11572" y="9588"/>
                  </a:cubicBezTo>
                  <a:cubicBezTo>
                    <a:pt x="11501" y="10709"/>
                    <a:pt x="11339" y="12190"/>
                    <a:pt x="11294" y="13695"/>
                  </a:cubicBezTo>
                  <a:cubicBezTo>
                    <a:pt x="11238" y="15198"/>
                    <a:pt x="11125" y="16693"/>
                    <a:pt x="11124" y="17826"/>
                  </a:cubicBezTo>
                  <a:cubicBezTo>
                    <a:pt x="11106" y="18956"/>
                    <a:pt x="11093" y="19709"/>
                    <a:pt x="11093" y="19709"/>
                  </a:cubicBezTo>
                  <a:cubicBezTo>
                    <a:pt x="11093" y="19709"/>
                    <a:pt x="12781" y="19812"/>
                    <a:pt x="12781" y="19812"/>
                  </a:cubicBezTo>
                  <a:close/>
                  <a:moveTo>
                    <a:pt x="10182" y="19653"/>
                  </a:moveTo>
                  <a:cubicBezTo>
                    <a:pt x="10182" y="19653"/>
                    <a:pt x="10195" y="18886"/>
                    <a:pt x="10215" y="17736"/>
                  </a:cubicBezTo>
                  <a:cubicBezTo>
                    <a:pt x="10218" y="16584"/>
                    <a:pt x="10330" y="15063"/>
                    <a:pt x="10388" y="13534"/>
                  </a:cubicBezTo>
                  <a:cubicBezTo>
                    <a:pt x="10417" y="12769"/>
                    <a:pt x="10459" y="12008"/>
                    <a:pt x="10523" y="11298"/>
                  </a:cubicBezTo>
                  <a:cubicBezTo>
                    <a:pt x="10577" y="10588"/>
                    <a:pt x="10628" y="9924"/>
                    <a:pt x="10672" y="9355"/>
                  </a:cubicBezTo>
                  <a:cubicBezTo>
                    <a:pt x="10714" y="8786"/>
                    <a:pt x="10750" y="8312"/>
                    <a:pt x="10775" y="7981"/>
                  </a:cubicBezTo>
                  <a:cubicBezTo>
                    <a:pt x="10798" y="7648"/>
                    <a:pt x="10824" y="7462"/>
                    <a:pt x="10825" y="7462"/>
                  </a:cubicBezTo>
                  <a:lnTo>
                    <a:pt x="9160" y="6967"/>
                  </a:lnTo>
                  <a:cubicBezTo>
                    <a:pt x="9160" y="6967"/>
                    <a:pt x="9134" y="7160"/>
                    <a:pt x="9108" y="7502"/>
                  </a:cubicBezTo>
                  <a:cubicBezTo>
                    <a:pt x="9082" y="7844"/>
                    <a:pt x="9045" y="8334"/>
                    <a:pt x="9000" y="8921"/>
                  </a:cubicBezTo>
                  <a:cubicBezTo>
                    <a:pt x="8956" y="9508"/>
                    <a:pt x="8903" y="10192"/>
                    <a:pt x="8847" y="10927"/>
                  </a:cubicBezTo>
                  <a:cubicBezTo>
                    <a:pt x="8819" y="11294"/>
                    <a:pt x="8790" y="11673"/>
                    <a:pt x="8760" y="12058"/>
                  </a:cubicBezTo>
                  <a:cubicBezTo>
                    <a:pt x="8743" y="12446"/>
                    <a:pt x="8725" y="12840"/>
                    <a:pt x="8707" y="13233"/>
                  </a:cubicBezTo>
                  <a:cubicBezTo>
                    <a:pt x="8646" y="14810"/>
                    <a:pt x="8534" y="16381"/>
                    <a:pt x="8527" y="17569"/>
                  </a:cubicBezTo>
                  <a:cubicBezTo>
                    <a:pt x="8507" y="18755"/>
                    <a:pt x="8494" y="19546"/>
                    <a:pt x="8494" y="19546"/>
                  </a:cubicBezTo>
                  <a:cubicBezTo>
                    <a:pt x="8494" y="19546"/>
                    <a:pt x="10182" y="19653"/>
                    <a:pt x="10182" y="19653"/>
                  </a:cubicBezTo>
                  <a:close/>
                  <a:moveTo>
                    <a:pt x="7585" y="19488"/>
                  </a:moveTo>
                  <a:cubicBezTo>
                    <a:pt x="7585" y="19488"/>
                    <a:pt x="7598" y="18684"/>
                    <a:pt x="7618" y="17478"/>
                  </a:cubicBezTo>
                  <a:cubicBezTo>
                    <a:pt x="7627" y="16272"/>
                    <a:pt x="7739" y="14674"/>
                    <a:pt x="7802" y="13071"/>
                  </a:cubicBezTo>
                  <a:cubicBezTo>
                    <a:pt x="7820" y="12671"/>
                    <a:pt x="7838" y="12270"/>
                    <a:pt x="7856" y="11875"/>
                  </a:cubicBezTo>
                  <a:cubicBezTo>
                    <a:pt x="7886" y="11485"/>
                    <a:pt x="7916" y="11098"/>
                    <a:pt x="7945" y="10725"/>
                  </a:cubicBezTo>
                  <a:cubicBezTo>
                    <a:pt x="8002" y="9979"/>
                    <a:pt x="8055" y="9282"/>
                    <a:pt x="8100" y="8685"/>
                  </a:cubicBezTo>
                  <a:cubicBezTo>
                    <a:pt x="8146" y="8088"/>
                    <a:pt x="8183" y="7591"/>
                    <a:pt x="8210" y="7243"/>
                  </a:cubicBezTo>
                  <a:cubicBezTo>
                    <a:pt x="8238" y="6895"/>
                    <a:pt x="8263" y="6699"/>
                    <a:pt x="8263" y="6699"/>
                  </a:cubicBezTo>
                  <a:lnTo>
                    <a:pt x="6598" y="6200"/>
                  </a:lnTo>
                  <a:cubicBezTo>
                    <a:pt x="6598" y="6200"/>
                    <a:pt x="6577" y="6403"/>
                    <a:pt x="6542" y="6759"/>
                  </a:cubicBezTo>
                  <a:cubicBezTo>
                    <a:pt x="6514" y="7119"/>
                    <a:pt x="6475" y="7631"/>
                    <a:pt x="6429" y="8247"/>
                  </a:cubicBezTo>
                  <a:cubicBezTo>
                    <a:pt x="6382" y="8862"/>
                    <a:pt x="6327" y="9580"/>
                    <a:pt x="6268" y="10349"/>
                  </a:cubicBezTo>
                  <a:cubicBezTo>
                    <a:pt x="6239" y="10733"/>
                    <a:pt x="6209" y="11131"/>
                    <a:pt x="6178" y="11535"/>
                  </a:cubicBezTo>
                  <a:cubicBezTo>
                    <a:pt x="6159" y="11941"/>
                    <a:pt x="6139" y="12354"/>
                    <a:pt x="6120" y="12766"/>
                  </a:cubicBezTo>
                  <a:cubicBezTo>
                    <a:pt x="6054" y="14417"/>
                    <a:pt x="5943" y="16064"/>
                    <a:pt x="5931" y="17307"/>
                  </a:cubicBezTo>
                  <a:cubicBezTo>
                    <a:pt x="5910" y="18550"/>
                    <a:pt x="5896" y="19377"/>
                    <a:pt x="5896" y="19377"/>
                  </a:cubicBezTo>
                  <a:cubicBezTo>
                    <a:pt x="5896" y="19377"/>
                    <a:pt x="7585" y="19488"/>
                    <a:pt x="7585" y="19488"/>
                  </a:cubicBezTo>
                  <a:close/>
                  <a:moveTo>
                    <a:pt x="18664" y="8473"/>
                  </a:moveTo>
                  <a:lnTo>
                    <a:pt x="18918" y="6308"/>
                  </a:lnTo>
                  <a:lnTo>
                    <a:pt x="17265" y="5696"/>
                  </a:lnTo>
                  <a:lnTo>
                    <a:pt x="17002" y="7943"/>
                  </a:lnTo>
                  <a:cubicBezTo>
                    <a:pt x="17002" y="7943"/>
                    <a:pt x="18664" y="8473"/>
                    <a:pt x="18664" y="8473"/>
                  </a:cubicBezTo>
                  <a:close/>
                  <a:moveTo>
                    <a:pt x="16106" y="7657"/>
                  </a:moveTo>
                  <a:lnTo>
                    <a:pt x="16375" y="5365"/>
                  </a:lnTo>
                  <a:lnTo>
                    <a:pt x="14723" y="4749"/>
                  </a:lnTo>
                  <a:lnTo>
                    <a:pt x="14445" y="7124"/>
                  </a:lnTo>
                  <a:cubicBezTo>
                    <a:pt x="14445" y="7124"/>
                    <a:pt x="16106" y="7657"/>
                    <a:pt x="16106" y="7657"/>
                  </a:cubicBezTo>
                  <a:close/>
                  <a:moveTo>
                    <a:pt x="13551" y="6835"/>
                  </a:moveTo>
                  <a:lnTo>
                    <a:pt x="13833" y="4416"/>
                  </a:lnTo>
                  <a:lnTo>
                    <a:pt x="12180" y="3795"/>
                  </a:lnTo>
                  <a:lnTo>
                    <a:pt x="11890" y="6297"/>
                  </a:lnTo>
                  <a:cubicBezTo>
                    <a:pt x="11890" y="6297"/>
                    <a:pt x="13551" y="6835"/>
                    <a:pt x="13551" y="6835"/>
                  </a:cubicBezTo>
                  <a:close/>
                  <a:moveTo>
                    <a:pt x="10996" y="6006"/>
                  </a:moveTo>
                  <a:lnTo>
                    <a:pt x="11291" y="3460"/>
                  </a:lnTo>
                  <a:lnTo>
                    <a:pt x="9639" y="2836"/>
                  </a:lnTo>
                  <a:lnTo>
                    <a:pt x="9335" y="5464"/>
                  </a:lnTo>
                  <a:cubicBezTo>
                    <a:pt x="9335" y="5464"/>
                    <a:pt x="10996" y="6006"/>
                    <a:pt x="10996" y="6006"/>
                  </a:cubicBezTo>
                  <a:close/>
                  <a:moveTo>
                    <a:pt x="8441" y="5171"/>
                  </a:moveTo>
                  <a:lnTo>
                    <a:pt x="8751" y="2498"/>
                  </a:lnTo>
                  <a:lnTo>
                    <a:pt x="7100" y="1870"/>
                  </a:lnTo>
                  <a:lnTo>
                    <a:pt x="6781" y="4624"/>
                  </a:lnTo>
                  <a:cubicBezTo>
                    <a:pt x="6781" y="4624"/>
                    <a:pt x="8441" y="5171"/>
                    <a:pt x="8441" y="5171"/>
                  </a:cubicBezTo>
                  <a:close/>
                  <a:moveTo>
                    <a:pt x="16839" y="9300"/>
                  </a:moveTo>
                  <a:lnTo>
                    <a:pt x="16639" y="11573"/>
                  </a:lnTo>
                  <a:lnTo>
                    <a:pt x="18313" y="11970"/>
                  </a:lnTo>
                  <a:lnTo>
                    <a:pt x="18505" y="9779"/>
                  </a:lnTo>
                  <a:cubicBezTo>
                    <a:pt x="18505" y="9779"/>
                    <a:pt x="16839" y="9300"/>
                    <a:pt x="16839" y="9300"/>
                  </a:cubicBezTo>
                  <a:close/>
                  <a:moveTo>
                    <a:pt x="16532" y="13470"/>
                  </a:moveTo>
                  <a:lnTo>
                    <a:pt x="16401" y="15762"/>
                  </a:lnTo>
                  <a:lnTo>
                    <a:pt x="18085" y="16008"/>
                  </a:lnTo>
                  <a:lnTo>
                    <a:pt x="18212" y="13799"/>
                  </a:lnTo>
                  <a:cubicBezTo>
                    <a:pt x="18212" y="13799"/>
                    <a:pt x="16532" y="13470"/>
                    <a:pt x="16532" y="13470"/>
                  </a:cubicBezTo>
                  <a:close/>
                  <a:moveTo>
                    <a:pt x="20627" y="21600"/>
                  </a:moveTo>
                  <a:cubicBezTo>
                    <a:pt x="20627" y="21600"/>
                    <a:pt x="15470" y="21467"/>
                    <a:pt x="10313" y="21334"/>
                  </a:cubicBezTo>
                  <a:cubicBezTo>
                    <a:pt x="5157" y="21148"/>
                    <a:pt x="0" y="20963"/>
                    <a:pt x="0" y="20963"/>
                  </a:cubicBezTo>
                  <a:cubicBezTo>
                    <a:pt x="0" y="20963"/>
                    <a:pt x="345" y="19542"/>
                    <a:pt x="864" y="17411"/>
                  </a:cubicBezTo>
                  <a:cubicBezTo>
                    <a:pt x="1109" y="16359"/>
                    <a:pt x="1452" y="15148"/>
                    <a:pt x="1815" y="13872"/>
                  </a:cubicBezTo>
                  <a:cubicBezTo>
                    <a:pt x="2190" y="12598"/>
                    <a:pt x="2533" y="11250"/>
                    <a:pt x="2977" y="9943"/>
                  </a:cubicBezTo>
                  <a:cubicBezTo>
                    <a:pt x="3399" y="8655"/>
                    <a:pt x="3821" y="7365"/>
                    <a:pt x="4217" y="6157"/>
                  </a:cubicBezTo>
                  <a:cubicBezTo>
                    <a:pt x="4645" y="4996"/>
                    <a:pt x="5045" y="3913"/>
                    <a:pt x="5387" y="2984"/>
                  </a:cubicBezTo>
                  <a:cubicBezTo>
                    <a:pt x="5729" y="2070"/>
                    <a:pt x="6007" y="1319"/>
                    <a:pt x="6232" y="806"/>
                  </a:cubicBezTo>
                  <a:cubicBezTo>
                    <a:pt x="6447" y="293"/>
                    <a:pt x="6569" y="0"/>
                    <a:pt x="6569" y="0"/>
                  </a:cubicBezTo>
                  <a:cubicBezTo>
                    <a:pt x="6569" y="0"/>
                    <a:pt x="10325" y="1534"/>
                    <a:pt x="14081" y="3069"/>
                  </a:cubicBezTo>
                  <a:cubicBezTo>
                    <a:pt x="17840" y="4575"/>
                    <a:pt x="21600" y="6080"/>
                    <a:pt x="21600" y="6080"/>
                  </a:cubicBezTo>
                  <a:cubicBezTo>
                    <a:pt x="21600" y="6080"/>
                    <a:pt x="21580" y="6226"/>
                    <a:pt x="21550" y="6442"/>
                  </a:cubicBezTo>
                  <a:cubicBezTo>
                    <a:pt x="21521" y="6658"/>
                    <a:pt x="21476" y="6946"/>
                    <a:pt x="21452" y="7240"/>
                  </a:cubicBezTo>
                  <a:cubicBezTo>
                    <a:pt x="21393" y="7826"/>
                    <a:pt x="21334" y="8412"/>
                    <a:pt x="21334" y="8412"/>
                  </a:cubicBezTo>
                  <a:lnTo>
                    <a:pt x="19922" y="7934"/>
                  </a:lnTo>
                  <a:cubicBezTo>
                    <a:pt x="19922" y="7934"/>
                    <a:pt x="19845" y="8632"/>
                    <a:pt x="19731" y="9678"/>
                  </a:cubicBezTo>
                  <a:cubicBezTo>
                    <a:pt x="19620" y="10726"/>
                    <a:pt x="19539" y="12144"/>
                    <a:pt x="19414" y="13551"/>
                  </a:cubicBezTo>
                  <a:cubicBezTo>
                    <a:pt x="19328" y="14966"/>
                    <a:pt x="19277" y="16393"/>
                    <a:pt x="19214" y="17457"/>
                  </a:cubicBezTo>
                  <a:cubicBezTo>
                    <a:pt x="19187" y="17991"/>
                    <a:pt x="19194" y="18440"/>
                    <a:pt x="19184" y="18752"/>
                  </a:cubicBezTo>
                  <a:cubicBezTo>
                    <a:pt x="19179" y="19065"/>
                    <a:pt x="19176" y="19244"/>
                    <a:pt x="19176" y="19244"/>
                  </a:cubicBezTo>
                  <a:lnTo>
                    <a:pt x="20665" y="19353"/>
                  </a:lnTo>
                  <a:cubicBezTo>
                    <a:pt x="20665" y="19353"/>
                    <a:pt x="20627" y="21600"/>
                    <a:pt x="2062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5" name="Shape 10831">
              <a:extLst>
                <a:ext uri="{FF2B5EF4-FFF2-40B4-BE49-F238E27FC236}">
                  <a16:creationId xmlns:a16="http://schemas.microsoft.com/office/drawing/2014/main" xmlns="" id="{CD04EDA4-9F1B-4C77-A407-D6C568F593E7}"/>
                </a:ext>
              </a:extLst>
            </p:cNvPr>
            <p:cNvSpPr/>
            <p:nvPr/>
          </p:nvSpPr>
          <p:spPr>
            <a:xfrm>
              <a:off x="2372087" y="2004004"/>
              <a:ext cx="652343" cy="679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3" y="3634"/>
                  </a:moveTo>
                  <a:cubicBezTo>
                    <a:pt x="12713" y="3634"/>
                    <a:pt x="12558" y="3710"/>
                    <a:pt x="12306" y="3873"/>
                  </a:cubicBezTo>
                  <a:cubicBezTo>
                    <a:pt x="12051" y="4031"/>
                    <a:pt x="11687" y="4256"/>
                    <a:pt x="11249" y="4527"/>
                  </a:cubicBezTo>
                  <a:cubicBezTo>
                    <a:pt x="10381" y="5078"/>
                    <a:pt x="9189" y="5762"/>
                    <a:pt x="8048" y="6519"/>
                  </a:cubicBezTo>
                  <a:cubicBezTo>
                    <a:pt x="6917" y="7292"/>
                    <a:pt x="5785" y="8063"/>
                    <a:pt x="4936" y="8643"/>
                  </a:cubicBezTo>
                  <a:cubicBezTo>
                    <a:pt x="4504" y="8922"/>
                    <a:pt x="4172" y="9191"/>
                    <a:pt x="3932" y="9370"/>
                  </a:cubicBezTo>
                  <a:cubicBezTo>
                    <a:pt x="3694" y="9551"/>
                    <a:pt x="3558" y="9654"/>
                    <a:pt x="3558" y="9654"/>
                  </a:cubicBezTo>
                  <a:lnTo>
                    <a:pt x="5168" y="11669"/>
                  </a:lnTo>
                  <a:cubicBezTo>
                    <a:pt x="5168" y="11669"/>
                    <a:pt x="5301" y="11568"/>
                    <a:pt x="5533" y="11393"/>
                  </a:cubicBezTo>
                  <a:cubicBezTo>
                    <a:pt x="5766" y="11218"/>
                    <a:pt x="6090" y="10956"/>
                    <a:pt x="6510" y="10684"/>
                  </a:cubicBezTo>
                  <a:cubicBezTo>
                    <a:pt x="7337" y="10120"/>
                    <a:pt x="8438" y="9368"/>
                    <a:pt x="9540" y="8616"/>
                  </a:cubicBezTo>
                  <a:cubicBezTo>
                    <a:pt x="10651" y="7880"/>
                    <a:pt x="11813" y="7214"/>
                    <a:pt x="12657" y="6678"/>
                  </a:cubicBezTo>
                  <a:cubicBezTo>
                    <a:pt x="13083" y="6414"/>
                    <a:pt x="13438" y="6193"/>
                    <a:pt x="13686" y="6040"/>
                  </a:cubicBezTo>
                  <a:cubicBezTo>
                    <a:pt x="13931" y="5881"/>
                    <a:pt x="14083" y="5808"/>
                    <a:pt x="14083" y="5808"/>
                  </a:cubicBezTo>
                  <a:cubicBezTo>
                    <a:pt x="14083" y="5808"/>
                    <a:pt x="12713" y="3634"/>
                    <a:pt x="12713" y="3634"/>
                  </a:cubicBezTo>
                  <a:close/>
                  <a:moveTo>
                    <a:pt x="15130" y="7470"/>
                  </a:moveTo>
                  <a:cubicBezTo>
                    <a:pt x="15130" y="7470"/>
                    <a:pt x="14982" y="7542"/>
                    <a:pt x="14742" y="7698"/>
                  </a:cubicBezTo>
                  <a:cubicBezTo>
                    <a:pt x="14499" y="7848"/>
                    <a:pt x="14152" y="8064"/>
                    <a:pt x="13735" y="8322"/>
                  </a:cubicBezTo>
                  <a:cubicBezTo>
                    <a:pt x="12908" y="8848"/>
                    <a:pt x="11770" y="9499"/>
                    <a:pt x="10682" y="10222"/>
                  </a:cubicBezTo>
                  <a:cubicBezTo>
                    <a:pt x="9603" y="10958"/>
                    <a:pt x="8524" y="11693"/>
                    <a:pt x="7715" y="12246"/>
                  </a:cubicBezTo>
                  <a:cubicBezTo>
                    <a:pt x="7302" y="12512"/>
                    <a:pt x="6985" y="12768"/>
                    <a:pt x="6757" y="12940"/>
                  </a:cubicBezTo>
                  <a:cubicBezTo>
                    <a:pt x="6530" y="13112"/>
                    <a:pt x="6400" y="13211"/>
                    <a:pt x="6400" y="13211"/>
                  </a:cubicBezTo>
                  <a:lnTo>
                    <a:pt x="8011" y="15226"/>
                  </a:lnTo>
                  <a:cubicBezTo>
                    <a:pt x="8011" y="15226"/>
                    <a:pt x="8137" y="15130"/>
                    <a:pt x="8357" y="14962"/>
                  </a:cubicBezTo>
                  <a:cubicBezTo>
                    <a:pt x="8579" y="14796"/>
                    <a:pt x="8887" y="14545"/>
                    <a:pt x="9288" y="14287"/>
                  </a:cubicBezTo>
                  <a:cubicBezTo>
                    <a:pt x="10075" y="13751"/>
                    <a:pt x="11125" y="13034"/>
                    <a:pt x="12174" y="12319"/>
                  </a:cubicBezTo>
                  <a:cubicBezTo>
                    <a:pt x="13232" y="11616"/>
                    <a:pt x="14339" y="10985"/>
                    <a:pt x="15143" y="10472"/>
                  </a:cubicBezTo>
                  <a:cubicBezTo>
                    <a:pt x="15548" y="10221"/>
                    <a:pt x="15886" y="10011"/>
                    <a:pt x="16122" y="9864"/>
                  </a:cubicBezTo>
                  <a:cubicBezTo>
                    <a:pt x="16355" y="9712"/>
                    <a:pt x="16499" y="9643"/>
                    <a:pt x="16499" y="9643"/>
                  </a:cubicBezTo>
                  <a:cubicBezTo>
                    <a:pt x="16499" y="9643"/>
                    <a:pt x="15130" y="7470"/>
                    <a:pt x="15130" y="7470"/>
                  </a:cubicBezTo>
                  <a:close/>
                  <a:moveTo>
                    <a:pt x="17547" y="11305"/>
                  </a:moveTo>
                  <a:cubicBezTo>
                    <a:pt x="17547" y="11305"/>
                    <a:pt x="17406" y="11374"/>
                    <a:pt x="17178" y="11522"/>
                  </a:cubicBezTo>
                  <a:cubicBezTo>
                    <a:pt x="16947" y="11666"/>
                    <a:pt x="16617" y="11871"/>
                    <a:pt x="16220" y="12117"/>
                  </a:cubicBezTo>
                  <a:cubicBezTo>
                    <a:pt x="15435" y="12619"/>
                    <a:pt x="14351" y="13236"/>
                    <a:pt x="13315" y="13923"/>
                  </a:cubicBezTo>
                  <a:cubicBezTo>
                    <a:pt x="12290" y="14624"/>
                    <a:pt x="11262" y="15324"/>
                    <a:pt x="10493" y="15849"/>
                  </a:cubicBezTo>
                  <a:cubicBezTo>
                    <a:pt x="10100" y="16101"/>
                    <a:pt x="9799" y="16346"/>
                    <a:pt x="9582" y="16509"/>
                  </a:cubicBezTo>
                  <a:cubicBezTo>
                    <a:pt x="9366" y="16674"/>
                    <a:pt x="9243" y="16768"/>
                    <a:pt x="9243" y="16768"/>
                  </a:cubicBezTo>
                  <a:lnTo>
                    <a:pt x="10854" y="18783"/>
                  </a:lnTo>
                  <a:cubicBezTo>
                    <a:pt x="10854" y="18783"/>
                    <a:pt x="10972" y="18692"/>
                    <a:pt x="11183" y="18532"/>
                  </a:cubicBezTo>
                  <a:cubicBezTo>
                    <a:pt x="11393" y="18374"/>
                    <a:pt x="11685" y="18134"/>
                    <a:pt x="12067" y="17891"/>
                  </a:cubicBezTo>
                  <a:cubicBezTo>
                    <a:pt x="12815" y="17381"/>
                    <a:pt x="13811" y="16700"/>
                    <a:pt x="14808" y="16021"/>
                  </a:cubicBezTo>
                  <a:cubicBezTo>
                    <a:pt x="15813" y="15353"/>
                    <a:pt x="16865" y="14755"/>
                    <a:pt x="17629" y="14267"/>
                  </a:cubicBezTo>
                  <a:cubicBezTo>
                    <a:pt x="18013" y="14028"/>
                    <a:pt x="18334" y="13828"/>
                    <a:pt x="18558" y="13689"/>
                  </a:cubicBezTo>
                  <a:cubicBezTo>
                    <a:pt x="18779" y="13544"/>
                    <a:pt x="18916" y="13479"/>
                    <a:pt x="18916" y="13479"/>
                  </a:cubicBezTo>
                  <a:cubicBezTo>
                    <a:pt x="18916" y="13479"/>
                    <a:pt x="17547" y="11305"/>
                    <a:pt x="17547" y="11305"/>
                  </a:cubicBezTo>
                  <a:close/>
                  <a:moveTo>
                    <a:pt x="5619" y="4655"/>
                  </a:moveTo>
                  <a:cubicBezTo>
                    <a:pt x="5969" y="5136"/>
                    <a:pt x="6568" y="5306"/>
                    <a:pt x="6958" y="5038"/>
                  </a:cubicBezTo>
                  <a:cubicBezTo>
                    <a:pt x="7343" y="4763"/>
                    <a:pt x="7400" y="4174"/>
                    <a:pt x="7062" y="3687"/>
                  </a:cubicBezTo>
                  <a:cubicBezTo>
                    <a:pt x="6724" y="3202"/>
                    <a:pt x="6108" y="3009"/>
                    <a:pt x="5713" y="3290"/>
                  </a:cubicBezTo>
                  <a:cubicBezTo>
                    <a:pt x="5313" y="3565"/>
                    <a:pt x="5271" y="4177"/>
                    <a:pt x="5619" y="4655"/>
                  </a:cubicBezTo>
                  <a:close/>
                  <a:moveTo>
                    <a:pt x="12751" y="0"/>
                  </a:moveTo>
                  <a:lnTo>
                    <a:pt x="21600" y="14673"/>
                  </a:lnTo>
                  <a:lnTo>
                    <a:pt x="20162" y="15457"/>
                  </a:lnTo>
                  <a:lnTo>
                    <a:pt x="19964" y="15142"/>
                  </a:lnTo>
                  <a:cubicBezTo>
                    <a:pt x="19964" y="15142"/>
                    <a:pt x="19831" y="15205"/>
                    <a:pt x="19614" y="15346"/>
                  </a:cubicBezTo>
                  <a:cubicBezTo>
                    <a:pt x="19394" y="15483"/>
                    <a:pt x="19081" y="15678"/>
                    <a:pt x="18706" y="15913"/>
                  </a:cubicBezTo>
                  <a:cubicBezTo>
                    <a:pt x="17961" y="16389"/>
                    <a:pt x="16932" y="16973"/>
                    <a:pt x="15950" y="17625"/>
                  </a:cubicBezTo>
                  <a:cubicBezTo>
                    <a:pt x="14976" y="18290"/>
                    <a:pt x="14002" y="18954"/>
                    <a:pt x="13271" y="19453"/>
                  </a:cubicBezTo>
                  <a:cubicBezTo>
                    <a:pt x="12897" y="19691"/>
                    <a:pt x="12613" y="19924"/>
                    <a:pt x="12407" y="20079"/>
                  </a:cubicBezTo>
                  <a:cubicBezTo>
                    <a:pt x="12203" y="20235"/>
                    <a:pt x="12085" y="20325"/>
                    <a:pt x="12085" y="20325"/>
                  </a:cubicBezTo>
                  <a:lnTo>
                    <a:pt x="12319" y="20617"/>
                  </a:lnTo>
                  <a:lnTo>
                    <a:pt x="11017" y="21600"/>
                  </a:lnTo>
                  <a:lnTo>
                    <a:pt x="0" y="8347"/>
                  </a:lnTo>
                  <a:cubicBezTo>
                    <a:pt x="0" y="8347"/>
                    <a:pt x="254" y="7918"/>
                    <a:pt x="635" y="7275"/>
                  </a:cubicBezTo>
                  <a:cubicBezTo>
                    <a:pt x="1027" y="6639"/>
                    <a:pt x="1516" y="5738"/>
                    <a:pt x="2078" y="4910"/>
                  </a:cubicBezTo>
                  <a:cubicBezTo>
                    <a:pt x="3211" y="3221"/>
                    <a:pt x="4343" y="1533"/>
                    <a:pt x="4343" y="1533"/>
                  </a:cubicBezTo>
                  <a:cubicBezTo>
                    <a:pt x="4343" y="1532"/>
                    <a:pt x="4853" y="1386"/>
                    <a:pt x="5660" y="1242"/>
                  </a:cubicBezTo>
                  <a:cubicBezTo>
                    <a:pt x="6451" y="1088"/>
                    <a:pt x="7506" y="883"/>
                    <a:pt x="8561" y="679"/>
                  </a:cubicBezTo>
                  <a:cubicBezTo>
                    <a:pt x="9604" y="474"/>
                    <a:pt x="10637" y="278"/>
                    <a:pt x="11438" y="183"/>
                  </a:cubicBezTo>
                  <a:cubicBezTo>
                    <a:pt x="12226" y="73"/>
                    <a:pt x="12751" y="0"/>
                    <a:pt x="12751" y="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6" name="Shape 10832">
              <a:extLst>
                <a:ext uri="{FF2B5EF4-FFF2-40B4-BE49-F238E27FC236}">
                  <a16:creationId xmlns:a16="http://schemas.microsoft.com/office/drawing/2014/main" xmlns="" id="{493673C3-1FCA-4BFA-A636-909C3C929902}"/>
                </a:ext>
              </a:extLst>
            </p:cNvPr>
            <p:cNvSpPr/>
            <p:nvPr/>
          </p:nvSpPr>
          <p:spPr>
            <a:xfrm>
              <a:off x="4089805" y="899757"/>
              <a:ext cx="554002" cy="1228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9" y="19710"/>
                  </a:moveTo>
                  <a:cubicBezTo>
                    <a:pt x="4449" y="19710"/>
                    <a:pt x="5180" y="19702"/>
                    <a:pt x="6276" y="19691"/>
                  </a:cubicBezTo>
                  <a:cubicBezTo>
                    <a:pt x="7371" y="19686"/>
                    <a:pt x="8833" y="19636"/>
                    <a:pt x="10294" y="19675"/>
                  </a:cubicBezTo>
                  <a:cubicBezTo>
                    <a:pt x="11755" y="19691"/>
                    <a:pt x="13217" y="19706"/>
                    <a:pt x="14313" y="19717"/>
                  </a:cubicBezTo>
                  <a:cubicBezTo>
                    <a:pt x="15402" y="19756"/>
                    <a:pt x="16128" y="19783"/>
                    <a:pt x="16128" y="19783"/>
                  </a:cubicBezTo>
                  <a:lnTo>
                    <a:pt x="16339" y="18380"/>
                  </a:lnTo>
                  <a:cubicBezTo>
                    <a:pt x="16339" y="18380"/>
                    <a:pt x="15590" y="18353"/>
                    <a:pt x="14470" y="18313"/>
                  </a:cubicBezTo>
                  <a:cubicBezTo>
                    <a:pt x="13342" y="18301"/>
                    <a:pt x="11837" y="18285"/>
                    <a:pt x="10334" y="18269"/>
                  </a:cubicBezTo>
                  <a:cubicBezTo>
                    <a:pt x="8831" y="18229"/>
                    <a:pt x="7327" y="18280"/>
                    <a:pt x="6199" y="18286"/>
                  </a:cubicBezTo>
                  <a:cubicBezTo>
                    <a:pt x="5071" y="18297"/>
                    <a:pt x="4319" y="18305"/>
                    <a:pt x="4319" y="18305"/>
                  </a:cubicBezTo>
                  <a:cubicBezTo>
                    <a:pt x="4319" y="18305"/>
                    <a:pt x="4449" y="19710"/>
                    <a:pt x="4449" y="19710"/>
                  </a:cubicBezTo>
                  <a:close/>
                  <a:moveTo>
                    <a:pt x="4220" y="17232"/>
                  </a:moveTo>
                  <a:cubicBezTo>
                    <a:pt x="4220" y="17232"/>
                    <a:pt x="4988" y="17224"/>
                    <a:pt x="6140" y="17212"/>
                  </a:cubicBezTo>
                  <a:cubicBezTo>
                    <a:pt x="7292" y="17206"/>
                    <a:pt x="8829" y="17155"/>
                    <a:pt x="10365" y="17196"/>
                  </a:cubicBezTo>
                  <a:cubicBezTo>
                    <a:pt x="11900" y="17212"/>
                    <a:pt x="13436" y="17228"/>
                    <a:pt x="14588" y="17240"/>
                  </a:cubicBezTo>
                  <a:cubicBezTo>
                    <a:pt x="15734" y="17281"/>
                    <a:pt x="16499" y="17308"/>
                    <a:pt x="16499" y="17308"/>
                  </a:cubicBezTo>
                  <a:lnTo>
                    <a:pt x="16708" y="15906"/>
                  </a:lnTo>
                  <a:cubicBezTo>
                    <a:pt x="16708" y="15906"/>
                    <a:pt x="15923" y="15878"/>
                    <a:pt x="14745" y="15836"/>
                  </a:cubicBezTo>
                  <a:cubicBezTo>
                    <a:pt x="13561" y="15823"/>
                    <a:pt x="11983" y="15807"/>
                    <a:pt x="10404" y="15790"/>
                  </a:cubicBezTo>
                  <a:cubicBezTo>
                    <a:pt x="8825" y="15749"/>
                    <a:pt x="7247" y="15800"/>
                    <a:pt x="6064" y="15806"/>
                  </a:cubicBezTo>
                  <a:cubicBezTo>
                    <a:pt x="4880" y="15819"/>
                    <a:pt x="4090" y="15827"/>
                    <a:pt x="4090" y="15827"/>
                  </a:cubicBezTo>
                  <a:cubicBezTo>
                    <a:pt x="4090" y="15827"/>
                    <a:pt x="4220" y="17232"/>
                    <a:pt x="4220" y="17232"/>
                  </a:cubicBezTo>
                  <a:close/>
                  <a:moveTo>
                    <a:pt x="3991" y="14753"/>
                  </a:moveTo>
                  <a:cubicBezTo>
                    <a:pt x="3991" y="14753"/>
                    <a:pt x="4796" y="14744"/>
                    <a:pt x="6005" y="14732"/>
                  </a:cubicBezTo>
                  <a:cubicBezTo>
                    <a:pt x="7213" y="14725"/>
                    <a:pt x="8824" y="14674"/>
                    <a:pt x="10435" y="14715"/>
                  </a:cubicBezTo>
                  <a:cubicBezTo>
                    <a:pt x="12046" y="14732"/>
                    <a:pt x="13656" y="14749"/>
                    <a:pt x="14864" y="14762"/>
                  </a:cubicBezTo>
                  <a:cubicBezTo>
                    <a:pt x="16067" y="14805"/>
                    <a:pt x="16868" y="14833"/>
                    <a:pt x="16868" y="14833"/>
                  </a:cubicBezTo>
                  <a:lnTo>
                    <a:pt x="17080" y="13431"/>
                  </a:lnTo>
                  <a:cubicBezTo>
                    <a:pt x="17080" y="13431"/>
                    <a:pt x="16256" y="13402"/>
                    <a:pt x="15021" y="13359"/>
                  </a:cubicBezTo>
                  <a:cubicBezTo>
                    <a:pt x="13781" y="13345"/>
                    <a:pt x="12128" y="13328"/>
                    <a:pt x="10475" y="13310"/>
                  </a:cubicBezTo>
                  <a:cubicBezTo>
                    <a:pt x="8822" y="13269"/>
                    <a:pt x="7168" y="13320"/>
                    <a:pt x="5928" y="13327"/>
                  </a:cubicBezTo>
                  <a:cubicBezTo>
                    <a:pt x="4688" y="13340"/>
                    <a:pt x="3861" y="13350"/>
                    <a:pt x="3861" y="13350"/>
                  </a:cubicBezTo>
                  <a:cubicBezTo>
                    <a:pt x="3861" y="13350"/>
                    <a:pt x="3991" y="14753"/>
                    <a:pt x="3991" y="14753"/>
                  </a:cubicBezTo>
                  <a:close/>
                  <a:moveTo>
                    <a:pt x="3763" y="12276"/>
                  </a:moveTo>
                  <a:cubicBezTo>
                    <a:pt x="3763" y="12276"/>
                    <a:pt x="4605" y="12267"/>
                    <a:pt x="5869" y="12254"/>
                  </a:cubicBezTo>
                  <a:cubicBezTo>
                    <a:pt x="7132" y="12246"/>
                    <a:pt x="8819" y="12195"/>
                    <a:pt x="10505" y="12236"/>
                  </a:cubicBezTo>
                  <a:cubicBezTo>
                    <a:pt x="12191" y="12255"/>
                    <a:pt x="13876" y="12273"/>
                    <a:pt x="15140" y="12287"/>
                  </a:cubicBezTo>
                  <a:cubicBezTo>
                    <a:pt x="16399" y="12330"/>
                    <a:pt x="17238" y="12360"/>
                    <a:pt x="17238" y="12360"/>
                  </a:cubicBezTo>
                  <a:lnTo>
                    <a:pt x="17448" y="10957"/>
                  </a:lnTo>
                  <a:cubicBezTo>
                    <a:pt x="17448" y="10957"/>
                    <a:pt x="16587" y="10927"/>
                    <a:pt x="15296" y="10882"/>
                  </a:cubicBezTo>
                  <a:cubicBezTo>
                    <a:pt x="14002" y="10868"/>
                    <a:pt x="12273" y="10849"/>
                    <a:pt x="10545" y="10830"/>
                  </a:cubicBezTo>
                  <a:cubicBezTo>
                    <a:pt x="8817" y="10789"/>
                    <a:pt x="7089" y="10841"/>
                    <a:pt x="5792" y="10848"/>
                  </a:cubicBezTo>
                  <a:cubicBezTo>
                    <a:pt x="4497" y="10862"/>
                    <a:pt x="3633" y="10872"/>
                    <a:pt x="3633" y="10872"/>
                  </a:cubicBezTo>
                  <a:cubicBezTo>
                    <a:pt x="3633" y="10872"/>
                    <a:pt x="3763" y="12276"/>
                    <a:pt x="3763" y="12276"/>
                  </a:cubicBezTo>
                  <a:close/>
                  <a:moveTo>
                    <a:pt x="3534" y="9798"/>
                  </a:moveTo>
                  <a:cubicBezTo>
                    <a:pt x="3534" y="9798"/>
                    <a:pt x="4415" y="9788"/>
                    <a:pt x="5734" y="9773"/>
                  </a:cubicBezTo>
                  <a:cubicBezTo>
                    <a:pt x="7054" y="9766"/>
                    <a:pt x="8815" y="9714"/>
                    <a:pt x="10575" y="9755"/>
                  </a:cubicBezTo>
                  <a:cubicBezTo>
                    <a:pt x="12336" y="9775"/>
                    <a:pt x="14096" y="9794"/>
                    <a:pt x="15417" y="9809"/>
                  </a:cubicBezTo>
                  <a:cubicBezTo>
                    <a:pt x="16732" y="9854"/>
                    <a:pt x="17609" y="9885"/>
                    <a:pt x="17609" y="9885"/>
                  </a:cubicBezTo>
                  <a:lnTo>
                    <a:pt x="17819" y="8483"/>
                  </a:lnTo>
                  <a:cubicBezTo>
                    <a:pt x="17819" y="8483"/>
                    <a:pt x="16920" y="8452"/>
                    <a:pt x="15572" y="8405"/>
                  </a:cubicBezTo>
                  <a:cubicBezTo>
                    <a:pt x="14220" y="8391"/>
                    <a:pt x="12418" y="8371"/>
                    <a:pt x="10615" y="8350"/>
                  </a:cubicBezTo>
                  <a:cubicBezTo>
                    <a:pt x="8813" y="8309"/>
                    <a:pt x="7009" y="8361"/>
                    <a:pt x="5658" y="8369"/>
                  </a:cubicBezTo>
                  <a:cubicBezTo>
                    <a:pt x="4305" y="8384"/>
                    <a:pt x="3404" y="8394"/>
                    <a:pt x="3404" y="8394"/>
                  </a:cubicBezTo>
                  <a:cubicBezTo>
                    <a:pt x="3404" y="8394"/>
                    <a:pt x="3534" y="9798"/>
                    <a:pt x="3534" y="9798"/>
                  </a:cubicBezTo>
                  <a:close/>
                  <a:moveTo>
                    <a:pt x="3305" y="7321"/>
                  </a:moveTo>
                  <a:cubicBezTo>
                    <a:pt x="3305" y="7321"/>
                    <a:pt x="4222" y="7311"/>
                    <a:pt x="5599" y="7295"/>
                  </a:cubicBezTo>
                  <a:cubicBezTo>
                    <a:pt x="6975" y="7287"/>
                    <a:pt x="8810" y="7235"/>
                    <a:pt x="10645" y="7276"/>
                  </a:cubicBezTo>
                  <a:cubicBezTo>
                    <a:pt x="12480" y="7297"/>
                    <a:pt x="14315" y="7318"/>
                    <a:pt x="15693" y="7333"/>
                  </a:cubicBezTo>
                  <a:cubicBezTo>
                    <a:pt x="17064" y="7380"/>
                    <a:pt x="17980" y="7411"/>
                    <a:pt x="17980" y="7411"/>
                  </a:cubicBezTo>
                  <a:lnTo>
                    <a:pt x="18189" y="6008"/>
                  </a:lnTo>
                  <a:cubicBezTo>
                    <a:pt x="18189" y="6008"/>
                    <a:pt x="17252" y="5977"/>
                    <a:pt x="15848" y="5928"/>
                  </a:cubicBezTo>
                  <a:cubicBezTo>
                    <a:pt x="14441" y="5913"/>
                    <a:pt x="12563" y="5892"/>
                    <a:pt x="10686" y="5870"/>
                  </a:cubicBezTo>
                  <a:cubicBezTo>
                    <a:pt x="8808" y="5829"/>
                    <a:pt x="6930" y="5881"/>
                    <a:pt x="5522" y="5890"/>
                  </a:cubicBezTo>
                  <a:cubicBezTo>
                    <a:pt x="4114" y="5906"/>
                    <a:pt x="3175" y="5916"/>
                    <a:pt x="3175" y="5916"/>
                  </a:cubicBezTo>
                  <a:cubicBezTo>
                    <a:pt x="3175" y="5916"/>
                    <a:pt x="3305" y="7321"/>
                    <a:pt x="3305" y="7321"/>
                  </a:cubicBezTo>
                  <a:close/>
                  <a:moveTo>
                    <a:pt x="3076" y="4842"/>
                  </a:moveTo>
                  <a:cubicBezTo>
                    <a:pt x="3076" y="4842"/>
                    <a:pt x="4030" y="4831"/>
                    <a:pt x="5464" y="4815"/>
                  </a:cubicBezTo>
                  <a:cubicBezTo>
                    <a:pt x="6895" y="4806"/>
                    <a:pt x="8806" y="4753"/>
                    <a:pt x="10716" y="4796"/>
                  </a:cubicBezTo>
                  <a:cubicBezTo>
                    <a:pt x="12626" y="4817"/>
                    <a:pt x="14535" y="4839"/>
                    <a:pt x="15968" y="4856"/>
                  </a:cubicBezTo>
                  <a:cubicBezTo>
                    <a:pt x="17397" y="4904"/>
                    <a:pt x="18349" y="4936"/>
                    <a:pt x="18349" y="4936"/>
                  </a:cubicBezTo>
                  <a:lnTo>
                    <a:pt x="18560" y="3534"/>
                  </a:lnTo>
                  <a:cubicBezTo>
                    <a:pt x="18560" y="3534"/>
                    <a:pt x="17585" y="3501"/>
                    <a:pt x="16124" y="3452"/>
                  </a:cubicBezTo>
                  <a:cubicBezTo>
                    <a:pt x="14661" y="3435"/>
                    <a:pt x="12708" y="3413"/>
                    <a:pt x="10756" y="3391"/>
                  </a:cubicBezTo>
                  <a:cubicBezTo>
                    <a:pt x="8802" y="3348"/>
                    <a:pt x="6851" y="3401"/>
                    <a:pt x="5386" y="3410"/>
                  </a:cubicBezTo>
                  <a:cubicBezTo>
                    <a:pt x="3923" y="3427"/>
                    <a:pt x="2947" y="3438"/>
                    <a:pt x="2947" y="3438"/>
                  </a:cubicBezTo>
                  <a:cubicBezTo>
                    <a:pt x="2947" y="3438"/>
                    <a:pt x="3076" y="4842"/>
                    <a:pt x="3076" y="4842"/>
                  </a:cubicBezTo>
                  <a:close/>
                  <a:moveTo>
                    <a:pt x="2658" y="21508"/>
                  </a:moveTo>
                  <a:lnTo>
                    <a:pt x="0" y="1768"/>
                  </a:lnTo>
                  <a:cubicBezTo>
                    <a:pt x="0" y="1768"/>
                    <a:pt x="652" y="1645"/>
                    <a:pt x="1630" y="1458"/>
                  </a:cubicBezTo>
                  <a:cubicBezTo>
                    <a:pt x="2622" y="1292"/>
                    <a:pt x="3946" y="1070"/>
                    <a:pt x="5268" y="848"/>
                  </a:cubicBezTo>
                  <a:cubicBezTo>
                    <a:pt x="6614" y="627"/>
                    <a:pt x="7960" y="406"/>
                    <a:pt x="8970" y="239"/>
                  </a:cubicBezTo>
                  <a:cubicBezTo>
                    <a:pt x="9991" y="95"/>
                    <a:pt x="10672" y="0"/>
                    <a:pt x="10672" y="0"/>
                  </a:cubicBezTo>
                  <a:cubicBezTo>
                    <a:pt x="10672" y="0"/>
                    <a:pt x="13442" y="445"/>
                    <a:pt x="16210" y="890"/>
                  </a:cubicBezTo>
                  <a:cubicBezTo>
                    <a:pt x="18944" y="1385"/>
                    <a:pt x="21600" y="1898"/>
                    <a:pt x="21600" y="1898"/>
                  </a:cubicBezTo>
                  <a:lnTo>
                    <a:pt x="17813" y="21600"/>
                  </a:lnTo>
                  <a:cubicBezTo>
                    <a:pt x="17813" y="21600"/>
                    <a:pt x="16870" y="21568"/>
                    <a:pt x="15456" y="21519"/>
                  </a:cubicBezTo>
                  <a:cubicBezTo>
                    <a:pt x="14047" y="21440"/>
                    <a:pt x="12139" y="21468"/>
                    <a:pt x="10244" y="21430"/>
                  </a:cubicBezTo>
                  <a:cubicBezTo>
                    <a:pt x="9770" y="21424"/>
                    <a:pt x="9295" y="21418"/>
                    <a:pt x="8828" y="21412"/>
                  </a:cubicBezTo>
                  <a:cubicBezTo>
                    <a:pt x="8361" y="21418"/>
                    <a:pt x="7902" y="21425"/>
                    <a:pt x="7456" y="21432"/>
                  </a:cubicBezTo>
                  <a:cubicBezTo>
                    <a:pt x="6567" y="21442"/>
                    <a:pt x="5736" y="21451"/>
                    <a:pt x="5025" y="21459"/>
                  </a:cubicBezTo>
                  <a:cubicBezTo>
                    <a:pt x="3598" y="21458"/>
                    <a:pt x="2658" y="21508"/>
                    <a:pt x="2658" y="2150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7" name="Shape 10833">
              <a:extLst>
                <a:ext uri="{FF2B5EF4-FFF2-40B4-BE49-F238E27FC236}">
                  <a16:creationId xmlns:a16="http://schemas.microsoft.com/office/drawing/2014/main" xmlns="" id="{06E96F1C-F749-4AC7-A660-5B0DB183FB73}"/>
                </a:ext>
              </a:extLst>
            </p:cNvPr>
            <p:cNvSpPr/>
            <p:nvPr/>
          </p:nvSpPr>
          <p:spPr>
            <a:xfrm>
              <a:off x="4999786" y="501001"/>
              <a:ext cx="805581" cy="1768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90" y="17790"/>
                  </a:moveTo>
                  <a:cubicBezTo>
                    <a:pt x="3490" y="17790"/>
                    <a:pt x="4157" y="17879"/>
                    <a:pt x="4826" y="17968"/>
                  </a:cubicBezTo>
                  <a:cubicBezTo>
                    <a:pt x="5484" y="18073"/>
                    <a:pt x="6141" y="18178"/>
                    <a:pt x="6141" y="18178"/>
                  </a:cubicBezTo>
                  <a:lnTo>
                    <a:pt x="7617" y="16186"/>
                  </a:lnTo>
                  <a:cubicBezTo>
                    <a:pt x="7617" y="16186"/>
                    <a:pt x="6920" y="16075"/>
                    <a:pt x="6223" y="15964"/>
                  </a:cubicBezTo>
                  <a:cubicBezTo>
                    <a:pt x="5518" y="15863"/>
                    <a:pt x="4806" y="15774"/>
                    <a:pt x="4806" y="15774"/>
                  </a:cubicBezTo>
                  <a:cubicBezTo>
                    <a:pt x="4806" y="15774"/>
                    <a:pt x="3490" y="17790"/>
                    <a:pt x="3490" y="17790"/>
                  </a:cubicBezTo>
                  <a:close/>
                  <a:moveTo>
                    <a:pt x="5387" y="14885"/>
                  </a:moveTo>
                  <a:cubicBezTo>
                    <a:pt x="5387" y="14885"/>
                    <a:pt x="6118" y="14976"/>
                    <a:pt x="6840" y="15080"/>
                  </a:cubicBezTo>
                  <a:cubicBezTo>
                    <a:pt x="7555" y="15193"/>
                    <a:pt x="8269" y="15307"/>
                    <a:pt x="8269" y="15307"/>
                  </a:cubicBezTo>
                  <a:lnTo>
                    <a:pt x="9750" y="13314"/>
                  </a:lnTo>
                  <a:cubicBezTo>
                    <a:pt x="9750" y="13314"/>
                    <a:pt x="8994" y="13195"/>
                    <a:pt x="8239" y="13076"/>
                  </a:cubicBezTo>
                  <a:cubicBezTo>
                    <a:pt x="7477" y="12965"/>
                    <a:pt x="6705" y="12869"/>
                    <a:pt x="6705" y="12869"/>
                  </a:cubicBezTo>
                  <a:cubicBezTo>
                    <a:pt x="6705" y="12869"/>
                    <a:pt x="5387" y="14885"/>
                    <a:pt x="5387" y="14885"/>
                  </a:cubicBezTo>
                  <a:close/>
                  <a:moveTo>
                    <a:pt x="7288" y="11979"/>
                  </a:moveTo>
                  <a:cubicBezTo>
                    <a:pt x="7288" y="11979"/>
                    <a:pt x="8078" y="12078"/>
                    <a:pt x="8856" y="12191"/>
                  </a:cubicBezTo>
                  <a:cubicBezTo>
                    <a:pt x="9630" y="12313"/>
                    <a:pt x="10402" y="12435"/>
                    <a:pt x="10402" y="12435"/>
                  </a:cubicBezTo>
                  <a:lnTo>
                    <a:pt x="11885" y="10443"/>
                  </a:lnTo>
                  <a:cubicBezTo>
                    <a:pt x="11885" y="10443"/>
                    <a:pt x="11073" y="10315"/>
                    <a:pt x="10259" y="10188"/>
                  </a:cubicBezTo>
                  <a:cubicBezTo>
                    <a:pt x="9441" y="10067"/>
                    <a:pt x="8610" y="9964"/>
                    <a:pt x="8610" y="9964"/>
                  </a:cubicBezTo>
                  <a:cubicBezTo>
                    <a:pt x="8610" y="9964"/>
                    <a:pt x="7288" y="11979"/>
                    <a:pt x="7288" y="11979"/>
                  </a:cubicBezTo>
                  <a:close/>
                  <a:moveTo>
                    <a:pt x="9194" y="9075"/>
                  </a:moveTo>
                  <a:cubicBezTo>
                    <a:pt x="9194" y="9075"/>
                    <a:pt x="10042" y="9181"/>
                    <a:pt x="10878" y="9304"/>
                  </a:cubicBezTo>
                  <a:cubicBezTo>
                    <a:pt x="11709" y="9434"/>
                    <a:pt x="12540" y="9565"/>
                    <a:pt x="12540" y="9565"/>
                  </a:cubicBezTo>
                  <a:lnTo>
                    <a:pt x="14025" y="7573"/>
                  </a:lnTo>
                  <a:cubicBezTo>
                    <a:pt x="14025" y="7573"/>
                    <a:pt x="13154" y="7437"/>
                    <a:pt x="12283" y="7301"/>
                  </a:cubicBezTo>
                  <a:cubicBezTo>
                    <a:pt x="11407" y="7171"/>
                    <a:pt x="10518" y="7060"/>
                    <a:pt x="10518" y="7060"/>
                  </a:cubicBezTo>
                  <a:cubicBezTo>
                    <a:pt x="10518" y="7060"/>
                    <a:pt x="9194" y="9075"/>
                    <a:pt x="9194" y="9075"/>
                  </a:cubicBezTo>
                  <a:close/>
                  <a:moveTo>
                    <a:pt x="11103" y="6171"/>
                  </a:moveTo>
                  <a:cubicBezTo>
                    <a:pt x="11103" y="6171"/>
                    <a:pt x="12010" y="6284"/>
                    <a:pt x="12903" y="6417"/>
                  </a:cubicBezTo>
                  <a:cubicBezTo>
                    <a:pt x="13792" y="6555"/>
                    <a:pt x="14680" y="6695"/>
                    <a:pt x="14680" y="6695"/>
                  </a:cubicBezTo>
                  <a:lnTo>
                    <a:pt x="16169" y="4704"/>
                  </a:lnTo>
                  <a:cubicBezTo>
                    <a:pt x="16169" y="4704"/>
                    <a:pt x="15239" y="4559"/>
                    <a:pt x="14310" y="4414"/>
                  </a:cubicBezTo>
                  <a:cubicBezTo>
                    <a:pt x="13849" y="4337"/>
                    <a:pt x="13371" y="4285"/>
                    <a:pt x="13019" y="4235"/>
                  </a:cubicBezTo>
                  <a:cubicBezTo>
                    <a:pt x="12666" y="4189"/>
                    <a:pt x="12430" y="4158"/>
                    <a:pt x="12430" y="4158"/>
                  </a:cubicBezTo>
                  <a:cubicBezTo>
                    <a:pt x="12430" y="4158"/>
                    <a:pt x="11103" y="6171"/>
                    <a:pt x="11103" y="6171"/>
                  </a:cubicBezTo>
                  <a:close/>
                  <a:moveTo>
                    <a:pt x="13016" y="3269"/>
                  </a:moveTo>
                  <a:cubicBezTo>
                    <a:pt x="13016" y="3269"/>
                    <a:pt x="13256" y="3301"/>
                    <a:pt x="13616" y="3348"/>
                  </a:cubicBezTo>
                  <a:cubicBezTo>
                    <a:pt x="13974" y="3399"/>
                    <a:pt x="14462" y="3453"/>
                    <a:pt x="14932" y="3531"/>
                  </a:cubicBezTo>
                  <a:cubicBezTo>
                    <a:pt x="15879" y="3678"/>
                    <a:pt x="16826" y="3825"/>
                    <a:pt x="16826" y="3825"/>
                  </a:cubicBezTo>
                  <a:lnTo>
                    <a:pt x="18316" y="1835"/>
                  </a:lnTo>
                  <a:cubicBezTo>
                    <a:pt x="18316" y="1835"/>
                    <a:pt x="17329" y="1681"/>
                    <a:pt x="16343" y="1528"/>
                  </a:cubicBezTo>
                  <a:cubicBezTo>
                    <a:pt x="15852" y="1447"/>
                    <a:pt x="15346" y="1389"/>
                    <a:pt x="14972" y="1337"/>
                  </a:cubicBezTo>
                  <a:cubicBezTo>
                    <a:pt x="14597" y="1287"/>
                    <a:pt x="14347" y="1254"/>
                    <a:pt x="14347" y="1254"/>
                  </a:cubicBezTo>
                  <a:cubicBezTo>
                    <a:pt x="14347" y="1254"/>
                    <a:pt x="13016" y="3269"/>
                    <a:pt x="13016" y="3269"/>
                  </a:cubicBezTo>
                  <a:close/>
                  <a:moveTo>
                    <a:pt x="0" y="20844"/>
                  </a:moveTo>
                  <a:lnTo>
                    <a:pt x="12640" y="0"/>
                  </a:lnTo>
                  <a:cubicBezTo>
                    <a:pt x="12640" y="0"/>
                    <a:pt x="13205" y="74"/>
                    <a:pt x="14053" y="185"/>
                  </a:cubicBezTo>
                  <a:cubicBezTo>
                    <a:pt x="14898" y="301"/>
                    <a:pt x="16037" y="436"/>
                    <a:pt x="17151" y="608"/>
                  </a:cubicBezTo>
                  <a:cubicBezTo>
                    <a:pt x="19376" y="956"/>
                    <a:pt x="21600" y="1304"/>
                    <a:pt x="21600" y="1304"/>
                  </a:cubicBezTo>
                  <a:lnTo>
                    <a:pt x="5316" y="21600"/>
                  </a:lnTo>
                  <a:cubicBezTo>
                    <a:pt x="5316" y="21600"/>
                    <a:pt x="3997" y="21396"/>
                    <a:pt x="2678" y="21193"/>
                  </a:cubicBezTo>
                  <a:cubicBezTo>
                    <a:pt x="1339" y="21018"/>
                    <a:pt x="0" y="20844"/>
                    <a:pt x="0" y="20844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8" name="Shape 10834">
              <a:extLst>
                <a:ext uri="{FF2B5EF4-FFF2-40B4-BE49-F238E27FC236}">
                  <a16:creationId xmlns:a16="http://schemas.microsoft.com/office/drawing/2014/main" xmlns="" id="{F9531905-DD3B-4246-A1EF-BEA5535F9E84}"/>
                </a:ext>
              </a:extLst>
            </p:cNvPr>
            <p:cNvSpPr/>
            <p:nvPr/>
          </p:nvSpPr>
          <p:spPr>
            <a:xfrm>
              <a:off x="3149150" y="0"/>
              <a:ext cx="924471" cy="22166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622" y="6579"/>
                  </a:moveTo>
                  <a:cubicBezTo>
                    <a:pt x="7622" y="6579"/>
                    <a:pt x="6490" y="6693"/>
                    <a:pt x="5358" y="6807"/>
                  </a:cubicBezTo>
                  <a:cubicBezTo>
                    <a:pt x="4793" y="6865"/>
                    <a:pt x="4228" y="6922"/>
                    <a:pt x="3803" y="6965"/>
                  </a:cubicBezTo>
                  <a:cubicBezTo>
                    <a:pt x="3378" y="7007"/>
                    <a:pt x="3100" y="7042"/>
                    <a:pt x="3100" y="7042"/>
                  </a:cubicBezTo>
                  <a:lnTo>
                    <a:pt x="4179" y="8691"/>
                  </a:lnTo>
                  <a:cubicBezTo>
                    <a:pt x="4179" y="8691"/>
                    <a:pt x="4445" y="8658"/>
                    <a:pt x="4853" y="8618"/>
                  </a:cubicBezTo>
                  <a:cubicBezTo>
                    <a:pt x="5258" y="8577"/>
                    <a:pt x="5799" y="8522"/>
                    <a:pt x="6340" y="8467"/>
                  </a:cubicBezTo>
                  <a:cubicBezTo>
                    <a:pt x="7422" y="8357"/>
                    <a:pt x="8505" y="8248"/>
                    <a:pt x="8505" y="8248"/>
                  </a:cubicBezTo>
                  <a:cubicBezTo>
                    <a:pt x="8505" y="8248"/>
                    <a:pt x="7622" y="6579"/>
                    <a:pt x="7622" y="6579"/>
                  </a:cubicBezTo>
                  <a:close/>
                  <a:moveTo>
                    <a:pt x="8980" y="9147"/>
                  </a:moveTo>
                  <a:cubicBezTo>
                    <a:pt x="8980" y="9147"/>
                    <a:pt x="7923" y="9253"/>
                    <a:pt x="6866" y="9361"/>
                  </a:cubicBezTo>
                  <a:cubicBezTo>
                    <a:pt x="6339" y="9414"/>
                    <a:pt x="5810" y="9468"/>
                    <a:pt x="5415" y="9508"/>
                  </a:cubicBezTo>
                  <a:cubicBezTo>
                    <a:pt x="5018" y="9547"/>
                    <a:pt x="4756" y="9578"/>
                    <a:pt x="4756" y="9578"/>
                  </a:cubicBezTo>
                  <a:lnTo>
                    <a:pt x="5828" y="11228"/>
                  </a:lnTo>
                  <a:lnTo>
                    <a:pt x="9858" y="10815"/>
                  </a:lnTo>
                  <a:cubicBezTo>
                    <a:pt x="9858" y="10815"/>
                    <a:pt x="8980" y="9147"/>
                    <a:pt x="8980" y="9147"/>
                  </a:cubicBezTo>
                  <a:close/>
                  <a:moveTo>
                    <a:pt x="10329" y="11715"/>
                  </a:moveTo>
                  <a:lnTo>
                    <a:pt x="6403" y="12116"/>
                  </a:lnTo>
                  <a:lnTo>
                    <a:pt x="7467" y="13766"/>
                  </a:lnTo>
                  <a:lnTo>
                    <a:pt x="11200" y="13384"/>
                  </a:lnTo>
                  <a:cubicBezTo>
                    <a:pt x="11200" y="13384"/>
                    <a:pt x="10329" y="11715"/>
                    <a:pt x="10329" y="11715"/>
                  </a:cubicBezTo>
                  <a:close/>
                  <a:moveTo>
                    <a:pt x="11668" y="14283"/>
                  </a:moveTo>
                  <a:lnTo>
                    <a:pt x="8040" y="14655"/>
                  </a:lnTo>
                  <a:lnTo>
                    <a:pt x="9097" y="16305"/>
                  </a:lnTo>
                  <a:lnTo>
                    <a:pt x="12532" y="15953"/>
                  </a:lnTo>
                  <a:cubicBezTo>
                    <a:pt x="12532" y="15953"/>
                    <a:pt x="11668" y="14283"/>
                    <a:pt x="11668" y="14283"/>
                  </a:cubicBezTo>
                  <a:close/>
                  <a:moveTo>
                    <a:pt x="12997" y="16853"/>
                  </a:moveTo>
                  <a:lnTo>
                    <a:pt x="9666" y="17195"/>
                  </a:lnTo>
                  <a:lnTo>
                    <a:pt x="10718" y="18847"/>
                  </a:lnTo>
                  <a:lnTo>
                    <a:pt x="13856" y="18523"/>
                  </a:lnTo>
                  <a:cubicBezTo>
                    <a:pt x="13856" y="18523"/>
                    <a:pt x="12997" y="16853"/>
                    <a:pt x="12997" y="16853"/>
                  </a:cubicBezTo>
                  <a:close/>
                  <a:moveTo>
                    <a:pt x="10230" y="6363"/>
                  </a:moveTo>
                  <a:lnTo>
                    <a:pt x="11004" y="8042"/>
                  </a:lnTo>
                  <a:cubicBezTo>
                    <a:pt x="11004" y="8042"/>
                    <a:pt x="12099" y="7955"/>
                    <a:pt x="13194" y="7869"/>
                  </a:cubicBezTo>
                  <a:cubicBezTo>
                    <a:pt x="14297" y="7803"/>
                    <a:pt x="15400" y="7737"/>
                    <a:pt x="15400" y="7737"/>
                  </a:cubicBezTo>
                  <a:lnTo>
                    <a:pt x="14822" y="6045"/>
                  </a:lnTo>
                  <a:cubicBezTo>
                    <a:pt x="14822" y="6045"/>
                    <a:pt x="13668" y="6107"/>
                    <a:pt x="12519" y="6183"/>
                  </a:cubicBezTo>
                  <a:cubicBezTo>
                    <a:pt x="11374" y="6273"/>
                    <a:pt x="10230" y="6363"/>
                    <a:pt x="10230" y="6363"/>
                  </a:cubicBezTo>
                  <a:close/>
                  <a:moveTo>
                    <a:pt x="15710" y="8648"/>
                  </a:moveTo>
                  <a:cubicBezTo>
                    <a:pt x="15710" y="8648"/>
                    <a:pt x="14633" y="8712"/>
                    <a:pt x="13556" y="8777"/>
                  </a:cubicBezTo>
                  <a:cubicBezTo>
                    <a:pt x="12488" y="8862"/>
                    <a:pt x="11419" y="8946"/>
                    <a:pt x="11419" y="8946"/>
                  </a:cubicBezTo>
                  <a:lnTo>
                    <a:pt x="12185" y="10625"/>
                  </a:lnTo>
                  <a:cubicBezTo>
                    <a:pt x="12185" y="10625"/>
                    <a:pt x="13206" y="10544"/>
                    <a:pt x="14225" y="10462"/>
                  </a:cubicBezTo>
                  <a:cubicBezTo>
                    <a:pt x="15253" y="10402"/>
                    <a:pt x="16282" y="10341"/>
                    <a:pt x="16282" y="10341"/>
                  </a:cubicBezTo>
                  <a:cubicBezTo>
                    <a:pt x="16282" y="10341"/>
                    <a:pt x="15710" y="8648"/>
                    <a:pt x="15710" y="8648"/>
                  </a:cubicBezTo>
                  <a:close/>
                  <a:moveTo>
                    <a:pt x="16587" y="11252"/>
                  </a:moveTo>
                  <a:cubicBezTo>
                    <a:pt x="16587" y="11252"/>
                    <a:pt x="15585" y="11311"/>
                    <a:pt x="14583" y="11370"/>
                  </a:cubicBezTo>
                  <a:cubicBezTo>
                    <a:pt x="13590" y="11450"/>
                    <a:pt x="12596" y="11529"/>
                    <a:pt x="12596" y="11529"/>
                  </a:cubicBezTo>
                  <a:lnTo>
                    <a:pt x="13358" y="13209"/>
                  </a:lnTo>
                  <a:cubicBezTo>
                    <a:pt x="13358" y="13209"/>
                    <a:pt x="14302" y="13132"/>
                    <a:pt x="15246" y="13056"/>
                  </a:cubicBezTo>
                  <a:cubicBezTo>
                    <a:pt x="16199" y="13000"/>
                    <a:pt x="17152" y="12945"/>
                    <a:pt x="17152" y="12945"/>
                  </a:cubicBezTo>
                  <a:cubicBezTo>
                    <a:pt x="17152" y="12945"/>
                    <a:pt x="16587" y="11252"/>
                    <a:pt x="16587" y="11252"/>
                  </a:cubicBezTo>
                  <a:close/>
                  <a:moveTo>
                    <a:pt x="17455" y="13856"/>
                  </a:moveTo>
                  <a:cubicBezTo>
                    <a:pt x="17455" y="13856"/>
                    <a:pt x="16528" y="13910"/>
                    <a:pt x="15601" y="13964"/>
                  </a:cubicBezTo>
                  <a:cubicBezTo>
                    <a:pt x="14683" y="14039"/>
                    <a:pt x="13764" y="14113"/>
                    <a:pt x="13764" y="14113"/>
                  </a:cubicBezTo>
                  <a:lnTo>
                    <a:pt x="14519" y="15793"/>
                  </a:lnTo>
                  <a:cubicBezTo>
                    <a:pt x="14519" y="15793"/>
                    <a:pt x="15388" y="15722"/>
                    <a:pt x="16258" y="15652"/>
                  </a:cubicBezTo>
                  <a:cubicBezTo>
                    <a:pt x="17135" y="15601"/>
                    <a:pt x="18013" y="15550"/>
                    <a:pt x="18013" y="15550"/>
                  </a:cubicBezTo>
                  <a:cubicBezTo>
                    <a:pt x="18013" y="15550"/>
                    <a:pt x="17455" y="13856"/>
                    <a:pt x="17455" y="13856"/>
                  </a:cubicBezTo>
                  <a:close/>
                  <a:moveTo>
                    <a:pt x="18312" y="16461"/>
                  </a:moveTo>
                  <a:cubicBezTo>
                    <a:pt x="18312" y="16461"/>
                    <a:pt x="17460" y="16511"/>
                    <a:pt x="16609" y="16561"/>
                  </a:cubicBezTo>
                  <a:cubicBezTo>
                    <a:pt x="15766" y="16629"/>
                    <a:pt x="14922" y="16697"/>
                    <a:pt x="14922" y="16697"/>
                  </a:cubicBezTo>
                  <a:lnTo>
                    <a:pt x="15670" y="18378"/>
                  </a:lnTo>
                  <a:cubicBezTo>
                    <a:pt x="15670" y="18378"/>
                    <a:pt x="16465" y="18313"/>
                    <a:pt x="17259" y="18249"/>
                  </a:cubicBezTo>
                  <a:cubicBezTo>
                    <a:pt x="18062" y="18202"/>
                    <a:pt x="18864" y="18155"/>
                    <a:pt x="18864" y="18155"/>
                  </a:cubicBezTo>
                  <a:cubicBezTo>
                    <a:pt x="18864" y="18155"/>
                    <a:pt x="18312" y="16461"/>
                    <a:pt x="18312" y="16461"/>
                  </a:cubicBezTo>
                  <a:close/>
                  <a:moveTo>
                    <a:pt x="10737" y="21600"/>
                  </a:moveTo>
                  <a:cubicBezTo>
                    <a:pt x="10737" y="21600"/>
                    <a:pt x="8075" y="17848"/>
                    <a:pt x="5412" y="14095"/>
                  </a:cubicBezTo>
                  <a:cubicBezTo>
                    <a:pt x="2706" y="10348"/>
                    <a:pt x="0" y="6601"/>
                    <a:pt x="0" y="6601"/>
                  </a:cubicBezTo>
                  <a:cubicBezTo>
                    <a:pt x="0" y="6601"/>
                    <a:pt x="843" y="6162"/>
                    <a:pt x="2188" y="5497"/>
                  </a:cubicBezTo>
                  <a:cubicBezTo>
                    <a:pt x="2864" y="5173"/>
                    <a:pt x="3679" y="4806"/>
                    <a:pt x="4573" y="4406"/>
                  </a:cubicBezTo>
                  <a:cubicBezTo>
                    <a:pt x="5469" y="4010"/>
                    <a:pt x="6441" y="3569"/>
                    <a:pt x="7462" y="3171"/>
                  </a:cubicBezTo>
                  <a:cubicBezTo>
                    <a:pt x="8477" y="2763"/>
                    <a:pt x="9522" y="2355"/>
                    <a:pt x="10524" y="1972"/>
                  </a:cubicBezTo>
                  <a:cubicBezTo>
                    <a:pt x="11525" y="1586"/>
                    <a:pt x="12495" y="1263"/>
                    <a:pt x="13334" y="967"/>
                  </a:cubicBezTo>
                  <a:cubicBezTo>
                    <a:pt x="15017" y="386"/>
                    <a:pt x="16192" y="0"/>
                    <a:pt x="16192" y="0"/>
                  </a:cubicBezTo>
                  <a:cubicBezTo>
                    <a:pt x="16192" y="0"/>
                    <a:pt x="17584" y="5184"/>
                    <a:pt x="18975" y="10369"/>
                  </a:cubicBezTo>
                  <a:cubicBezTo>
                    <a:pt x="20287" y="15556"/>
                    <a:pt x="21600" y="20744"/>
                    <a:pt x="21600" y="20744"/>
                  </a:cubicBezTo>
                  <a:cubicBezTo>
                    <a:pt x="21600" y="20744"/>
                    <a:pt x="21404" y="20750"/>
                    <a:pt x="21110" y="20759"/>
                  </a:cubicBezTo>
                  <a:cubicBezTo>
                    <a:pt x="20818" y="20776"/>
                    <a:pt x="20429" y="20797"/>
                    <a:pt x="20040" y="20819"/>
                  </a:cubicBezTo>
                  <a:cubicBezTo>
                    <a:pt x="19262" y="20859"/>
                    <a:pt x="18482" y="20900"/>
                    <a:pt x="18482" y="20900"/>
                  </a:cubicBezTo>
                  <a:lnTo>
                    <a:pt x="17926" y="19405"/>
                  </a:lnTo>
                  <a:cubicBezTo>
                    <a:pt x="17926" y="19405"/>
                    <a:pt x="17621" y="19417"/>
                    <a:pt x="17176" y="19459"/>
                  </a:cubicBezTo>
                  <a:cubicBezTo>
                    <a:pt x="16728" y="19496"/>
                    <a:pt x="16131" y="19545"/>
                    <a:pt x="15534" y="19594"/>
                  </a:cubicBezTo>
                  <a:cubicBezTo>
                    <a:pt x="14936" y="19642"/>
                    <a:pt x="14337" y="19685"/>
                    <a:pt x="13898" y="19739"/>
                  </a:cubicBezTo>
                  <a:cubicBezTo>
                    <a:pt x="13456" y="19785"/>
                    <a:pt x="13162" y="19816"/>
                    <a:pt x="13162" y="19816"/>
                  </a:cubicBezTo>
                  <a:lnTo>
                    <a:pt x="13970" y="21256"/>
                  </a:lnTo>
                  <a:cubicBezTo>
                    <a:pt x="13970" y="21256"/>
                    <a:pt x="13156" y="21333"/>
                    <a:pt x="12342" y="21410"/>
                  </a:cubicBezTo>
                  <a:cubicBezTo>
                    <a:pt x="11540" y="21505"/>
                    <a:pt x="10737" y="21600"/>
                    <a:pt x="10737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69" name="Shape 10835">
              <a:extLst>
                <a:ext uri="{FF2B5EF4-FFF2-40B4-BE49-F238E27FC236}">
                  <a16:creationId xmlns:a16="http://schemas.microsoft.com/office/drawing/2014/main" xmlns="" id="{7352E5BB-57AE-4D5B-BC31-87642D48FDB9}"/>
                </a:ext>
              </a:extLst>
            </p:cNvPr>
            <p:cNvSpPr/>
            <p:nvPr/>
          </p:nvSpPr>
          <p:spPr>
            <a:xfrm>
              <a:off x="4631704" y="879308"/>
              <a:ext cx="507862" cy="13090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73" y="18204"/>
                  </a:moveTo>
                  <a:cubicBezTo>
                    <a:pt x="3073" y="18204"/>
                    <a:pt x="3906" y="18254"/>
                    <a:pt x="4738" y="18303"/>
                  </a:cubicBezTo>
                  <a:cubicBezTo>
                    <a:pt x="5560" y="18371"/>
                    <a:pt x="6384" y="18438"/>
                    <a:pt x="6384" y="18438"/>
                  </a:cubicBezTo>
                  <a:lnTo>
                    <a:pt x="7179" y="16747"/>
                  </a:lnTo>
                  <a:cubicBezTo>
                    <a:pt x="7179" y="16747"/>
                    <a:pt x="6325" y="16678"/>
                    <a:pt x="5471" y="16608"/>
                  </a:cubicBezTo>
                  <a:cubicBezTo>
                    <a:pt x="4611" y="16549"/>
                    <a:pt x="3743" y="16504"/>
                    <a:pt x="3743" y="16504"/>
                  </a:cubicBezTo>
                  <a:cubicBezTo>
                    <a:pt x="3743" y="16504"/>
                    <a:pt x="3073" y="18204"/>
                    <a:pt x="3073" y="18204"/>
                  </a:cubicBezTo>
                  <a:close/>
                  <a:moveTo>
                    <a:pt x="4107" y="15590"/>
                  </a:moveTo>
                  <a:cubicBezTo>
                    <a:pt x="4107" y="15589"/>
                    <a:pt x="4990" y="15635"/>
                    <a:pt x="5867" y="15696"/>
                  </a:cubicBezTo>
                  <a:cubicBezTo>
                    <a:pt x="6739" y="15766"/>
                    <a:pt x="7611" y="15837"/>
                    <a:pt x="7611" y="15837"/>
                  </a:cubicBezTo>
                  <a:lnTo>
                    <a:pt x="8412" y="14146"/>
                  </a:lnTo>
                  <a:cubicBezTo>
                    <a:pt x="8412" y="14146"/>
                    <a:pt x="7509" y="14074"/>
                    <a:pt x="6606" y="14001"/>
                  </a:cubicBezTo>
                  <a:cubicBezTo>
                    <a:pt x="5700" y="13935"/>
                    <a:pt x="4784" y="13890"/>
                    <a:pt x="4784" y="13890"/>
                  </a:cubicBezTo>
                  <a:cubicBezTo>
                    <a:pt x="4784" y="13890"/>
                    <a:pt x="4107" y="15590"/>
                    <a:pt x="4107" y="15590"/>
                  </a:cubicBezTo>
                  <a:close/>
                  <a:moveTo>
                    <a:pt x="5150" y="12975"/>
                  </a:moveTo>
                  <a:cubicBezTo>
                    <a:pt x="5150" y="12975"/>
                    <a:pt x="6083" y="13020"/>
                    <a:pt x="7006" y="13089"/>
                  </a:cubicBezTo>
                  <a:cubicBezTo>
                    <a:pt x="7926" y="13162"/>
                    <a:pt x="8846" y="13235"/>
                    <a:pt x="8846" y="13235"/>
                  </a:cubicBezTo>
                  <a:lnTo>
                    <a:pt x="9655" y="11545"/>
                  </a:lnTo>
                  <a:cubicBezTo>
                    <a:pt x="9655" y="11545"/>
                    <a:pt x="8703" y="11470"/>
                    <a:pt x="7751" y="11394"/>
                  </a:cubicBezTo>
                  <a:cubicBezTo>
                    <a:pt x="7278" y="11351"/>
                    <a:pt x="6794" y="11333"/>
                    <a:pt x="6435" y="11310"/>
                  </a:cubicBezTo>
                  <a:cubicBezTo>
                    <a:pt x="6074" y="11289"/>
                    <a:pt x="5833" y="11276"/>
                    <a:pt x="5833" y="11276"/>
                  </a:cubicBezTo>
                  <a:cubicBezTo>
                    <a:pt x="5833" y="11276"/>
                    <a:pt x="5150" y="12975"/>
                    <a:pt x="5150" y="12975"/>
                  </a:cubicBezTo>
                  <a:close/>
                  <a:moveTo>
                    <a:pt x="6204" y="10360"/>
                  </a:moveTo>
                  <a:cubicBezTo>
                    <a:pt x="6204" y="10360"/>
                    <a:pt x="6449" y="10375"/>
                    <a:pt x="6815" y="10395"/>
                  </a:cubicBezTo>
                  <a:cubicBezTo>
                    <a:pt x="7181" y="10417"/>
                    <a:pt x="7673" y="10439"/>
                    <a:pt x="8156" y="10482"/>
                  </a:cubicBezTo>
                  <a:cubicBezTo>
                    <a:pt x="9123" y="10558"/>
                    <a:pt x="10092" y="10635"/>
                    <a:pt x="10092" y="10635"/>
                  </a:cubicBezTo>
                  <a:lnTo>
                    <a:pt x="10908" y="8945"/>
                  </a:lnTo>
                  <a:cubicBezTo>
                    <a:pt x="10908" y="8945"/>
                    <a:pt x="9908" y="8867"/>
                    <a:pt x="8908" y="8788"/>
                  </a:cubicBezTo>
                  <a:cubicBezTo>
                    <a:pt x="8410" y="8745"/>
                    <a:pt x="7904" y="8719"/>
                    <a:pt x="7525" y="8697"/>
                  </a:cubicBezTo>
                  <a:cubicBezTo>
                    <a:pt x="7146" y="8676"/>
                    <a:pt x="6894" y="8661"/>
                    <a:pt x="6894" y="8661"/>
                  </a:cubicBezTo>
                  <a:cubicBezTo>
                    <a:pt x="6894" y="8661"/>
                    <a:pt x="6204" y="10360"/>
                    <a:pt x="6204" y="10360"/>
                  </a:cubicBezTo>
                  <a:close/>
                  <a:moveTo>
                    <a:pt x="7267" y="7747"/>
                  </a:moveTo>
                  <a:cubicBezTo>
                    <a:pt x="7267" y="7747"/>
                    <a:pt x="7523" y="7762"/>
                    <a:pt x="7908" y="7783"/>
                  </a:cubicBezTo>
                  <a:cubicBezTo>
                    <a:pt x="8293" y="7804"/>
                    <a:pt x="8807" y="7832"/>
                    <a:pt x="9313" y="7876"/>
                  </a:cubicBezTo>
                  <a:cubicBezTo>
                    <a:pt x="10331" y="7956"/>
                    <a:pt x="11347" y="8036"/>
                    <a:pt x="11347" y="8036"/>
                  </a:cubicBezTo>
                  <a:lnTo>
                    <a:pt x="12170" y="6345"/>
                  </a:lnTo>
                  <a:cubicBezTo>
                    <a:pt x="12170" y="6345"/>
                    <a:pt x="11121" y="6264"/>
                    <a:pt x="10074" y="6183"/>
                  </a:cubicBezTo>
                  <a:cubicBezTo>
                    <a:pt x="9550" y="6138"/>
                    <a:pt x="9022" y="6107"/>
                    <a:pt x="8625" y="6086"/>
                  </a:cubicBezTo>
                  <a:cubicBezTo>
                    <a:pt x="8228" y="6063"/>
                    <a:pt x="7965" y="6048"/>
                    <a:pt x="7965" y="6048"/>
                  </a:cubicBezTo>
                  <a:cubicBezTo>
                    <a:pt x="7965" y="6048"/>
                    <a:pt x="7267" y="7747"/>
                    <a:pt x="7267" y="7747"/>
                  </a:cubicBezTo>
                  <a:close/>
                  <a:moveTo>
                    <a:pt x="8267" y="18589"/>
                  </a:moveTo>
                  <a:cubicBezTo>
                    <a:pt x="8267" y="18589"/>
                    <a:pt x="9089" y="18652"/>
                    <a:pt x="9914" y="18716"/>
                  </a:cubicBezTo>
                  <a:cubicBezTo>
                    <a:pt x="10328" y="18743"/>
                    <a:pt x="10731" y="18790"/>
                    <a:pt x="11036" y="18821"/>
                  </a:cubicBezTo>
                  <a:cubicBezTo>
                    <a:pt x="11340" y="18852"/>
                    <a:pt x="11543" y="18872"/>
                    <a:pt x="11543" y="18872"/>
                  </a:cubicBezTo>
                  <a:lnTo>
                    <a:pt x="12533" y="17197"/>
                  </a:lnTo>
                  <a:cubicBezTo>
                    <a:pt x="12533" y="17197"/>
                    <a:pt x="12323" y="17176"/>
                    <a:pt x="12007" y="17143"/>
                  </a:cubicBezTo>
                  <a:cubicBezTo>
                    <a:pt x="11690" y="17114"/>
                    <a:pt x="11273" y="17062"/>
                    <a:pt x="10843" y="17035"/>
                  </a:cubicBezTo>
                  <a:cubicBezTo>
                    <a:pt x="9988" y="16969"/>
                    <a:pt x="9133" y="16902"/>
                    <a:pt x="9133" y="16902"/>
                  </a:cubicBezTo>
                  <a:cubicBezTo>
                    <a:pt x="9133" y="16902"/>
                    <a:pt x="8267" y="18589"/>
                    <a:pt x="8267" y="18589"/>
                  </a:cubicBezTo>
                  <a:close/>
                  <a:moveTo>
                    <a:pt x="9602" y="15993"/>
                  </a:moveTo>
                  <a:cubicBezTo>
                    <a:pt x="9602" y="15993"/>
                    <a:pt x="10474" y="16061"/>
                    <a:pt x="11346" y="16129"/>
                  </a:cubicBezTo>
                  <a:cubicBezTo>
                    <a:pt x="12215" y="16200"/>
                    <a:pt x="13070" y="16295"/>
                    <a:pt x="13070" y="16296"/>
                  </a:cubicBezTo>
                  <a:lnTo>
                    <a:pt x="14070" y="14621"/>
                  </a:lnTo>
                  <a:cubicBezTo>
                    <a:pt x="14070" y="14621"/>
                    <a:pt x="13182" y="14524"/>
                    <a:pt x="12283" y="14448"/>
                  </a:cubicBezTo>
                  <a:cubicBezTo>
                    <a:pt x="11380" y="14378"/>
                    <a:pt x="10477" y="14308"/>
                    <a:pt x="10477" y="14308"/>
                  </a:cubicBezTo>
                  <a:cubicBezTo>
                    <a:pt x="10477" y="14308"/>
                    <a:pt x="9602" y="15993"/>
                    <a:pt x="9602" y="15993"/>
                  </a:cubicBezTo>
                  <a:close/>
                  <a:moveTo>
                    <a:pt x="10949" y="13400"/>
                  </a:moveTo>
                  <a:cubicBezTo>
                    <a:pt x="10949" y="13400"/>
                    <a:pt x="11870" y="13472"/>
                    <a:pt x="12789" y="13543"/>
                  </a:cubicBezTo>
                  <a:cubicBezTo>
                    <a:pt x="13704" y="13622"/>
                    <a:pt x="14609" y="13719"/>
                    <a:pt x="14609" y="13719"/>
                  </a:cubicBezTo>
                  <a:lnTo>
                    <a:pt x="15613" y="12044"/>
                  </a:lnTo>
                  <a:cubicBezTo>
                    <a:pt x="15613" y="12044"/>
                    <a:pt x="14677" y="11946"/>
                    <a:pt x="13732" y="11862"/>
                  </a:cubicBezTo>
                  <a:cubicBezTo>
                    <a:pt x="12781" y="11789"/>
                    <a:pt x="11829" y="11715"/>
                    <a:pt x="11829" y="11715"/>
                  </a:cubicBezTo>
                  <a:cubicBezTo>
                    <a:pt x="11829" y="11715"/>
                    <a:pt x="10949" y="13400"/>
                    <a:pt x="10949" y="13400"/>
                  </a:cubicBezTo>
                  <a:close/>
                  <a:moveTo>
                    <a:pt x="12305" y="10808"/>
                  </a:moveTo>
                  <a:cubicBezTo>
                    <a:pt x="12305" y="10808"/>
                    <a:pt x="13273" y="10882"/>
                    <a:pt x="14240" y="10957"/>
                  </a:cubicBezTo>
                  <a:cubicBezTo>
                    <a:pt x="15197" y="11050"/>
                    <a:pt x="16155" y="11143"/>
                    <a:pt x="16155" y="11143"/>
                  </a:cubicBezTo>
                  <a:lnTo>
                    <a:pt x="17166" y="9469"/>
                  </a:lnTo>
                  <a:cubicBezTo>
                    <a:pt x="17166" y="9469"/>
                    <a:pt x="16180" y="9373"/>
                    <a:pt x="15191" y="9276"/>
                  </a:cubicBezTo>
                  <a:cubicBezTo>
                    <a:pt x="14192" y="9199"/>
                    <a:pt x="13192" y="9122"/>
                    <a:pt x="13192" y="9122"/>
                  </a:cubicBezTo>
                  <a:cubicBezTo>
                    <a:pt x="13192" y="9122"/>
                    <a:pt x="12305" y="10808"/>
                    <a:pt x="12305" y="10808"/>
                  </a:cubicBezTo>
                  <a:close/>
                  <a:moveTo>
                    <a:pt x="13672" y="8215"/>
                  </a:moveTo>
                  <a:cubicBezTo>
                    <a:pt x="13672" y="8215"/>
                    <a:pt x="14688" y="8293"/>
                    <a:pt x="15704" y="8372"/>
                  </a:cubicBezTo>
                  <a:cubicBezTo>
                    <a:pt x="16709" y="8470"/>
                    <a:pt x="17714" y="8568"/>
                    <a:pt x="17714" y="8568"/>
                  </a:cubicBezTo>
                  <a:lnTo>
                    <a:pt x="18731" y="6895"/>
                  </a:lnTo>
                  <a:cubicBezTo>
                    <a:pt x="18731" y="6895"/>
                    <a:pt x="17696" y="6794"/>
                    <a:pt x="16660" y="6692"/>
                  </a:cubicBezTo>
                  <a:cubicBezTo>
                    <a:pt x="15612" y="6612"/>
                    <a:pt x="14564" y="6531"/>
                    <a:pt x="14564" y="6531"/>
                  </a:cubicBezTo>
                  <a:cubicBezTo>
                    <a:pt x="14564" y="6531"/>
                    <a:pt x="13672" y="8215"/>
                    <a:pt x="13672" y="8215"/>
                  </a:cubicBezTo>
                  <a:close/>
                  <a:moveTo>
                    <a:pt x="0" y="20797"/>
                  </a:moveTo>
                  <a:cubicBezTo>
                    <a:pt x="0" y="20797"/>
                    <a:pt x="1812" y="15596"/>
                    <a:pt x="3625" y="10395"/>
                  </a:cubicBezTo>
                  <a:cubicBezTo>
                    <a:pt x="5515" y="5198"/>
                    <a:pt x="7407" y="0"/>
                    <a:pt x="7407" y="0"/>
                  </a:cubicBezTo>
                  <a:cubicBezTo>
                    <a:pt x="7407" y="0"/>
                    <a:pt x="8378" y="381"/>
                    <a:pt x="9836" y="952"/>
                  </a:cubicBezTo>
                  <a:cubicBezTo>
                    <a:pt x="11283" y="1506"/>
                    <a:pt x="13127" y="2331"/>
                    <a:pt x="14904" y="3118"/>
                  </a:cubicBezTo>
                  <a:cubicBezTo>
                    <a:pt x="16684" y="3908"/>
                    <a:pt x="18383" y="4698"/>
                    <a:pt x="19597" y="5331"/>
                  </a:cubicBezTo>
                  <a:cubicBezTo>
                    <a:pt x="20800" y="5947"/>
                    <a:pt x="21600" y="6358"/>
                    <a:pt x="21600" y="6358"/>
                  </a:cubicBezTo>
                  <a:cubicBezTo>
                    <a:pt x="21600" y="6358"/>
                    <a:pt x="19126" y="10167"/>
                    <a:pt x="16651" y="13975"/>
                  </a:cubicBezTo>
                  <a:cubicBezTo>
                    <a:pt x="14219" y="17788"/>
                    <a:pt x="11788" y="21600"/>
                    <a:pt x="11788" y="21600"/>
                  </a:cubicBezTo>
                  <a:cubicBezTo>
                    <a:pt x="11788" y="21600"/>
                    <a:pt x="10909" y="21520"/>
                    <a:pt x="10030" y="21441"/>
                  </a:cubicBezTo>
                  <a:cubicBezTo>
                    <a:pt x="9157" y="21351"/>
                    <a:pt x="8263" y="21296"/>
                    <a:pt x="8263" y="21296"/>
                  </a:cubicBezTo>
                  <a:lnTo>
                    <a:pt x="9042" y="19863"/>
                  </a:lnTo>
                  <a:lnTo>
                    <a:pt x="4002" y="19461"/>
                  </a:lnTo>
                  <a:lnTo>
                    <a:pt x="3370" y="20959"/>
                  </a:lnTo>
                  <a:cubicBezTo>
                    <a:pt x="3370" y="20959"/>
                    <a:pt x="0" y="20797"/>
                    <a:pt x="0" y="207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0" name="Shape 10836">
              <a:extLst>
                <a:ext uri="{FF2B5EF4-FFF2-40B4-BE49-F238E27FC236}">
                  <a16:creationId xmlns:a16="http://schemas.microsoft.com/office/drawing/2014/main" xmlns="" id="{CA04F5D3-B364-4606-AA49-F8AD5E576D51}"/>
                </a:ext>
              </a:extLst>
            </p:cNvPr>
            <p:cNvSpPr/>
            <p:nvPr/>
          </p:nvSpPr>
          <p:spPr>
            <a:xfrm>
              <a:off x="2402760" y="1308737"/>
              <a:ext cx="1125357" cy="1152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1146" y="18403"/>
                  </a:moveTo>
                  <a:cubicBezTo>
                    <a:pt x="11146" y="18403"/>
                    <a:pt x="11473" y="18215"/>
                    <a:pt x="11821" y="18066"/>
                  </a:cubicBezTo>
                  <a:cubicBezTo>
                    <a:pt x="12164" y="17907"/>
                    <a:pt x="12507" y="17748"/>
                    <a:pt x="12507" y="17748"/>
                  </a:cubicBezTo>
                  <a:lnTo>
                    <a:pt x="11613" y="16003"/>
                  </a:lnTo>
                  <a:cubicBezTo>
                    <a:pt x="11613" y="16003"/>
                    <a:pt x="11258" y="16169"/>
                    <a:pt x="10902" y="16335"/>
                  </a:cubicBezTo>
                  <a:cubicBezTo>
                    <a:pt x="10541" y="16491"/>
                    <a:pt x="10201" y="16684"/>
                    <a:pt x="10201" y="16684"/>
                  </a:cubicBezTo>
                  <a:cubicBezTo>
                    <a:pt x="10201" y="16684"/>
                    <a:pt x="11146" y="18403"/>
                    <a:pt x="11146" y="18403"/>
                  </a:cubicBezTo>
                  <a:close/>
                  <a:moveTo>
                    <a:pt x="9692" y="15758"/>
                  </a:moveTo>
                  <a:cubicBezTo>
                    <a:pt x="9692" y="15758"/>
                    <a:pt x="9795" y="15700"/>
                    <a:pt x="9974" y="15600"/>
                  </a:cubicBezTo>
                  <a:cubicBezTo>
                    <a:pt x="10159" y="15509"/>
                    <a:pt x="10423" y="15379"/>
                    <a:pt x="10740" y="15223"/>
                  </a:cubicBezTo>
                  <a:cubicBezTo>
                    <a:pt x="11055" y="15067"/>
                    <a:pt x="11425" y="14885"/>
                    <a:pt x="11820" y="14690"/>
                  </a:cubicBezTo>
                  <a:cubicBezTo>
                    <a:pt x="12018" y="14592"/>
                    <a:pt x="12221" y="14490"/>
                    <a:pt x="12428" y="14387"/>
                  </a:cubicBezTo>
                  <a:cubicBezTo>
                    <a:pt x="12641" y="14295"/>
                    <a:pt x="12857" y="14202"/>
                    <a:pt x="13073" y="14109"/>
                  </a:cubicBezTo>
                  <a:cubicBezTo>
                    <a:pt x="13944" y="13750"/>
                    <a:pt x="14786" y="13327"/>
                    <a:pt x="15456" y="13102"/>
                  </a:cubicBezTo>
                  <a:cubicBezTo>
                    <a:pt x="16117" y="12853"/>
                    <a:pt x="16557" y="12686"/>
                    <a:pt x="16557" y="12686"/>
                  </a:cubicBezTo>
                  <a:lnTo>
                    <a:pt x="15862" y="10858"/>
                  </a:lnTo>
                  <a:cubicBezTo>
                    <a:pt x="15862" y="10858"/>
                    <a:pt x="15406" y="11030"/>
                    <a:pt x="14722" y="11289"/>
                  </a:cubicBezTo>
                  <a:cubicBezTo>
                    <a:pt x="14027" y="11522"/>
                    <a:pt x="13153" y="11958"/>
                    <a:pt x="12253" y="12331"/>
                  </a:cubicBezTo>
                  <a:cubicBezTo>
                    <a:pt x="12029" y="12428"/>
                    <a:pt x="11805" y="12524"/>
                    <a:pt x="11585" y="12619"/>
                  </a:cubicBezTo>
                  <a:cubicBezTo>
                    <a:pt x="11370" y="12725"/>
                    <a:pt x="11159" y="12831"/>
                    <a:pt x="10954" y="12932"/>
                  </a:cubicBezTo>
                  <a:cubicBezTo>
                    <a:pt x="10545" y="13134"/>
                    <a:pt x="10163" y="13323"/>
                    <a:pt x="9835" y="13484"/>
                  </a:cubicBezTo>
                  <a:cubicBezTo>
                    <a:pt x="9507" y="13646"/>
                    <a:pt x="9233" y="13780"/>
                    <a:pt x="9042" y="13874"/>
                  </a:cubicBezTo>
                  <a:cubicBezTo>
                    <a:pt x="8856" y="13978"/>
                    <a:pt x="8750" y="14038"/>
                    <a:pt x="8750" y="14038"/>
                  </a:cubicBezTo>
                  <a:cubicBezTo>
                    <a:pt x="8750" y="14038"/>
                    <a:pt x="9692" y="15758"/>
                    <a:pt x="9692" y="15758"/>
                  </a:cubicBezTo>
                  <a:close/>
                  <a:moveTo>
                    <a:pt x="8243" y="13111"/>
                  </a:moveTo>
                  <a:cubicBezTo>
                    <a:pt x="8243" y="13111"/>
                    <a:pt x="8351" y="13051"/>
                    <a:pt x="8541" y="12945"/>
                  </a:cubicBezTo>
                  <a:cubicBezTo>
                    <a:pt x="8736" y="12849"/>
                    <a:pt x="9014" y="12712"/>
                    <a:pt x="9348" y="12548"/>
                  </a:cubicBezTo>
                  <a:cubicBezTo>
                    <a:pt x="9682" y="12384"/>
                    <a:pt x="10071" y="12191"/>
                    <a:pt x="10488" y="11985"/>
                  </a:cubicBezTo>
                  <a:cubicBezTo>
                    <a:pt x="10697" y="11882"/>
                    <a:pt x="10912" y="11775"/>
                    <a:pt x="11131" y="11666"/>
                  </a:cubicBezTo>
                  <a:cubicBezTo>
                    <a:pt x="11355" y="11570"/>
                    <a:pt x="11583" y="11472"/>
                    <a:pt x="11812" y="11373"/>
                  </a:cubicBezTo>
                  <a:cubicBezTo>
                    <a:pt x="12728" y="10992"/>
                    <a:pt x="13619" y="10550"/>
                    <a:pt x="14327" y="10312"/>
                  </a:cubicBezTo>
                  <a:cubicBezTo>
                    <a:pt x="15023" y="10048"/>
                    <a:pt x="15488" y="9872"/>
                    <a:pt x="15488" y="9872"/>
                  </a:cubicBezTo>
                  <a:lnTo>
                    <a:pt x="14795" y="8043"/>
                  </a:lnTo>
                  <a:cubicBezTo>
                    <a:pt x="14795" y="8043"/>
                    <a:pt x="14315" y="8224"/>
                    <a:pt x="13595" y="8497"/>
                  </a:cubicBezTo>
                  <a:cubicBezTo>
                    <a:pt x="12864" y="8746"/>
                    <a:pt x="11941" y="9198"/>
                    <a:pt x="10994" y="9594"/>
                  </a:cubicBezTo>
                  <a:cubicBezTo>
                    <a:pt x="10040" y="9978"/>
                    <a:pt x="9145" y="10483"/>
                    <a:pt x="8447" y="10808"/>
                  </a:cubicBezTo>
                  <a:cubicBezTo>
                    <a:pt x="8101" y="10978"/>
                    <a:pt x="7813" y="11119"/>
                    <a:pt x="7612" y="11218"/>
                  </a:cubicBezTo>
                  <a:cubicBezTo>
                    <a:pt x="7415" y="11327"/>
                    <a:pt x="7304" y="11389"/>
                    <a:pt x="7304" y="11389"/>
                  </a:cubicBezTo>
                  <a:cubicBezTo>
                    <a:pt x="7304" y="11389"/>
                    <a:pt x="8243" y="13111"/>
                    <a:pt x="8243" y="13111"/>
                  </a:cubicBezTo>
                  <a:close/>
                  <a:moveTo>
                    <a:pt x="6798" y="10461"/>
                  </a:moveTo>
                  <a:cubicBezTo>
                    <a:pt x="6798" y="10461"/>
                    <a:pt x="6912" y="10398"/>
                    <a:pt x="7112" y="10287"/>
                  </a:cubicBezTo>
                  <a:cubicBezTo>
                    <a:pt x="7317" y="10187"/>
                    <a:pt x="7610" y="10042"/>
                    <a:pt x="7961" y="9870"/>
                  </a:cubicBezTo>
                  <a:cubicBezTo>
                    <a:pt x="8671" y="9538"/>
                    <a:pt x="9584" y="9027"/>
                    <a:pt x="10554" y="8635"/>
                  </a:cubicBezTo>
                  <a:cubicBezTo>
                    <a:pt x="11518" y="8231"/>
                    <a:pt x="12458" y="7773"/>
                    <a:pt x="13202" y="7520"/>
                  </a:cubicBezTo>
                  <a:cubicBezTo>
                    <a:pt x="13935" y="7242"/>
                    <a:pt x="14424" y="7057"/>
                    <a:pt x="14424" y="7057"/>
                  </a:cubicBezTo>
                  <a:lnTo>
                    <a:pt x="13734" y="5227"/>
                  </a:lnTo>
                  <a:cubicBezTo>
                    <a:pt x="13734" y="5227"/>
                    <a:pt x="13230" y="5418"/>
                    <a:pt x="12473" y="5705"/>
                  </a:cubicBezTo>
                  <a:cubicBezTo>
                    <a:pt x="11706" y="5968"/>
                    <a:pt x="10733" y="6435"/>
                    <a:pt x="9739" y="6855"/>
                  </a:cubicBezTo>
                  <a:cubicBezTo>
                    <a:pt x="8738" y="7261"/>
                    <a:pt x="7794" y="7784"/>
                    <a:pt x="7062" y="8128"/>
                  </a:cubicBezTo>
                  <a:cubicBezTo>
                    <a:pt x="6699" y="8307"/>
                    <a:pt x="6397" y="8456"/>
                    <a:pt x="6185" y="8560"/>
                  </a:cubicBezTo>
                  <a:cubicBezTo>
                    <a:pt x="5978" y="8673"/>
                    <a:pt x="5861" y="8738"/>
                    <a:pt x="5861" y="8738"/>
                  </a:cubicBezTo>
                  <a:cubicBezTo>
                    <a:pt x="5861" y="8738"/>
                    <a:pt x="6798" y="10461"/>
                    <a:pt x="6798" y="10461"/>
                  </a:cubicBezTo>
                  <a:close/>
                  <a:moveTo>
                    <a:pt x="5357" y="7810"/>
                  </a:moveTo>
                  <a:cubicBezTo>
                    <a:pt x="5357" y="7810"/>
                    <a:pt x="5477" y="7744"/>
                    <a:pt x="5687" y="7629"/>
                  </a:cubicBezTo>
                  <a:cubicBezTo>
                    <a:pt x="5902" y="7524"/>
                    <a:pt x="6210" y="7372"/>
                    <a:pt x="6579" y="7191"/>
                  </a:cubicBezTo>
                  <a:cubicBezTo>
                    <a:pt x="7322" y="6839"/>
                    <a:pt x="8283" y="6309"/>
                    <a:pt x="9301" y="5896"/>
                  </a:cubicBezTo>
                  <a:cubicBezTo>
                    <a:pt x="10311" y="5468"/>
                    <a:pt x="11302" y="4995"/>
                    <a:pt x="12081" y="4727"/>
                  </a:cubicBezTo>
                  <a:cubicBezTo>
                    <a:pt x="12851" y="4435"/>
                    <a:pt x="13364" y="4241"/>
                    <a:pt x="13364" y="4241"/>
                  </a:cubicBezTo>
                  <a:lnTo>
                    <a:pt x="12677" y="2408"/>
                  </a:lnTo>
                  <a:cubicBezTo>
                    <a:pt x="12677" y="2408"/>
                    <a:pt x="12148" y="2609"/>
                    <a:pt x="11355" y="2910"/>
                  </a:cubicBezTo>
                  <a:cubicBezTo>
                    <a:pt x="10551" y="3188"/>
                    <a:pt x="9528" y="3670"/>
                    <a:pt x="8489" y="4114"/>
                  </a:cubicBezTo>
                  <a:cubicBezTo>
                    <a:pt x="7440" y="4543"/>
                    <a:pt x="6447" y="5084"/>
                    <a:pt x="5682" y="5448"/>
                  </a:cubicBezTo>
                  <a:cubicBezTo>
                    <a:pt x="5302" y="5635"/>
                    <a:pt x="4985" y="5792"/>
                    <a:pt x="4763" y="5901"/>
                  </a:cubicBezTo>
                  <a:cubicBezTo>
                    <a:pt x="4542" y="6012"/>
                    <a:pt x="4421" y="6085"/>
                    <a:pt x="4422" y="6085"/>
                  </a:cubicBezTo>
                  <a:cubicBezTo>
                    <a:pt x="4422" y="6085"/>
                    <a:pt x="5357" y="7810"/>
                    <a:pt x="5357" y="7810"/>
                  </a:cubicBezTo>
                  <a:close/>
                  <a:moveTo>
                    <a:pt x="18442" y="15206"/>
                  </a:moveTo>
                  <a:cubicBezTo>
                    <a:pt x="18442" y="15206"/>
                    <a:pt x="18529" y="15169"/>
                    <a:pt x="18666" y="15132"/>
                  </a:cubicBezTo>
                  <a:cubicBezTo>
                    <a:pt x="18802" y="15091"/>
                    <a:pt x="18984" y="15038"/>
                    <a:pt x="19165" y="14984"/>
                  </a:cubicBezTo>
                  <a:cubicBezTo>
                    <a:pt x="19526" y="14876"/>
                    <a:pt x="19888" y="14766"/>
                    <a:pt x="19888" y="14766"/>
                  </a:cubicBezTo>
                  <a:lnTo>
                    <a:pt x="19276" y="12911"/>
                  </a:lnTo>
                  <a:cubicBezTo>
                    <a:pt x="19276" y="12911"/>
                    <a:pt x="18901" y="13024"/>
                    <a:pt x="18525" y="13137"/>
                  </a:cubicBezTo>
                  <a:cubicBezTo>
                    <a:pt x="18337" y="13193"/>
                    <a:pt x="18149" y="13249"/>
                    <a:pt x="18008" y="13292"/>
                  </a:cubicBezTo>
                  <a:cubicBezTo>
                    <a:pt x="17866" y="13331"/>
                    <a:pt x="17775" y="13367"/>
                    <a:pt x="17775" y="13367"/>
                  </a:cubicBezTo>
                  <a:cubicBezTo>
                    <a:pt x="17775" y="13367"/>
                    <a:pt x="18442" y="15206"/>
                    <a:pt x="18442" y="15206"/>
                  </a:cubicBezTo>
                  <a:close/>
                  <a:moveTo>
                    <a:pt x="17416" y="12375"/>
                  </a:moveTo>
                  <a:lnTo>
                    <a:pt x="18947" y="11911"/>
                  </a:lnTo>
                  <a:lnTo>
                    <a:pt x="18338" y="10053"/>
                  </a:lnTo>
                  <a:lnTo>
                    <a:pt x="16752" y="10535"/>
                  </a:lnTo>
                  <a:cubicBezTo>
                    <a:pt x="16752" y="10535"/>
                    <a:pt x="17416" y="12375"/>
                    <a:pt x="17416" y="12375"/>
                  </a:cubicBezTo>
                  <a:close/>
                  <a:moveTo>
                    <a:pt x="16395" y="9544"/>
                  </a:moveTo>
                  <a:lnTo>
                    <a:pt x="18011" y="9053"/>
                  </a:lnTo>
                  <a:lnTo>
                    <a:pt x="17404" y="7194"/>
                  </a:lnTo>
                  <a:lnTo>
                    <a:pt x="15733" y="7703"/>
                  </a:lnTo>
                  <a:cubicBezTo>
                    <a:pt x="15733" y="7703"/>
                    <a:pt x="16395" y="9544"/>
                    <a:pt x="16395" y="9544"/>
                  </a:cubicBezTo>
                  <a:close/>
                  <a:moveTo>
                    <a:pt x="15378" y="6712"/>
                  </a:moveTo>
                  <a:lnTo>
                    <a:pt x="17078" y="6193"/>
                  </a:lnTo>
                  <a:lnTo>
                    <a:pt x="16475" y="4334"/>
                  </a:lnTo>
                  <a:lnTo>
                    <a:pt x="14720" y="4871"/>
                  </a:lnTo>
                  <a:cubicBezTo>
                    <a:pt x="14720" y="4871"/>
                    <a:pt x="15378" y="6712"/>
                    <a:pt x="15378" y="6712"/>
                  </a:cubicBezTo>
                  <a:close/>
                  <a:moveTo>
                    <a:pt x="14366" y="3880"/>
                  </a:moveTo>
                  <a:lnTo>
                    <a:pt x="16150" y="3333"/>
                  </a:lnTo>
                  <a:lnTo>
                    <a:pt x="15550" y="1473"/>
                  </a:lnTo>
                  <a:lnTo>
                    <a:pt x="13711" y="2038"/>
                  </a:lnTo>
                  <a:cubicBezTo>
                    <a:pt x="13711" y="2038"/>
                    <a:pt x="14366" y="3880"/>
                    <a:pt x="14366" y="3880"/>
                  </a:cubicBezTo>
                  <a:close/>
                  <a:moveTo>
                    <a:pt x="16885" y="13689"/>
                  </a:moveTo>
                  <a:lnTo>
                    <a:pt x="15404" y="14212"/>
                  </a:lnTo>
                  <a:lnTo>
                    <a:pt x="16158" y="16018"/>
                  </a:lnTo>
                  <a:lnTo>
                    <a:pt x="17585" y="15516"/>
                  </a:lnTo>
                  <a:cubicBezTo>
                    <a:pt x="17585" y="15516"/>
                    <a:pt x="16885" y="13689"/>
                    <a:pt x="16885" y="13689"/>
                  </a:cubicBezTo>
                  <a:close/>
                  <a:moveTo>
                    <a:pt x="14231" y="14773"/>
                  </a:moveTo>
                  <a:cubicBezTo>
                    <a:pt x="14231" y="14773"/>
                    <a:pt x="13868" y="14921"/>
                    <a:pt x="13505" y="15071"/>
                  </a:cubicBezTo>
                  <a:cubicBezTo>
                    <a:pt x="13323" y="15144"/>
                    <a:pt x="13142" y="15218"/>
                    <a:pt x="13005" y="15273"/>
                  </a:cubicBezTo>
                  <a:cubicBezTo>
                    <a:pt x="12867" y="15326"/>
                    <a:pt x="12781" y="15374"/>
                    <a:pt x="12781" y="15374"/>
                  </a:cubicBezTo>
                  <a:lnTo>
                    <a:pt x="13631" y="17139"/>
                  </a:lnTo>
                  <a:cubicBezTo>
                    <a:pt x="13631" y="17139"/>
                    <a:pt x="13715" y="17095"/>
                    <a:pt x="13846" y="17042"/>
                  </a:cubicBezTo>
                  <a:cubicBezTo>
                    <a:pt x="13977" y="16988"/>
                    <a:pt x="14153" y="16917"/>
                    <a:pt x="14328" y="16847"/>
                  </a:cubicBezTo>
                  <a:cubicBezTo>
                    <a:pt x="14678" y="16704"/>
                    <a:pt x="15028" y="16561"/>
                    <a:pt x="15028" y="16561"/>
                  </a:cubicBezTo>
                  <a:cubicBezTo>
                    <a:pt x="15028" y="16561"/>
                    <a:pt x="14231" y="14773"/>
                    <a:pt x="14231" y="14773"/>
                  </a:cubicBezTo>
                  <a:close/>
                  <a:moveTo>
                    <a:pt x="11850" y="21571"/>
                  </a:moveTo>
                  <a:cubicBezTo>
                    <a:pt x="11850" y="21571"/>
                    <a:pt x="8872" y="16375"/>
                    <a:pt x="5894" y="11178"/>
                  </a:cubicBezTo>
                  <a:cubicBezTo>
                    <a:pt x="2947" y="5964"/>
                    <a:pt x="0" y="750"/>
                    <a:pt x="0" y="750"/>
                  </a:cubicBezTo>
                  <a:cubicBezTo>
                    <a:pt x="0" y="750"/>
                    <a:pt x="262" y="712"/>
                    <a:pt x="720" y="645"/>
                  </a:cubicBezTo>
                  <a:cubicBezTo>
                    <a:pt x="1173" y="573"/>
                    <a:pt x="1824" y="482"/>
                    <a:pt x="2617" y="413"/>
                  </a:cubicBezTo>
                  <a:cubicBezTo>
                    <a:pt x="3395" y="341"/>
                    <a:pt x="4304" y="256"/>
                    <a:pt x="5277" y="164"/>
                  </a:cubicBezTo>
                  <a:cubicBezTo>
                    <a:pt x="6252" y="105"/>
                    <a:pt x="7290" y="69"/>
                    <a:pt x="8308" y="29"/>
                  </a:cubicBezTo>
                  <a:cubicBezTo>
                    <a:pt x="9319" y="-29"/>
                    <a:pt x="10357" y="17"/>
                    <a:pt x="11299" y="21"/>
                  </a:cubicBezTo>
                  <a:cubicBezTo>
                    <a:pt x="12243" y="30"/>
                    <a:pt x="13113" y="49"/>
                    <a:pt x="13868" y="112"/>
                  </a:cubicBezTo>
                  <a:cubicBezTo>
                    <a:pt x="15350" y="216"/>
                    <a:pt x="16338" y="285"/>
                    <a:pt x="16338" y="285"/>
                  </a:cubicBezTo>
                  <a:cubicBezTo>
                    <a:pt x="16338" y="285"/>
                    <a:pt x="17643" y="4556"/>
                    <a:pt x="18949" y="8825"/>
                  </a:cubicBezTo>
                  <a:cubicBezTo>
                    <a:pt x="20274" y="13090"/>
                    <a:pt x="21600" y="17353"/>
                    <a:pt x="21600" y="17353"/>
                  </a:cubicBezTo>
                  <a:lnTo>
                    <a:pt x="20057" y="17863"/>
                  </a:lnTo>
                  <a:lnTo>
                    <a:pt x="19507" y="16293"/>
                  </a:lnTo>
                  <a:cubicBezTo>
                    <a:pt x="19507" y="16293"/>
                    <a:pt x="19039" y="16425"/>
                    <a:pt x="18364" y="16697"/>
                  </a:cubicBezTo>
                  <a:cubicBezTo>
                    <a:pt x="17689" y="16967"/>
                    <a:pt x="16762" y="17261"/>
                    <a:pt x="15883" y="17675"/>
                  </a:cubicBezTo>
                  <a:cubicBezTo>
                    <a:pt x="15437" y="17866"/>
                    <a:pt x="14991" y="18057"/>
                    <a:pt x="14573" y="18236"/>
                  </a:cubicBezTo>
                  <a:cubicBezTo>
                    <a:pt x="14156" y="18417"/>
                    <a:pt x="13783" y="18622"/>
                    <a:pt x="13455" y="18778"/>
                  </a:cubicBezTo>
                  <a:cubicBezTo>
                    <a:pt x="12800" y="19096"/>
                    <a:pt x="12363" y="19308"/>
                    <a:pt x="12363" y="19308"/>
                  </a:cubicBezTo>
                  <a:lnTo>
                    <a:pt x="13179" y="20832"/>
                  </a:lnTo>
                  <a:cubicBezTo>
                    <a:pt x="13179" y="20832"/>
                    <a:pt x="13094" y="20874"/>
                    <a:pt x="12967" y="20939"/>
                  </a:cubicBezTo>
                  <a:cubicBezTo>
                    <a:pt x="12843" y="21009"/>
                    <a:pt x="12678" y="21103"/>
                    <a:pt x="12512" y="21198"/>
                  </a:cubicBezTo>
                  <a:cubicBezTo>
                    <a:pt x="12181" y="21384"/>
                    <a:pt x="11850" y="21571"/>
                    <a:pt x="11850" y="21571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1" name="Shape 10837">
              <a:extLst>
                <a:ext uri="{FF2B5EF4-FFF2-40B4-BE49-F238E27FC236}">
                  <a16:creationId xmlns:a16="http://schemas.microsoft.com/office/drawing/2014/main" xmlns="" id="{17BE95EC-8D95-4048-B4E4-04D710B4BBC9}"/>
                </a:ext>
              </a:extLst>
            </p:cNvPr>
            <p:cNvSpPr/>
            <p:nvPr/>
          </p:nvSpPr>
          <p:spPr>
            <a:xfrm>
              <a:off x="5265624" y="1799514"/>
              <a:ext cx="614771" cy="665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18088" y="8425"/>
                  </a:moveTo>
                  <a:cubicBezTo>
                    <a:pt x="18088" y="8425"/>
                    <a:pt x="17462" y="8066"/>
                    <a:pt x="16469" y="7620"/>
                  </a:cubicBezTo>
                  <a:cubicBezTo>
                    <a:pt x="15488" y="7154"/>
                    <a:pt x="14179" y="6534"/>
                    <a:pt x="12870" y="5913"/>
                  </a:cubicBezTo>
                  <a:cubicBezTo>
                    <a:pt x="11529" y="5353"/>
                    <a:pt x="10190" y="4795"/>
                    <a:pt x="9184" y="4374"/>
                  </a:cubicBezTo>
                  <a:cubicBezTo>
                    <a:pt x="8187" y="3937"/>
                    <a:pt x="7498" y="3700"/>
                    <a:pt x="7498" y="3700"/>
                  </a:cubicBezTo>
                  <a:lnTo>
                    <a:pt x="6419" y="6096"/>
                  </a:lnTo>
                  <a:cubicBezTo>
                    <a:pt x="6419" y="6096"/>
                    <a:pt x="7091" y="6326"/>
                    <a:pt x="8061" y="6753"/>
                  </a:cubicBezTo>
                  <a:cubicBezTo>
                    <a:pt x="9040" y="7160"/>
                    <a:pt x="10344" y="7705"/>
                    <a:pt x="11649" y="8249"/>
                  </a:cubicBezTo>
                  <a:cubicBezTo>
                    <a:pt x="12923" y="8854"/>
                    <a:pt x="14197" y="9458"/>
                    <a:pt x="15153" y="9911"/>
                  </a:cubicBezTo>
                  <a:cubicBezTo>
                    <a:pt x="16120" y="10344"/>
                    <a:pt x="16729" y="10696"/>
                    <a:pt x="16729" y="10695"/>
                  </a:cubicBezTo>
                  <a:cubicBezTo>
                    <a:pt x="16729" y="10695"/>
                    <a:pt x="18088" y="8425"/>
                    <a:pt x="18088" y="8425"/>
                  </a:cubicBezTo>
                  <a:close/>
                  <a:moveTo>
                    <a:pt x="15689" y="12432"/>
                  </a:moveTo>
                  <a:cubicBezTo>
                    <a:pt x="15689" y="12432"/>
                    <a:pt x="15093" y="12087"/>
                    <a:pt x="14145" y="11664"/>
                  </a:cubicBezTo>
                  <a:cubicBezTo>
                    <a:pt x="13210" y="11220"/>
                    <a:pt x="11962" y="10628"/>
                    <a:pt x="10714" y="10036"/>
                  </a:cubicBezTo>
                  <a:cubicBezTo>
                    <a:pt x="9437" y="9503"/>
                    <a:pt x="8160" y="8971"/>
                    <a:pt x="7201" y="8571"/>
                  </a:cubicBezTo>
                  <a:cubicBezTo>
                    <a:pt x="6252" y="8152"/>
                    <a:pt x="5595" y="7928"/>
                    <a:pt x="5595" y="7927"/>
                  </a:cubicBezTo>
                  <a:lnTo>
                    <a:pt x="4515" y="10322"/>
                  </a:lnTo>
                  <a:cubicBezTo>
                    <a:pt x="4515" y="10322"/>
                    <a:pt x="5155" y="10540"/>
                    <a:pt x="6078" y="10948"/>
                  </a:cubicBezTo>
                  <a:cubicBezTo>
                    <a:pt x="7009" y="11337"/>
                    <a:pt x="8252" y="11854"/>
                    <a:pt x="9494" y="12372"/>
                  </a:cubicBezTo>
                  <a:cubicBezTo>
                    <a:pt x="10706" y="12948"/>
                    <a:pt x="11919" y="13524"/>
                    <a:pt x="12829" y="13955"/>
                  </a:cubicBezTo>
                  <a:cubicBezTo>
                    <a:pt x="13751" y="14366"/>
                    <a:pt x="14329" y="14702"/>
                    <a:pt x="14329" y="14701"/>
                  </a:cubicBezTo>
                  <a:cubicBezTo>
                    <a:pt x="14329" y="14701"/>
                    <a:pt x="15689" y="12432"/>
                    <a:pt x="15689" y="12432"/>
                  </a:cubicBezTo>
                  <a:close/>
                  <a:moveTo>
                    <a:pt x="13290" y="16438"/>
                  </a:moveTo>
                  <a:cubicBezTo>
                    <a:pt x="13290" y="16438"/>
                    <a:pt x="12724" y="16109"/>
                    <a:pt x="11821" y="15708"/>
                  </a:cubicBezTo>
                  <a:cubicBezTo>
                    <a:pt x="10932" y="15286"/>
                    <a:pt x="9746" y="14722"/>
                    <a:pt x="8559" y="14160"/>
                  </a:cubicBezTo>
                  <a:cubicBezTo>
                    <a:pt x="7344" y="13653"/>
                    <a:pt x="6130" y="13147"/>
                    <a:pt x="5218" y="12767"/>
                  </a:cubicBezTo>
                  <a:cubicBezTo>
                    <a:pt x="4316" y="12368"/>
                    <a:pt x="3691" y="12155"/>
                    <a:pt x="3691" y="12155"/>
                  </a:cubicBezTo>
                  <a:lnTo>
                    <a:pt x="2612" y="14549"/>
                  </a:lnTo>
                  <a:cubicBezTo>
                    <a:pt x="2612" y="14550"/>
                    <a:pt x="3220" y="14755"/>
                    <a:pt x="4095" y="15144"/>
                  </a:cubicBezTo>
                  <a:cubicBezTo>
                    <a:pt x="4979" y="15513"/>
                    <a:pt x="6159" y="16004"/>
                    <a:pt x="7339" y="16495"/>
                  </a:cubicBezTo>
                  <a:cubicBezTo>
                    <a:pt x="8489" y="17042"/>
                    <a:pt x="9642" y="17589"/>
                    <a:pt x="10505" y="17999"/>
                  </a:cubicBezTo>
                  <a:cubicBezTo>
                    <a:pt x="11381" y="18388"/>
                    <a:pt x="11929" y="18708"/>
                    <a:pt x="11929" y="18708"/>
                  </a:cubicBezTo>
                  <a:cubicBezTo>
                    <a:pt x="11929" y="18708"/>
                    <a:pt x="13290" y="16438"/>
                    <a:pt x="13290" y="16438"/>
                  </a:cubicBezTo>
                  <a:close/>
                  <a:moveTo>
                    <a:pt x="13373" y="2903"/>
                  </a:moveTo>
                  <a:cubicBezTo>
                    <a:pt x="13097" y="3446"/>
                    <a:pt x="13253" y="4036"/>
                    <a:pt x="13715" y="4231"/>
                  </a:cubicBezTo>
                  <a:cubicBezTo>
                    <a:pt x="14166" y="4447"/>
                    <a:pt x="14765" y="4189"/>
                    <a:pt x="15052" y="3653"/>
                  </a:cubicBezTo>
                  <a:cubicBezTo>
                    <a:pt x="15338" y="3119"/>
                    <a:pt x="15194" y="2506"/>
                    <a:pt x="14732" y="2284"/>
                  </a:cubicBezTo>
                  <a:cubicBezTo>
                    <a:pt x="14258" y="2083"/>
                    <a:pt x="13647" y="2365"/>
                    <a:pt x="13373" y="2903"/>
                  </a:cubicBezTo>
                  <a:close/>
                  <a:moveTo>
                    <a:pt x="21600" y="6597"/>
                  </a:moveTo>
                  <a:lnTo>
                    <a:pt x="12211" y="21585"/>
                  </a:lnTo>
                  <a:lnTo>
                    <a:pt x="10693" y="20774"/>
                  </a:lnTo>
                  <a:lnTo>
                    <a:pt x="10890" y="20445"/>
                  </a:lnTo>
                  <a:cubicBezTo>
                    <a:pt x="10890" y="20445"/>
                    <a:pt x="10354" y="20131"/>
                    <a:pt x="9498" y="19752"/>
                  </a:cubicBezTo>
                  <a:cubicBezTo>
                    <a:pt x="8654" y="19351"/>
                    <a:pt x="7529" y="18816"/>
                    <a:pt x="6405" y="18282"/>
                  </a:cubicBezTo>
                  <a:cubicBezTo>
                    <a:pt x="5251" y="17802"/>
                    <a:pt x="4099" y="17323"/>
                    <a:pt x="3236" y="16963"/>
                  </a:cubicBezTo>
                  <a:cubicBezTo>
                    <a:pt x="2380" y="16583"/>
                    <a:pt x="1787" y="16382"/>
                    <a:pt x="1787" y="16382"/>
                  </a:cubicBezTo>
                  <a:lnTo>
                    <a:pt x="1631" y="16729"/>
                  </a:lnTo>
                  <a:lnTo>
                    <a:pt x="0" y="16142"/>
                  </a:lnTo>
                  <a:lnTo>
                    <a:pt x="6864" y="28"/>
                  </a:lnTo>
                  <a:cubicBezTo>
                    <a:pt x="6864" y="28"/>
                    <a:pt x="7411" y="21"/>
                    <a:pt x="8231" y="12"/>
                  </a:cubicBezTo>
                  <a:cubicBezTo>
                    <a:pt x="9055" y="-3"/>
                    <a:pt x="10162" y="-15"/>
                    <a:pt x="11249" y="45"/>
                  </a:cubicBezTo>
                  <a:cubicBezTo>
                    <a:pt x="13471" y="135"/>
                    <a:pt x="15693" y="223"/>
                    <a:pt x="15693" y="223"/>
                  </a:cubicBezTo>
                  <a:cubicBezTo>
                    <a:pt x="15693" y="223"/>
                    <a:pt x="17215" y="1800"/>
                    <a:pt x="18737" y="3377"/>
                  </a:cubicBezTo>
                  <a:cubicBezTo>
                    <a:pt x="19497" y="4139"/>
                    <a:pt x="20200" y="4969"/>
                    <a:pt x="20725" y="5582"/>
                  </a:cubicBezTo>
                  <a:cubicBezTo>
                    <a:pt x="21251" y="6190"/>
                    <a:pt x="21600" y="6597"/>
                    <a:pt x="21600" y="6597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2" name="Shape 10838">
              <a:extLst>
                <a:ext uri="{FF2B5EF4-FFF2-40B4-BE49-F238E27FC236}">
                  <a16:creationId xmlns:a16="http://schemas.microsoft.com/office/drawing/2014/main" xmlns="" id="{1B490B33-D25A-42AB-8353-C79F6DAB0368}"/>
                </a:ext>
              </a:extLst>
            </p:cNvPr>
            <p:cNvSpPr/>
            <p:nvPr/>
          </p:nvSpPr>
          <p:spPr>
            <a:xfrm>
              <a:off x="6482341" y="2658373"/>
              <a:ext cx="1208420" cy="959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6" y="13754"/>
                  </a:moveTo>
                  <a:cubicBezTo>
                    <a:pt x="1986" y="13754"/>
                    <a:pt x="2166" y="14106"/>
                    <a:pt x="2438" y="14634"/>
                  </a:cubicBezTo>
                  <a:cubicBezTo>
                    <a:pt x="2702" y="15169"/>
                    <a:pt x="3016" y="15909"/>
                    <a:pt x="3355" y="16631"/>
                  </a:cubicBezTo>
                  <a:cubicBezTo>
                    <a:pt x="3707" y="17345"/>
                    <a:pt x="3985" y="18108"/>
                    <a:pt x="4217" y="18664"/>
                  </a:cubicBezTo>
                  <a:cubicBezTo>
                    <a:pt x="4446" y="19223"/>
                    <a:pt x="4599" y="19595"/>
                    <a:pt x="4599" y="19595"/>
                  </a:cubicBezTo>
                  <a:lnTo>
                    <a:pt x="5882" y="18802"/>
                  </a:lnTo>
                  <a:cubicBezTo>
                    <a:pt x="5882" y="18802"/>
                    <a:pt x="5725" y="18419"/>
                    <a:pt x="5490" y="17843"/>
                  </a:cubicBezTo>
                  <a:cubicBezTo>
                    <a:pt x="5251" y="17270"/>
                    <a:pt x="4963" y="16486"/>
                    <a:pt x="4602" y="15750"/>
                  </a:cubicBezTo>
                  <a:cubicBezTo>
                    <a:pt x="4254" y="15005"/>
                    <a:pt x="3929" y="14244"/>
                    <a:pt x="3657" y="13694"/>
                  </a:cubicBezTo>
                  <a:cubicBezTo>
                    <a:pt x="3377" y="13149"/>
                    <a:pt x="3191" y="12786"/>
                    <a:pt x="3191" y="12786"/>
                  </a:cubicBezTo>
                  <a:cubicBezTo>
                    <a:pt x="3191" y="12786"/>
                    <a:pt x="1986" y="13754"/>
                    <a:pt x="1986" y="13754"/>
                  </a:cubicBezTo>
                  <a:close/>
                  <a:moveTo>
                    <a:pt x="4113" y="12048"/>
                  </a:moveTo>
                  <a:cubicBezTo>
                    <a:pt x="4113" y="12048"/>
                    <a:pt x="4303" y="12419"/>
                    <a:pt x="4588" y="12975"/>
                  </a:cubicBezTo>
                  <a:cubicBezTo>
                    <a:pt x="4866" y="13538"/>
                    <a:pt x="5198" y="14315"/>
                    <a:pt x="5554" y="15076"/>
                  </a:cubicBezTo>
                  <a:cubicBezTo>
                    <a:pt x="5922" y="15829"/>
                    <a:pt x="6218" y="16630"/>
                    <a:pt x="6462" y="17216"/>
                  </a:cubicBezTo>
                  <a:cubicBezTo>
                    <a:pt x="6703" y="17804"/>
                    <a:pt x="6863" y="18196"/>
                    <a:pt x="6863" y="18196"/>
                  </a:cubicBezTo>
                  <a:lnTo>
                    <a:pt x="8147" y="17403"/>
                  </a:lnTo>
                  <a:cubicBezTo>
                    <a:pt x="8147" y="17403"/>
                    <a:pt x="7981" y="17000"/>
                    <a:pt x="7734" y="16395"/>
                  </a:cubicBezTo>
                  <a:cubicBezTo>
                    <a:pt x="7484" y="15792"/>
                    <a:pt x="7178" y="14969"/>
                    <a:pt x="6801" y="14194"/>
                  </a:cubicBezTo>
                  <a:cubicBezTo>
                    <a:pt x="6436" y="13412"/>
                    <a:pt x="6093" y="12613"/>
                    <a:pt x="5808" y="12035"/>
                  </a:cubicBezTo>
                  <a:cubicBezTo>
                    <a:pt x="5514" y="11462"/>
                    <a:pt x="5319" y="11080"/>
                    <a:pt x="5319" y="11080"/>
                  </a:cubicBezTo>
                  <a:cubicBezTo>
                    <a:pt x="5319" y="11080"/>
                    <a:pt x="4113" y="12048"/>
                    <a:pt x="4113" y="12048"/>
                  </a:cubicBezTo>
                  <a:close/>
                  <a:moveTo>
                    <a:pt x="6241" y="10340"/>
                  </a:moveTo>
                  <a:cubicBezTo>
                    <a:pt x="6241" y="10340"/>
                    <a:pt x="6440" y="10730"/>
                    <a:pt x="6740" y="11315"/>
                  </a:cubicBezTo>
                  <a:cubicBezTo>
                    <a:pt x="7031" y="11906"/>
                    <a:pt x="7382" y="12721"/>
                    <a:pt x="7754" y="13520"/>
                  </a:cubicBezTo>
                  <a:cubicBezTo>
                    <a:pt x="8140" y="14312"/>
                    <a:pt x="8452" y="15151"/>
                    <a:pt x="8707" y="15767"/>
                  </a:cubicBezTo>
                  <a:cubicBezTo>
                    <a:pt x="8960" y="16384"/>
                    <a:pt x="9128" y="16797"/>
                    <a:pt x="9128" y="16797"/>
                  </a:cubicBezTo>
                  <a:lnTo>
                    <a:pt x="10411" y="16004"/>
                  </a:lnTo>
                  <a:cubicBezTo>
                    <a:pt x="10411" y="16004"/>
                    <a:pt x="10238" y="15581"/>
                    <a:pt x="9979" y="14946"/>
                  </a:cubicBezTo>
                  <a:cubicBezTo>
                    <a:pt x="9717" y="14314"/>
                    <a:pt x="9395" y="13452"/>
                    <a:pt x="9001" y="12639"/>
                  </a:cubicBezTo>
                  <a:cubicBezTo>
                    <a:pt x="8618" y="11818"/>
                    <a:pt x="8257" y="10981"/>
                    <a:pt x="7958" y="10375"/>
                  </a:cubicBezTo>
                  <a:cubicBezTo>
                    <a:pt x="7651" y="9775"/>
                    <a:pt x="7447" y="9374"/>
                    <a:pt x="7447" y="9374"/>
                  </a:cubicBezTo>
                  <a:cubicBezTo>
                    <a:pt x="7447" y="9374"/>
                    <a:pt x="6241" y="10340"/>
                    <a:pt x="6241" y="10340"/>
                  </a:cubicBezTo>
                  <a:close/>
                  <a:moveTo>
                    <a:pt x="8368" y="8636"/>
                  </a:moveTo>
                  <a:cubicBezTo>
                    <a:pt x="8368" y="8636"/>
                    <a:pt x="8577" y="9044"/>
                    <a:pt x="8889" y="9657"/>
                  </a:cubicBezTo>
                  <a:cubicBezTo>
                    <a:pt x="9194" y="10275"/>
                    <a:pt x="9563" y="11128"/>
                    <a:pt x="9953" y="11965"/>
                  </a:cubicBezTo>
                  <a:cubicBezTo>
                    <a:pt x="10355" y="12795"/>
                    <a:pt x="10683" y="13674"/>
                    <a:pt x="10951" y="14319"/>
                  </a:cubicBezTo>
                  <a:cubicBezTo>
                    <a:pt x="11216" y="14966"/>
                    <a:pt x="11391" y="15398"/>
                    <a:pt x="11391" y="15398"/>
                  </a:cubicBezTo>
                  <a:lnTo>
                    <a:pt x="12675" y="14604"/>
                  </a:lnTo>
                  <a:cubicBezTo>
                    <a:pt x="12675" y="14604"/>
                    <a:pt x="12495" y="14162"/>
                    <a:pt x="12224" y="13498"/>
                  </a:cubicBezTo>
                  <a:cubicBezTo>
                    <a:pt x="11949" y="12836"/>
                    <a:pt x="11612" y="11935"/>
                    <a:pt x="11200" y="11084"/>
                  </a:cubicBezTo>
                  <a:cubicBezTo>
                    <a:pt x="10800" y="10225"/>
                    <a:pt x="10421" y="9350"/>
                    <a:pt x="10109" y="8716"/>
                  </a:cubicBezTo>
                  <a:cubicBezTo>
                    <a:pt x="9788" y="8088"/>
                    <a:pt x="9574" y="7669"/>
                    <a:pt x="9574" y="7669"/>
                  </a:cubicBezTo>
                  <a:cubicBezTo>
                    <a:pt x="9574" y="7669"/>
                    <a:pt x="8368" y="8636"/>
                    <a:pt x="8368" y="8636"/>
                  </a:cubicBezTo>
                  <a:close/>
                  <a:moveTo>
                    <a:pt x="10496" y="6929"/>
                  </a:moveTo>
                  <a:cubicBezTo>
                    <a:pt x="10496" y="6929"/>
                    <a:pt x="10714" y="7356"/>
                    <a:pt x="11041" y="7996"/>
                  </a:cubicBezTo>
                  <a:cubicBezTo>
                    <a:pt x="11360" y="8643"/>
                    <a:pt x="11746" y="9534"/>
                    <a:pt x="12153" y="10410"/>
                  </a:cubicBezTo>
                  <a:cubicBezTo>
                    <a:pt x="12572" y="11278"/>
                    <a:pt x="12917" y="12195"/>
                    <a:pt x="13197" y="12870"/>
                  </a:cubicBezTo>
                  <a:cubicBezTo>
                    <a:pt x="13473" y="13547"/>
                    <a:pt x="13657" y="13998"/>
                    <a:pt x="13657" y="13998"/>
                  </a:cubicBezTo>
                  <a:lnTo>
                    <a:pt x="14939" y="13205"/>
                  </a:lnTo>
                  <a:cubicBezTo>
                    <a:pt x="14939" y="13205"/>
                    <a:pt x="14751" y="12743"/>
                    <a:pt x="14468" y="12050"/>
                  </a:cubicBezTo>
                  <a:cubicBezTo>
                    <a:pt x="14182" y="11358"/>
                    <a:pt x="13828" y="10418"/>
                    <a:pt x="13399" y="9529"/>
                  </a:cubicBezTo>
                  <a:cubicBezTo>
                    <a:pt x="12982" y="8632"/>
                    <a:pt x="12586" y="7719"/>
                    <a:pt x="12259" y="7056"/>
                  </a:cubicBezTo>
                  <a:cubicBezTo>
                    <a:pt x="11925" y="6400"/>
                    <a:pt x="11702" y="5963"/>
                    <a:pt x="11702" y="5963"/>
                  </a:cubicBezTo>
                  <a:cubicBezTo>
                    <a:pt x="11702" y="5963"/>
                    <a:pt x="10496" y="6929"/>
                    <a:pt x="10496" y="6929"/>
                  </a:cubicBezTo>
                  <a:close/>
                  <a:moveTo>
                    <a:pt x="12623" y="5224"/>
                  </a:moveTo>
                  <a:cubicBezTo>
                    <a:pt x="12623" y="5224"/>
                    <a:pt x="12850" y="5669"/>
                    <a:pt x="13190" y="6338"/>
                  </a:cubicBezTo>
                  <a:cubicBezTo>
                    <a:pt x="13523" y="7013"/>
                    <a:pt x="13927" y="7941"/>
                    <a:pt x="14351" y="8856"/>
                  </a:cubicBezTo>
                  <a:cubicBezTo>
                    <a:pt x="14788" y="9761"/>
                    <a:pt x="15149" y="10718"/>
                    <a:pt x="15440" y="11422"/>
                  </a:cubicBezTo>
                  <a:cubicBezTo>
                    <a:pt x="15728" y="12129"/>
                    <a:pt x="15920" y="12600"/>
                    <a:pt x="15920" y="12600"/>
                  </a:cubicBezTo>
                  <a:lnTo>
                    <a:pt x="17203" y="11806"/>
                  </a:lnTo>
                  <a:cubicBezTo>
                    <a:pt x="17203" y="11806"/>
                    <a:pt x="17008" y="11324"/>
                    <a:pt x="16713" y="10601"/>
                  </a:cubicBezTo>
                  <a:cubicBezTo>
                    <a:pt x="16415" y="9880"/>
                    <a:pt x="16044" y="8902"/>
                    <a:pt x="15598" y="7974"/>
                  </a:cubicBezTo>
                  <a:cubicBezTo>
                    <a:pt x="15164" y="7038"/>
                    <a:pt x="14750" y="6087"/>
                    <a:pt x="14410" y="5397"/>
                  </a:cubicBezTo>
                  <a:cubicBezTo>
                    <a:pt x="14062" y="4713"/>
                    <a:pt x="13829" y="4257"/>
                    <a:pt x="13829" y="4257"/>
                  </a:cubicBezTo>
                  <a:cubicBezTo>
                    <a:pt x="13829" y="4257"/>
                    <a:pt x="12623" y="5224"/>
                    <a:pt x="12623" y="5224"/>
                  </a:cubicBezTo>
                  <a:close/>
                  <a:moveTo>
                    <a:pt x="14752" y="3517"/>
                  </a:moveTo>
                  <a:cubicBezTo>
                    <a:pt x="14752" y="3517"/>
                    <a:pt x="14987" y="3981"/>
                    <a:pt x="15342" y="4678"/>
                  </a:cubicBezTo>
                  <a:cubicBezTo>
                    <a:pt x="15688" y="5380"/>
                    <a:pt x="16110" y="6347"/>
                    <a:pt x="16551" y="7300"/>
                  </a:cubicBezTo>
                  <a:cubicBezTo>
                    <a:pt x="17005" y="8244"/>
                    <a:pt x="17382" y="9240"/>
                    <a:pt x="17686" y="9974"/>
                  </a:cubicBezTo>
                  <a:cubicBezTo>
                    <a:pt x="17985" y="10709"/>
                    <a:pt x="18185" y="11200"/>
                    <a:pt x="18185" y="11200"/>
                  </a:cubicBezTo>
                  <a:lnTo>
                    <a:pt x="19468" y="10408"/>
                  </a:lnTo>
                  <a:cubicBezTo>
                    <a:pt x="19468" y="10408"/>
                    <a:pt x="19263" y="9905"/>
                    <a:pt x="18957" y="9153"/>
                  </a:cubicBezTo>
                  <a:cubicBezTo>
                    <a:pt x="18648" y="8403"/>
                    <a:pt x="18261" y="7385"/>
                    <a:pt x="17797" y="6419"/>
                  </a:cubicBezTo>
                  <a:cubicBezTo>
                    <a:pt x="17347" y="5445"/>
                    <a:pt x="16915" y="4456"/>
                    <a:pt x="16561" y="3737"/>
                  </a:cubicBezTo>
                  <a:cubicBezTo>
                    <a:pt x="16198" y="3026"/>
                    <a:pt x="15957" y="2551"/>
                    <a:pt x="15957" y="2551"/>
                  </a:cubicBezTo>
                  <a:cubicBezTo>
                    <a:pt x="15957" y="2551"/>
                    <a:pt x="14752" y="3517"/>
                    <a:pt x="14752" y="3517"/>
                  </a:cubicBezTo>
                  <a:close/>
                  <a:moveTo>
                    <a:pt x="0" y="14012"/>
                  </a:moveTo>
                  <a:lnTo>
                    <a:pt x="16755" y="0"/>
                  </a:lnTo>
                  <a:cubicBezTo>
                    <a:pt x="16755" y="0"/>
                    <a:pt x="17772" y="1017"/>
                    <a:pt x="18789" y="2034"/>
                  </a:cubicBezTo>
                  <a:cubicBezTo>
                    <a:pt x="19781" y="3089"/>
                    <a:pt x="20762" y="4204"/>
                    <a:pt x="20762" y="4204"/>
                  </a:cubicBezTo>
                  <a:cubicBezTo>
                    <a:pt x="20762" y="4204"/>
                    <a:pt x="20831" y="4620"/>
                    <a:pt x="20933" y="5244"/>
                  </a:cubicBezTo>
                  <a:cubicBezTo>
                    <a:pt x="21033" y="5868"/>
                    <a:pt x="21128" y="6720"/>
                    <a:pt x="21235" y="7553"/>
                  </a:cubicBezTo>
                  <a:cubicBezTo>
                    <a:pt x="21336" y="8384"/>
                    <a:pt x="21437" y="9214"/>
                    <a:pt x="21513" y="9836"/>
                  </a:cubicBezTo>
                  <a:cubicBezTo>
                    <a:pt x="21566" y="10465"/>
                    <a:pt x="21600" y="10883"/>
                    <a:pt x="21600" y="10883"/>
                  </a:cubicBezTo>
                  <a:lnTo>
                    <a:pt x="3376" y="21600"/>
                  </a:lnTo>
                  <a:cubicBezTo>
                    <a:pt x="3376" y="21600"/>
                    <a:pt x="3333" y="21476"/>
                    <a:pt x="3256" y="21258"/>
                  </a:cubicBezTo>
                  <a:cubicBezTo>
                    <a:pt x="3186" y="21037"/>
                    <a:pt x="3061" y="20736"/>
                    <a:pt x="2910" y="20375"/>
                  </a:cubicBezTo>
                  <a:cubicBezTo>
                    <a:pt x="2762" y="20012"/>
                    <a:pt x="2590" y="19589"/>
                    <a:pt x="2405" y="19135"/>
                  </a:cubicBezTo>
                  <a:cubicBezTo>
                    <a:pt x="2314" y="18908"/>
                    <a:pt x="2220" y="18671"/>
                    <a:pt x="2124" y="18432"/>
                  </a:cubicBezTo>
                  <a:cubicBezTo>
                    <a:pt x="2017" y="18201"/>
                    <a:pt x="1908" y="17967"/>
                    <a:pt x="1799" y="17731"/>
                  </a:cubicBezTo>
                  <a:cubicBezTo>
                    <a:pt x="1364" y="16790"/>
                    <a:pt x="953" y="15832"/>
                    <a:pt x="582" y="15160"/>
                  </a:cubicBezTo>
                  <a:cubicBezTo>
                    <a:pt x="232" y="14470"/>
                    <a:pt x="0" y="14012"/>
                    <a:pt x="0" y="140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3" name="Shape 10839">
              <a:extLst>
                <a:ext uri="{FF2B5EF4-FFF2-40B4-BE49-F238E27FC236}">
                  <a16:creationId xmlns:a16="http://schemas.microsoft.com/office/drawing/2014/main" xmlns="" id="{133597C9-5442-42EE-8AFB-12EE3FFB1D40}"/>
                </a:ext>
              </a:extLst>
            </p:cNvPr>
            <p:cNvSpPr/>
            <p:nvPr/>
          </p:nvSpPr>
          <p:spPr>
            <a:xfrm>
              <a:off x="6829974" y="3609253"/>
              <a:ext cx="1787573" cy="646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0" y="14414"/>
                  </a:moveTo>
                  <a:lnTo>
                    <a:pt x="3674" y="17803"/>
                  </a:lnTo>
                  <a:lnTo>
                    <a:pt x="5715" y="16678"/>
                  </a:lnTo>
                  <a:lnTo>
                    <a:pt x="5425" y="13083"/>
                  </a:lnTo>
                  <a:cubicBezTo>
                    <a:pt x="5425" y="13083"/>
                    <a:pt x="3400" y="14414"/>
                    <a:pt x="3400" y="14414"/>
                  </a:cubicBezTo>
                  <a:close/>
                  <a:moveTo>
                    <a:pt x="6318" y="12496"/>
                  </a:moveTo>
                  <a:lnTo>
                    <a:pt x="6616" y="16181"/>
                  </a:lnTo>
                  <a:lnTo>
                    <a:pt x="8657" y="15060"/>
                  </a:lnTo>
                  <a:cubicBezTo>
                    <a:pt x="8657" y="15060"/>
                    <a:pt x="8643" y="14814"/>
                    <a:pt x="8610" y="14450"/>
                  </a:cubicBezTo>
                  <a:cubicBezTo>
                    <a:pt x="8580" y="14085"/>
                    <a:pt x="8541" y="13600"/>
                    <a:pt x="8501" y="13113"/>
                  </a:cubicBezTo>
                  <a:cubicBezTo>
                    <a:pt x="8422" y="12141"/>
                    <a:pt x="8343" y="11167"/>
                    <a:pt x="8343" y="11167"/>
                  </a:cubicBezTo>
                  <a:cubicBezTo>
                    <a:pt x="8343" y="11167"/>
                    <a:pt x="6318" y="12496"/>
                    <a:pt x="6318" y="12496"/>
                  </a:cubicBezTo>
                  <a:close/>
                  <a:moveTo>
                    <a:pt x="9237" y="10583"/>
                  </a:moveTo>
                  <a:cubicBezTo>
                    <a:pt x="9237" y="10583"/>
                    <a:pt x="9317" y="11579"/>
                    <a:pt x="9399" y="12574"/>
                  </a:cubicBezTo>
                  <a:cubicBezTo>
                    <a:pt x="9439" y="13071"/>
                    <a:pt x="9480" y="13568"/>
                    <a:pt x="9510" y="13941"/>
                  </a:cubicBezTo>
                  <a:cubicBezTo>
                    <a:pt x="9542" y="14313"/>
                    <a:pt x="9557" y="14564"/>
                    <a:pt x="9557" y="14564"/>
                  </a:cubicBezTo>
                  <a:lnTo>
                    <a:pt x="11598" y="13446"/>
                  </a:lnTo>
                  <a:cubicBezTo>
                    <a:pt x="11598" y="13446"/>
                    <a:pt x="11584" y="13181"/>
                    <a:pt x="11549" y="12790"/>
                  </a:cubicBezTo>
                  <a:cubicBezTo>
                    <a:pt x="11517" y="12397"/>
                    <a:pt x="11474" y="11875"/>
                    <a:pt x="11432" y="11352"/>
                  </a:cubicBezTo>
                  <a:cubicBezTo>
                    <a:pt x="11347" y="10306"/>
                    <a:pt x="11262" y="9259"/>
                    <a:pt x="11262" y="9259"/>
                  </a:cubicBezTo>
                  <a:cubicBezTo>
                    <a:pt x="11262" y="9259"/>
                    <a:pt x="9237" y="10583"/>
                    <a:pt x="9237" y="10583"/>
                  </a:cubicBezTo>
                  <a:close/>
                  <a:moveTo>
                    <a:pt x="12155" y="8674"/>
                  </a:moveTo>
                  <a:cubicBezTo>
                    <a:pt x="12155" y="8674"/>
                    <a:pt x="12243" y="9744"/>
                    <a:pt x="12329" y="10814"/>
                  </a:cubicBezTo>
                  <a:cubicBezTo>
                    <a:pt x="12373" y="11348"/>
                    <a:pt x="12416" y="11882"/>
                    <a:pt x="12449" y="12283"/>
                  </a:cubicBezTo>
                  <a:cubicBezTo>
                    <a:pt x="12484" y="12683"/>
                    <a:pt x="12499" y="12953"/>
                    <a:pt x="12499" y="12953"/>
                  </a:cubicBezTo>
                  <a:lnTo>
                    <a:pt x="14541" y="11838"/>
                  </a:lnTo>
                  <a:cubicBezTo>
                    <a:pt x="14541" y="11838"/>
                    <a:pt x="14525" y="11553"/>
                    <a:pt x="14489" y="11134"/>
                  </a:cubicBezTo>
                  <a:cubicBezTo>
                    <a:pt x="14455" y="10714"/>
                    <a:pt x="14409" y="10155"/>
                    <a:pt x="14364" y="9595"/>
                  </a:cubicBezTo>
                  <a:cubicBezTo>
                    <a:pt x="14272" y="8474"/>
                    <a:pt x="14181" y="7353"/>
                    <a:pt x="14181" y="7353"/>
                  </a:cubicBezTo>
                  <a:cubicBezTo>
                    <a:pt x="14181" y="7353"/>
                    <a:pt x="12155" y="8674"/>
                    <a:pt x="12155" y="8674"/>
                  </a:cubicBezTo>
                  <a:close/>
                  <a:moveTo>
                    <a:pt x="15075" y="6772"/>
                  </a:moveTo>
                  <a:cubicBezTo>
                    <a:pt x="15075" y="6772"/>
                    <a:pt x="15168" y="7914"/>
                    <a:pt x="15261" y="9058"/>
                  </a:cubicBezTo>
                  <a:cubicBezTo>
                    <a:pt x="15308" y="9629"/>
                    <a:pt x="15354" y="10199"/>
                    <a:pt x="15389" y="10628"/>
                  </a:cubicBezTo>
                  <a:cubicBezTo>
                    <a:pt x="15426" y="11055"/>
                    <a:pt x="15441" y="11346"/>
                    <a:pt x="15441" y="11346"/>
                  </a:cubicBezTo>
                  <a:lnTo>
                    <a:pt x="17483" y="10234"/>
                  </a:lnTo>
                  <a:cubicBezTo>
                    <a:pt x="17483" y="10234"/>
                    <a:pt x="17467" y="9931"/>
                    <a:pt x="17429" y="9484"/>
                  </a:cubicBezTo>
                  <a:cubicBezTo>
                    <a:pt x="17392" y="9037"/>
                    <a:pt x="17344" y="8440"/>
                    <a:pt x="17295" y="7842"/>
                  </a:cubicBezTo>
                  <a:cubicBezTo>
                    <a:pt x="17197" y="6649"/>
                    <a:pt x="17100" y="5456"/>
                    <a:pt x="17100" y="5456"/>
                  </a:cubicBezTo>
                  <a:cubicBezTo>
                    <a:pt x="17100" y="5456"/>
                    <a:pt x="15075" y="6772"/>
                    <a:pt x="15075" y="6772"/>
                  </a:cubicBezTo>
                  <a:close/>
                  <a:moveTo>
                    <a:pt x="17994" y="4875"/>
                  </a:moveTo>
                  <a:cubicBezTo>
                    <a:pt x="17994" y="4875"/>
                    <a:pt x="18094" y="6092"/>
                    <a:pt x="18193" y="7307"/>
                  </a:cubicBezTo>
                  <a:cubicBezTo>
                    <a:pt x="18242" y="7916"/>
                    <a:pt x="18291" y="8524"/>
                    <a:pt x="18328" y="8981"/>
                  </a:cubicBezTo>
                  <a:cubicBezTo>
                    <a:pt x="18368" y="9435"/>
                    <a:pt x="18384" y="9744"/>
                    <a:pt x="18384" y="9744"/>
                  </a:cubicBezTo>
                  <a:lnTo>
                    <a:pt x="20426" y="8635"/>
                  </a:lnTo>
                  <a:cubicBezTo>
                    <a:pt x="20426" y="8635"/>
                    <a:pt x="20409" y="8314"/>
                    <a:pt x="20369" y="7838"/>
                  </a:cubicBezTo>
                  <a:cubicBezTo>
                    <a:pt x="20330" y="7364"/>
                    <a:pt x="20279" y="6730"/>
                    <a:pt x="20228" y="6096"/>
                  </a:cubicBezTo>
                  <a:cubicBezTo>
                    <a:pt x="20124" y="4829"/>
                    <a:pt x="20021" y="3560"/>
                    <a:pt x="20021" y="3560"/>
                  </a:cubicBezTo>
                  <a:cubicBezTo>
                    <a:pt x="20021" y="3560"/>
                    <a:pt x="17994" y="4875"/>
                    <a:pt x="17994" y="4875"/>
                  </a:cubicBezTo>
                  <a:close/>
                  <a:moveTo>
                    <a:pt x="0" y="14812"/>
                  </a:moveTo>
                  <a:lnTo>
                    <a:pt x="20720" y="0"/>
                  </a:lnTo>
                  <a:cubicBezTo>
                    <a:pt x="20720" y="0"/>
                    <a:pt x="20793" y="704"/>
                    <a:pt x="20878" y="1780"/>
                  </a:cubicBezTo>
                  <a:cubicBezTo>
                    <a:pt x="20966" y="2852"/>
                    <a:pt x="21083" y="4281"/>
                    <a:pt x="21200" y="5712"/>
                  </a:cubicBezTo>
                  <a:cubicBezTo>
                    <a:pt x="21257" y="6427"/>
                    <a:pt x="21314" y="7143"/>
                    <a:pt x="21368" y="7814"/>
                  </a:cubicBezTo>
                  <a:cubicBezTo>
                    <a:pt x="21411" y="8490"/>
                    <a:pt x="21451" y="9121"/>
                    <a:pt x="21486" y="9662"/>
                  </a:cubicBezTo>
                  <a:cubicBezTo>
                    <a:pt x="21554" y="10744"/>
                    <a:pt x="21600" y="11466"/>
                    <a:pt x="21600" y="11466"/>
                  </a:cubicBezTo>
                  <a:lnTo>
                    <a:pt x="535" y="21600"/>
                  </a:lnTo>
                  <a:cubicBezTo>
                    <a:pt x="535" y="21600"/>
                    <a:pt x="509" y="21172"/>
                    <a:pt x="468" y="20530"/>
                  </a:cubicBezTo>
                  <a:cubicBezTo>
                    <a:pt x="446" y="20209"/>
                    <a:pt x="427" y="19832"/>
                    <a:pt x="397" y="19433"/>
                  </a:cubicBezTo>
                  <a:cubicBezTo>
                    <a:pt x="364" y="19037"/>
                    <a:pt x="327" y="18615"/>
                    <a:pt x="290" y="18191"/>
                  </a:cubicBezTo>
                  <a:cubicBezTo>
                    <a:pt x="220" y="17345"/>
                    <a:pt x="151" y="16499"/>
                    <a:pt x="98" y="15863"/>
                  </a:cubicBezTo>
                  <a:cubicBezTo>
                    <a:pt x="53" y="15223"/>
                    <a:pt x="0" y="14812"/>
                    <a:pt x="0" y="148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4" name="Shape 10840">
              <a:extLst>
                <a:ext uri="{FF2B5EF4-FFF2-40B4-BE49-F238E27FC236}">
                  <a16:creationId xmlns:a16="http://schemas.microsoft.com/office/drawing/2014/main" xmlns="" id="{3F8DA3FA-2A8B-4AEA-94E9-34E53788E95A}"/>
                </a:ext>
              </a:extLst>
            </p:cNvPr>
            <p:cNvSpPr/>
            <p:nvPr/>
          </p:nvSpPr>
          <p:spPr>
            <a:xfrm>
              <a:off x="6124483" y="1687044"/>
              <a:ext cx="2034699" cy="152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54" y="3973"/>
                  </a:moveTo>
                  <a:cubicBezTo>
                    <a:pt x="13454" y="3973"/>
                    <a:pt x="13366" y="3842"/>
                    <a:pt x="13235" y="3646"/>
                  </a:cubicBezTo>
                  <a:cubicBezTo>
                    <a:pt x="13097" y="3457"/>
                    <a:pt x="12913" y="3204"/>
                    <a:pt x="12728" y="2952"/>
                  </a:cubicBezTo>
                  <a:cubicBezTo>
                    <a:pt x="12360" y="2449"/>
                    <a:pt x="11991" y="1945"/>
                    <a:pt x="11991" y="1945"/>
                  </a:cubicBezTo>
                  <a:lnTo>
                    <a:pt x="10681" y="3708"/>
                  </a:lnTo>
                  <a:cubicBezTo>
                    <a:pt x="10681" y="3708"/>
                    <a:pt x="11034" y="4190"/>
                    <a:pt x="11388" y="4672"/>
                  </a:cubicBezTo>
                  <a:cubicBezTo>
                    <a:pt x="11564" y="4913"/>
                    <a:pt x="11741" y="5154"/>
                    <a:pt x="11873" y="5335"/>
                  </a:cubicBezTo>
                  <a:cubicBezTo>
                    <a:pt x="11999" y="5524"/>
                    <a:pt x="12083" y="5650"/>
                    <a:pt x="12083" y="5650"/>
                  </a:cubicBezTo>
                  <a:cubicBezTo>
                    <a:pt x="12083" y="5650"/>
                    <a:pt x="13454" y="3973"/>
                    <a:pt x="13454" y="3973"/>
                  </a:cubicBezTo>
                  <a:close/>
                  <a:moveTo>
                    <a:pt x="11343" y="6552"/>
                  </a:moveTo>
                  <a:cubicBezTo>
                    <a:pt x="11343" y="6552"/>
                    <a:pt x="11261" y="6429"/>
                    <a:pt x="11138" y="6245"/>
                  </a:cubicBezTo>
                  <a:cubicBezTo>
                    <a:pt x="11009" y="6068"/>
                    <a:pt x="10837" y="5832"/>
                    <a:pt x="10665" y="5597"/>
                  </a:cubicBezTo>
                  <a:cubicBezTo>
                    <a:pt x="10320" y="5127"/>
                    <a:pt x="9975" y="4656"/>
                    <a:pt x="9975" y="4656"/>
                  </a:cubicBezTo>
                  <a:lnTo>
                    <a:pt x="8662" y="6416"/>
                  </a:lnTo>
                  <a:cubicBezTo>
                    <a:pt x="8662" y="6416"/>
                    <a:pt x="8992" y="6865"/>
                    <a:pt x="9322" y="7314"/>
                  </a:cubicBezTo>
                  <a:cubicBezTo>
                    <a:pt x="9486" y="7539"/>
                    <a:pt x="9650" y="7764"/>
                    <a:pt x="9774" y="7933"/>
                  </a:cubicBezTo>
                  <a:cubicBezTo>
                    <a:pt x="9891" y="8108"/>
                    <a:pt x="9969" y="8226"/>
                    <a:pt x="9969" y="8226"/>
                  </a:cubicBezTo>
                  <a:cubicBezTo>
                    <a:pt x="9969" y="8226"/>
                    <a:pt x="11343" y="6552"/>
                    <a:pt x="11343" y="6552"/>
                  </a:cubicBezTo>
                  <a:close/>
                  <a:moveTo>
                    <a:pt x="9229" y="9127"/>
                  </a:moveTo>
                  <a:cubicBezTo>
                    <a:pt x="9229" y="9127"/>
                    <a:pt x="9152" y="9012"/>
                    <a:pt x="9038" y="8841"/>
                  </a:cubicBezTo>
                  <a:cubicBezTo>
                    <a:pt x="8918" y="8676"/>
                    <a:pt x="8757" y="8457"/>
                    <a:pt x="8597" y="8237"/>
                  </a:cubicBezTo>
                  <a:cubicBezTo>
                    <a:pt x="8276" y="7800"/>
                    <a:pt x="7955" y="7363"/>
                    <a:pt x="7955" y="7363"/>
                  </a:cubicBezTo>
                  <a:lnTo>
                    <a:pt x="6641" y="9119"/>
                  </a:lnTo>
                  <a:cubicBezTo>
                    <a:pt x="6641" y="9119"/>
                    <a:pt x="6947" y="9535"/>
                    <a:pt x="7252" y="9951"/>
                  </a:cubicBezTo>
                  <a:cubicBezTo>
                    <a:pt x="7404" y="10160"/>
                    <a:pt x="7561" y="10364"/>
                    <a:pt x="7671" y="10525"/>
                  </a:cubicBezTo>
                  <a:cubicBezTo>
                    <a:pt x="7780" y="10689"/>
                    <a:pt x="7852" y="10797"/>
                    <a:pt x="7852" y="10797"/>
                  </a:cubicBezTo>
                  <a:cubicBezTo>
                    <a:pt x="7852" y="10797"/>
                    <a:pt x="9229" y="9127"/>
                    <a:pt x="9229" y="9127"/>
                  </a:cubicBezTo>
                  <a:close/>
                  <a:moveTo>
                    <a:pt x="7111" y="11696"/>
                  </a:moveTo>
                  <a:cubicBezTo>
                    <a:pt x="7111" y="11696"/>
                    <a:pt x="7040" y="11591"/>
                    <a:pt x="6935" y="11432"/>
                  </a:cubicBezTo>
                  <a:cubicBezTo>
                    <a:pt x="6828" y="11274"/>
                    <a:pt x="6675" y="11077"/>
                    <a:pt x="6527" y="10874"/>
                  </a:cubicBezTo>
                  <a:cubicBezTo>
                    <a:pt x="6230" y="10469"/>
                    <a:pt x="5933" y="10065"/>
                    <a:pt x="5933" y="10065"/>
                  </a:cubicBezTo>
                  <a:lnTo>
                    <a:pt x="4617" y="11819"/>
                  </a:lnTo>
                  <a:cubicBezTo>
                    <a:pt x="4617" y="11819"/>
                    <a:pt x="4898" y="12202"/>
                    <a:pt x="5180" y="12585"/>
                  </a:cubicBezTo>
                  <a:cubicBezTo>
                    <a:pt x="5320" y="12777"/>
                    <a:pt x="5466" y="12963"/>
                    <a:pt x="5566" y="13114"/>
                  </a:cubicBezTo>
                  <a:cubicBezTo>
                    <a:pt x="5666" y="13264"/>
                    <a:pt x="5733" y="13364"/>
                    <a:pt x="5733" y="13364"/>
                  </a:cubicBezTo>
                  <a:cubicBezTo>
                    <a:pt x="5733" y="13364"/>
                    <a:pt x="7111" y="11696"/>
                    <a:pt x="7111" y="11696"/>
                  </a:cubicBezTo>
                  <a:close/>
                  <a:moveTo>
                    <a:pt x="4990" y="14262"/>
                  </a:moveTo>
                  <a:cubicBezTo>
                    <a:pt x="4990" y="14262"/>
                    <a:pt x="4735" y="13869"/>
                    <a:pt x="4454" y="13505"/>
                  </a:cubicBezTo>
                  <a:cubicBezTo>
                    <a:pt x="4180" y="13134"/>
                    <a:pt x="3907" y="12763"/>
                    <a:pt x="3907" y="12763"/>
                  </a:cubicBezTo>
                  <a:lnTo>
                    <a:pt x="2589" y="14514"/>
                  </a:lnTo>
                  <a:cubicBezTo>
                    <a:pt x="2589" y="14514"/>
                    <a:pt x="2847" y="14864"/>
                    <a:pt x="3105" y="15213"/>
                  </a:cubicBezTo>
                  <a:cubicBezTo>
                    <a:pt x="3370" y="15554"/>
                    <a:pt x="3610" y="15927"/>
                    <a:pt x="3610" y="15927"/>
                  </a:cubicBezTo>
                  <a:cubicBezTo>
                    <a:pt x="3610" y="15927"/>
                    <a:pt x="4990" y="14262"/>
                    <a:pt x="4990" y="14262"/>
                  </a:cubicBezTo>
                  <a:close/>
                  <a:moveTo>
                    <a:pt x="14256" y="5176"/>
                  </a:moveTo>
                  <a:lnTo>
                    <a:pt x="12850" y="6802"/>
                  </a:lnTo>
                  <a:cubicBezTo>
                    <a:pt x="12850" y="6802"/>
                    <a:pt x="13194" y="7297"/>
                    <a:pt x="13504" y="7830"/>
                  </a:cubicBezTo>
                  <a:cubicBezTo>
                    <a:pt x="13821" y="8355"/>
                    <a:pt x="14139" y="8881"/>
                    <a:pt x="14139" y="8881"/>
                  </a:cubicBezTo>
                  <a:lnTo>
                    <a:pt x="15602" y="7347"/>
                  </a:lnTo>
                  <a:cubicBezTo>
                    <a:pt x="15602" y="7347"/>
                    <a:pt x="15270" y="6798"/>
                    <a:pt x="14939" y="6249"/>
                  </a:cubicBezTo>
                  <a:cubicBezTo>
                    <a:pt x="14774" y="5975"/>
                    <a:pt x="14609" y="5700"/>
                    <a:pt x="14474" y="5506"/>
                  </a:cubicBezTo>
                  <a:cubicBezTo>
                    <a:pt x="14343" y="5308"/>
                    <a:pt x="14256" y="5176"/>
                    <a:pt x="14256" y="5176"/>
                  </a:cubicBezTo>
                  <a:close/>
                  <a:moveTo>
                    <a:pt x="13351" y="9706"/>
                  </a:moveTo>
                  <a:cubicBezTo>
                    <a:pt x="13351" y="9706"/>
                    <a:pt x="13041" y="9193"/>
                    <a:pt x="12731" y="8680"/>
                  </a:cubicBezTo>
                  <a:cubicBezTo>
                    <a:pt x="12428" y="8160"/>
                    <a:pt x="12092" y="7677"/>
                    <a:pt x="12092" y="7677"/>
                  </a:cubicBezTo>
                  <a:lnTo>
                    <a:pt x="10685" y="9299"/>
                  </a:lnTo>
                  <a:cubicBezTo>
                    <a:pt x="10685" y="9299"/>
                    <a:pt x="11005" y="9761"/>
                    <a:pt x="11294" y="10258"/>
                  </a:cubicBezTo>
                  <a:cubicBezTo>
                    <a:pt x="11590" y="10747"/>
                    <a:pt x="11886" y="11236"/>
                    <a:pt x="11886" y="11236"/>
                  </a:cubicBezTo>
                  <a:cubicBezTo>
                    <a:pt x="11886" y="11236"/>
                    <a:pt x="13351" y="9706"/>
                    <a:pt x="13351" y="9706"/>
                  </a:cubicBezTo>
                  <a:close/>
                  <a:moveTo>
                    <a:pt x="11098" y="12060"/>
                  </a:moveTo>
                  <a:cubicBezTo>
                    <a:pt x="11098" y="12060"/>
                    <a:pt x="10809" y="11583"/>
                    <a:pt x="10520" y="11107"/>
                  </a:cubicBezTo>
                  <a:cubicBezTo>
                    <a:pt x="10238" y="10622"/>
                    <a:pt x="9927" y="10172"/>
                    <a:pt x="9927" y="10172"/>
                  </a:cubicBezTo>
                  <a:lnTo>
                    <a:pt x="8517" y="11792"/>
                  </a:lnTo>
                  <a:cubicBezTo>
                    <a:pt x="8517" y="11792"/>
                    <a:pt x="8814" y="12220"/>
                    <a:pt x="9081" y="12681"/>
                  </a:cubicBezTo>
                  <a:cubicBezTo>
                    <a:pt x="9356" y="13134"/>
                    <a:pt x="9631" y="13587"/>
                    <a:pt x="9631" y="13587"/>
                  </a:cubicBezTo>
                  <a:cubicBezTo>
                    <a:pt x="9631" y="13587"/>
                    <a:pt x="11098" y="12060"/>
                    <a:pt x="11098" y="12060"/>
                  </a:cubicBezTo>
                  <a:close/>
                  <a:moveTo>
                    <a:pt x="8841" y="14409"/>
                  </a:moveTo>
                  <a:cubicBezTo>
                    <a:pt x="8841" y="14409"/>
                    <a:pt x="8574" y="13969"/>
                    <a:pt x="8306" y="13528"/>
                  </a:cubicBezTo>
                  <a:cubicBezTo>
                    <a:pt x="8046" y="13079"/>
                    <a:pt x="7757" y="12663"/>
                    <a:pt x="7757" y="12663"/>
                  </a:cubicBezTo>
                  <a:lnTo>
                    <a:pt x="6346" y="14280"/>
                  </a:lnTo>
                  <a:cubicBezTo>
                    <a:pt x="6345" y="14280"/>
                    <a:pt x="6619" y="14675"/>
                    <a:pt x="6865" y="15100"/>
                  </a:cubicBezTo>
                  <a:cubicBezTo>
                    <a:pt x="7119" y="15517"/>
                    <a:pt x="7373" y="15934"/>
                    <a:pt x="7373" y="15934"/>
                  </a:cubicBezTo>
                  <a:cubicBezTo>
                    <a:pt x="7373" y="15934"/>
                    <a:pt x="8841" y="14409"/>
                    <a:pt x="8841" y="14409"/>
                  </a:cubicBezTo>
                  <a:close/>
                  <a:moveTo>
                    <a:pt x="6581" y="16753"/>
                  </a:moveTo>
                  <a:cubicBezTo>
                    <a:pt x="6581" y="16753"/>
                    <a:pt x="6335" y="16349"/>
                    <a:pt x="6089" y="15944"/>
                  </a:cubicBezTo>
                  <a:cubicBezTo>
                    <a:pt x="5850" y="15532"/>
                    <a:pt x="5585" y="15149"/>
                    <a:pt x="5585" y="15149"/>
                  </a:cubicBezTo>
                  <a:lnTo>
                    <a:pt x="4172" y="16763"/>
                  </a:lnTo>
                  <a:cubicBezTo>
                    <a:pt x="4172" y="16763"/>
                    <a:pt x="4233" y="16854"/>
                    <a:pt x="4326" y="16991"/>
                  </a:cubicBezTo>
                  <a:cubicBezTo>
                    <a:pt x="4419" y="17128"/>
                    <a:pt x="4529" y="17324"/>
                    <a:pt x="4646" y="17513"/>
                  </a:cubicBezTo>
                  <a:cubicBezTo>
                    <a:pt x="4879" y="17894"/>
                    <a:pt x="5112" y="18275"/>
                    <a:pt x="5112" y="18275"/>
                  </a:cubicBezTo>
                  <a:cubicBezTo>
                    <a:pt x="5112" y="18275"/>
                    <a:pt x="6581" y="16753"/>
                    <a:pt x="6581" y="16753"/>
                  </a:cubicBezTo>
                  <a:close/>
                  <a:moveTo>
                    <a:pt x="0" y="16512"/>
                  </a:moveTo>
                  <a:cubicBezTo>
                    <a:pt x="0" y="16512"/>
                    <a:pt x="2934" y="12393"/>
                    <a:pt x="5868" y="8274"/>
                  </a:cubicBezTo>
                  <a:cubicBezTo>
                    <a:pt x="8787" y="4137"/>
                    <a:pt x="11706" y="0"/>
                    <a:pt x="11706" y="0"/>
                  </a:cubicBezTo>
                  <a:cubicBezTo>
                    <a:pt x="11706" y="0"/>
                    <a:pt x="11859" y="31"/>
                    <a:pt x="12127" y="86"/>
                  </a:cubicBezTo>
                  <a:cubicBezTo>
                    <a:pt x="12394" y="146"/>
                    <a:pt x="12788" y="217"/>
                    <a:pt x="13240" y="346"/>
                  </a:cubicBezTo>
                  <a:cubicBezTo>
                    <a:pt x="14147" y="596"/>
                    <a:pt x="15405" y="932"/>
                    <a:pt x="16631" y="1411"/>
                  </a:cubicBezTo>
                  <a:cubicBezTo>
                    <a:pt x="17246" y="1646"/>
                    <a:pt x="17885" y="1874"/>
                    <a:pt x="18458" y="2136"/>
                  </a:cubicBezTo>
                  <a:cubicBezTo>
                    <a:pt x="19035" y="2394"/>
                    <a:pt x="19579" y="2647"/>
                    <a:pt x="20048" y="2871"/>
                  </a:cubicBezTo>
                  <a:cubicBezTo>
                    <a:pt x="20520" y="3093"/>
                    <a:pt x="20910" y="3292"/>
                    <a:pt x="21176" y="3442"/>
                  </a:cubicBezTo>
                  <a:cubicBezTo>
                    <a:pt x="21446" y="3589"/>
                    <a:pt x="21600" y="3673"/>
                    <a:pt x="21600" y="3673"/>
                  </a:cubicBezTo>
                  <a:cubicBezTo>
                    <a:pt x="21600" y="3673"/>
                    <a:pt x="17033" y="8174"/>
                    <a:pt x="12465" y="12675"/>
                  </a:cubicBezTo>
                  <a:cubicBezTo>
                    <a:pt x="7876" y="17138"/>
                    <a:pt x="3287" y="21600"/>
                    <a:pt x="3287" y="21600"/>
                  </a:cubicBezTo>
                  <a:cubicBezTo>
                    <a:pt x="3287" y="21600"/>
                    <a:pt x="3236" y="21503"/>
                    <a:pt x="3159" y="21357"/>
                  </a:cubicBezTo>
                  <a:cubicBezTo>
                    <a:pt x="3079" y="21214"/>
                    <a:pt x="2984" y="21012"/>
                    <a:pt x="2872" y="20827"/>
                  </a:cubicBezTo>
                  <a:cubicBezTo>
                    <a:pt x="2651" y="20454"/>
                    <a:pt x="2429" y="20081"/>
                    <a:pt x="2429" y="20081"/>
                  </a:cubicBezTo>
                  <a:lnTo>
                    <a:pt x="3711" y="18702"/>
                  </a:lnTo>
                  <a:cubicBezTo>
                    <a:pt x="3711" y="18702"/>
                    <a:pt x="3371" y="18117"/>
                    <a:pt x="2990" y="17579"/>
                  </a:cubicBezTo>
                  <a:cubicBezTo>
                    <a:pt x="2805" y="17304"/>
                    <a:pt x="2621" y="17028"/>
                    <a:pt x="2483" y="16821"/>
                  </a:cubicBezTo>
                  <a:cubicBezTo>
                    <a:pt x="2342" y="16618"/>
                    <a:pt x="2241" y="16490"/>
                    <a:pt x="2241" y="16490"/>
                  </a:cubicBezTo>
                  <a:lnTo>
                    <a:pt x="1068" y="17960"/>
                  </a:lnTo>
                  <a:cubicBezTo>
                    <a:pt x="1068" y="17960"/>
                    <a:pt x="805" y="17593"/>
                    <a:pt x="542" y="17226"/>
                  </a:cubicBezTo>
                  <a:cubicBezTo>
                    <a:pt x="412" y="17039"/>
                    <a:pt x="281" y="16856"/>
                    <a:pt x="173" y="16730"/>
                  </a:cubicBezTo>
                  <a:cubicBezTo>
                    <a:pt x="69" y="16599"/>
                    <a:pt x="0" y="16512"/>
                    <a:pt x="0" y="16512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5" name="Shape 10841">
              <a:extLst>
                <a:ext uri="{FF2B5EF4-FFF2-40B4-BE49-F238E27FC236}">
                  <a16:creationId xmlns:a16="http://schemas.microsoft.com/office/drawing/2014/main" xmlns="" id="{F432805C-6C3A-4C82-85F0-CD01D85BEC2D}"/>
                </a:ext>
              </a:extLst>
            </p:cNvPr>
            <p:cNvSpPr/>
            <p:nvPr/>
          </p:nvSpPr>
          <p:spPr>
            <a:xfrm>
              <a:off x="6707280" y="3220722"/>
              <a:ext cx="1179125" cy="742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40" y="13463"/>
                  </a:moveTo>
                  <a:lnTo>
                    <a:pt x="3638" y="15621"/>
                  </a:lnTo>
                  <a:lnTo>
                    <a:pt x="5437" y="14604"/>
                  </a:lnTo>
                  <a:lnTo>
                    <a:pt x="4918" y="12364"/>
                  </a:lnTo>
                  <a:cubicBezTo>
                    <a:pt x="4918" y="12364"/>
                    <a:pt x="3140" y="13463"/>
                    <a:pt x="3140" y="13463"/>
                  </a:cubicBezTo>
                  <a:close/>
                  <a:moveTo>
                    <a:pt x="5876" y="11775"/>
                  </a:moveTo>
                  <a:lnTo>
                    <a:pt x="6405" y="14058"/>
                  </a:lnTo>
                  <a:lnTo>
                    <a:pt x="8205" y="13045"/>
                  </a:lnTo>
                  <a:lnTo>
                    <a:pt x="7656" y="10681"/>
                  </a:lnTo>
                  <a:cubicBezTo>
                    <a:pt x="7656" y="10681"/>
                    <a:pt x="5876" y="11775"/>
                    <a:pt x="5876" y="11775"/>
                  </a:cubicBezTo>
                  <a:close/>
                  <a:moveTo>
                    <a:pt x="8615" y="10093"/>
                  </a:moveTo>
                  <a:lnTo>
                    <a:pt x="9175" y="12500"/>
                  </a:lnTo>
                  <a:lnTo>
                    <a:pt x="10976" y="11492"/>
                  </a:lnTo>
                  <a:lnTo>
                    <a:pt x="10395" y="9003"/>
                  </a:lnTo>
                  <a:cubicBezTo>
                    <a:pt x="10395" y="9003"/>
                    <a:pt x="8615" y="10093"/>
                    <a:pt x="8615" y="10093"/>
                  </a:cubicBezTo>
                  <a:close/>
                  <a:moveTo>
                    <a:pt x="11355" y="8417"/>
                  </a:moveTo>
                  <a:lnTo>
                    <a:pt x="11946" y="10949"/>
                  </a:lnTo>
                  <a:lnTo>
                    <a:pt x="13748" y="9946"/>
                  </a:lnTo>
                  <a:lnTo>
                    <a:pt x="13137" y="7331"/>
                  </a:lnTo>
                  <a:cubicBezTo>
                    <a:pt x="13137" y="7331"/>
                    <a:pt x="11355" y="8417"/>
                    <a:pt x="11355" y="8417"/>
                  </a:cubicBezTo>
                  <a:close/>
                  <a:moveTo>
                    <a:pt x="14097" y="6747"/>
                  </a:moveTo>
                  <a:lnTo>
                    <a:pt x="14718" y="9406"/>
                  </a:lnTo>
                  <a:lnTo>
                    <a:pt x="16521" y="8407"/>
                  </a:lnTo>
                  <a:lnTo>
                    <a:pt x="15880" y="5667"/>
                  </a:lnTo>
                  <a:cubicBezTo>
                    <a:pt x="15880" y="5667"/>
                    <a:pt x="14097" y="6747"/>
                    <a:pt x="14097" y="6747"/>
                  </a:cubicBezTo>
                  <a:close/>
                  <a:moveTo>
                    <a:pt x="3890" y="16869"/>
                  </a:moveTo>
                  <a:lnTo>
                    <a:pt x="4320" y="19060"/>
                  </a:lnTo>
                  <a:lnTo>
                    <a:pt x="6145" y="18174"/>
                  </a:lnTo>
                  <a:lnTo>
                    <a:pt x="5698" y="15900"/>
                  </a:lnTo>
                  <a:cubicBezTo>
                    <a:pt x="5698" y="15900"/>
                    <a:pt x="3890" y="16869"/>
                    <a:pt x="3890" y="16869"/>
                  </a:cubicBezTo>
                  <a:close/>
                  <a:moveTo>
                    <a:pt x="6672" y="15379"/>
                  </a:moveTo>
                  <a:lnTo>
                    <a:pt x="7129" y="17698"/>
                  </a:lnTo>
                  <a:lnTo>
                    <a:pt x="8955" y="16817"/>
                  </a:lnTo>
                  <a:lnTo>
                    <a:pt x="8482" y="14415"/>
                  </a:lnTo>
                  <a:cubicBezTo>
                    <a:pt x="8482" y="14415"/>
                    <a:pt x="6672" y="15379"/>
                    <a:pt x="6672" y="15379"/>
                  </a:cubicBezTo>
                  <a:close/>
                  <a:moveTo>
                    <a:pt x="9456" y="13898"/>
                  </a:moveTo>
                  <a:lnTo>
                    <a:pt x="9939" y="16343"/>
                  </a:lnTo>
                  <a:lnTo>
                    <a:pt x="11767" y="15465"/>
                  </a:lnTo>
                  <a:lnTo>
                    <a:pt x="11266" y="12936"/>
                  </a:lnTo>
                  <a:cubicBezTo>
                    <a:pt x="11266" y="12936"/>
                    <a:pt x="9456" y="13898"/>
                    <a:pt x="9456" y="13898"/>
                  </a:cubicBezTo>
                  <a:close/>
                  <a:moveTo>
                    <a:pt x="12241" y="12420"/>
                  </a:moveTo>
                  <a:lnTo>
                    <a:pt x="12752" y="14994"/>
                  </a:lnTo>
                  <a:lnTo>
                    <a:pt x="14580" y="14121"/>
                  </a:lnTo>
                  <a:lnTo>
                    <a:pt x="14053" y="11464"/>
                  </a:lnTo>
                  <a:cubicBezTo>
                    <a:pt x="14053" y="11464"/>
                    <a:pt x="12241" y="12420"/>
                    <a:pt x="12241" y="12420"/>
                  </a:cubicBezTo>
                  <a:close/>
                  <a:moveTo>
                    <a:pt x="15028" y="10950"/>
                  </a:moveTo>
                  <a:lnTo>
                    <a:pt x="15565" y="13653"/>
                  </a:lnTo>
                  <a:lnTo>
                    <a:pt x="17395" y="12784"/>
                  </a:lnTo>
                  <a:lnTo>
                    <a:pt x="16841" y="9998"/>
                  </a:lnTo>
                  <a:cubicBezTo>
                    <a:pt x="16841" y="9998"/>
                    <a:pt x="15028" y="10950"/>
                    <a:pt x="15028" y="10950"/>
                  </a:cubicBezTo>
                  <a:close/>
                  <a:moveTo>
                    <a:pt x="0" y="13918"/>
                  </a:moveTo>
                  <a:cubicBezTo>
                    <a:pt x="0" y="13918"/>
                    <a:pt x="5396" y="10412"/>
                    <a:pt x="10790" y="6906"/>
                  </a:cubicBezTo>
                  <a:cubicBezTo>
                    <a:pt x="16195" y="3453"/>
                    <a:pt x="21600" y="0"/>
                    <a:pt x="21600" y="0"/>
                  </a:cubicBezTo>
                  <a:cubicBezTo>
                    <a:pt x="21600" y="0"/>
                    <a:pt x="21434" y="917"/>
                    <a:pt x="21185" y="2293"/>
                  </a:cubicBezTo>
                  <a:cubicBezTo>
                    <a:pt x="20922" y="3662"/>
                    <a:pt x="20609" y="5430"/>
                    <a:pt x="20206" y="7191"/>
                  </a:cubicBezTo>
                  <a:cubicBezTo>
                    <a:pt x="19808" y="8953"/>
                    <a:pt x="19397" y="10663"/>
                    <a:pt x="19086" y="11920"/>
                  </a:cubicBezTo>
                  <a:cubicBezTo>
                    <a:pt x="18935" y="12547"/>
                    <a:pt x="18783" y="13075"/>
                    <a:pt x="18683" y="13440"/>
                  </a:cubicBezTo>
                  <a:cubicBezTo>
                    <a:pt x="18581" y="13805"/>
                    <a:pt x="18523" y="14013"/>
                    <a:pt x="18523" y="14013"/>
                  </a:cubicBezTo>
                  <a:cubicBezTo>
                    <a:pt x="18523" y="14013"/>
                    <a:pt x="14328" y="15895"/>
                    <a:pt x="10133" y="17777"/>
                  </a:cubicBezTo>
                  <a:cubicBezTo>
                    <a:pt x="5944" y="19689"/>
                    <a:pt x="1754" y="21600"/>
                    <a:pt x="1754" y="21600"/>
                  </a:cubicBezTo>
                  <a:cubicBezTo>
                    <a:pt x="1754" y="21600"/>
                    <a:pt x="1658" y="21002"/>
                    <a:pt x="1521" y="20423"/>
                  </a:cubicBezTo>
                  <a:cubicBezTo>
                    <a:pt x="1396" y="19839"/>
                    <a:pt x="1271" y="19256"/>
                    <a:pt x="1271" y="19256"/>
                  </a:cubicBezTo>
                  <a:lnTo>
                    <a:pt x="2815" y="18457"/>
                  </a:lnTo>
                  <a:cubicBezTo>
                    <a:pt x="2815" y="18457"/>
                    <a:pt x="2655" y="17617"/>
                    <a:pt x="2493" y="16777"/>
                  </a:cubicBezTo>
                  <a:cubicBezTo>
                    <a:pt x="2303" y="15952"/>
                    <a:pt x="2114" y="15128"/>
                    <a:pt x="2114" y="15128"/>
                  </a:cubicBezTo>
                  <a:lnTo>
                    <a:pt x="538" y="16069"/>
                  </a:lnTo>
                  <a:cubicBezTo>
                    <a:pt x="538" y="16069"/>
                    <a:pt x="406" y="15530"/>
                    <a:pt x="272" y="14991"/>
                  </a:cubicBezTo>
                  <a:cubicBezTo>
                    <a:pt x="207" y="14722"/>
                    <a:pt x="141" y="14451"/>
                    <a:pt x="92" y="14249"/>
                  </a:cubicBezTo>
                  <a:cubicBezTo>
                    <a:pt x="43" y="14047"/>
                    <a:pt x="0" y="13918"/>
                    <a:pt x="0" y="13918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6" name="Shape 10842">
              <a:extLst>
                <a:ext uri="{FF2B5EF4-FFF2-40B4-BE49-F238E27FC236}">
                  <a16:creationId xmlns:a16="http://schemas.microsoft.com/office/drawing/2014/main" xmlns="" id="{AC286B13-9CDF-4155-A6EE-4D48CFA31885}"/>
                </a:ext>
              </a:extLst>
            </p:cNvPr>
            <p:cNvSpPr/>
            <p:nvPr/>
          </p:nvSpPr>
          <p:spPr>
            <a:xfrm>
              <a:off x="5613257" y="1380309"/>
              <a:ext cx="1102921" cy="1418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520" y="14822"/>
                  </a:moveTo>
                  <a:cubicBezTo>
                    <a:pt x="2520" y="14822"/>
                    <a:pt x="2605" y="14858"/>
                    <a:pt x="2723" y="14924"/>
                  </a:cubicBezTo>
                  <a:cubicBezTo>
                    <a:pt x="2843" y="14988"/>
                    <a:pt x="3003" y="15073"/>
                    <a:pt x="3163" y="15159"/>
                  </a:cubicBezTo>
                  <a:cubicBezTo>
                    <a:pt x="3484" y="15328"/>
                    <a:pt x="3804" y="15498"/>
                    <a:pt x="3804" y="15498"/>
                  </a:cubicBezTo>
                  <a:lnTo>
                    <a:pt x="4932" y="14176"/>
                  </a:lnTo>
                  <a:cubicBezTo>
                    <a:pt x="4932" y="14176"/>
                    <a:pt x="4599" y="14000"/>
                    <a:pt x="4266" y="13824"/>
                  </a:cubicBezTo>
                  <a:cubicBezTo>
                    <a:pt x="4100" y="13736"/>
                    <a:pt x="3934" y="13648"/>
                    <a:pt x="3810" y="13581"/>
                  </a:cubicBezTo>
                  <a:cubicBezTo>
                    <a:pt x="3686" y="13513"/>
                    <a:pt x="3599" y="13475"/>
                    <a:pt x="3599" y="13475"/>
                  </a:cubicBezTo>
                  <a:cubicBezTo>
                    <a:pt x="3599" y="13475"/>
                    <a:pt x="2520" y="14822"/>
                    <a:pt x="2520" y="14822"/>
                  </a:cubicBezTo>
                  <a:close/>
                  <a:moveTo>
                    <a:pt x="4180" y="12749"/>
                  </a:moveTo>
                  <a:cubicBezTo>
                    <a:pt x="4180" y="12749"/>
                    <a:pt x="4286" y="12796"/>
                    <a:pt x="4461" y="12888"/>
                  </a:cubicBezTo>
                  <a:cubicBezTo>
                    <a:pt x="4637" y="12978"/>
                    <a:pt x="4890" y="13106"/>
                    <a:pt x="5194" y="13260"/>
                  </a:cubicBezTo>
                  <a:cubicBezTo>
                    <a:pt x="5799" y="13569"/>
                    <a:pt x="6624" y="13959"/>
                    <a:pt x="7395" y="14415"/>
                  </a:cubicBezTo>
                  <a:cubicBezTo>
                    <a:pt x="8179" y="14853"/>
                    <a:pt x="8972" y="15283"/>
                    <a:pt x="9525" y="15648"/>
                  </a:cubicBezTo>
                  <a:cubicBezTo>
                    <a:pt x="10094" y="15998"/>
                    <a:pt x="10472" y="16232"/>
                    <a:pt x="10472" y="16232"/>
                  </a:cubicBezTo>
                  <a:lnTo>
                    <a:pt x="11775" y="15011"/>
                  </a:lnTo>
                  <a:cubicBezTo>
                    <a:pt x="11775" y="15011"/>
                    <a:pt x="11383" y="14769"/>
                    <a:pt x="10795" y="14407"/>
                  </a:cubicBezTo>
                  <a:cubicBezTo>
                    <a:pt x="10222" y="14029"/>
                    <a:pt x="9404" y="13582"/>
                    <a:pt x="8590" y="13129"/>
                  </a:cubicBezTo>
                  <a:cubicBezTo>
                    <a:pt x="7791" y="12658"/>
                    <a:pt x="6940" y="12252"/>
                    <a:pt x="6311" y="11933"/>
                  </a:cubicBezTo>
                  <a:cubicBezTo>
                    <a:pt x="5996" y="11773"/>
                    <a:pt x="5735" y="11640"/>
                    <a:pt x="5551" y="11548"/>
                  </a:cubicBezTo>
                  <a:cubicBezTo>
                    <a:pt x="5369" y="11453"/>
                    <a:pt x="5262" y="11403"/>
                    <a:pt x="5262" y="11403"/>
                  </a:cubicBezTo>
                  <a:cubicBezTo>
                    <a:pt x="5262" y="11403"/>
                    <a:pt x="4180" y="12749"/>
                    <a:pt x="4180" y="12749"/>
                  </a:cubicBezTo>
                  <a:close/>
                  <a:moveTo>
                    <a:pt x="5845" y="10679"/>
                  </a:moveTo>
                  <a:cubicBezTo>
                    <a:pt x="5845" y="10679"/>
                    <a:pt x="6272" y="10895"/>
                    <a:pt x="6914" y="11218"/>
                  </a:cubicBezTo>
                  <a:cubicBezTo>
                    <a:pt x="7554" y="11542"/>
                    <a:pt x="8420" y="11959"/>
                    <a:pt x="9235" y="12437"/>
                  </a:cubicBezTo>
                  <a:cubicBezTo>
                    <a:pt x="10064" y="12897"/>
                    <a:pt x="10896" y="13354"/>
                    <a:pt x="11481" y="13738"/>
                  </a:cubicBezTo>
                  <a:cubicBezTo>
                    <a:pt x="12080" y="14107"/>
                    <a:pt x="12479" y="14353"/>
                    <a:pt x="12479" y="14353"/>
                  </a:cubicBezTo>
                  <a:lnTo>
                    <a:pt x="13786" y="13134"/>
                  </a:lnTo>
                  <a:cubicBezTo>
                    <a:pt x="13786" y="13134"/>
                    <a:pt x="13373" y="12879"/>
                    <a:pt x="12754" y="12498"/>
                  </a:cubicBezTo>
                  <a:cubicBezTo>
                    <a:pt x="12441" y="12311"/>
                    <a:pt x="12093" y="12074"/>
                    <a:pt x="11690" y="11853"/>
                  </a:cubicBezTo>
                  <a:cubicBezTo>
                    <a:pt x="11288" y="11629"/>
                    <a:pt x="10860" y="11391"/>
                    <a:pt x="10433" y="11152"/>
                  </a:cubicBezTo>
                  <a:cubicBezTo>
                    <a:pt x="9591" y="10659"/>
                    <a:pt x="8696" y="10226"/>
                    <a:pt x="8033" y="9892"/>
                  </a:cubicBezTo>
                  <a:cubicBezTo>
                    <a:pt x="7371" y="9557"/>
                    <a:pt x="6929" y="9334"/>
                    <a:pt x="6929" y="9334"/>
                  </a:cubicBezTo>
                  <a:cubicBezTo>
                    <a:pt x="6929" y="9334"/>
                    <a:pt x="5845" y="10679"/>
                    <a:pt x="5845" y="10679"/>
                  </a:cubicBezTo>
                  <a:close/>
                  <a:moveTo>
                    <a:pt x="7514" y="8610"/>
                  </a:moveTo>
                  <a:cubicBezTo>
                    <a:pt x="7514" y="8610"/>
                    <a:pt x="7964" y="8837"/>
                    <a:pt x="8639" y="9178"/>
                  </a:cubicBezTo>
                  <a:cubicBezTo>
                    <a:pt x="9313" y="9517"/>
                    <a:pt x="10221" y="9959"/>
                    <a:pt x="11078" y="10461"/>
                  </a:cubicBezTo>
                  <a:cubicBezTo>
                    <a:pt x="11513" y="10704"/>
                    <a:pt x="11949" y="10946"/>
                    <a:pt x="12358" y="11174"/>
                  </a:cubicBezTo>
                  <a:cubicBezTo>
                    <a:pt x="12767" y="11401"/>
                    <a:pt x="13121" y="11640"/>
                    <a:pt x="13440" y="11831"/>
                  </a:cubicBezTo>
                  <a:cubicBezTo>
                    <a:pt x="14070" y="12219"/>
                    <a:pt x="14490" y="12478"/>
                    <a:pt x="14490" y="12478"/>
                  </a:cubicBezTo>
                  <a:lnTo>
                    <a:pt x="15798" y="11260"/>
                  </a:lnTo>
                  <a:cubicBezTo>
                    <a:pt x="15798" y="11260"/>
                    <a:pt x="15365" y="10993"/>
                    <a:pt x="14715" y="10592"/>
                  </a:cubicBezTo>
                  <a:cubicBezTo>
                    <a:pt x="14388" y="10395"/>
                    <a:pt x="14018" y="10150"/>
                    <a:pt x="13599" y="9914"/>
                  </a:cubicBezTo>
                  <a:cubicBezTo>
                    <a:pt x="13177" y="9679"/>
                    <a:pt x="12728" y="9428"/>
                    <a:pt x="12279" y="9178"/>
                  </a:cubicBezTo>
                  <a:cubicBezTo>
                    <a:pt x="11394" y="8661"/>
                    <a:pt x="10458" y="8202"/>
                    <a:pt x="9760" y="7853"/>
                  </a:cubicBezTo>
                  <a:cubicBezTo>
                    <a:pt x="9065" y="7501"/>
                    <a:pt x="8601" y="7267"/>
                    <a:pt x="8601" y="7267"/>
                  </a:cubicBezTo>
                  <a:cubicBezTo>
                    <a:pt x="8601" y="7267"/>
                    <a:pt x="7514" y="8610"/>
                    <a:pt x="7514" y="8610"/>
                  </a:cubicBezTo>
                  <a:close/>
                  <a:moveTo>
                    <a:pt x="9186" y="6544"/>
                  </a:moveTo>
                  <a:cubicBezTo>
                    <a:pt x="9186" y="6544"/>
                    <a:pt x="9658" y="6783"/>
                    <a:pt x="10365" y="7139"/>
                  </a:cubicBezTo>
                  <a:cubicBezTo>
                    <a:pt x="11075" y="7494"/>
                    <a:pt x="12026" y="7962"/>
                    <a:pt x="12926" y="8488"/>
                  </a:cubicBezTo>
                  <a:cubicBezTo>
                    <a:pt x="13382" y="8742"/>
                    <a:pt x="13840" y="8997"/>
                    <a:pt x="14267" y="9236"/>
                  </a:cubicBezTo>
                  <a:cubicBezTo>
                    <a:pt x="14694" y="9477"/>
                    <a:pt x="15069" y="9725"/>
                    <a:pt x="15403" y="9926"/>
                  </a:cubicBezTo>
                  <a:cubicBezTo>
                    <a:pt x="16064" y="10333"/>
                    <a:pt x="16504" y="10605"/>
                    <a:pt x="16504" y="10605"/>
                  </a:cubicBezTo>
                  <a:lnTo>
                    <a:pt x="17816" y="9387"/>
                  </a:lnTo>
                  <a:cubicBezTo>
                    <a:pt x="17816" y="9387"/>
                    <a:pt x="17362" y="9108"/>
                    <a:pt x="16680" y="8688"/>
                  </a:cubicBezTo>
                  <a:cubicBezTo>
                    <a:pt x="16338" y="8481"/>
                    <a:pt x="15949" y="8227"/>
                    <a:pt x="15512" y="7977"/>
                  </a:cubicBezTo>
                  <a:cubicBezTo>
                    <a:pt x="15070" y="7731"/>
                    <a:pt x="14600" y="7468"/>
                    <a:pt x="14129" y="7205"/>
                  </a:cubicBezTo>
                  <a:cubicBezTo>
                    <a:pt x="13654" y="6947"/>
                    <a:pt x="13195" y="6670"/>
                    <a:pt x="12738" y="6443"/>
                  </a:cubicBezTo>
                  <a:cubicBezTo>
                    <a:pt x="12281" y="6213"/>
                    <a:pt x="11856" y="5999"/>
                    <a:pt x="11491" y="5816"/>
                  </a:cubicBezTo>
                  <a:cubicBezTo>
                    <a:pt x="10761" y="5448"/>
                    <a:pt x="10274" y="5203"/>
                    <a:pt x="10274" y="5203"/>
                  </a:cubicBezTo>
                  <a:cubicBezTo>
                    <a:pt x="10274" y="5203"/>
                    <a:pt x="9186" y="6544"/>
                    <a:pt x="9186" y="6544"/>
                  </a:cubicBezTo>
                  <a:close/>
                  <a:moveTo>
                    <a:pt x="9145" y="18557"/>
                  </a:moveTo>
                  <a:lnTo>
                    <a:pt x="10289" y="19372"/>
                  </a:lnTo>
                  <a:lnTo>
                    <a:pt x="11660" y="18196"/>
                  </a:lnTo>
                  <a:lnTo>
                    <a:pt x="10470" y="17353"/>
                  </a:lnTo>
                  <a:cubicBezTo>
                    <a:pt x="10470" y="17353"/>
                    <a:pt x="9145" y="18557"/>
                    <a:pt x="9145" y="18557"/>
                  </a:cubicBezTo>
                  <a:close/>
                  <a:moveTo>
                    <a:pt x="11186" y="16704"/>
                  </a:moveTo>
                  <a:lnTo>
                    <a:pt x="12399" y="17563"/>
                  </a:lnTo>
                  <a:lnTo>
                    <a:pt x="13772" y="16390"/>
                  </a:lnTo>
                  <a:lnTo>
                    <a:pt x="12515" y="15500"/>
                  </a:lnTo>
                  <a:cubicBezTo>
                    <a:pt x="12515" y="15500"/>
                    <a:pt x="11186" y="16704"/>
                    <a:pt x="11186" y="16704"/>
                  </a:cubicBezTo>
                  <a:close/>
                  <a:moveTo>
                    <a:pt x="13231" y="14853"/>
                  </a:moveTo>
                  <a:lnTo>
                    <a:pt x="14512" y="15758"/>
                  </a:lnTo>
                  <a:lnTo>
                    <a:pt x="15888" y="14585"/>
                  </a:lnTo>
                  <a:lnTo>
                    <a:pt x="14562" y="13651"/>
                  </a:lnTo>
                  <a:cubicBezTo>
                    <a:pt x="14562" y="13651"/>
                    <a:pt x="13231" y="14853"/>
                    <a:pt x="13231" y="14853"/>
                  </a:cubicBezTo>
                  <a:close/>
                  <a:moveTo>
                    <a:pt x="15280" y="13004"/>
                  </a:moveTo>
                  <a:lnTo>
                    <a:pt x="16630" y="13953"/>
                  </a:lnTo>
                  <a:lnTo>
                    <a:pt x="18007" y="12783"/>
                  </a:lnTo>
                  <a:lnTo>
                    <a:pt x="16615" y="11803"/>
                  </a:lnTo>
                  <a:cubicBezTo>
                    <a:pt x="16615" y="11803"/>
                    <a:pt x="15280" y="13004"/>
                    <a:pt x="15280" y="13004"/>
                  </a:cubicBezTo>
                  <a:close/>
                  <a:moveTo>
                    <a:pt x="17333" y="11157"/>
                  </a:moveTo>
                  <a:lnTo>
                    <a:pt x="18749" y="12153"/>
                  </a:lnTo>
                  <a:lnTo>
                    <a:pt x="20129" y="10984"/>
                  </a:lnTo>
                  <a:lnTo>
                    <a:pt x="18669" y="9958"/>
                  </a:lnTo>
                  <a:cubicBezTo>
                    <a:pt x="18669" y="9958"/>
                    <a:pt x="17333" y="11157"/>
                    <a:pt x="17333" y="11157"/>
                  </a:cubicBezTo>
                  <a:close/>
                  <a:moveTo>
                    <a:pt x="9729" y="16864"/>
                  </a:moveTo>
                  <a:lnTo>
                    <a:pt x="8488" y="16065"/>
                  </a:lnTo>
                  <a:lnTo>
                    <a:pt x="7233" y="17316"/>
                  </a:lnTo>
                  <a:lnTo>
                    <a:pt x="8428" y="18087"/>
                  </a:lnTo>
                  <a:cubicBezTo>
                    <a:pt x="8428" y="18087"/>
                    <a:pt x="9729" y="16864"/>
                    <a:pt x="9729" y="16864"/>
                  </a:cubicBezTo>
                  <a:close/>
                  <a:moveTo>
                    <a:pt x="7387" y="15477"/>
                  </a:moveTo>
                  <a:lnTo>
                    <a:pt x="6099" y="14724"/>
                  </a:lnTo>
                  <a:lnTo>
                    <a:pt x="4930" y="16024"/>
                  </a:lnTo>
                  <a:lnTo>
                    <a:pt x="6171" y="16752"/>
                  </a:lnTo>
                  <a:cubicBezTo>
                    <a:pt x="6171" y="16752"/>
                    <a:pt x="7387" y="15477"/>
                    <a:pt x="7387" y="15477"/>
                  </a:cubicBezTo>
                  <a:close/>
                  <a:moveTo>
                    <a:pt x="0" y="16596"/>
                  </a:moveTo>
                  <a:cubicBezTo>
                    <a:pt x="0" y="16596"/>
                    <a:pt x="3200" y="12440"/>
                    <a:pt x="6401" y="8284"/>
                  </a:cubicBezTo>
                  <a:cubicBezTo>
                    <a:pt x="9633" y="4142"/>
                    <a:pt x="12865" y="0"/>
                    <a:pt x="12865" y="0"/>
                  </a:cubicBezTo>
                  <a:cubicBezTo>
                    <a:pt x="12865" y="0"/>
                    <a:pt x="13034" y="164"/>
                    <a:pt x="13329" y="450"/>
                  </a:cubicBezTo>
                  <a:cubicBezTo>
                    <a:pt x="13629" y="727"/>
                    <a:pt x="14024" y="1161"/>
                    <a:pt x="14498" y="1667"/>
                  </a:cubicBezTo>
                  <a:cubicBezTo>
                    <a:pt x="14968" y="2178"/>
                    <a:pt x="15522" y="2754"/>
                    <a:pt x="16077" y="3395"/>
                  </a:cubicBezTo>
                  <a:cubicBezTo>
                    <a:pt x="16611" y="4040"/>
                    <a:pt x="17179" y="4728"/>
                    <a:pt x="17749" y="5417"/>
                  </a:cubicBezTo>
                  <a:cubicBezTo>
                    <a:pt x="18821" y="6824"/>
                    <a:pt x="19838" y="8197"/>
                    <a:pt x="20499" y="9279"/>
                  </a:cubicBezTo>
                  <a:cubicBezTo>
                    <a:pt x="20835" y="9808"/>
                    <a:pt x="21116" y="10249"/>
                    <a:pt x="21312" y="10557"/>
                  </a:cubicBezTo>
                  <a:cubicBezTo>
                    <a:pt x="21410" y="10709"/>
                    <a:pt x="21481" y="10832"/>
                    <a:pt x="21528" y="10918"/>
                  </a:cubicBezTo>
                  <a:cubicBezTo>
                    <a:pt x="21575" y="11003"/>
                    <a:pt x="21600" y="11048"/>
                    <a:pt x="21600" y="11048"/>
                  </a:cubicBezTo>
                  <a:cubicBezTo>
                    <a:pt x="21600" y="11048"/>
                    <a:pt x="18399" y="13681"/>
                    <a:pt x="15197" y="16313"/>
                  </a:cubicBezTo>
                  <a:cubicBezTo>
                    <a:pt x="12010" y="18956"/>
                    <a:pt x="8824" y="21600"/>
                    <a:pt x="8824" y="21600"/>
                  </a:cubicBezTo>
                  <a:lnTo>
                    <a:pt x="7559" y="20750"/>
                  </a:lnTo>
                  <a:lnTo>
                    <a:pt x="8703" y="19734"/>
                  </a:lnTo>
                  <a:cubicBezTo>
                    <a:pt x="8703" y="19734"/>
                    <a:pt x="8610" y="19669"/>
                    <a:pt x="8447" y="19557"/>
                  </a:cubicBezTo>
                  <a:cubicBezTo>
                    <a:pt x="8282" y="19445"/>
                    <a:pt x="8057" y="19277"/>
                    <a:pt x="7758" y="19102"/>
                  </a:cubicBezTo>
                  <a:cubicBezTo>
                    <a:pt x="7465" y="18921"/>
                    <a:pt x="7124" y="18710"/>
                    <a:pt x="6758" y="18484"/>
                  </a:cubicBezTo>
                  <a:cubicBezTo>
                    <a:pt x="6394" y="18256"/>
                    <a:pt x="6011" y="18007"/>
                    <a:pt x="5598" y="17790"/>
                  </a:cubicBezTo>
                  <a:cubicBezTo>
                    <a:pt x="4782" y="17344"/>
                    <a:pt x="3996" y="16864"/>
                    <a:pt x="3354" y="16566"/>
                  </a:cubicBezTo>
                  <a:cubicBezTo>
                    <a:pt x="2728" y="16248"/>
                    <a:pt x="2311" y="16036"/>
                    <a:pt x="2311" y="16036"/>
                  </a:cubicBezTo>
                  <a:lnTo>
                    <a:pt x="1343" y="17215"/>
                  </a:lnTo>
                  <a:cubicBezTo>
                    <a:pt x="1343" y="17215"/>
                    <a:pt x="1261" y="17173"/>
                    <a:pt x="1139" y="17111"/>
                  </a:cubicBezTo>
                  <a:cubicBezTo>
                    <a:pt x="1018" y="17046"/>
                    <a:pt x="850" y="16969"/>
                    <a:pt x="678" y="16897"/>
                  </a:cubicBezTo>
                  <a:cubicBezTo>
                    <a:pt x="339" y="16746"/>
                    <a:pt x="0" y="16596"/>
                    <a:pt x="0" y="16596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7" name="Shape 10843">
              <a:extLst>
                <a:ext uri="{FF2B5EF4-FFF2-40B4-BE49-F238E27FC236}">
                  <a16:creationId xmlns:a16="http://schemas.microsoft.com/office/drawing/2014/main" xmlns="" id="{7260A50A-C788-4C84-A3BB-9106579ABD4F}"/>
                </a:ext>
              </a:extLst>
            </p:cNvPr>
            <p:cNvSpPr/>
            <p:nvPr/>
          </p:nvSpPr>
          <p:spPr>
            <a:xfrm>
              <a:off x="6891321" y="4253397"/>
              <a:ext cx="646262" cy="465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42" y="18887"/>
                  </a:moveTo>
                  <a:cubicBezTo>
                    <a:pt x="15442" y="18887"/>
                    <a:pt x="15424" y="17913"/>
                    <a:pt x="15398" y="16450"/>
                  </a:cubicBezTo>
                  <a:cubicBezTo>
                    <a:pt x="15378" y="15720"/>
                    <a:pt x="15390" y="14863"/>
                    <a:pt x="15343" y="13952"/>
                  </a:cubicBezTo>
                  <a:cubicBezTo>
                    <a:pt x="15292" y="13043"/>
                    <a:pt x="15237" y="12072"/>
                    <a:pt x="15182" y="11102"/>
                  </a:cubicBezTo>
                  <a:cubicBezTo>
                    <a:pt x="15061" y="9162"/>
                    <a:pt x="15013" y="7212"/>
                    <a:pt x="14839" y="5770"/>
                  </a:cubicBezTo>
                  <a:cubicBezTo>
                    <a:pt x="14706" y="4325"/>
                    <a:pt x="14617" y="3360"/>
                    <a:pt x="14617" y="3360"/>
                  </a:cubicBezTo>
                  <a:lnTo>
                    <a:pt x="11968" y="3836"/>
                  </a:lnTo>
                  <a:cubicBezTo>
                    <a:pt x="11968" y="3836"/>
                    <a:pt x="12054" y="4776"/>
                    <a:pt x="12184" y="6183"/>
                  </a:cubicBezTo>
                  <a:cubicBezTo>
                    <a:pt x="12354" y="7584"/>
                    <a:pt x="12399" y="9486"/>
                    <a:pt x="12517" y="11374"/>
                  </a:cubicBezTo>
                  <a:cubicBezTo>
                    <a:pt x="12571" y="12319"/>
                    <a:pt x="12624" y="13265"/>
                    <a:pt x="12675" y="14151"/>
                  </a:cubicBezTo>
                  <a:cubicBezTo>
                    <a:pt x="12720" y="15037"/>
                    <a:pt x="12709" y="15871"/>
                    <a:pt x="12729" y="16583"/>
                  </a:cubicBezTo>
                  <a:cubicBezTo>
                    <a:pt x="12754" y="18007"/>
                    <a:pt x="12769" y="18957"/>
                    <a:pt x="12769" y="18957"/>
                  </a:cubicBezTo>
                  <a:cubicBezTo>
                    <a:pt x="12769" y="18957"/>
                    <a:pt x="15442" y="18887"/>
                    <a:pt x="15442" y="18887"/>
                  </a:cubicBezTo>
                  <a:close/>
                  <a:moveTo>
                    <a:pt x="10727" y="19011"/>
                  </a:moveTo>
                  <a:cubicBezTo>
                    <a:pt x="10727" y="19011"/>
                    <a:pt x="10711" y="18080"/>
                    <a:pt x="10686" y="16685"/>
                  </a:cubicBezTo>
                  <a:cubicBezTo>
                    <a:pt x="10667" y="15987"/>
                    <a:pt x="10678" y="15171"/>
                    <a:pt x="10633" y="14302"/>
                  </a:cubicBezTo>
                  <a:cubicBezTo>
                    <a:pt x="10584" y="13433"/>
                    <a:pt x="10531" y="12508"/>
                    <a:pt x="10478" y="11582"/>
                  </a:cubicBezTo>
                  <a:cubicBezTo>
                    <a:pt x="10362" y="9733"/>
                    <a:pt x="10320" y="7871"/>
                    <a:pt x="10154" y="6498"/>
                  </a:cubicBezTo>
                  <a:cubicBezTo>
                    <a:pt x="10025" y="5119"/>
                    <a:pt x="9940" y="4200"/>
                    <a:pt x="9940" y="4200"/>
                  </a:cubicBezTo>
                  <a:lnTo>
                    <a:pt x="7291" y="4675"/>
                  </a:lnTo>
                  <a:cubicBezTo>
                    <a:pt x="7291" y="4675"/>
                    <a:pt x="7373" y="5569"/>
                    <a:pt x="7499" y="6911"/>
                  </a:cubicBezTo>
                  <a:cubicBezTo>
                    <a:pt x="7663" y="8245"/>
                    <a:pt x="7700" y="10055"/>
                    <a:pt x="7814" y="11855"/>
                  </a:cubicBezTo>
                  <a:cubicBezTo>
                    <a:pt x="7865" y="12755"/>
                    <a:pt x="7918" y="13655"/>
                    <a:pt x="7966" y="14499"/>
                  </a:cubicBezTo>
                  <a:cubicBezTo>
                    <a:pt x="8011" y="15344"/>
                    <a:pt x="7997" y="16141"/>
                    <a:pt x="8015" y="16817"/>
                  </a:cubicBezTo>
                  <a:cubicBezTo>
                    <a:pt x="8040" y="18176"/>
                    <a:pt x="8056" y="19081"/>
                    <a:pt x="8056" y="19081"/>
                  </a:cubicBezTo>
                  <a:cubicBezTo>
                    <a:pt x="8056" y="19081"/>
                    <a:pt x="10727" y="19011"/>
                    <a:pt x="10727" y="19011"/>
                  </a:cubicBezTo>
                  <a:close/>
                  <a:moveTo>
                    <a:pt x="6012" y="19134"/>
                  </a:moveTo>
                  <a:cubicBezTo>
                    <a:pt x="6012" y="19134"/>
                    <a:pt x="5996" y="18248"/>
                    <a:pt x="5972" y="16920"/>
                  </a:cubicBezTo>
                  <a:cubicBezTo>
                    <a:pt x="5955" y="16256"/>
                    <a:pt x="5970" y="15479"/>
                    <a:pt x="5925" y="14650"/>
                  </a:cubicBezTo>
                  <a:cubicBezTo>
                    <a:pt x="5877" y="13824"/>
                    <a:pt x="5826" y="12944"/>
                    <a:pt x="5776" y="12062"/>
                  </a:cubicBezTo>
                  <a:cubicBezTo>
                    <a:pt x="5664" y="10303"/>
                    <a:pt x="5628" y="8531"/>
                    <a:pt x="5467" y="7225"/>
                  </a:cubicBezTo>
                  <a:cubicBezTo>
                    <a:pt x="5345" y="5914"/>
                    <a:pt x="5263" y="5039"/>
                    <a:pt x="5263" y="5039"/>
                  </a:cubicBezTo>
                  <a:lnTo>
                    <a:pt x="2613" y="5515"/>
                  </a:lnTo>
                  <a:cubicBezTo>
                    <a:pt x="2613" y="5515"/>
                    <a:pt x="2693" y="6363"/>
                    <a:pt x="2811" y="7637"/>
                  </a:cubicBezTo>
                  <a:cubicBezTo>
                    <a:pt x="2970" y="8904"/>
                    <a:pt x="3002" y="10626"/>
                    <a:pt x="3110" y="12336"/>
                  </a:cubicBezTo>
                  <a:cubicBezTo>
                    <a:pt x="3161" y="13190"/>
                    <a:pt x="3210" y="14047"/>
                    <a:pt x="3258" y="14848"/>
                  </a:cubicBezTo>
                  <a:cubicBezTo>
                    <a:pt x="3299" y="15651"/>
                    <a:pt x="3285" y="16407"/>
                    <a:pt x="3303" y="17053"/>
                  </a:cubicBezTo>
                  <a:cubicBezTo>
                    <a:pt x="3325" y="18343"/>
                    <a:pt x="3340" y="19205"/>
                    <a:pt x="3340" y="19205"/>
                  </a:cubicBezTo>
                  <a:cubicBezTo>
                    <a:pt x="3340" y="19205"/>
                    <a:pt x="6012" y="19134"/>
                    <a:pt x="6012" y="19134"/>
                  </a:cubicBezTo>
                  <a:close/>
                  <a:moveTo>
                    <a:pt x="18126" y="9520"/>
                  </a:moveTo>
                  <a:cubicBezTo>
                    <a:pt x="17513" y="9593"/>
                    <a:pt x="17045" y="10195"/>
                    <a:pt x="17083" y="10866"/>
                  </a:cubicBezTo>
                  <a:cubicBezTo>
                    <a:pt x="17119" y="11536"/>
                    <a:pt x="17647" y="12037"/>
                    <a:pt x="18260" y="11982"/>
                  </a:cubicBezTo>
                  <a:cubicBezTo>
                    <a:pt x="18874" y="11928"/>
                    <a:pt x="19341" y="11325"/>
                    <a:pt x="19303" y="10637"/>
                  </a:cubicBezTo>
                  <a:cubicBezTo>
                    <a:pt x="19266" y="9949"/>
                    <a:pt x="18737" y="9450"/>
                    <a:pt x="18126" y="9520"/>
                  </a:cubicBezTo>
                  <a:close/>
                  <a:moveTo>
                    <a:pt x="18799" y="21600"/>
                  </a:moveTo>
                  <a:lnTo>
                    <a:pt x="963" y="21600"/>
                  </a:lnTo>
                  <a:lnTo>
                    <a:pt x="910" y="19268"/>
                  </a:lnTo>
                  <a:lnTo>
                    <a:pt x="1297" y="19259"/>
                  </a:lnTo>
                  <a:cubicBezTo>
                    <a:pt x="1297" y="19259"/>
                    <a:pt x="1283" y="18417"/>
                    <a:pt x="1262" y="17154"/>
                  </a:cubicBezTo>
                  <a:cubicBezTo>
                    <a:pt x="1243" y="16525"/>
                    <a:pt x="1257" y="15785"/>
                    <a:pt x="1216" y="15000"/>
                  </a:cubicBezTo>
                  <a:cubicBezTo>
                    <a:pt x="1171" y="14217"/>
                    <a:pt x="1121" y="13381"/>
                    <a:pt x="1072" y="12543"/>
                  </a:cubicBezTo>
                  <a:cubicBezTo>
                    <a:pt x="965" y="10873"/>
                    <a:pt x="937" y="9190"/>
                    <a:pt x="781" y="7953"/>
                  </a:cubicBezTo>
                  <a:cubicBezTo>
                    <a:pt x="664" y="6708"/>
                    <a:pt x="586" y="5878"/>
                    <a:pt x="586" y="5878"/>
                  </a:cubicBezTo>
                  <a:lnTo>
                    <a:pt x="203" y="5948"/>
                  </a:lnTo>
                  <a:lnTo>
                    <a:pt x="0" y="3648"/>
                  </a:lnTo>
                  <a:lnTo>
                    <a:pt x="17641" y="0"/>
                  </a:lnTo>
                  <a:cubicBezTo>
                    <a:pt x="17641" y="0"/>
                    <a:pt x="18663" y="2521"/>
                    <a:pt x="19685" y="5042"/>
                  </a:cubicBezTo>
                  <a:cubicBezTo>
                    <a:pt x="20224" y="6316"/>
                    <a:pt x="20667" y="7625"/>
                    <a:pt x="21018" y="8612"/>
                  </a:cubicBezTo>
                  <a:cubicBezTo>
                    <a:pt x="21366" y="9603"/>
                    <a:pt x="21600" y="10265"/>
                    <a:pt x="21600" y="10265"/>
                  </a:cubicBezTo>
                  <a:cubicBezTo>
                    <a:pt x="21600" y="10265"/>
                    <a:pt x="21443" y="10988"/>
                    <a:pt x="21207" y="12073"/>
                  </a:cubicBezTo>
                  <a:cubicBezTo>
                    <a:pt x="21090" y="12612"/>
                    <a:pt x="20952" y="13240"/>
                    <a:pt x="20807" y="13911"/>
                  </a:cubicBezTo>
                  <a:cubicBezTo>
                    <a:pt x="20634" y="14581"/>
                    <a:pt x="20449" y="15293"/>
                    <a:pt x="20266" y="16007"/>
                  </a:cubicBezTo>
                  <a:cubicBezTo>
                    <a:pt x="19532" y="18804"/>
                    <a:pt x="18799" y="21600"/>
                    <a:pt x="18799" y="21600"/>
                  </a:cubicBezTo>
                  <a:close/>
                </a:path>
              </a:pathLst>
            </a:custGeom>
            <a:solidFill>
              <a:srgbClr val="E6E7EA"/>
            </a:solidFill>
            <a:ln w="6350" cap="flat">
              <a:solidFill>
                <a:srgbClr val="A6AAA9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8" name="Shape 10844">
              <a:extLst>
                <a:ext uri="{FF2B5EF4-FFF2-40B4-BE49-F238E27FC236}">
                  <a16:creationId xmlns:a16="http://schemas.microsoft.com/office/drawing/2014/main" xmlns="" id="{439A7F51-865C-4C2A-AD15-525DB554BC44}"/>
                </a:ext>
              </a:extLst>
            </p:cNvPr>
            <p:cNvSpPr/>
            <p:nvPr/>
          </p:nvSpPr>
          <p:spPr>
            <a:xfrm>
              <a:off x="6441443" y="5868870"/>
              <a:ext cx="1204727" cy="978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7" y="2002"/>
                  </a:moveTo>
                  <a:cubicBezTo>
                    <a:pt x="4727" y="2002"/>
                    <a:pt x="4575" y="2368"/>
                    <a:pt x="4347" y="2917"/>
                  </a:cubicBezTo>
                  <a:cubicBezTo>
                    <a:pt x="4096" y="3451"/>
                    <a:pt x="3762" y="4163"/>
                    <a:pt x="3429" y="4876"/>
                  </a:cubicBezTo>
                  <a:cubicBezTo>
                    <a:pt x="3108" y="5598"/>
                    <a:pt x="2712" y="6265"/>
                    <a:pt x="2452" y="6793"/>
                  </a:cubicBezTo>
                  <a:cubicBezTo>
                    <a:pt x="2183" y="7314"/>
                    <a:pt x="2005" y="7662"/>
                    <a:pt x="2005" y="7662"/>
                  </a:cubicBezTo>
                  <a:lnTo>
                    <a:pt x="3195" y="8649"/>
                  </a:lnTo>
                  <a:cubicBezTo>
                    <a:pt x="3195" y="8649"/>
                    <a:pt x="3379" y="8291"/>
                    <a:pt x="3656" y="7754"/>
                  </a:cubicBezTo>
                  <a:cubicBezTo>
                    <a:pt x="3923" y="7211"/>
                    <a:pt x="4329" y="6523"/>
                    <a:pt x="4661" y="5780"/>
                  </a:cubicBezTo>
                  <a:cubicBezTo>
                    <a:pt x="5005" y="5046"/>
                    <a:pt x="5348" y="4313"/>
                    <a:pt x="5606" y="3762"/>
                  </a:cubicBezTo>
                  <a:cubicBezTo>
                    <a:pt x="5841" y="3198"/>
                    <a:pt x="5998" y="2821"/>
                    <a:pt x="5998" y="2821"/>
                  </a:cubicBezTo>
                  <a:cubicBezTo>
                    <a:pt x="5998" y="2821"/>
                    <a:pt x="4727" y="2002"/>
                    <a:pt x="4727" y="2002"/>
                  </a:cubicBezTo>
                  <a:close/>
                  <a:moveTo>
                    <a:pt x="6969" y="3447"/>
                  </a:moveTo>
                  <a:cubicBezTo>
                    <a:pt x="6969" y="3447"/>
                    <a:pt x="6808" y="3831"/>
                    <a:pt x="6567" y="4408"/>
                  </a:cubicBezTo>
                  <a:cubicBezTo>
                    <a:pt x="6303" y="4971"/>
                    <a:pt x="5954" y="5721"/>
                    <a:pt x="5602" y="6471"/>
                  </a:cubicBezTo>
                  <a:cubicBezTo>
                    <a:pt x="5263" y="7230"/>
                    <a:pt x="4848" y="7934"/>
                    <a:pt x="4575" y="8489"/>
                  </a:cubicBezTo>
                  <a:cubicBezTo>
                    <a:pt x="4292" y="9037"/>
                    <a:pt x="4103" y="9403"/>
                    <a:pt x="4103" y="9403"/>
                  </a:cubicBezTo>
                  <a:lnTo>
                    <a:pt x="5293" y="10389"/>
                  </a:lnTo>
                  <a:cubicBezTo>
                    <a:pt x="5293" y="10389"/>
                    <a:pt x="5487" y="10014"/>
                    <a:pt x="5778" y="9450"/>
                  </a:cubicBezTo>
                  <a:cubicBezTo>
                    <a:pt x="6060" y="8879"/>
                    <a:pt x="6485" y="8155"/>
                    <a:pt x="6834" y="7375"/>
                  </a:cubicBezTo>
                  <a:cubicBezTo>
                    <a:pt x="7195" y="6604"/>
                    <a:pt x="7555" y="5833"/>
                    <a:pt x="7826" y="5254"/>
                  </a:cubicBezTo>
                  <a:cubicBezTo>
                    <a:pt x="8074" y="4661"/>
                    <a:pt x="8239" y="4266"/>
                    <a:pt x="8239" y="4266"/>
                  </a:cubicBezTo>
                  <a:cubicBezTo>
                    <a:pt x="8239" y="4266"/>
                    <a:pt x="6969" y="3447"/>
                    <a:pt x="6969" y="3447"/>
                  </a:cubicBezTo>
                  <a:close/>
                  <a:moveTo>
                    <a:pt x="9211" y="4891"/>
                  </a:moveTo>
                  <a:cubicBezTo>
                    <a:pt x="9211" y="4891"/>
                    <a:pt x="9042" y="5296"/>
                    <a:pt x="8789" y="5901"/>
                  </a:cubicBezTo>
                  <a:cubicBezTo>
                    <a:pt x="8513" y="6492"/>
                    <a:pt x="8144" y="7279"/>
                    <a:pt x="7775" y="8067"/>
                  </a:cubicBezTo>
                  <a:cubicBezTo>
                    <a:pt x="7419" y="8862"/>
                    <a:pt x="6985" y="9602"/>
                    <a:pt x="6697" y="10184"/>
                  </a:cubicBezTo>
                  <a:cubicBezTo>
                    <a:pt x="6400" y="10760"/>
                    <a:pt x="6202" y="11144"/>
                    <a:pt x="6202" y="11144"/>
                  </a:cubicBezTo>
                  <a:lnTo>
                    <a:pt x="7391" y="12129"/>
                  </a:lnTo>
                  <a:cubicBezTo>
                    <a:pt x="7391" y="12129"/>
                    <a:pt x="7595" y="11736"/>
                    <a:pt x="7900" y="11145"/>
                  </a:cubicBezTo>
                  <a:cubicBezTo>
                    <a:pt x="8196" y="10547"/>
                    <a:pt x="8640" y="9787"/>
                    <a:pt x="9007" y="8970"/>
                  </a:cubicBezTo>
                  <a:cubicBezTo>
                    <a:pt x="9385" y="8162"/>
                    <a:pt x="9763" y="7352"/>
                    <a:pt x="10047" y="6746"/>
                  </a:cubicBezTo>
                  <a:cubicBezTo>
                    <a:pt x="10308" y="6124"/>
                    <a:pt x="10481" y="5710"/>
                    <a:pt x="10481" y="5710"/>
                  </a:cubicBezTo>
                  <a:cubicBezTo>
                    <a:pt x="10481" y="5710"/>
                    <a:pt x="9211" y="4891"/>
                    <a:pt x="9211" y="4891"/>
                  </a:cubicBezTo>
                  <a:close/>
                  <a:moveTo>
                    <a:pt x="11452" y="6335"/>
                  </a:moveTo>
                  <a:cubicBezTo>
                    <a:pt x="11452" y="6335"/>
                    <a:pt x="11275" y="6758"/>
                    <a:pt x="11008" y="7392"/>
                  </a:cubicBezTo>
                  <a:cubicBezTo>
                    <a:pt x="10719" y="8011"/>
                    <a:pt x="10334" y="8836"/>
                    <a:pt x="9948" y="9661"/>
                  </a:cubicBezTo>
                  <a:cubicBezTo>
                    <a:pt x="9573" y="10494"/>
                    <a:pt x="9121" y="11270"/>
                    <a:pt x="8818" y="11879"/>
                  </a:cubicBezTo>
                  <a:cubicBezTo>
                    <a:pt x="8507" y="12482"/>
                    <a:pt x="8300" y="12883"/>
                    <a:pt x="8300" y="12883"/>
                  </a:cubicBezTo>
                  <a:lnTo>
                    <a:pt x="9489" y="13870"/>
                  </a:lnTo>
                  <a:cubicBezTo>
                    <a:pt x="9489" y="13870"/>
                    <a:pt x="9702" y="13458"/>
                    <a:pt x="10022" y="12841"/>
                  </a:cubicBezTo>
                  <a:cubicBezTo>
                    <a:pt x="10332" y="12216"/>
                    <a:pt x="10795" y="11419"/>
                    <a:pt x="11180" y="10565"/>
                  </a:cubicBezTo>
                  <a:cubicBezTo>
                    <a:pt x="11575" y="9719"/>
                    <a:pt x="11971" y="8872"/>
                    <a:pt x="12268" y="8238"/>
                  </a:cubicBezTo>
                  <a:cubicBezTo>
                    <a:pt x="12541" y="7588"/>
                    <a:pt x="12723" y="7154"/>
                    <a:pt x="12723" y="7154"/>
                  </a:cubicBezTo>
                  <a:cubicBezTo>
                    <a:pt x="12723" y="7154"/>
                    <a:pt x="11452" y="6335"/>
                    <a:pt x="11452" y="6335"/>
                  </a:cubicBezTo>
                  <a:close/>
                  <a:moveTo>
                    <a:pt x="13694" y="7780"/>
                  </a:moveTo>
                  <a:cubicBezTo>
                    <a:pt x="13694" y="7780"/>
                    <a:pt x="13509" y="8222"/>
                    <a:pt x="13230" y="8884"/>
                  </a:cubicBezTo>
                  <a:cubicBezTo>
                    <a:pt x="12928" y="9532"/>
                    <a:pt x="12525" y="10394"/>
                    <a:pt x="12122" y="11257"/>
                  </a:cubicBezTo>
                  <a:cubicBezTo>
                    <a:pt x="11729" y="12127"/>
                    <a:pt x="11259" y="12939"/>
                    <a:pt x="10942" y="13576"/>
                  </a:cubicBezTo>
                  <a:cubicBezTo>
                    <a:pt x="10616" y="14205"/>
                    <a:pt x="10398" y="14624"/>
                    <a:pt x="10398" y="14624"/>
                  </a:cubicBezTo>
                  <a:lnTo>
                    <a:pt x="11587" y="15610"/>
                  </a:lnTo>
                  <a:cubicBezTo>
                    <a:pt x="11587" y="15610"/>
                    <a:pt x="11810" y="15180"/>
                    <a:pt x="12144" y="14537"/>
                  </a:cubicBezTo>
                  <a:cubicBezTo>
                    <a:pt x="12469" y="13885"/>
                    <a:pt x="12950" y="13050"/>
                    <a:pt x="13353" y="12160"/>
                  </a:cubicBezTo>
                  <a:cubicBezTo>
                    <a:pt x="13766" y="11276"/>
                    <a:pt x="14179" y="10393"/>
                    <a:pt x="14488" y="9730"/>
                  </a:cubicBezTo>
                  <a:cubicBezTo>
                    <a:pt x="14773" y="9052"/>
                    <a:pt x="14964" y="8598"/>
                    <a:pt x="14964" y="8598"/>
                  </a:cubicBezTo>
                  <a:cubicBezTo>
                    <a:pt x="14964" y="8598"/>
                    <a:pt x="13694" y="7780"/>
                    <a:pt x="13694" y="7780"/>
                  </a:cubicBezTo>
                  <a:close/>
                  <a:moveTo>
                    <a:pt x="15934" y="9224"/>
                  </a:moveTo>
                  <a:cubicBezTo>
                    <a:pt x="15934" y="9224"/>
                    <a:pt x="15741" y="9685"/>
                    <a:pt x="15451" y="10376"/>
                  </a:cubicBezTo>
                  <a:cubicBezTo>
                    <a:pt x="15135" y="11051"/>
                    <a:pt x="14714" y="11951"/>
                    <a:pt x="14294" y="12850"/>
                  </a:cubicBezTo>
                  <a:cubicBezTo>
                    <a:pt x="13883" y="13758"/>
                    <a:pt x="13394" y="14607"/>
                    <a:pt x="13063" y="15271"/>
                  </a:cubicBezTo>
                  <a:cubicBezTo>
                    <a:pt x="12723" y="15926"/>
                    <a:pt x="12495" y="16363"/>
                    <a:pt x="12495" y="16363"/>
                  </a:cubicBezTo>
                  <a:lnTo>
                    <a:pt x="13685" y="17350"/>
                  </a:lnTo>
                  <a:cubicBezTo>
                    <a:pt x="13685" y="17350"/>
                    <a:pt x="13918" y="16903"/>
                    <a:pt x="14266" y="16232"/>
                  </a:cubicBezTo>
                  <a:cubicBezTo>
                    <a:pt x="14605" y="15553"/>
                    <a:pt x="15105" y="14683"/>
                    <a:pt x="15526" y="13755"/>
                  </a:cubicBezTo>
                  <a:cubicBezTo>
                    <a:pt x="15956" y="12833"/>
                    <a:pt x="16386" y="11913"/>
                    <a:pt x="16710" y="11222"/>
                  </a:cubicBezTo>
                  <a:cubicBezTo>
                    <a:pt x="17007" y="10515"/>
                    <a:pt x="17205" y="10043"/>
                    <a:pt x="17205" y="10043"/>
                  </a:cubicBezTo>
                  <a:cubicBezTo>
                    <a:pt x="17205" y="10043"/>
                    <a:pt x="15934" y="9224"/>
                    <a:pt x="15934" y="9224"/>
                  </a:cubicBezTo>
                  <a:close/>
                  <a:moveTo>
                    <a:pt x="18177" y="10669"/>
                  </a:moveTo>
                  <a:cubicBezTo>
                    <a:pt x="18177" y="10669"/>
                    <a:pt x="17975" y="11149"/>
                    <a:pt x="17672" y="11868"/>
                  </a:cubicBezTo>
                  <a:cubicBezTo>
                    <a:pt x="17343" y="12572"/>
                    <a:pt x="16905" y="13509"/>
                    <a:pt x="16468" y="14446"/>
                  </a:cubicBezTo>
                  <a:cubicBezTo>
                    <a:pt x="16039" y="15391"/>
                    <a:pt x="15531" y="16276"/>
                    <a:pt x="15187" y="16966"/>
                  </a:cubicBezTo>
                  <a:cubicBezTo>
                    <a:pt x="14831" y="17649"/>
                    <a:pt x="14594" y="18105"/>
                    <a:pt x="14594" y="18105"/>
                  </a:cubicBezTo>
                  <a:lnTo>
                    <a:pt x="15783" y="19090"/>
                  </a:lnTo>
                  <a:cubicBezTo>
                    <a:pt x="15783" y="19090"/>
                    <a:pt x="16026" y="18625"/>
                    <a:pt x="16389" y="17927"/>
                  </a:cubicBezTo>
                  <a:cubicBezTo>
                    <a:pt x="16742" y="17221"/>
                    <a:pt x="17260" y="16315"/>
                    <a:pt x="17699" y="15349"/>
                  </a:cubicBezTo>
                  <a:cubicBezTo>
                    <a:pt x="18147" y="14391"/>
                    <a:pt x="18594" y="13433"/>
                    <a:pt x="18930" y="12714"/>
                  </a:cubicBezTo>
                  <a:cubicBezTo>
                    <a:pt x="19240" y="11978"/>
                    <a:pt x="19446" y="11487"/>
                    <a:pt x="19446" y="11487"/>
                  </a:cubicBezTo>
                  <a:cubicBezTo>
                    <a:pt x="19446" y="11487"/>
                    <a:pt x="18177" y="10669"/>
                    <a:pt x="18177" y="10669"/>
                  </a:cubicBezTo>
                  <a:close/>
                  <a:moveTo>
                    <a:pt x="3549" y="0"/>
                  </a:moveTo>
                  <a:lnTo>
                    <a:pt x="21600" y="11091"/>
                  </a:lnTo>
                  <a:cubicBezTo>
                    <a:pt x="21600" y="11091"/>
                    <a:pt x="21427" y="12666"/>
                    <a:pt x="21219" y="14267"/>
                  </a:cubicBezTo>
                  <a:cubicBezTo>
                    <a:pt x="20964" y="15854"/>
                    <a:pt x="20710" y="17442"/>
                    <a:pt x="20710" y="17442"/>
                  </a:cubicBezTo>
                  <a:cubicBezTo>
                    <a:pt x="20710" y="17442"/>
                    <a:pt x="20464" y="17726"/>
                    <a:pt x="20075" y="18132"/>
                  </a:cubicBezTo>
                  <a:cubicBezTo>
                    <a:pt x="19682" y="18528"/>
                    <a:pt x="19156" y="19057"/>
                    <a:pt x="18631" y="19584"/>
                  </a:cubicBezTo>
                  <a:cubicBezTo>
                    <a:pt x="17605" y="20646"/>
                    <a:pt x="16512" y="21600"/>
                    <a:pt x="16512" y="21600"/>
                  </a:cubicBezTo>
                  <a:lnTo>
                    <a:pt x="0" y="7330"/>
                  </a:lnTo>
                  <a:cubicBezTo>
                    <a:pt x="0" y="7330"/>
                    <a:pt x="63" y="7221"/>
                    <a:pt x="174" y="7030"/>
                  </a:cubicBezTo>
                  <a:cubicBezTo>
                    <a:pt x="279" y="6836"/>
                    <a:pt x="455" y="6579"/>
                    <a:pt x="621" y="6234"/>
                  </a:cubicBezTo>
                  <a:cubicBezTo>
                    <a:pt x="958" y="5547"/>
                    <a:pt x="1460" y="4673"/>
                    <a:pt x="1891" y="3747"/>
                  </a:cubicBezTo>
                  <a:cubicBezTo>
                    <a:pt x="2108" y="3284"/>
                    <a:pt x="2323" y="2822"/>
                    <a:pt x="2525" y="2388"/>
                  </a:cubicBezTo>
                  <a:cubicBezTo>
                    <a:pt x="2628" y="2171"/>
                    <a:pt x="2727" y="1962"/>
                    <a:pt x="2821" y="1764"/>
                  </a:cubicBezTo>
                  <a:cubicBezTo>
                    <a:pt x="2904" y="1560"/>
                    <a:pt x="2983" y="1366"/>
                    <a:pt x="3056" y="1187"/>
                  </a:cubicBezTo>
                  <a:cubicBezTo>
                    <a:pt x="3352" y="475"/>
                    <a:pt x="3549" y="0"/>
                    <a:pt x="354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79" name="Shape 10845">
              <a:extLst>
                <a:ext uri="{FF2B5EF4-FFF2-40B4-BE49-F238E27FC236}">
                  <a16:creationId xmlns:a16="http://schemas.microsoft.com/office/drawing/2014/main" xmlns="" id="{6C346A93-3849-49FC-B156-00FB0D9365ED}"/>
                </a:ext>
              </a:extLst>
            </p:cNvPr>
            <p:cNvSpPr/>
            <p:nvPr/>
          </p:nvSpPr>
          <p:spPr>
            <a:xfrm>
              <a:off x="5991564" y="6553913"/>
              <a:ext cx="1396077" cy="1497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20" y="3427"/>
                  </a:moveTo>
                  <a:cubicBezTo>
                    <a:pt x="4720" y="3427"/>
                    <a:pt x="4426" y="3685"/>
                    <a:pt x="4133" y="3944"/>
                  </a:cubicBezTo>
                  <a:cubicBezTo>
                    <a:pt x="3990" y="4076"/>
                    <a:pt x="3837" y="4199"/>
                    <a:pt x="3720" y="4289"/>
                  </a:cubicBezTo>
                  <a:cubicBezTo>
                    <a:pt x="3604" y="4380"/>
                    <a:pt x="3527" y="4441"/>
                    <a:pt x="3527" y="4441"/>
                  </a:cubicBezTo>
                  <a:lnTo>
                    <a:pt x="5288" y="6305"/>
                  </a:lnTo>
                  <a:cubicBezTo>
                    <a:pt x="5288" y="6305"/>
                    <a:pt x="5370" y="6241"/>
                    <a:pt x="5492" y="6144"/>
                  </a:cubicBezTo>
                  <a:cubicBezTo>
                    <a:pt x="5616" y="6048"/>
                    <a:pt x="5777" y="5919"/>
                    <a:pt x="5930" y="5779"/>
                  </a:cubicBezTo>
                  <a:cubicBezTo>
                    <a:pt x="6240" y="5505"/>
                    <a:pt x="6551" y="5232"/>
                    <a:pt x="6551" y="5232"/>
                  </a:cubicBezTo>
                  <a:cubicBezTo>
                    <a:pt x="6551" y="5232"/>
                    <a:pt x="4720" y="3427"/>
                    <a:pt x="4720" y="3427"/>
                  </a:cubicBezTo>
                  <a:close/>
                  <a:moveTo>
                    <a:pt x="7359" y="6028"/>
                  </a:moveTo>
                  <a:cubicBezTo>
                    <a:pt x="7359" y="6028"/>
                    <a:pt x="7041" y="6308"/>
                    <a:pt x="6722" y="6589"/>
                  </a:cubicBezTo>
                  <a:cubicBezTo>
                    <a:pt x="6566" y="6733"/>
                    <a:pt x="6400" y="6865"/>
                    <a:pt x="6273" y="6963"/>
                  </a:cubicBezTo>
                  <a:cubicBezTo>
                    <a:pt x="6148" y="7062"/>
                    <a:pt x="6065" y="7128"/>
                    <a:pt x="6065" y="7128"/>
                  </a:cubicBezTo>
                  <a:lnTo>
                    <a:pt x="7824" y="8994"/>
                  </a:lnTo>
                  <a:cubicBezTo>
                    <a:pt x="7824" y="8994"/>
                    <a:pt x="7913" y="8925"/>
                    <a:pt x="8044" y="8819"/>
                  </a:cubicBezTo>
                  <a:cubicBezTo>
                    <a:pt x="8176" y="8716"/>
                    <a:pt x="8353" y="8576"/>
                    <a:pt x="8518" y="8426"/>
                  </a:cubicBezTo>
                  <a:cubicBezTo>
                    <a:pt x="8854" y="8130"/>
                    <a:pt x="9190" y="7833"/>
                    <a:pt x="9190" y="7833"/>
                  </a:cubicBezTo>
                  <a:cubicBezTo>
                    <a:pt x="9190" y="7833"/>
                    <a:pt x="7359" y="6028"/>
                    <a:pt x="7359" y="6028"/>
                  </a:cubicBezTo>
                  <a:close/>
                  <a:moveTo>
                    <a:pt x="9997" y="8631"/>
                  </a:moveTo>
                  <a:cubicBezTo>
                    <a:pt x="9997" y="8631"/>
                    <a:pt x="9654" y="8933"/>
                    <a:pt x="9310" y="9235"/>
                  </a:cubicBezTo>
                  <a:cubicBezTo>
                    <a:pt x="9142" y="9390"/>
                    <a:pt x="8960" y="9532"/>
                    <a:pt x="8825" y="9639"/>
                  </a:cubicBezTo>
                  <a:cubicBezTo>
                    <a:pt x="8690" y="9747"/>
                    <a:pt x="8601" y="9818"/>
                    <a:pt x="8601" y="9818"/>
                  </a:cubicBezTo>
                  <a:lnTo>
                    <a:pt x="10358" y="11684"/>
                  </a:lnTo>
                  <a:cubicBezTo>
                    <a:pt x="10358" y="11684"/>
                    <a:pt x="10453" y="11610"/>
                    <a:pt x="10594" y="11497"/>
                  </a:cubicBezTo>
                  <a:cubicBezTo>
                    <a:pt x="10736" y="11384"/>
                    <a:pt x="10927" y="11235"/>
                    <a:pt x="11104" y="11073"/>
                  </a:cubicBezTo>
                  <a:cubicBezTo>
                    <a:pt x="11465" y="10755"/>
                    <a:pt x="11826" y="10438"/>
                    <a:pt x="11826" y="10438"/>
                  </a:cubicBezTo>
                  <a:cubicBezTo>
                    <a:pt x="11826" y="10438"/>
                    <a:pt x="9997" y="8631"/>
                    <a:pt x="9997" y="8631"/>
                  </a:cubicBezTo>
                  <a:close/>
                  <a:moveTo>
                    <a:pt x="12633" y="11234"/>
                  </a:moveTo>
                  <a:cubicBezTo>
                    <a:pt x="12633" y="11234"/>
                    <a:pt x="12264" y="11560"/>
                    <a:pt x="11896" y="11884"/>
                  </a:cubicBezTo>
                  <a:cubicBezTo>
                    <a:pt x="11714" y="12050"/>
                    <a:pt x="11520" y="12202"/>
                    <a:pt x="11375" y="12316"/>
                  </a:cubicBezTo>
                  <a:cubicBezTo>
                    <a:pt x="11231" y="12432"/>
                    <a:pt x="11135" y="12509"/>
                    <a:pt x="11135" y="12509"/>
                  </a:cubicBezTo>
                  <a:lnTo>
                    <a:pt x="12891" y="14376"/>
                  </a:lnTo>
                  <a:cubicBezTo>
                    <a:pt x="12891" y="14376"/>
                    <a:pt x="12992" y="14296"/>
                    <a:pt x="13143" y="14175"/>
                  </a:cubicBezTo>
                  <a:cubicBezTo>
                    <a:pt x="13294" y="14054"/>
                    <a:pt x="13499" y="13896"/>
                    <a:pt x="13689" y="13723"/>
                  </a:cubicBezTo>
                  <a:cubicBezTo>
                    <a:pt x="14075" y="13382"/>
                    <a:pt x="14462" y="13042"/>
                    <a:pt x="14462" y="13042"/>
                  </a:cubicBezTo>
                  <a:cubicBezTo>
                    <a:pt x="14462" y="13042"/>
                    <a:pt x="12633" y="11234"/>
                    <a:pt x="12633" y="11234"/>
                  </a:cubicBezTo>
                  <a:close/>
                  <a:moveTo>
                    <a:pt x="15268" y="13841"/>
                  </a:moveTo>
                  <a:cubicBezTo>
                    <a:pt x="15268" y="13841"/>
                    <a:pt x="14874" y="14187"/>
                    <a:pt x="14479" y="14533"/>
                  </a:cubicBezTo>
                  <a:cubicBezTo>
                    <a:pt x="14286" y="14710"/>
                    <a:pt x="14077" y="14871"/>
                    <a:pt x="13923" y="14995"/>
                  </a:cubicBezTo>
                  <a:cubicBezTo>
                    <a:pt x="13769" y="15119"/>
                    <a:pt x="13667" y="15201"/>
                    <a:pt x="13667" y="15201"/>
                  </a:cubicBezTo>
                  <a:lnTo>
                    <a:pt x="15422" y="17070"/>
                  </a:lnTo>
                  <a:cubicBezTo>
                    <a:pt x="15422" y="17070"/>
                    <a:pt x="15530" y="16984"/>
                    <a:pt x="15691" y="16856"/>
                  </a:cubicBezTo>
                  <a:cubicBezTo>
                    <a:pt x="15850" y="16726"/>
                    <a:pt x="16068" y="16557"/>
                    <a:pt x="16271" y="16373"/>
                  </a:cubicBezTo>
                  <a:cubicBezTo>
                    <a:pt x="16682" y="16010"/>
                    <a:pt x="17094" y="15649"/>
                    <a:pt x="17094" y="15649"/>
                  </a:cubicBezTo>
                  <a:cubicBezTo>
                    <a:pt x="17094" y="15649"/>
                    <a:pt x="15268" y="13841"/>
                    <a:pt x="15268" y="13841"/>
                  </a:cubicBezTo>
                  <a:close/>
                  <a:moveTo>
                    <a:pt x="17900" y="16447"/>
                  </a:moveTo>
                  <a:cubicBezTo>
                    <a:pt x="17900" y="16447"/>
                    <a:pt x="17481" y="16815"/>
                    <a:pt x="17061" y="17185"/>
                  </a:cubicBezTo>
                  <a:cubicBezTo>
                    <a:pt x="16856" y="17372"/>
                    <a:pt x="16632" y="17543"/>
                    <a:pt x="16469" y="17676"/>
                  </a:cubicBezTo>
                  <a:cubicBezTo>
                    <a:pt x="16306" y="17807"/>
                    <a:pt x="16196" y="17895"/>
                    <a:pt x="16196" y="17895"/>
                  </a:cubicBezTo>
                  <a:lnTo>
                    <a:pt x="17951" y="19765"/>
                  </a:lnTo>
                  <a:cubicBezTo>
                    <a:pt x="17951" y="19765"/>
                    <a:pt x="18065" y="19674"/>
                    <a:pt x="18235" y="19536"/>
                  </a:cubicBezTo>
                  <a:cubicBezTo>
                    <a:pt x="18405" y="19398"/>
                    <a:pt x="18637" y="19220"/>
                    <a:pt x="18852" y="19025"/>
                  </a:cubicBezTo>
                  <a:cubicBezTo>
                    <a:pt x="19290" y="18641"/>
                    <a:pt x="19727" y="18257"/>
                    <a:pt x="19727" y="18257"/>
                  </a:cubicBezTo>
                  <a:cubicBezTo>
                    <a:pt x="19727" y="18257"/>
                    <a:pt x="17900" y="16447"/>
                    <a:pt x="17900" y="16447"/>
                  </a:cubicBezTo>
                  <a:close/>
                  <a:moveTo>
                    <a:pt x="2387" y="0"/>
                  </a:moveTo>
                  <a:lnTo>
                    <a:pt x="21600" y="18212"/>
                  </a:lnTo>
                  <a:cubicBezTo>
                    <a:pt x="21600" y="18212"/>
                    <a:pt x="20615" y="19080"/>
                    <a:pt x="19631" y="19947"/>
                  </a:cubicBezTo>
                  <a:cubicBezTo>
                    <a:pt x="18618" y="20785"/>
                    <a:pt x="17583" y="21600"/>
                    <a:pt x="17583" y="21600"/>
                  </a:cubicBezTo>
                  <a:lnTo>
                    <a:pt x="0" y="2032"/>
                  </a:lnTo>
                  <a:cubicBezTo>
                    <a:pt x="0" y="2032"/>
                    <a:pt x="152" y="1908"/>
                    <a:pt x="381" y="1723"/>
                  </a:cubicBezTo>
                  <a:cubicBezTo>
                    <a:pt x="607" y="1534"/>
                    <a:pt x="926" y="1302"/>
                    <a:pt x="1217" y="1039"/>
                  </a:cubicBezTo>
                  <a:cubicBezTo>
                    <a:pt x="1801" y="520"/>
                    <a:pt x="2387" y="0"/>
                    <a:pt x="238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0" name="Shape 10846">
              <a:extLst>
                <a:ext uri="{FF2B5EF4-FFF2-40B4-BE49-F238E27FC236}">
                  <a16:creationId xmlns:a16="http://schemas.microsoft.com/office/drawing/2014/main" xmlns="" id="{DFC8C0AE-A341-4BCA-A99E-3D2C21DE6B85}"/>
                </a:ext>
              </a:extLst>
            </p:cNvPr>
            <p:cNvSpPr/>
            <p:nvPr/>
          </p:nvSpPr>
          <p:spPr>
            <a:xfrm>
              <a:off x="6686832" y="5347420"/>
              <a:ext cx="1959323" cy="1308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74" y="10783"/>
                  </a:moveTo>
                  <a:cubicBezTo>
                    <a:pt x="17174" y="10783"/>
                    <a:pt x="17217" y="10589"/>
                    <a:pt x="17281" y="10295"/>
                  </a:cubicBezTo>
                  <a:cubicBezTo>
                    <a:pt x="17348" y="10003"/>
                    <a:pt x="17426" y="9609"/>
                    <a:pt x="17495" y="9210"/>
                  </a:cubicBezTo>
                  <a:cubicBezTo>
                    <a:pt x="17639" y="8417"/>
                    <a:pt x="17784" y="7623"/>
                    <a:pt x="17784" y="7623"/>
                  </a:cubicBezTo>
                  <a:lnTo>
                    <a:pt x="15913" y="6890"/>
                  </a:lnTo>
                  <a:cubicBezTo>
                    <a:pt x="15913" y="6890"/>
                    <a:pt x="15775" y="7650"/>
                    <a:pt x="15637" y="8409"/>
                  </a:cubicBezTo>
                  <a:cubicBezTo>
                    <a:pt x="15572" y="8791"/>
                    <a:pt x="15495" y="9167"/>
                    <a:pt x="15431" y="9446"/>
                  </a:cubicBezTo>
                  <a:cubicBezTo>
                    <a:pt x="15371" y="9727"/>
                    <a:pt x="15330" y="9914"/>
                    <a:pt x="15330" y="9914"/>
                  </a:cubicBezTo>
                  <a:cubicBezTo>
                    <a:pt x="15330" y="9914"/>
                    <a:pt x="17174" y="10783"/>
                    <a:pt x="17174" y="10783"/>
                  </a:cubicBezTo>
                  <a:close/>
                  <a:moveTo>
                    <a:pt x="14337" y="9445"/>
                  </a:moveTo>
                  <a:cubicBezTo>
                    <a:pt x="14337" y="9445"/>
                    <a:pt x="14377" y="9262"/>
                    <a:pt x="14436" y="8988"/>
                  </a:cubicBezTo>
                  <a:cubicBezTo>
                    <a:pt x="14498" y="8716"/>
                    <a:pt x="14574" y="8349"/>
                    <a:pt x="14637" y="7976"/>
                  </a:cubicBezTo>
                  <a:cubicBezTo>
                    <a:pt x="14772" y="7235"/>
                    <a:pt x="14906" y="6493"/>
                    <a:pt x="14906" y="6493"/>
                  </a:cubicBezTo>
                  <a:lnTo>
                    <a:pt x="13036" y="5755"/>
                  </a:lnTo>
                  <a:cubicBezTo>
                    <a:pt x="13036" y="5755"/>
                    <a:pt x="12908" y="6463"/>
                    <a:pt x="12780" y="7170"/>
                  </a:cubicBezTo>
                  <a:cubicBezTo>
                    <a:pt x="12721" y="7527"/>
                    <a:pt x="12647" y="7875"/>
                    <a:pt x="12588" y="8136"/>
                  </a:cubicBezTo>
                  <a:cubicBezTo>
                    <a:pt x="12531" y="8397"/>
                    <a:pt x="12494" y="8572"/>
                    <a:pt x="12494" y="8572"/>
                  </a:cubicBezTo>
                  <a:cubicBezTo>
                    <a:pt x="12494" y="8572"/>
                    <a:pt x="14337" y="9445"/>
                    <a:pt x="14337" y="9445"/>
                  </a:cubicBezTo>
                  <a:close/>
                  <a:moveTo>
                    <a:pt x="11501" y="8100"/>
                  </a:moveTo>
                  <a:cubicBezTo>
                    <a:pt x="11501" y="8100"/>
                    <a:pt x="11537" y="7930"/>
                    <a:pt x="11593" y="7675"/>
                  </a:cubicBezTo>
                  <a:cubicBezTo>
                    <a:pt x="11650" y="7421"/>
                    <a:pt x="11723" y="7082"/>
                    <a:pt x="11781" y="6735"/>
                  </a:cubicBezTo>
                  <a:cubicBezTo>
                    <a:pt x="11905" y="6045"/>
                    <a:pt x="12030" y="5356"/>
                    <a:pt x="12030" y="5356"/>
                  </a:cubicBezTo>
                  <a:lnTo>
                    <a:pt x="10161" y="4613"/>
                  </a:lnTo>
                  <a:cubicBezTo>
                    <a:pt x="10161" y="4613"/>
                    <a:pt x="10043" y="5269"/>
                    <a:pt x="9925" y="5924"/>
                  </a:cubicBezTo>
                  <a:cubicBezTo>
                    <a:pt x="9871" y="6254"/>
                    <a:pt x="9799" y="6577"/>
                    <a:pt x="9746" y="6818"/>
                  </a:cubicBezTo>
                  <a:cubicBezTo>
                    <a:pt x="9693" y="7060"/>
                    <a:pt x="9659" y="7221"/>
                    <a:pt x="9659" y="7221"/>
                  </a:cubicBezTo>
                  <a:cubicBezTo>
                    <a:pt x="9659" y="7221"/>
                    <a:pt x="11501" y="8100"/>
                    <a:pt x="11501" y="8100"/>
                  </a:cubicBezTo>
                  <a:close/>
                  <a:moveTo>
                    <a:pt x="8666" y="6747"/>
                  </a:moveTo>
                  <a:cubicBezTo>
                    <a:pt x="8666" y="6747"/>
                    <a:pt x="8700" y="6590"/>
                    <a:pt x="8751" y="6355"/>
                  </a:cubicBezTo>
                  <a:cubicBezTo>
                    <a:pt x="8802" y="6119"/>
                    <a:pt x="8873" y="5807"/>
                    <a:pt x="8926" y="5487"/>
                  </a:cubicBezTo>
                  <a:cubicBezTo>
                    <a:pt x="9040" y="4849"/>
                    <a:pt x="9154" y="4212"/>
                    <a:pt x="9154" y="4212"/>
                  </a:cubicBezTo>
                  <a:lnTo>
                    <a:pt x="7287" y="3464"/>
                  </a:lnTo>
                  <a:cubicBezTo>
                    <a:pt x="7287" y="3464"/>
                    <a:pt x="7179" y="4068"/>
                    <a:pt x="7071" y="4671"/>
                  </a:cubicBezTo>
                  <a:cubicBezTo>
                    <a:pt x="7023" y="4976"/>
                    <a:pt x="6953" y="5270"/>
                    <a:pt x="6905" y="5493"/>
                  </a:cubicBezTo>
                  <a:cubicBezTo>
                    <a:pt x="6857" y="5717"/>
                    <a:pt x="6825" y="5865"/>
                    <a:pt x="6825" y="5865"/>
                  </a:cubicBezTo>
                  <a:cubicBezTo>
                    <a:pt x="6825" y="5865"/>
                    <a:pt x="8666" y="6747"/>
                    <a:pt x="8666" y="6747"/>
                  </a:cubicBezTo>
                  <a:close/>
                  <a:moveTo>
                    <a:pt x="5833" y="5389"/>
                  </a:moveTo>
                  <a:cubicBezTo>
                    <a:pt x="5833" y="5389"/>
                    <a:pt x="5864" y="5244"/>
                    <a:pt x="5911" y="5028"/>
                  </a:cubicBezTo>
                  <a:cubicBezTo>
                    <a:pt x="5957" y="4811"/>
                    <a:pt x="6026" y="4527"/>
                    <a:pt x="6072" y="4231"/>
                  </a:cubicBezTo>
                  <a:cubicBezTo>
                    <a:pt x="6177" y="3646"/>
                    <a:pt x="6280" y="3061"/>
                    <a:pt x="6280" y="3061"/>
                  </a:cubicBezTo>
                  <a:lnTo>
                    <a:pt x="4413" y="2309"/>
                  </a:lnTo>
                  <a:cubicBezTo>
                    <a:pt x="4413" y="2309"/>
                    <a:pt x="4316" y="2861"/>
                    <a:pt x="4219" y="3412"/>
                  </a:cubicBezTo>
                  <a:cubicBezTo>
                    <a:pt x="4175" y="3690"/>
                    <a:pt x="4108" y="3958"/>
                    <a:pt x="4066" y="4162"/>
                  </a:cubicBezTo>
                  <a:cubicBezTo>
                    <a:pt x="4022" y="4366"/>
                    <a:pt x="3992" y="4501"/>
                    <a:pt x="3992" y="4501"/>
                  </a:cubicBezTo>
                  <a:cubicBezTo>
                    <a:pt x="3992" y="4501"/>
                    <a:pt x="5833" y="5389"/>
                    <a:pt x="5833" y="5389"/>
                  </a:cubicBezTo>
                  <a:close/>
                  <a:moveTo>
                    <a:pt x="16785" y="12572"/>
                  </a:moveTo>
                  <a:lnTo>
                    <a:pt x="14958" y="11626"/>
                  </a:lnTo>
                  <a:cubicBezTo>
                    <a:pt x="14958" y="11626"/>
                    <a:pt x="14919" y="11815"/>
                    <a:pt x="14853" y="12093"/>
                  </a:cubicBezTo>
                  <a:cubicBezTo>
                    <a:pt x="14782" y="12369"/>
                    <a:pt x="14689" y="12737"/>
                    <a:pt x="14596" y="13105"/>
                  </a:cubicBezTo>
                  <a:cubicBezTo>
                    <a:pt x="14408" y="13842"/>
                    <a:pt x="14220" y="14578"/>
                    <a:pt x="14220" y="14578"/>
                  </a:cubicBezTo>
                  <a:lnTo>
                    <a:pt x="16015" y="15655"/>
                  </a:lnTo>
                  <a:cubicBezTo>
                    <a:pt x="16015" y="15655"/>
                    <a:pt x="16211" y="14886"/>
                    <a:pt x="16408" y="14117"/>
                  </a:cubicBezTo>
                  <a:cubicBezTo>
                    <a:pt x="16505" y="13733"/>
                    <a:pt x="16603" y="13348"/>
                    <a:pt x="16676" y="13059"/>
                  </a:cubicBezTo>
                  <a:cubicBezTo>
                    <a:pt x="16742" y="12767"/>
                    <a:pt x="16785" y="12572"/>
                    <a:pt x="16785" y="12572"/>
                  </a:cubicBezTo>
                  <a:close/>
                  <a:moveTo>
                    <a:pt x="13255" y="13997"/>
                  </a:moveTo>
                  <a:cubicBezTo>
                    <a:pt x="13255" y="13997"/>
                    <a:pt x="13437" y="13278"/>
                    <a:pt x="13620" y="12559"/>
                  </a:cubicBezTo>
                  <a:cubicBezTo>
                    <a:pt x="13711" y="12200"/>
                    <a:pt x="13802" y="11841"/>
                    <a:pt x="13871" y="11571"/>
                  </a:cubicBezTo>
                  <a:cubicBezTo>
                    <a:pt x="13937" y="11301"/>
                    <a:pt x="13974" y="11116"/>
                    <a:pt x="13973" y="11116"/>
                  </a:cubicBezTo>
                  <a:lnTo>
                    <a:pt x="12148" y="10166"/>
                  </a:lnTo>
                  <a:cubicBezTo>
                    <a:pt x="12148" y="10166"/>
                    <a:pt x="12114" y="10343"/>
                    <a:pt x="12049" y="10600"/>
                  </a:cubicBezTo>
                  <a:cubicBezTo>
                    <a:pt x="11984" y="10857"/>
                    <a:pt x="11897" y="11200"/>
                    <a:pt x="11810" y="11543"/>
                  </a:cubicBezTo>
                  <a:cubicBezTo>
                    <a:pt x="11635" y="12229"/>
                    <a:pt x="11461" y="12915"/>
                    <a:pt x="11461" y="12915"/>
                  </a:cubicBezTo>
                  <a:cubicBezTo>
                    <a:pt x="11461" y="12915"/>
                    <a:pt x="13255" y="13997"/>
                    <a:pt x="13255" y="13997"/>
                  </a:cubicBezTo>
                  <a:close/>
                  <a:moveTo>
                    <a:pt x="10496" y="12332"/>
                  </a:moveTo>
                  <a:cubicBezTo>
                    <a:pt x="10496" y="12332"/>
                    <a:pt x="10665" y="11663"/>
                    <a:pt x="10835" y="10995"/>
                  </a:cubicBezTo>
                  <a:cubicBezTo>
                    <a:pt x="10919" y="10660"/>
                    <a:pt x="11005" y="10327"/>
                    <a:pt x="11068" y="10076"/>
                  </a:cubicBezTo>
                  <a:cubicBezTo>
                    <a:pt x="11133" y="9826"/>
                    <a:pt x="11165" y="9654"/>
                    <a:pt x="11165" y="9654"/>
                  </a:cubicBezTo>
                  <a:lnTo>
                    <a:pt x="9339" y="8700"/>
                  </a:lnTo>
                  <a:cubicBezTo>
                    <a:pt x="9339" y="8700"/>
                    <a:pt x="9310" y="8864"/>
                    <a:pt x="9247" y="9100"/>
                  </a:cubicBezTo>
                  <a:cubicBezTo>
                    <a:pt x="9186" y="9339"/>
                    <a:pt x="9106" y="9656"/>
                    <a:pt x="9025" y="9974"/>
                  </a:cubicBezTo>
                  <a:cubicBezTo>
                    <a:pt x="8864" y="10609"/>
                    <a:pt x="8704" y="11245"/>
                    <a:pt x="8704" y="11245"/>
                  </a:cubicBezTo>
                  <a:cubicBezTo>
                    <a:pt x="8704" y="11245"/>
                    <a:pt x="10496" y="12332"/>
                    <a:pt x="10496" y="12332"/>
                  </a:cubicBezTo>
                  <a:close/>
                  <a:moveTo>
                    <a:pt x="7739" y="10659"/>
                  </a:moveTo>
                  <a:cubicBezTo>
                    <a:pt x="7739" y="10659"/>
                    <a:pt x="7895" y="10041"/>
                    <a:pt x="8051" y="9423"/>
                  </a:cubicBezTo>
                  <a:cubicBezTo>
                    <a:pt x="8130" y="9114"/>
                    <a:pt x="8208" y="8806"/>
                    <a:pt x="8267" y="8574"/>
                  </a:cubicBezTo>
                  <a:cubicBezTo>
                    <a:pt x="8328" y="8344"/>
                    <a:pt x="8358" y="8184"/>
                    <a:pt x="8357" y="8184"/>
                  </a:cubicBezTo>
                  <a:lnTo>
                    <a:pt x="6533" y="7226"/>
                  </a:lnTo>
                  <a:cubicBezTo>
                    <a:pt x="6533" y="7226"/>
                    <a:pt x="6505" y="7377"/>
                    <a:pt x="6446" y="7594"/>
                  </a:cubicBezTo>
                  <a:cubicBezTo>
                    <a:pt x="6391" y="7813"/>
                    <a:pt x="6317" y="8106"/>
                    <a:pt x="6243" y="8398"/>
                  </a:cubicBezTo>
                  <a:cubicBezTo>
                    <a:pt x="6096" y="8983"/>
                    <a:pt x="5948" y="9569"/>
                    <a:pt x="5948" y="9569"/>
                  </a:cubicBezTo>
                  <a:cubicBezTo>
                    <a:pt x="5948" y="9569"/>
                    <a:pt x="7739" y="10659"/>
                    <a:pt x="7739" y="10659"/>
                  </a:cubicBezTo>
                  <a:close/>
                  <a:moveTo>
                    <a:pt x="4985" y="8981"/>
                  </a:moveTo>
                  <a:cubicBezTo>
                    <a:pt x="4985" y="8981"/>
                    <a:pt x="5127" y="8413"/>
                    <a:pt x="5269" y="7845"/>
                  </a:cubicBezTo>
                  <a:cubicBezTo>
                    <a:pt x="5341" y="7561"/>
                    <a:pt x="5413" y="7278"/>
                    <a:pt x="5467" y="7066"/>
                  </a:cubicBezTo>
                  <a:cubicBezTo>
                    <a:pt x="5524" y="6855"/>
                    <a:pt x="5551" y="6709"/>
                    <a:pt x="5551" y="6709"/>
                  </a:cubicBezTo>
                  <a:lnTo>
                    <a:pt x="3728" y="5745"/>
                  </a:lnTo>
                  <a:cubicBezTo>
                    <a:pt x="3728" y="5745"/>
                    <a:pt x="3702" y="5882"/>
                    <a:pt x="3648" y="6081"/>
                  </a:cubicBezTo>
                  <a:cubicBezTo>
                    <a:pt x="3597" y="6281"/>
                    <a:pt x="3529" y="6549"/>
                    <a:pt x="3462" y="6815"/>
                  </a:cubicBezTo>
                  <a:cubicBezTo>
                    <a:pt x="3328" y="7351"/>
                    <a:pt x="3195" y="7886"/>
                    <a:pt x="3195" y="7886"/>
                  </a:cubicBezTo>
                  <a:cubicBezTo>
                    <a:pt x="3195" y="7886"/>
                    <a:pt x="4985" y="8981"/>
                    <a:pt x="4985" y="8981"/>
                  </a:cubicBezTo>
                  <a:close/>
                  <a:moveTo>
                    <a:pt x="1726" y="0"/>
                  </a:moveTo>
                  <a:cubicBezTo>
                    <a:pt x="1726" y="0"/>
                    <a:pt x="6031" y="1541"/>
                    <a:pt x="10336" y="3082"/>
                  </a:cubicBezTo>
                  <a:cubicBezTo>
                    <a:pt x="14647" y="4592"/>
                    <a:pt x="18957" y="6103"/>
                    <a:pt x="18957" y="6103"/>
                  </a:cubicBezTo>
                  <a:cubicBezTo>
                    <a:pt x="18957" y="6103"/>
                    <a:pt x="19208" y="6997"/>
                    <a:pt x="19513" y="8370"/>
                  </a:cubicBezTo>
                  <a:cubicBezTo>
                    <a:pt x="19669" y="9059"/>
                    <a:pt x="19850" y="9873"/>
                    <a:pt x="20039" y="10761"/>
                  </a:cubicBezTo>
                  <a:cubicBezTo>
                    <a:pt x="20221" y="11648"/>
                    <a:pt x="20385" y="12597"/>
                    <a:pt x="20557" y="13570"/>
                  </a:cubicBezTo>
                  <a:cubicBezTo>
                    <a:pt x="20915" y="15523"/>
                    <a:pt x="21148" y="17502"/>
                    <a:pt x="21344" y="19040"/>
                  </a:cubicBezTo>
                  <a:cubicBezTo>
                    <a:pt x="21444" y="19810"/>
                    <a:pt x="21489" y="20439"/>
                    <a:pt x="21536" y="20891"/>
                  </a:cubicBezTo>
                  <a:cubicBezTo>
                    <a:pt x="21577" y="21342"/>
                    <a:pt x="21600" y="21600"/>
                    <a:pt x="21600" y="21600"/>
                  </a:cubicBezTo>
                  <a:cubicBezTo>
                    <a:pt x="21600" y="21600"/>
                    <a:pt x="16192" y="18065"/>
                    <a:pt x="10784" y="14531"/>
                  </a:cubicBezTo>
                  <a:cubicBezTo>
                    <a:pt x="5392" y="10945"/>
                    <a:pt x="0" y="7358"/>
                    <a:pt x="0" y="7358"/>
                  </a:cubicBezTo>
                  <a:cubicBezTo>
                    <a:pt x="0" y="7358"/>
                    <a:pt x="153" y="6855"/>
                    <a:pt x="306" y="6352"/>
                  </a:cubicBezTo>
                  <a:cubicBezTo>
                    <a:pt x="443" y="5838"/>
                    <a:pt x="578" y="5324"/>
                    <a:pt x="578" y="5324"/>
                  </a:cubicBezTo>
                  <a:lnTo>
                    <a:pt x="2175" y="6247"/>
                  </a:lnTo>
                  <a:cubicBezTo>
                    <a:pt x="2175" y="6247"/>
                    <a:pt x="2225" y="6047"/>
                    <a:pt x="2301" y="5745"/>
                  </a:cubicBezTo>
                  <a:cubicBezTo>
                    <a:pt x="2381" y="5445"/>
                    <a:pt x="2480" y="5043"/>
                    <a:pt x="2560" y="4629"/>
                  </a:cubicBezTo>
                  <a:cubicBezTo>
                    <a:pt x="2648" y="4220"/>
                    <a:pt x="2735" y="3812"/>
                    <a:pt x="2801" y="3505"/>
                  </a:cubicBezTo>
                  <a:cubicBezTo>
                    <a:pt x="2868" y="3199"/>
                    <a:pt x="2909" y="2994"/>
                    <a:pt x="2909" y="2994"/>
                  </a:cubicBezTo>
                  <a:lnTo>
                    <a:pt x="1307" y="2273"/>
                  </a:lnTo>
                  <a:cubicBezTo>
                    <a:pt x="1307" y="2273"/>
                    <a:pt x="1413" y="1704"/>
                    <a:pt x="1519" y="1137"/>
                  </a:cubicBezTo>
                  <a:cubicBezTo>
                    <a:pt x="1574" y="854"/>
                    <a:pt x="1629" y="571"/>
                    <a:pt x="1670" y="358"/>
                  </a:cubicBezTo>
                  <a:cubicBezTo>
                    <a:pt x="1708" y="145"/>
                    <a:pt x="1726" y="0"/>
                    <a:pt x="172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1" name="Shape 10847">
              <a:extLst>
                <a:ext uri="{FF2B5EF4-FFF2-40B4-BE49-F238E27FC236}">
                  <a16:creationId xmlns:a16="http://schemas.microsoft.com/office/drawing/2014/main" xmlns="" id="{80411354-3558-49DC-B8D6-E7C917227F5D}"/>
                </a:ext>
              </a:extLst>
            </p:cNvPr>
            <p:cNvSpPr/>
            <p:nvPr/>
          </p:nvSpPr>
          <p:spPr>
            <a:xfrm>
              <a:off x="6216505" y="6277851"/>
              <a:ext cx="1184926" cy="878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24" y="3463"/>
                  </a:moveTo>
                  <a:cubicBezTo>
                    <a:pt x="5124" y="3463"/>
                    <a:pt x="4893" y="3839"/>
                    <a:pt x="4664" y="4215"/>
                  </a:cubicBezTo>
                  <a:cubicBezTo>
                    <a:pt x="4549" y="4404"/>
                    <a:pt x="4434" y="4593"/>
                    <a:pt x="4348" y="4734"/>
                  </a:cubicBezTo>
                  <a:cubicBezTo>
                    <a:pt x="4265" y="4878"/>
                    <a:pt x="4199" y="4962"/>
                    <a:pt x="4199" y="4962"/>
                  </a:cubicBezTo>
                  <a:lnTo>
                    <a:pt x="5644" y="6625"/>
                  </a:lnTo>
                  <a:cubicBezTo>
                    <a:pt x="5644" y="6625"/>
                    <a:pt x="5712" y="6536"/>
                    <a:pt x="5800" y="6388"/>
                  </a:cubicBezTo>
                  <a:cubicBezTo>
                    <a:pt x="5889" y="6242"/>
                    <a:pt x="6008" y="6046"/>
                    <a:pt x="6127" y="5850"/>
                  </a:cubicBezTo>
                  <a:cubicBezTo>
                    <a:pt x="6365" y="5460"/>
                    <a:pt x="6604" y="5069"/>
                    <a:pt x="6604" y="5069"/>
                  </a:cubicBezTo>
                  <a:cubicBezTo>
                    <a:pt x="6604" y="5069"/>
                    <a:pt x="5124" y="3463"/>
                    <a:pt x="5124" y="3463"/>
                  </a:cubicBezTo>
                  <a:close/>
                  <a:moveTo>
                    <a:pt x="7400" y="5935"/>
                  </a:moveTo>
                  <a:cubicBezTo>
                    <a:pt x="7400" y="5935"/>
                    <a:pt x="7157" y="6333"/>
                    <a:pt x="6914" y="6732"/>
                  </a:cubicBezTo>
                  <a:cubicBezTo>
                    <a:pt x="6792" y="6931"/>
                    <a:pt x="6672" y="7131"/>
                    <a:pt x="6581" y="7280"/>
                  </a:cubicBezTo>
                  <a:cubicBezTo>
                    <a:pt x="6490" y="7429"/>
                    <a:pt x="6422" y="7520"/>
                    <a:pt x="6422" y="7520"/>
                  </a:cubicBezTo>
                  <a:lnTo>
                    <a:pt x="7865" y="9186"/>
                  </a:lnTo>
                  <a:cubicBezTo>
                    <a:pt x="7865" y="9186"/>
                    <a:pt x="7931" y="9087"/>
                    <a:pt x="8031" y="8938"/>
                  </a:cubicBezTo>
                  <a:cubicBezTo>
                    <a:pt x="8125" y="8783"/>
                    <a:pt x="8250" y="8577"/>
                    <a:pt x="8375" y="8370"/>
                  </a:cubicBezTo>
                  <a:cubicBezTo>
                    <a:pt x="8627" y="7957"/>
                    <a:pt x="8878" y="7545"/>
                    <a:pt x="8878" y="7545"/>
                  </a:cubicBezTo>
                  <a:cubicBezTo>
                    <a:pt x="8878" y="7545"/>
                    <a:pt x="7400" y="5935"/>
                    <a:pt x="7400" y="5935"/>
                  </a:cubicBezTo>
                  <a:close/>
                  <a:moveTo>
                    <a:pt x="9673" y="8413"/>
                  </a:moveTo>
                  <a:cubicBezTo>
                    <a:pt x="9673" y="8413"/>
                    <a:pt x="9418" y="8832"/>
                    <a:pt x="9163" y="9253"/>
                  </a:cubicBezTo>
                  <a:cubicBezTo>
                    <a:pt x="9035" y="9464"/>
                    <a:pt x="8907" y="9673"/>
                    <a:pt x="8812" y="9832"/>
                  </a:cubicBezTo>
                  <a:cubicBezTo>
                    <a:pt x="8710" y="9983"/>
                    <a:pt x="8642" y="10084"/>
                    <a:pt x="8642" y="10084"/>
                  </a:cubicBezTo>
                  <a:lnTo>
                    <a:pt x="10084" y="11752"/>
                  </a:lnTo>
                  <a:cubicBezTo>
                    <a:pt x="10084" y="11752"/>
                    <a:pt x="10154" y="11648"/>
                    <a:pt x="10259" y="11493"/>
                  </a:cubicBezTo>
                  <a:cubicBezTo>
                    <a:pt x="10358" y="11329"/>
                    <a:pt x="10490" y="11112"/>
                    <a:pt x="10622" y="10894"/>
                  </a:cubicBezTo>
                  <a:cubicBezTo>
                    <a:pt x="10886" y="10459"/>
                    <a:pt x="11150" y="10024"/>
                    <a:pt x="11150" y="10024"/>
                  </a:cubicBezTo>
                  <a:cubicBezTo>
                    <a:pt x="11150" y="10024"/>
                    <a:pt x="9673" y="8413"/>
                    <a:pt x="9673" y="8413"/>
                  </a:cubicBezTo>
                  <a:close/>
                  <a:moveTo>
                    <a:pt x="11946" y="10894"/>
                  </a:moveTo>
                  <a:cubicBezTo>
                    <a:pt x="11946" y="10894"/>
                    <a:pt x="11677" y="11337"/>
                    <a:pt x="11408" y="11779"/>
                  </a:cubicBezTo>
                  <a:cubicBezTo>
                    <a:pt x="11273" y="12000"/>
                    <a:pt x="11139" y="12221"/>
                    <a:pt x="11038" y="12386"/>
                  </a:cubicBezTo>
                  <a:cubicBezTo>
                    <a:pt x="10931" y="12546"/>
                    <a:pt x="10859" y="12651"/>
                    <a:pt x="10859" y="12651"/>
                  </a:cubicBezTo>
                  <a:lnTo>
                    <a:pt x="12299" y="14323"/>
                  </a:lnTo>
                  <a:cubicBezTo>
                    <a:pt x="12299" y="14323"/>
                    <a:pt x="12373" y="14212"/>
                    <a:pt x="12483" y="14049"/>
                  </a:cubicBezTo>
                  <a:cubicBezTo>
                    <a:pt x="12588" y="13877"/>
                    <a:pt x="12726" y="13650"/>
                    <a:pt x="12865" y="13423"/>
                  </a:cubicBezTo>
                  <a:cubicBezTo>
                    <a:pt x="13144" y="12967"/>
                    <a:pt x="13420" y="12509"/>
                    <a:pt x="13420" y="12509"/>
                  </a:cubicBezTo>
                  <a:cubicBezTo>
                    <a:pt x="13420" y="12509"/>
                    <a:pt x="11946" y="10894"/>
                    <a:pt x="11946" y="10894"/>
                  </a:cubicBezTo>
                  <a:close/>
                  <a:moveTo>
                    <a:pt x="14215" y="13379"/>
                  </a:moveTo>
                  <a:cubicBezTo>
                    <a:pt x="14215" y="13379"/>
                    <a:pt x="13932" y="13845"/>
                    <a:pt x="13651" y="14309"/>
                  </a:cubicBezTo>
                  <a:cubicBezTo>
                    <a:pt x="13376" y="14780"/>
                    <a:pt x="13074" y="15222"/>
                    <a:pt x="13074" y="15222"/>
                  </a:cubicBezTo>
                  <a:lnTo>
                    <a:pt x="14513" y="16897"/>
                  </a:lnTo>
                  <a:cubicBezTo>
                    <a:pt x="14513" y="16897"/>
                    <a:pt x="14824" y="16442"/>
                    <a:pt x="15107" y="15956"/>
                  </a:cubicBezTo>
                  <a:cubicBezTo>
                    <a:pt x="15397" y="15478"/>
                    <a:pt x="15688" y="14999"/>
                    <a:pt x="15688" y="14999"/>
                  </a:cubicBezTo>
                  <a:cubicBezTo>
                    <a:pt x="15688" y="14999"/>
                    <a:pt x="14215" y="13379"/>
                    <a:pt x="14215" y="13379"/>
                  </a:cubicBezTo>
                  <a:close/>
                  <a:moveTo>
                    <a:pt x="3640" y="5783"/>
                  </a:moveTo>
                  <a:lnTo>
                    <a:pt x="2670" y="7228"/>
                  </a:lnTo>
                  <a:lnTo>
                    <a:pt x="4060" y="8976"/>
                  </a:lnTo>
                  <a:lnTo>
                    <a:pt x="5065" y="7478"/>
                  </a:lnTo>
                  <a:cubicBezTo>
                    <a:pt x="5065" y="7478"/>
                    <a:pt x="3640" y="5783"/>
                    <a:pt x="3640" y="5783"/>
                  </a:cubicBezTo>
                  <a:close/>
                  <a:moveTo>
                    <a:pt x="5832" y="8391"/>
                  </a:moveTo>
                  <a:lnTo>
                    <a:pt x="4806" y="9918"/>
                  </a:lnTo>
                  <a:lnTo>
                    <a:pt x="6193" y="11669"/>
                  </a:lnTo>
                  <a:lnTo>
                    <a:pt x="7256" y="10089"/>
                  </a:lnTo>
                  <a:cubicBezTo>
                    <a:pt x="7256" y="10089"/>
                    <a:pt x="5832" y="8391"/>
                    <a:pt x="5832" y="8391"/>
                  </a:cubicBezTo>
                  <a:close/>
                  <a:moveTo>
                    <a:pt x="8021" y="11003"/>
                  </a:moveTo>
                  <a:lnTo>
                    <a:pt x="6938" y="12612"/>
                  </a:lnTo>
                  <a:lnTo>
                    <a:pt x="8324" y="14366"/>
                  </a:lnTo>
                  <a:cubicBezTo>
                    <a:pt x="8324" y="14366"/>
                    <a:pt x="8399" y="14269"/>
                    <a:pt x="8502" y="14109"/>
                  </a:cubicBezTo>
                  <a:cubicBezTo>
                    <a:pt x="8606" y="13953"/>
                    <a:pt x="8745" y="13745"/>
                    <a:pt x="8885" y="13536"/>
                  </a:cubicBezTo>
                  <a:cubicBezTo>
                    <a:pt x="9164" y="13120"/>
                    <a:pt x="9443" y="12703"/>
                    <a:pt x="9443" y="12703"/>
                  </a:cubicBezTo>
                  <a:cubicBezTo>
                    <a:pt x="9443" y="12703"/>
                    <a:pt x="8021" y="11003"/>
                    <a:pt x="8021" y="11003"/>
                  </a:cubicBezTo>
                  <a:close/>
                  <a:moveTo>
                    <a:pt x="10208" y="13618"/>
                  </a:moveTo>
                  <a:cubicBezTo>
                    <a:pt x="10208" y="13618"/>
                    <a:pt x="9924" y="14043"/>
                    <a:pt x="9640" y="14467"/>
                  </a:cubicBezTo>
                  <a:cubicBezTo>
                    <a:pt x="9499" y="14680"/>
                    <a:pt x="9357" y="14891"/>
                    <a:pt x="9251" y="15051"/>
                  </a:cubicBezTo>
                  <a:cubicBezTo>
                    <a:pt x="9147" y="15213"/>
                    <a:pt x="9069" y="15311"/>
                    <a:pt x="9069" y="15311"/>
                  </a:cubicBezTo>
                  <a:lnTo>
                    <a:pt x="10451" y="17068"/>
                  </a:lnTo>
                  <a:cubicBezTo>
                    <a:pt x="10451" y="17068"/>
                    <a:pt x="10532" y="16968"/>
                    <a:pt x="10640" y="16800"/>
                  </a:cubicBezTo>
                  <a:cubicBezTo>
                    <a:pt x="10750" y="16636"/>
                    <a:pt x="10896" y="16417"/>
                    <a:pt x="11043" y="16197"/>
                  </a:cubicBezTo>
                  <a:cubicBezTo>
                    <a:pt x="11336" y="15760"/>
                    <a:pt x="11629" y="15323"/>
                    <a:pt x="11629" y="15323"/>
                  </a:cubicBezTo>
                  <a:cubicBezTo>
                    <a:pt x="11629" y="15323"/>
                    <a:pt x="10208" y="13618"/>
                    <a:pt x="10208" y="13618"/>
                  </a:cubicBezTo>
                  <a:close/>
                  <a:moveTo>
                    <a:pt x="12392" y="16241"/>
                  </a:moveTo>
                  <a:cubicBezTo>
                    <a:pt x="12392" y="16241"/>
                    <a:pt x="12094" y="16686"/>
                    <a:pt x="11796" y="17131"/>
                  </a:cubicBezTo>
                  <a:cubicBezTo>
                    <a:pt x="11648" y="17353"/>
                    <a:pt x="11499" y="17576"/>
                    <a:pt x="11387" y="17743"/>
                  </a:cubicBezTo>
                  <a:cubicBezTo>
                    <a:pt x="11278" y="17913"/>
                    <a:pt x="11195" y="18013"/>
                    <a:pt x="11195" y="18013"/>
                  </a:cubicBezTo>
                  <a:lnTo>
                    <a:pt x="12576" y="19773"/>
                  </a:lnTo>
                  <a:cubicBezTo>
                    <a:pt x="12576" y="19773"/>
                    <a:pt x="12660" y="19667"/>
                    <a:pt x="12775" y="19495"/>
                  </a:cubicBezTo>
                  <a:cubicBezTo>
                    <a:pt x="12890" y="19322"/>
                    <a:pt x="13043" y="19094"/>
                    <a:pt x="13196" y="18863"/>
                  </a:cubicBezTo>
                  <a:cubicBezTo>
                    <a:pt x="13503" y="18405"/>
                    <a:pt x="13810" y="17945"/>
                    <a:pt x="13810" y="17945"/>
                  </a:cubicBezTo>
                  <a:cubicBezTo>
                    <a:pt x="13810" y="17945"/>
                    <a:pt x="12392" y="16241"/>
                    <a:pt x="12392" y="16241"/>
                  </a:cubicBezTo>
                  <a:close/>
                  <a:moveTo>
                    <a:pt x="3323" y="0"/>
                  </a:moveTo>
                  <a:cubicBezTo>
                    <a:pt x="3323" y="0"/>
                    <a:pt x="7902" y="4796"/>
                    <a:pt x="12481" y="9591"/>
                  </a:cubicBezTo>
                  <a:cubicBezTo>
                    <a:pt x="17041" y="14424"/>
                    <a:pt x="21600" y="19256"/>
                    <a:pt x="21600" y="19256"/>
                  </a:cubicBezTo>
                  <a:cubicBezTo>
                    <a:pt x="21600" y="19256"/>
                    <a:pt x="21022" y="19453"/>
                    <a:pt x="20155" y="19746"/>
                  </a:cubicBezTo>
                  <a:cubicBezTo>
                    <a:pt x="19291" y="20031"/>
                    <a:pt x="18167" y="20403"/>
                    <a:pt x="17005" y="20672"/>
                  </a:cubicBezTo>
                  <a:cubicBezTo>
                    <a:pt x="15852" y="20954"/>
                    <a:pt x="14735" y="21220"/>
                    <a:pt x="13886" y="21375"/>
                  </a:cubicBezTo>
                  <a:cubicBezTo>
                    <a:pt x="13034" y="21511"/>
                    <a:pt x="12465" y="21600"/>
                    <a:pt x="12465" y="21600"/>
                  </a:cubicBezTo>
                  <a:cubicBezTo>
                    <a:pt x="12465" y="21600"/>
                    <a:pt x="9356" y="17518"/>
                    <a:pt x="6245" y="13436"/>
                  </a:cubicBezTo>
                  <a:cubicBezTo>
                    <a:pt x="3123" y="9372"/>
                    <a:pt x="0" y="5307"/>
                    <a:pt x="0" y="5307"/>
                  </a:cubicBezTo>
                  <a:cubicBezTo>
                    <a:pt x="0" y="5307"/>
                    <a:pt x="269" y="4929"/>
                    <a:pt x="538" y="4549"/>
                  </a:cubicBezTo>
                  <a:cubicBezTo>
                    <a:pt x="791" y="4151"/>
                    <a:pt x="1044" y="3752"/>
                    <a:pt x="1044" y="3752"/>
                  </a:cubicBezTo>
                  <a:lnTo>
                    <a:pt x="2246" y="5212"/>
                  </a:lnTo>
                  <a:cubicBezTo>
                    <a:pt x="2246" y="5212"/>
                    <a:pt x="2620" y="4662"/>
                    <a:pt x="2993" y="4112"/>
                  </a:cubicBezTo>
                  <a:cubicBezTo>
                    <a:pt x="3185" y="3842"/>
                    <a:pt x="3367" y="3560"/>
                    <a:pt x="3494" y="3340"/>
                  </a:cubicBezTo>
                  <a:cubicBezTo>
                    <a:pt x="3625" y="3124"/>
                    <a:pt x="3713" y="2979"/>
                    <a:pt x="3713" y="2979"/>
                  </a:cubicBezTo>
                  <a:lnTo>
                    <a:pt x="2419" y="1544"/>
                  </a:lnTo>
                  <a:cubicBezTo>
                    <a:pt x="2419" y="1544"/>
                    <a:pt x="3323" y="0"/>
                    <a:pt x="332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2" name="Shape 10848">
              <a:extLst>
                <a:ext uri="{FF2B5EF4-FFF2-40B4-BE49-F238E27FC236}">
                  <a16:creationId xmlns:a16="http://schemas.microsoft.com/office/drawing/2014/main" xmlns="" id="{4CAD4F64-13FE-44BF-9035-1BDD31336288}"/>
                </a:ext>
              </a:extLst>
            </p:cNvPr>
            <p:cNvSpPr/>
            <p:nvPr/>
          </p:nvSpPr>
          <p:spPr>
            <a:xfrm>
              <a:off x="6860647" y="4713500"/>
              <a:ext cx="1331765" cy="772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22" y="1491"/>
                  </a:moveTo>
                  <a:lnTo>
                    <a:pt x="3559" y="3714"/>
                  </a:lnTo>
                  <a:lnTo>
                    <a:pt x="5247" y="3891"/>
                  </a:lnTo>
                  <a:lnTo>
                    <a:pt x="5311" y="1585"/>
                  </a:lnTo>
                  <a:cubicBezTo>
                    <a:pt x="5311" y="1585"/>
                    <a:pt x="3622" y="1491"/>
                    <a:pt x="3622" y="1491"/>
                  </a:cubicBezTo>
                  <a:close/>
                  <a:moveTo>
                    <a:pt x="6220" y="1637"/>
                  </a:moveTo>
                  <a:cubicBezTo>
                    <a:pt x="6220" y="1637"/>
                    <a:pt x="6209" y="2329"/>
                    <a:pt x="6191" y="3367"/>
                  </a:cubicBezTo>
                  <a:cubicBezTo>
                    <a:pt x="6198" y="4409"/>
                    <a:pt x="6086" y="5779"/>
                    <a:pt x="6037" y="7158"/>
                  </a:cubicBezTo>
                  <a:cubicBezTo>
                    <a:pt x="5997" y="8540"/>
                    <a:pt x="5851" y="9898"/>
                    <a:pt x="5784" y="10927"/>
                  </a:cubicBezTo>
                  <a:cubicBezTo>
                    <a:pt x="5746" y="11438"/>
                    <a:pt x="5713" y="11866"/>
                    <a:pt x="5691" y="12165"/>
                  </a:cubicBezTo>
                  <a:cubicBezTo>
                    <a:pt x="5672" y="12465"/>
                    <a:pt x="5650" y="12634"/>
                    <a:pt x="5650" y="12634"/>
                  </a:cubicBezTo>
                  <a:lnTo>
                    <a:pt x="7316" y="13119"/>
                  </a:lnTo>
                  <a:cubicBezTo>
                    <a:pt x="7316" y="13119"/>
                    <a:pt x="7340" y="12946"/>
                    <a:pt x="7359" y="12635"/>
                  </a:cubicBezTo>
                  <a:cubicBezTo>
                    <a:pt x="7383" y="12325"/>
                    <a:pt x="7416" y="11883"/>
                    <a:pt x="7455" y="11352"/>
                  </a:cubicBezTo>
                  <a:cubicBezTo>
                    <a:pt x="7524" y="10287"/>
                    <a:pt x="7677" y="8882"/>
                    <a:pt x="7719" y="7450"/>
                  </a:cubicBezTo>
                  <a:cubicBezTo>
                    <a:pt x="7752" y="6738"/>
                    <a:pt x="7786" y="6025"/>
                    <a:pt x="7817" y="5356"/>
                  </a:cubicBezTo>
                  <a:cubicBezTo>
                    <a:pt x="7834" y="5022"/>
                    <a:pt x="7850" y="4699"/>
                    <a:pt x="7865" y="4393"/>
                  </a:cubicBezTo>
                  <a:cubicBezTo>
                    <a:pt x="7869" y="4086"/>
                    <a:pt x="7875" y="3795"/>
                    <a:pt x="7879" y="3525"/>
                  </a:cubicBezTo>
                  <a:cubicBezTo>
                    <a:pt x="7897" y="2451"/>
                    <a:pt x="7909" y="1735"/>
                    <a:pt x="7909" y="1735"/>
                  </a:cubicBezTo>
                  <a:cubicBezTo>
                    <a:pt x="7909" y="1735"/>
                    <a:pt x="6220" y="1637"/>
                    <a:pt x="6220" y="1637"/>
                  </a:cubicBezTo>
                  <a:close/>
                  <a:moveTo>
                    <a:pt x="8819" y="1789"/>
                  </a:moveTo>
                  <a:cubicBezTo>
                    <a:pt x="8818" y="1789"/>
                    <a:pt x="8796" y="4710"/>
                    <a:pt x="8625" y="7609"/>
                  </a:cubicBezTo>
                  <a:cubicBezTo>
                    <a:pt x="8582" y="9066"/>
                    <a:pt x="8426" y="10498"/>
                    <a:pt x="8357" y="11582"/>
                  </a:cubicBezTo>
                  <a:cubicBezTo>
                    <a:pt x="8316" y="12123"/>
                    <a:pt x="8282" y="12574"/>
                    <a:pt x="8258" y="12889"/>
                  </a:cubicBezTo>
                  <a:cubicBezTo>
                    <a:pt x="8238" y="13206"/>
                    <a:pt x="8214" y="13383"/>
                    <a:pt x="8214" y="13383"/>
                  </a:cubicBezTo>
                  <a:lnTo>
                    <a:pt x="9879" y="13873"/>
                  </a:lnTo>
                  <a:cubicBezTo>
                    <a:pt x="9879" y="13873"/>
                    <a:pt x="9906" y="13690"/>
                    <a:pt x="9927" y="13363"/>
                  </a:cubicBezTo>
                  <a:cubicBezTo>
                    <a:pt x="9951" y="13037"/>
                    <a:pt x="9986" y="12571"/>
                    <a:pt x="10028" y="12012"/>
                  </a:cubicBezTo>
                  <a:cubicBezTo>
                    <a:pt x="10099" y="10892"/>
                    <a:pt x="10261" y="9411"/>
                    <a:pt x="10306" y="7905"/>
                  </a:cubicBezTo>
                  <a:cubicBezTo>
                    <a:pt x="10362" y="6402"/>
                    <a:pt x="10475" y="4908"/>
                    <a:pt x="10476" y="3775"/>
                  </a:cubicBezTo>
                  <a:cubicBezTo>
                    <a:pt x="10495" y="2645"/>
                    <a:pt x="10508" y="1891"/>
                    <a:pt x="10508" y="1891"/>
                  </a:cubicBezTo>
                  <a:cubicBezTo>
                    <a:pt x="10508" y="1891"/>
                    <a:pt x="8819" y="1789"/>
                    <a:pt x="8819" y="1789"/>
                  </a:cubicBezTo>
                  <a:close/>
                  <a:moveTo>
                    <a:pt x="11417" y="1948"/>
                  </a:moveTo>
                  <a:cubicBezTo>
                    <a:pt x="11417" y="1948"/>
                    <a:pt x="11405" y="2714"/>
                    <a:pt x="11385" y="3865"/>
                  </a:cubicBezTo>
                  <a:cubicBezTo>
                    <a:pt x="11382" y="5016"/>
                    <a:pt x="11270" y="6537"/>
                    <a:pt x="11212" y="8066"/>
                  </a:cubicBezTo>
                  <a:cubicBezTo>
                    <a:pt x="11183" y="8831"/>
                    <a:pt x="11141" y="9592"/>
                    <a:pt x="11077" y="10302"/>
                  </a:cubicBezTo>
                  <a:cubicBezTo>
                    <a:pt x="11023" y="11012"/>
                    <a:pt x="10971" y="11677"/>
                    <a:pt x="10928" y="12245"/>
                  </a:cubicBezTo>
                  <a:cubicBezTo>
                    <a:pt x="10886" y="12814"/>
                    <a:pt x="10850" y="13288"/>
                    <a:pt x="10824" y="13620"/>
                  </a:cubicBezTo>
                  <a:cubicBezTo>
                    <a:pt x="10803" y="13952"/>
                    <a:pt x="10775" y="14138"/>
                    <a:pt x="10775" y="14138"/>
                  </a:cubicBezTo>
                  <a:lnTo>
                    <a:pt x="12441" y="14633"/>
                  </a:lnTo>
                  <a:cubicBezTo>
                    <a:pt x="12441" y="14633"/>
                    <a:pt x="12467" y="14441"/>
                    <a:pt x="12492" y="14099"/>
                  </a:cubicBezTo>
                  <a:cubicBezTo>
                    <a:pt x="12518" y="13756"/>
                    <a:pt x="12555" y="13267"/>
                    <a:pt x="12599" y="12680"/>
                  </a:cubicBezTo>
                  <a:cubicBezTo>
                    <a:pt x="12645" y="12093"/>
                    <a:pt x="12697" y="11408"/>
                    <a:pt x="12753" y="10674"/>
                  </a:cubicBezTo>
                  <a:cubicBezTo>
                    <a:pt x="12781" y="10306"/>
                    <a:pt x="12810" y="9928"/>
                    <a:pt x="12840" y="9542"/>
                  </a:cubicBezTo>
                  <a:cubicBezTo>
                    <a:pt x="12857" y="9155"/>
                    <a:pt x="12875" y="8760"/>
                    <a:pt x="12893" y="8367"/>
                  </a:cubicBezTo>
                  <a:cubicBezTo>
                    <a:pt x="12955" y="6790"/>
                    <a:pt x="13066" y="5219"/>
                    <a:pt x="13073" y="4032"/>
                  </a:cubicBezTo>
                  <a:cubicBezTo>
                    <a:pt x="13093" y="2845"/>
                    <a:pt x="13106" y="2054"/>
                    <a:pt x="13106" y="2054"/>
                  </a:cubicBezTo>
                  <a:cubicBezTo>
                    <a:pt x="13106" y="2054"/>
                    <a:pt x="11417" y="1948"/>
                    <a:pt x="11417" y="1948"/>
                  </a:cubicBezTo>
                  <a:close/>
                  <a:moveTo>
                    <a:pt x="14016" y="2113"/>
                  </a:moveTo>
                  <a:cubicBezTo>
                    <a:pt x="14016" y="2113"/>
                    <a:pt x="14002" y="2916"/>
                    <a:pt x="13982" y="4122"/>
                  </a:cubicBezTo>
                  <a:cubicBezTo>
                    <a:pt x="13973" y="5329"/>
                    <a:pt x="13861" y="6927"/>
                    <a:pt x="13798" y="8530"/>
                  </a:cubicBezTo>
                  <a:cubicBezTo>
                    <a:pt x="13780" y="8930"/>
                    <a:pt x="13762" y="9331"/>
                    <a:pt x="13744" y="9725"/>
                  </a:cubicBezTo>
                  <a:cubicBezTo>
                    <a:pt x="13714" y="10116"/>
                    <a:pt x="13684" y="10502"/>
                    <a:pt x="13655" y="10875"/>
                  </a:cubicBezTo>
                  <a:cubicBezTo>
                    <a:pt x="13598" y="11621"/>
                    <a:pt x="13545" y="12318"/>
                    <a:pt x="13500" y="12915"/>
                  </a:cubicBezTo>
                  <a:cubicBezTo>
                    <a:pt x="13455" y="13512"/>
                    <a:pt x="13417" y="14009"/>
                    <a:pt x="13391" y="14357"/>
                  </a:cubicBezTo>
                  <a:cubicBezTo>
                    <a:pt x="13362" y="14706"/>
                    <a:pt x="13336" y="14901"/>
                    <a:pt x="13336" y="14901"/>
                  </a:cubicBezTo>
                  <a:lnTo>
                    <a:pt x="15002" y="15401"/>
                  </a:lnTo>
                  <a:cubicBezTo>
                    <a:pt x="15002" y="15401"/>
                    <a:pt x="15022" y="15197"/>
                    <a:pt x="15059" y="14841"/>
                  </a:cubicBezTo>
                  <a:cubicBezTo>
                    <a:pt x="15086" y="14482"/>
                    <a:pt x="15124" y="13969"/>
                    <a:pt x="15171" y="13354"/>
                  </a:cubicBezTo>
                  <a:cubicBezTo>
                    <a:pt x="15218" y="12738"/>
                    <a:pt x="15273" y="12020"/>
                    <a:pt x="15332" y="11251"/>
                  </a:cubicBezTo>
                  <a:cubicBezTo>
                    <a:pt x="15361" y="10867"/>
                    <a:pt x="15391" y="10469"/>
                    <a:pt x="15422" y="10066"/>
                  </a:cubicBezTo>
                  <a:cubicBezTo>
                    <a:pt x="15441" y="9660"/>
                    <a:pt x="15461" y="9247"/>
                    <a:pt x="15480" y="8834"/>
                  </a:cubicBezTo>
                  <a:cubicBezTo>
                    <a:pt x="15546" y="7183"/>
                    <a:pt x="15657" y="5536"/>
                    <a:pt x="15670" y="4293"/>
                  </a:cubicBezTo>
                  <a:cubicBezTo>
                    <a:pt x="15691" y="3051"/>
                    <a:pt x="15704" y="2224"/>
                    <a:pt x="15704" y="2224"/>
                  </a:cubicBezTo>
                  <a:cubicBezTo>
                    <a:pt x="15704" y="2224"/>
                    <a:pt x="14016" y="2113"/>
                    <a:pt x="14016" y="2113"/>
                  </a:cubicBezTo>
                  <a:close/>
                  <a:moveTo>
                    <a:pt x="2936" y="13128"/>
                  </a:moveTo>
                  <a:lnTo>
                    <a:pt x="2682" y="15293"/>
                  </a:lnTo>
                  <a:lnTo>
                    <a:pt x="4335" y="15904"/>
                  </a:lnTo>
                  <a:lnTo>
                    <a:pt x="4598" y="13657"/>
                  </a:lnTo>
                  <a:cubicBezTo>
                    <a:pt x="4598" y="13657"/>
                    <a:pt x="2936" y="13128"/>
                    <a:pt x="2936" y="13128"/>
                  </a:cubicBezTo>
                  <a:close/>
                  <a:moveTo>
                    <a:pt x="5494" y="13943"/>
                  </a:moveTo>
                  <a:lnTo>
                    <a:pt x="5225" y="16236"/>
                  </a:lnTo>
                  <a:lnTo>
                    <a:pt x="6877" y="16851"/>
                  </a:lnTo>
                  <a:lnTo>
                    <a:pt x="7155" y="14477"/>
                  </a:lnTo>
                  <a:cubicBezTo>
                    <a:pt x="7155" y="14477"/>
                    <a:pt x="5494" y="13943"/>
                    <a:pt x="5494" y="13943"/>
                  </a:cubicBezTo>
                  <a:close/>
                  <a:moveTo>
                    <a:pt x="8049" y="14766"/>
                  </a:moveTo>
                  <a:lnTo>
                    <a:pt x="7766" y="17184"/>
                  </a:lnTo>
                  <a:lnTo>
                    <a:pt x="9420" y="17806"/>
                  </a:lnTo>
                  <a:lnTo>
                    <a:pt x="9710" y="15303"/>
                  </a:lnTo>
                  <a:cubicBezTo>
                    <a:pt x="9710" y="15303"/>
                    <a:pt x="8049" y="14766"/>
                    <a:pt x="8049" y="14766"/>
                  </a:cubicBezTo>
                  <a:close/>
                  <a:moveTo>
                    <a:pt x="10604" y="15594"/>
                  </a:moveTo>
                  <a:lnTo>
                    <a:pt x="10309" y="18140"/>
                  </a:lnTo>
                  <a:lnTo>
                    <a:pt x="11961" y="18765"/>
                  </a:lnTo>
                  <a:lnTo>
                    <a:pt x="12265" y="16137"/>
                  </a:lnTo>
                  <a:cubicBezTo>
                    <a:pt x="12265" y="16137"/>
                    <a:pt x="10604" y="15594"/>
                    <a:pt x="10604" y="15594"/>
                  </a:cubicBezTo>
                  <a:close/>
                  <a:moveTo>
                    <a:pt x="13159" y="16429"/>
                  </a:moveTo>
                  <a:lnTo>
                    <a:pt x="12849" y="19103"/>
                  </a:lnTo>
                  <a:lnTo>
                    <a:pt x="14501" y="19730"/>
                  </a:lnTo>
                  <a:lnTo>
                    <a:pt x="14819" y="16976"/>
                  </a:lnTo>
                  <a:cubicBezTo>
                    <a:pt x="14819" y="16976"/>
                    <a:pt x="13159" y="16429"/>
                    <a:pt x="13159" y="16429"/>
                  </a:cubicBezTo>
                  <a:close/>
                  <a:moveTo>
                    <a:pt x="4761" y="12300"/>
                  </a:moveTo>
                  <a:lnTo>
                    <a:pt x="4961" y="10027"/>
                  </a:lnTo>
                  <a:lnTo>
                    <a:pt x="3287" y="9631"/>
                  </a:lnTo>
                  <a:lnTo>
                    <a:pt x="3095" y="11821"/>
                  </a:lnTo>
                  <a:cubicBezTo>
                    <a:pt x="3095" y="11821"/>
                    <a:pt x="4761" y="12300"/>
                    <a:pt x="4761" y="12300"/>
                  </a:cubicBezTo>
                  <a:close/>
                  <a:moveTo>
                    <a:pt x="5068" y="8131"/>
                  </a:moveTo>
                  <a:lnTo>
                    <a:pt x="5199" y="5839"/>
                  </a:lnTo>
                  <a:lnTo>
                    <a:pt x="3515" y="5593"/>
                  </a:lnTo>
                  <a:lnTo>
                    <a:pt x="3388" y="7802"/>
                  </a:lnTo>
                  <a:cubicBezTo>
                    <a:pt x="3388" y="7802"/>
                    <a:pt x="5068" y="8131"/>
                    <a:pt x="5068" y="8131"/>
                  </a:cubicBezTo>
                  <a:close/>
                  <a:moveTo>
                    <a:pt x="974" y="0"/>
                  </a:moveTo>
                  <a:cubicBezTo>
                    <a:pt x="974" y="0"/>
                    <a:pt x="6130" y="134"/>
                    <a:pt x="11286" y="267"/>
                  </a:cubicBezTo>
                  <a:cubicBezTo>
                    <a:pt x="16444" y="452"/>
                    <a:pt x="21600" y="637"/>
                    <a:pt x="21600" y="637"/>
                  </a:cubicBezTo>
                  <a:cubicBezTo>
                    <a:pt x="21600" y="637"/>
                    <a:pt x="21254" y="2059"/>
                    <a:pt x="20736" y="4189"/>
                  </a:cubicBezTo>
                  <a:cubicBezTo>
                    <a:pt x="20491" y="5242"/>
                    <a:pt x="20148" y="6452"/>
                    <a:pt x="19784" y="7728"/>
                  </a:cubicBezTo>
                  <a:cubicBezTo>
                    <a:pt x="19410" y="9002"/>
                    <a:pt x="19067" y="10350"/>
                    <a:pt x="18624" y="11657"/>
                  </a:cubicBezTo>
                  <a:cubicBezTo>
                    <a:pt x="18201" y="12946"/>
                    <a:pt x="17780" y="14235"/>
                    <a:pt x="17383" y="15444"/>
                  </a:cubicBezTo>
                  <a:cubicBezTo>
                    <a:pt x="16955" y="16604"/>
                    <a:pt x="16556" y="17687"/>
                    <a:pt x="16213" y="18616"/>
                  </a:cubicBezTo>
                  <a:cubicBezTo>
                    <a:pt x="15871" y="19530"/>
                    <a:pt x="15593" y="20281"/>
                    <a:pt x="15368" y="20794"/>
                  </a:cubicBezTo>
                  <a:cubicBezTo>
                    <a:pt x="15154" y="21307"/>
                    <a:pt x="15031" y="21600"/>
                    <a:pt x="15031" y="21600"/>
                  </a:cubicBezTo>
                  <a:cubicBezTo>
                    <a:pt x="15031" y="21600"/>
                    <a:pt x="11275" y="20066"/>
                    <a:pt x="7519" y="18531"/>
                  </a:cubicBezTo>
                  <a:cubicBezTo>
                    <a:pt x="3760" y="17025"/>
                    <a:pt x="0" y="15520"/>
                    <a:pt x="0" y="15520"/>
                  </a:cubicBezTo>
                  <a:cubicBezTo>
                    <a:pt x="0" y="15520"/>
                    <a:pt x="20" y="15375"/>
                    <a:pt x="50" y="15158"/>
                  </a:cubicBezTo>
                  <a:cubicBezTo>
                    <a:pt x="79" y="14942"/>
                    <a:pt x="124" y="14655"/>
                    <a:pt x="148" y="14360"/>
                  </a:cubicBezTo>
                  <a:cubicBezTo>
                    <a:pt x="207" y="13774"/>
                    <a:pt x="266" y="13189"/>
                    <a:pt x="266" y="13189"/>
                  </a:cubicBezTo>
                  <a:lnTo>
                    <a:pt x="1678" y="13666"/>
                  </a:lnTo>
                  <a:cubicBezTo>
                    <a:pt x="1678" y="13666"/>
                    <a:pt x="1754" y="12969"/>
                    <a:pt x="1869" y="11922"/>
                  </a:cubicBezTo>
                  <a:cubicBezTo>
                    <a:pt x="1980" y="10874"/>
                    <a:pt x="2061" y="9456"/>
                    <a:pt x="2186" y="8050"/>
                  </a:cubicBezTo>
                  <a:cubicBezTo>
                    <a:pt x="2272" y="6634"/>
                    <a:pt x="2323" y="5208"/>
                    <a:pt x="2387" y="4144"/>
                  </a:cubicBezTo>
                  <a:cubicBezTo>
                    <a:pt x="2413" y="3610"/>
                    <a:pt x="2406" y="3161"/>
                    <a:pt x="2416" y="2849"/>
                  </a:cubicBezTo>
                  <a:cubicBezTo>
                    <a:pt x="2421" y="2536"/>
                    <a:pt x="2424" y="2356"/>
                    <a:pt x="2424" y="2356"/>
                  </a:cubicBezTo>
                  <a:lnTo>
                    <a:pt x="935" y="2247"/>
                  </a:lnTo>
                  <a:cubicBezTo>
                    <a:pt x="935" y="2247"/>
                    <a:pt x="974" y="0"/>
                    <a:pt x="97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3" name="Shape 10849">
              <a:extLst>
                <a:ext uri="{FF2B5EF4-FFF2-40B4-BE49-F238E27FC236}">
                  <a16:creationId xmlns:a16="http://schemas.microsoft.com/office/drawing/2014/main" xmlns="" id="{8A0D6E97-60BB-49C3-BD16-7EA662C6E2FF}"/>
                </a:ext>
              </a:extLst>
            </p:cNvPr>
            <p:cNvSpPr/>
            <p:nvPr/>
          </p:nvSpPr>
          <p:spPr>
            <a:xfrm>
              <a:off x="5613257" y="6748178"/>
              <a:ext cx="652323" cy="679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86" y="17965"/>
                  </a:moveTo>
                  <a:cubicBezTo>
                    <a:pt x="8886" y="17965"/>
                    <a:pt x="9041" y="17891"/>
                    <a:pt x="9294" y="17728"/>
                  </a:cubicBezTo>
                  <a:cubicBezTo>
                    <a:pt x="9548" y="17569"/>
                    <a:pt x="9912" y="17345"/>
                    <a:pt x="10351" y="17074"/>
                  </a:cubicBezTo>
                  <a:cubicBezTo>
                    <a:pt x="11218" y="16522"/>
                    <a:pt x="12410" y="15838"/>
                    <a:pt x="13551" y="15080"/>
                  </a:cubicBezTo>
                  <a:cubicBezTo>
                    <a:pt x="14684" y="14308"/>
                    <a:pt x="15814" y="13536"/>
                    <a:pt x="16663" y="12958"/>
                  </a:cubicBezTo>
                  <a:cubicBezTo>
                    <a:pt x="17095" y="12678"/>
                    <a:pt x="17428" y="12411"/>
                    <a:pt x="17667" y="12231"/>
                  </a:cubicBezTo>
                  <a:cubicBezTo>
                    <a:pt x="17905" y="12050"/>
                    <a:pt x="18042" y="11946"/>
                    <a:pt x="18042" y="11946"/>
                  </a:cubicBezTo>
                  <a:lnTo>
                    <a:pt x="16432" y="9931"/>
                  </a:lnTo>
                  <a:cubicBezTo>
                    <a:pt x="16432" y="9931"/>
                    <a:pt x="16299" y="10032"/>
                    <a:pt x="16068" y="10207"/>
                  </a:cubicBezTo>
                  <a:cubicBezTo>
                    <a:pt x="15834" y="10383"/>
                    <a:pt x="15510" y="10645"/>
                    <a:pt x="15089" y="10916"/>
                  </a:cubicBezTo>
                  <a:cubicBezTo>
                    <a:pt x="14263" y="11481"/>
                    <a:pt x="13161" y="12232"/>
                    <a:pt x="12061" y="12985"/>
                  </a:cubicBezTo>
                  <a:cubicBezTo>
                    <a:pt x="10947" y="13721"/>
                    <a:pt x="9787" y="14386"/>
                    <a:pt x="8941" y="14923"/>
                  </a:cubicBezTo>
                  <a:cubicBezTo>
                    <a:pt x="8517" y="15187"/>
                    <a:pt x="8161" y="15407"/>
                    <a:pt x="7912" y="15561"/>
                  </a:cubicBezTo>
                  <a:cubicBezTo>
                    <a:pt x="7668" y="15720"/>
                    <a:pt x="7516" y="15793"/>
                    <a:pt x="7516" y="15793"/>
                  </a:cubicBezTo>
                  <a:cubicBezTo>
                    <a:pt x="7516" y="15793"/>
                    <a:pt x="8886" y="17965"/>
                    <a:pt x="8886" y="17965"/>
                  </a:cubicBezTo>
                  <a:close/>
                  <a:moveTo>
                    <a:pt x="6469" y="14131"/>
                  </a:moveTo>
                  <a:cubicBezTo>
                    <a:pt x="6469" y="14131"/>
                    <a:pt x="6618" y="14059"/>
                    <a:pt x="6858" y="13902"/>
                  </a:cubicBezTo>
                  <a:cubicBezTo>
                    <a:pt x="7100" y="13753"/>
                    <a:pt x="7447" y="13536"/>
                    <a:pt x="7863" y="13278"/>
                  </a:cubicBezTo>
                  <a:cubicBezTo>
                    <a:pt x="8692" y="12753"/>
                    <a:pt x="9828" y="12101"/>
                    <a:pt x="10918" y="11378"/>
                  </a:cubicBezTo>
                  <a:cubicBezTo>
                    <a:pt x="11996" y="10643"/>
                    <a:pt x="13076" y="9907"/>
                    <a:pt x="13885" y="9355"/>
                  </a:cubicBezTo>
                  <a:cubicBezTo>
                    <a:pt x="14298" y="9089"/>
                    <a:pt x="14615" y="8831"/>
                    <a:pt x="14843" y="8661"/>
                  </a:cubicBezTo>
                  <a:cubicBezTo>
                    <a:pt x="15070" y="8490"/>
                    <a:pt x="15199" y="8390"/>
                    <a:pt x="15199" y="8390"/>
                  </a:cubicBezTo>
                  <a:lnTo>
                    <a:pt x="13588" y="6375"/>
                  </a:lnTo>
                  <a:cubicBezTo>
                    <a:pt x="13588" y="6375"/>
                    <a:pt x="13462" y="6470"/>
                    <a:pt x="13241" y="6638"/>
                  </a:cubicBezTo>
                  <a:cubicBezTo>
                    <a:pt x="13020" y="6804"/>
                    <a:pt x="12713" y="7055"/>
                    <a:pt x="12310" y="7313"/>
                  </a:cubicBezTo>
                  <a:cubicBezTo>
                    <a:pt x="11524" y="7850"/>
                    <a:pt x="10475" y="8567"/>
                    <a:pt x="9425" y="9282"/>
                  </a:cubicBezTo>
                  <a:cubicBezTo>
                    <a:pt x="8367" y="9985"/>
                    <a:pt x="7260" y="10615"/>
                    <a:pt x="6456" y="11128"/>
                  </a:cubicBezTo>
                  <a:cubicBezTo>
                    <a:pt x="6051" y="11381"/>
                    <a:pt x="5714" y="11589"/>
                    <a:pt x="5477" y="11737"/>
                  </a:cubicBezTo>
                  <a:cubicBezTo>
                    <a:pt x="5244" y="11888"/>
                    <a:pt x="5100" y="11958"/>
                    <a:pt x="5100" y="11958"/>
                  </a:cubicBezTo>
                  <a:cubicBezTo>
                    <a:pt x="5100" y="11958"/>
                    <a:pt x="6469" y="14131"/>
                    <a:pt x="6469" y="14131"/>
                  </a:cubicBezTo>
                  <a:close/>
                  <a:moveTo>
                    <a:pt x="4051" y="10296"/>
                  </a:moveTo>
                  <a:cubicBezTo>
                    <a:pt x="4051" y="10296"/>
                    <a:pt x="4193" y="10226"/>
                    <a:pt x="4421" y="10079"/>
                  </a:cubicBezTo>
                  <a:cubicBezTo>
                    <a:pt x="4652" y="9935"/>
                    <a:pt x="4983" y="9730"/>
                    <a:pt x="5379" y="9485"/>
                  </a:cubicBezTo>
                  <a:cubicBezTo>
                    <a:pt x="6163" y="8981"/>
                    <a:pt x="7248" y="8365"/>
                    <a:pt x="8283" y="7677"/>
                  </a:cubicBezTo>
                  <a:cubicBezTo>
                    <a:pt x="9310" y="6977"/>
                    <a:pt x="10337" y="6278"/>
                    <a:pt x="11107" y="5752"/>
                  </a:cubicBezTo>
                  <a:cubicBezTo>
                    <a:pt x="11499" y="5500"/>
                    <a:pt x="11801" y="5255"/>
                    <a:pt x="12018" y="5092"/>
                  </a:cubicBezTo>
                  <a:cubicBezTo>
                    <a:pt x="12233" y="4927"/>
                    <a:pt x="12356" y="4834"/>
                    <a:pt x="12356" y="4834"/>
                  </a:cubicBezTo>
                  <a:lnTo>
                    <a:pt x="10746" y="2818"/>
                  </a:lnTo>
                  <a:cubicBezTo>
                    <a:pt x="10746" y="2818"/>
                    <a:pt x="10626" y="2910"/>
                    <a:pt x="10417" y="3069"/>
                  </a:cubicBezTo>
                  <a:cubicBezTo>
                    <a:pt x="10207" y="3228"/>
                    <a:pt x="9914" y="3468"/>
                    <a:pt x="9533" y="3710"/>
                  </a:cubicBezTo>
                  <a:cubicBezTo>
                    <a:pt x="8785" y="4220"/>
                    <a:pt x="7788" y="4900"/>
                    <a:pt x="6791" y="5580"/>
                  </a:cubicBezTo>
                  <a:cubicBezTo>
                    <a:pt x="5786" y="6247"/>
                    <a:pt x="4734" y="6846"/>
                    <a:pt x="3971" y="7334"/>
                  </a:cubicBezTo>
                  <a:cubicBezTo>
                    <a:pt x="3585" y="7573"/>
                    <a:pt x="3266" y="7771"/>
                    <a:pt x="3042" y="7912"/>
                  </a:cubicBezTo>
                  <a:cubicBezTo>
                    <a:pt x="2820" y="8057"/>
                    <a:pt x="2683" y="8121"/>
                    <a:pt x="2683" y="8121"/>
                  </a:cubicBezTo>
                  <a:cubicBezTo>
                    <a:pt x="2683" y="8121"/>
                    <a:pt x="4051" y="10296"/>
                    <a:pt x="4051" y="10296"/>
                  </a:cubicBezTo>
                  <a:close/>
                  <a:moveTo>
                    <a:pt x="15979" y="16944"/>
                  </a:moveTo>
                  <a:cubicBezTo>
                    <a:pt x="15631" y="16464"/>
                    <a:pt x="15033" y="16294"/>
                    <a:pt x="14641" y="16563"/>
                  </a:cubicBezTo>
                  <a:cubicBezTo>
                    <a:pt x="14257" y="16838"/>
                    <a:pt x="14200" y="17427"/>
                    <a:pt x="14538" y="17913"/>
                  </a:cubicBezTo>
                  <a:cubicBezTo>
                    <a:pt x="14876" y="18397"/>
                    <a:pt x="15491" y="18592"/>
                    <a:pt x="15886" y="18310"/>
                  </a:cubicBezTo>
                  <a:cubicBezTo>
                    <a:pt x="16286" y="18034"/>
                    <a:pt x="16329" y="17423"/>
                    <a:pt x="15979" y="16944"/>
                  </a:cubicBezTo>
                  <a:close/>
                  <a:moveTo>
                    <a:pt x="8848" y="21600"/>
                  </a:moveTo>
                  <a:lnTo>
                    <a:pt x="0" y="6928"/>
                  </a:lnTo>
                  <a:lnTo>
                    <a:pt x="1436" y="6145"/>
                  </a:lnTo>
                  <a:lnTo>
                    <a:pt x="1635" y="6459"/>
                  </a:lnTo>
                  <a:cubicBezTo>
                    <a:pt x="1635" y="6459"/>
                    <a:pt x="1770" y="6396"/>
                    <a:pt x="1986" y="6255"/>
                  </a:cubicBezTo>
                  <a:cubicBezTo>
                    <a:pt x="2204" y="6118"/>
                    <a:pt x="2517" y="5922"/>
                    <a:pt x="2894" y="5689"/>
                  </a:cubicBezTo>
                  <a:cubicBezTo>
                    <a:pt x="3638" y="5212"/>
                    <a:pt x="4666" y="4628"/>
                    <a:pt x="5650" y="3976"/>
                  </a:cubicBezTo>
                  <a:cubicBezTo>
                    <a:pt x="6624" y="3312"/>
                    <a:pt x="7597" y="2646"/>
                    <a:pt x="8327" y="2149"/>
                  </a:cubicBezTo>
                  <a:cubicBezTo>
                    <a:pt x="8701" y="1910"/>
                    <a:pt x="8986" y="1678"/>
                    <a:pt x="9192" y="1523"/>
                  </a:cubicBezTo>
                  <a:cubicBezTo>
                    <a:pt x="9397" y="1365"/>
                    <a:pt x="9514" y="1276"/>
                    <a:pt x="9514" y="1276"/>
                  </a:cubicBezTo>
                  <a:lnTo>
                    <a:pt x="9281" y="985"/>
                  </a:lnTo>
                  <a:lnTo>
                    <a:pt x="10582" y="0"/>
                  </a:lnTo>
                  <a:lnTo>
                    <a:pt x="21600" y="13254"/>
                  </a:lnTo>
                  <a:cubicBezTo>
                    <a:pt x="21600" y="13254"/>
                    <a:pt x="21346" y="13682"/>
                    <a:pt x="20964" y="14325"/>
                  </a:cubicBezTo>
                  <a:cubicBezTo>
                    <a:pt x="20573" y="14961"/>
                    <a:pt x="20085" y="15862"/>
                    <a:pt x="19521" y="16690"/>
                  </a:cubicBezTo>
                  <a:cubicBezTo>
                    <a:pt x="18389" y="18378"/>
                    <a:pt x="17256" y="20067"/>
                    <a:pt x="17256" y="20067"/>
                  </a:cubicBezTo>
                  <a:cubicBezTo>
                    <a:pt x="17256" y="20069"/>
                    <a:pt x="16746" y="20213"/>
                    <a:pt x="15940" y="20359"/>
                  </a:cubicBezTo>
                  <a:cubicBezTo>
                    <a:pt x="15148" y="20512"/>
                    <a:pt x="14093" y="20716"/>
                    <a:pt x="13039" y="20920"/>
                  </a:cubicBezTo>
                  <a:cubicBezTo>
                    <a:pt x="11996" y="21126"/>
                    <a:pt x="10963" y="21322"/>
                    <a:pt x="10161" y="21418"/>
                  </a:cubicBezTo>
                  <a:cubicBezTo>
                    <a:pt x="9374" y="21527"/>
                    <a:pt x="8848" y="21600"/>
                    <a:pt x="8848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4" name="Shape 10850">
              <a:extLst>
                <a:ext uri="{FF2B5EF4-FFF2-40B4-BE49-F238E27FC236}">
                  <a16:creationId xmlns:a16="http://schemas.microsoft.com/office/drawing/2014/main" xmlns="" id="{B0A2DFD4-FE3F-4678-82E0-74D80BA32C2A}"/>
                </a:ext>
              </a:extLst>
            </p:cNvPr>
            <p:cNvSpPr/>
            <p:nvPr/>
          </p:nvSpPr>
          <p:spPr>
            <a:xfrm>
              <a:off x="3997784" y="7300301"/>
              <a:ext cx="553982" cy="1228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51" y="1890"/>
                  </a:moveTo>
                  <a:cubicBezTo>
                    <a:pt x="17151" y="1890"/>
                    <a:pt x="16420" y="1897"/>
                    <a:pt x="15325" y="1909"/>
                  </a:cubicBezTo>
                  <a:cubicBezTo>
                    <a:pt x="14228" y="1913"/>
                    <a:pt x="12766" y="1963"/>
                    <a:pt x="11305" y="1924"/>
                  </a:cubicBezTo>
                  <a:cubicBezTo>
                    <a:pt x="9844" y="1909"/>
                    <a:pt x="8382" y="1894"/>
                    <a:pt x="7287" y="1883"/>
                  </a:cubicBezTo>
                  <a:cubicBezTo>
                    <a:pt x="6198" y="1843"/>
                    <a:pt x="5471" y="1817"/>
                    <a:pt x="5471" y="1817"/>
                  </a:cubicBezTo>
                  <a:lnTo>
                    <a:pt x="5261" y="3219"/>
                  </a:lnTo>
                  <a:cubicBezTo>
                    <a:pt x="5261" y="3219"/>
                    <a:pt x="6009" y="3246"/>
                    <a:pt x="7130" y="3287"/>
                  </a:cubicBezTo>
                  <a:cubicBezTo>
                    <a:pt x="8258" y="3298"/>
                    <a:pt x="9762" y="3315"/>
                    <a:pt x="11264" y="3330"/>
                  </a:cubicBezTo>
                  <a:cubicBezTo>
                    <a:pt x="12769" y="3370"/>
                    <a:pt x="14273" y="3320"/>
                    <a:pt x="15400" y="3313"/>
                  </a:cubicBezTo>
                  <a:cubicBezTo>
                    <a:pt x="16528" y="3303"/>
                    <a:pt x="17281" y="3295"/>
                    <a:pt x="17281" y="3295"/>
                  </a:cubicBezTo>
                  <a:cubicBezTo>
                    <a:pt x="17281" y="3295"/>
                    <a:pt x="17151" y="1890"/>
                    <a:pt x="17151" y="1890"/>
                  </a:cubicBezTo>
                  <a:close/>
                  <a:moveTo>
                    <a:pt x="17380" y="4368"/>
                  </a:moveTo>
                  <a:cubicBezTo>
                    <a:pt x="17380" y="4368"/>
                    <a:pt x="16612" y="4376"/>
                    <a:pt x="15459" y="4387"/>
                  </a:cubicBezTo>
                  <a:cubicBezTo>
                    <a:pt x="14308" y="4394"/>
                    <a:pt x="12771" y="4444"/>
                    <a:pt x="11236" y="4404"/>
                  </a:cubicBezTo>
                  <a:cubicBezTo>
                    <a:pt x="9699" y="4387"/>
                    <a:pt x="8163" y="4371"/>
                    <a:pt x="7011" y="4359"/>
                  </a:cubicBezTo>
                  <a:cubicBezTo>
                    <a:pt x="5865" y="4318"/>
                    <a:pt x="5101" y="4291"/>
                    <a:pt x="5101" y="4291"/>
                  </a:cubicBezTo>
                  <a:lnTo>
                    <a:pt x="4891" y="5694"/>
                  </a:lnTo>
                  <a:cubicBezTo>
                    <a:pt x="4891" y="5694"/>
                    <a:pt x="5676" y="5722"/>
                    <a:pt x="6854" y="5764"/>
                  </a:cubicBezTo>
                  <a:cubicBezTo>
                    <a:pt x="8039" y="5776"/>
                    <a:pt x="9617" y="5793"/>
                    <a:pt x="11195" y="5810"/>
                  </a:cubicBezTo>
                  <a:cubicBezTo>
                    <a:pt x="12774" y="5850"/>
                    <a:pt x="14352" y="5800"/>
                    <a:pt x="15536" y="5793"/>
                  </a:cubicBezTo>
                  <a:cubicBezTo>
                    <a:pt x="16720" y="5781"/>
                    <a:pt x="17510" y="5773"/>
                    <a:pt x="17510" y="5773"/>
                  </a:cubicBezTo>
                  <a:cubicBezTo>
                    <a:pt x="17510" y="5773"/>
                    <a:pt x="17380" y="4368"/>
                    <a:pt x="17380" y="4368"/>
                  </a:cubicBezTo>
                  <a:close/>
                  <a:moveTo>
                    <a:pt x="17608" y="6847"/>
                  </a:moveTo>
                  <a:cubicBezTo>
                    <a:pt x="17608" y="6847"/>
                    <a:pt x="16803" y="6855"/>
                    <a:pt x="15594" y="6867"/>
                  </a:cubicBezTo>
                  <a:cubicBezTo>
                    <a:pt x="14386" y="6875"/>
                    <a:pt x="12775" y="6925"/>
                    <a:pt x="11165" y="6885"/>
                  </a:cubicBezTo>
                  <a:cubicBezTo>
                    <a:pt x="9553" y="6867"/>
                    <a:pt x="7943" y="6850"/>
                    <a:pt x="6735" y="6837"/>
                  </a:cubicBezTo>
                  <a:cubicBezTo>
                    <a:pt x="5533" y="6795"/>
                    <a:pt x="4731" y="6766"/>
                    <a:pt x="4731" y="6766"/>
                  </a:cubicBezTo>
                  <a:lnTo>
                    <a:pt x="4521" y="8168"/>
                  </a:lnTo>
                  <a:cubicBezTo>
                    <a:pt x="4521" y="8168"/>
                    <a:pt x="5344" y="8197"/>
                    <a:pt x="6578" y="8240"/>
                  </a:cubicBezTo>
                  <a:cubicBezTo>
                    <a:pt x="7818" y="8254"/>
                    <a:pt x="9472" y="8271"/>
                    <a:pt x="11125" y="8290"/>
                  </a:cubicBezTo>
                  <a:cubicBezTo>
                    <a:pt x="12778" y="8330"/>
                    <a:pt x="14432" y="8280"/>
                    <a:pt x="15672" y="8273"/>
                  </a:cubicBezTo>
                  <a:cubicBezTo>
                    <a:pt x="16911" y="8259"/>
                    <a:pt x="17738" y="8251"/>
                    <a:pt x="17738" y="8251"/>
                  </a:cubicBezTo>
                  <a:cubicBezTo>
                    <a:pt x="17738" y="8251"/>
                    <a:pt x="17608" y="6847"/>
                    <a:pt x="17608" y="6847"/>
                  </a:cubicBezTo>
                  <a:close/>
                  <a:moveTo>
                    <a:pt x="17837" y="9323"/>
                  </a:moveTo>
                  <a:cubicBezTo>
                    <a:pt x="17837" y="9323"/>
                    <a:pt x="16995" y="9332"/>
                    <a:pt x="15731" y="9346"/>
                  </a:cubicBezTo>
                  <a:cubicBezTo>
                    <a:pt x="14466" y="9353"/>
                    <a:pt x="12780" y="9404"/>
                    <a:pt x="11095" y="9364"/>
                  </a:cubicBezTo>
                  <a:cubicBezTo>
                    <a:pt x="9408" y="9345"/>
                    <a:pt x="7723" y="9327"/>
                    <a:pt x="6459" y="9313"/>
                  </a:cubicBezTo>
                  <a:cubicBezTo>
                    <a:pt x="5200" y="9268"/>
                    <a:pt x="4360" y="9240"/>
                    <a:pt x="4360" y="9240"/>
                  </a:cubicBezTo>
                  <a:lnTo>
                    <a:pt x="4150" y="10643"/>
                  </a:lnTo>
                  <a:cubicBezTo>
                    <a:pt x="4150" y="10643"/>
                    <a:pt x="5011" y="10673"/>
                    <a:pt x="6303" y="10717"/>
                  </a:cubicBezTo>
                  <a:cubicBezTo>
                    <a:pt x="7599" y="10732"/>
                    <a:pt x="9326" y="10750"/>
                    <a:pt x="11054" y="10769"/>
                  </a:cubicBezTo>
                  <a:cubicBezTo>
                    <a:pt x="12783" y="10811"/>
                    <a:pt x="14511" y="10760"/>
                    <a:pt x="15807" y="10751"/>
                  </a:cubicBezTo>
                  <a:cubicBezTo>
                    <a:pt x="17103" y="10738"/>
                    <a:pt x="17967" y="10728"/>
                    <a:pt x="17967" y="10728"/>
                  </a:cubicBezTo>
                  <a:cubicBezTo>
                    <a:pt x="17967" y="10728"/>
                    <a:pt x="17837" y="9323"/>
                    <a:pt x="17837" y="9323"/>
                  </a:cubicBezTo>
                  <a:close/>
                  <a:moveTo>
                    <a:pt x="18067" y="11803"/>
                  </a:moveTo>
                  <a:cubicBezTo>
                    <a:pt x="18067" y="11803"/>
                    <a:pt x="17186" y="11812"/>
                    <a:pt x="15866" y="11826"/>
                  </a:cubicBezTo>
                  <a:cubicBezTo>
                    <a:pt x="14546" y="11834"/>
                    <a:pt x="12784" y="11885"/>
                    <a:pt x="11024" y="11844"/>
                  </a:cubicBezTo>
                  <a:cubicBezTo>
                    <a:pt x="9264" y="11825"/>
                    <a:pt x="7503" y="11806"/>
                    <a:pt x="6183" y="11791"/>
                  </a:cubicBezTo>
                  <a:cubicBezTo>
                    <a:pt x="4868" y="11746"/>
                    <a:pt x="3991" y="11714"/>
                    <a:pt x="3991" y="11714"/>
                  </a:cubicBezTo>
                  <a:lnTo>
                    <a:pt x="3781" y="13116"/>
                  </a:lnTo>
                  <a:cubicBezTo>
                    <a:pt x="3781" y="13116"/>
                    <a:pt x="4679" y="13148"/>
                    <a:pt x="6027" y="13194"/>
                  </a:cubicBezTo>
                  <a:cubicBezTo>
                    <a:pt x="7378" y="13208"/>
                    <a:pt x="9182" y="13229"/>
                    <a:pt x="10985" y="13249"/>
                  </a:cubicBezTo>
                  <a:cubicBezTo>
                    <a:pt x="12788" y="13291"/>
                    <a:pt x="14590" y="13238"/>
                    <a:pt x="15943" y="13231"/>
                  </a:cubicBezTo>
                  <a:cubicBezTo>
                    <a:pt x="17294" y="13216"/>
                    <a:pt x="18196" y="13205"/>
                    <a:pt x="18196" y="13205"/>
                  </a:cubicBezTo>
                  <a:cubicBezTo>
                    <a:pt x="18196" y="13205"/>
                    <a:pt x="18067" y="11803"/>
                    <a:pt x="18067" y="11803"/>
                  </a:cubicBezTo>
                  <a:close/>
                  <a:moveTo>
                    <a:pt x="18295" y="14279"/>
                  </a:moveTo>
                  <a:cubicBezTo>
                    <a:pt x="18295" y="14279"/>
                    <a:pt x="17377" y="14289"/>
                    <a:pt x="16000" y="14304"/>
                  </a:cubicBezTo>
                  <a:cubicBezTo>
                    <a:pt x="14624" y="14312"/>
                    <a:pt x="12789" y="14365"/>
                    <a:pt x="10954" y="14323"/>
                  </a:cubicBezTo>
                  <a:cubicBezTo>
                    <a:pt x="9119" y="14302"/>
                    <a:pt x="7283" y="14281"/>
                    <a:pt x="5906" y="14267"/>
                  </a:cubicBezTo>
                  <a:cubicBezTo>
                    <a:pt x="4535" y="14219"/>
                    <a:pt x="3621" y="14188"/>
                    <a:pt x="3621" y="14188"/>
                  </a:cubicBezTo>
                  <a:lnTo>
                    <a:pt x="3410" y="15591"/>
                  </a:lnTo>
                  <a:cubicBezTo>
                    <a:pt x="3410" y="15591"/>
                    <a:pt x="4347" y="15623"/>
                    <a:pt x="5751" y="15671"/>
                  </a:cubicBezTo>
                  <a:cubicBezTo>
                    <a:pt x="7159" y="15686"/>
                    <a:pt x="9037" y="15708"/>
                    <a:pt x="10914" y="15728"/>
                  </a:cubicBezTo>
                  <a:cubicBezTo>
                    <a:pt x="12792" y="15771"/>
                    <a:pt x="14670" y="15718"/>
                    <a:pt x="16078" y="15710"/>
                  </a:cubicBezTo>
                  <a:cubicBezTo>
                    <a:pt x="17487" y="15695"/>
                    <a:pt x="18425" y="15683"/>
                    <a:pt x="18425" y="15683"/>
                  </a:cubicBezTo>
                  <a:cubicBezTo>
                    <a:pt x="18425" y="15683"/>
                    <a:pt x="18295" y="14279"/>
                    <a:pt x="18295" y="14279"/>
                  </a:cubicBezTo>
                  <a:close/>
                  <a:moveTo>
                    <a:pt x="18524" y="16757"/>
                  </a:moveTo>
                  <a:cubicBezTo>
                    <a:pt x="18524" y="16757"/>
                    <a:pt x="17569" y="16768"/>
                    <a:pt x="16136" y="16784"/>
                  </a:cubicBezTo>
                  <a:cubicBezTo>
                    <a:pt x="14704" y="16793"/>
                    <a:pt x="12794" y="16846"/>
                    <a:pt x="10883" y="16804"/>
                  </a:cubicBezTo>
                  <a:cubicBezTo>
                    <a:pt x="8974" y="16782"/>
                    <a:pt x="7064" y="16760"/>
                    <a:pt x="5631" y="16745"/>
                  </a:cubicBezTo>
                  <a:cubicBezTo>
                    <a:pt x="4202" y="16696"/>
                    <a:pt x="3250" y="16664"/>
                    <a:pt x="3250" y="16664"/>
                  </a:cubicBezTo>
                  <a:lnTo>
                    <a:pt x="3041" y="18066"/>
                  </a:lnTo>
                  <a:cubicBezTo>
                    <a:pt x="3041" y="18066"/>
                    <a:pt x="4014" y="18098"/>
                    <a:pt x="5475" y="18148"/>
                  </a:cubicBezTo>
                  <a:cubicBezTo>
                    <a:pt x="6939" y="18164"/>
                    <a:pt x="8892" y="18186"/>
                    <a:pt x="10844" y="18208"/>
                  </a:cubicBezTo>
                  <a:cubicBezTo>
                    <a:pt x="12797" y="18251"/>
                    <a:pt x="14748" y="18198"/>
                    <a:pt x="16214" y="18189"/>
                  </a:cubicBezTo>
                  <a:cubicBezTo>
                    <a:pt x="17678" y="18172"/>
                    <a:pt x="18653" y="18161"/>
                    <a:pt x="18653" y="18161"/>
                  </a:cubicBezTo>
                  <a:cubicBezTo>
                    <a:pt x="18653" y="18161"/>
                    <a:pt x="18524" y="16757"/>
                    <a:pt x="18524" y="16757"/>
                  </a:cubicBezTo>
                  <a:close/>
                  <a:moveTo>
                    <a:pt x="18941" y="91"/>
                  </a:moveTo>
                  <a:lnTo>
                    <a:pt x="21600" y="19831"/>
                  </a:lnTo>
                  <a:cubicBezTo>
                    <a:pt x="21600" y="19831"/>
                    <a:pt x="20949" y="19955"/>
                    <a:pt x="19970" y="20141"/>
                  </a:cubicBezTo>
                  <a:cubicBezTo>
                    <a:pt x="18978" y="20307"/>
                    <a:pt x="17655" y="20529"/>
                    <a:pt x="16332" y="20752"/>
                  </a:cubicBezTo>
                  <a:cubicBezTo>
                    <a:pt x="14986" y="20973"/>
                    <a:pt x="13640" y="21194"/>
                    <a:pt x="12630" y="21360"/>
                  </a:cubicBezTo>
                  <a:cubicBezTo>
                    <a:pt x="11608" y="21504"/>
                    <a:pt x="10927" y="21600"/>
                    <a:pt x="10927" y="21600"/>
                  </a:cubicBezTo>
                  <a:cubicBezTo>
                    <a:pt x="10927" y="21600"/>
                    <a:pt x="8158" y="21154"/>
                    <a:pt x="5389" y="20709"/>
                  </a:cubicBezTo>
                  <a:cubicBezTo>
                    <a:pt x="2656" y="20214"/>
                    <a:pt x="0" y="19702"/>
                    <a:pt x="0" y="19702"/>
                  </a:cubicBezTo>
                  <a:lnTo>
                    <a:pt x="3785" y="0"/>
                  </a:lnTo>
                  <a:cubicBezTo>
                    <a:pt x="3785" y="0"/>
                    <a:pt x="4729" y="32"/>
                    <a:pt x="6144" y="81"/>
                  </a:cubicBezTo>
                  <a:cubicBezTo>
                    <a:pt x="7553" y="159"/>
                    <a:pt x="9461" y="131"/>
                    <a:pt x="11356" y="169"/>
                  </a:cubicBezTo>
                  <a:cubicBezTo>
                    <a:pt x="11831" y="176"/>
                    <a:pt x="12305" y="182"/>
                    <a:pt x="12772" y="188"/>
                  </a:cubicBezTo>
                  <a:cubicBezTo>
                    <a:pt x="13239" y="181"/>
                    <a:pt x="13699" y="175"/>
                    <a:pt x="14143" y="167"/>
                  </a:cubicBezTo>
                  <a:cubicBezTo>
                    <a:pt x="15033" y="158"/>
                    <a:pt x="15863" y="149"/>
                    <a:pt x="16576" y="141"/>
                  </a:cubicBezTo>
                  <a:cubicBezTo>
                    <a:pt x="18002" y="141"/>
                    <a:pt x="18941" y="91"/>
                    <a:pt x="18941" y="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5" name="Shape 10851">
              <a:extLst>
                <a:ext uri="{FF2B5EF4-FFF2-40B4-BE49-F238E27FC236}">
                  <a16:creationId xmlns:a16="http://schemas.microsoft.com/office/drawing/2014/main" xmlns="" id="{DC0BAC66-9C24-4841-8F36-6A8D27A4B5A7}"/>
                </a:ext>
              </a:extLst>
            </p:cNvPr>
            <p:cNvSpPr/>
            <p:nvPr/>
          </p:nvSpPr>
          <p:spPr>
            <a:xfrm>
              <a:off x="2832190" y="7157159"/>
              <a:ext cx="805601" cy="1768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11" y="3809"/>
                  </a:moveTo>
                  <a:cubicBezTo>
                    <a:pt x="18111" y="3809"/>
                    <a:pt x="17443" y="3720"/>
                    <a:pt x="16774" y="3631"/>
                  </a:cubicBezTo>
                  <a:cubicBezTo>
                    <a:pt x="16117" y="3526"/>
                    <a:pt x="15459" y="3421"/>
                    <a:pt x="15459" y="3421"/>
                  </a:cubicBezTo>
                  <a:lnTo>
                    <a:pt x="13983" y="5415"/>
                  </a:lnTo>
                  <a:cubicBezTo>
                    <a:pt x="13983" y="5415"/>
                    <a:pt x="14680" y="5525"/>
                    <a:pt x="15378" y="5636"/>
                  </a:cubicBezTo>
                  <a:cubicBezTo>
                    <a:pt x="16082" y="5736"/>
                    <a:pt x="16794" y="5826"/>
                    <a:pt x="16794" y="5826"/>
                  </a:cubicBezTo>
                  <a:cubicBezTo>
                    <a:pt x="16794" y="5826"/>
                    <a:pt x="18111" y="3809"/>
                    <a:pt x="18111" y="3809"/>
                  </a:cubicBezTo>
                  <a:close/>
                  <a:moveTo>
                    <a:pt x="16213" y="6715"/>
                  </a:moveTo>
                  <a:cubicBezTo>
                    <a:pt x="16213" y="6716"/>
                    <a:pt x="15482" y="6624"/>
                    <a:pt x="14761" y="6520"/>
                  </a:cubicBezTo>
                  <a:cubicBezTo>
                    <a:pt x="14045" y="6407"/>
                    <a:pt x="13331" y="6294"/>
                    <a:pt x="13331" y="6294"/>
                  </a:cubicBezTo>
                  <a:lnTo>
                    <a:pt x="11850" y="8285"/>
                  </a:lnTo>
                  <a:cubicBezTo>
                    <a:pt x="11850" y="8285"/>
                    <a:pt x="12606" y="8405"/>
                    <a:pt x="13362" y="8524"/>
                  </a:cubicBezTo>
                  <a:cubicBezTo>
                    <a:pt x="14123" y="8635"/>
                    <a:pt x="14895" y="8731"/>
                    <a:pt x="14895" y="8731"/>
                  </a:cubicBezTo>
                  <a:cubicBezTo>
                    <a:pt x="14895" y="8731"/>
                    <a:pt x="16213" y="6715"/>
                    <a:pt x="16213" y="6715"/>
                  </a:cubicBezTo>
                  <a:close/>
                  <a:moveTo>
                    <a:pt x="14312" y="9620"/>
                  </a:moveTo>
                  <a:cubicBezTo>
                    <a:pt x="14312" y="9620"/>
                    <a:pt x="13522" y="9522"/>
                    <a:pt x="12744" y="9408"/>
                  </a:cubicBezTo>
                  <a:cubicBezTo>
                    <a:pt x="11970" y="9287"/>
                    <a:pt x="11197" y="9164"/>
                    <a:pt x="11197" y="9164"/>
                  </a:cubicBezTo>
                  <a:lnTo>
                    <a:pt x="9715" y="11156"/>
                  </a:lnTo>
                  <a:cubicBezTo>
                    <a:pt x="9715" y="11156"/>
                    <a:pt x="10528" y="11284"/>
                    <a:pt x="11341" y="11412"/>
                  </a:cubicBezTo>
                  <a:cubicBezTo>
                    <a:pt x="12160" y="11532"/>
                    <a:pt x="12990" y="11636"/>
                    <a:pt x="12990" y="11636"/>
                  </a:cubicBezTo>
                  <a:cubicBezTo>
                    <a:pt x="12990" y="11636"/>
                    <a:pt x="14312" y="9620"/>
                    <a:pt x="14312" y="9620"/>
                  </a:cubicBezTo>
                  <a:close/>
                  <a:moveTo>
                    <a:pt x="12406" y="12525"/>
                  </a:moveTo>
                  <a:cubicBezTo>
                    <a:pt x="12406" y="12525"/>
                    <a:pt x="11558" y="12419"/>
                    <a:pt x="10722" y="12296"/>
                  </a:cubicBezTo>
                  <a:cubicBezTo>
                    <a:pt x="9891" y="12165"/>
                    <a:pt x="9060" y="12035"/>
                    <a:pt x="9060" y="12035"/>
                  </a:cubicBezTo>
                  <a:lnTo>
                    <a:pt x="7575" y="14026"/>
                  </a:lnTo>
                  <a:cubicBezTo>
                    <a:pt x="7575" y="14026"/>
                    <a:pt x="8446" y="14163"/>
                    <a:pt x="9318" y="14299"/>
                  </a:cubicBezTo>
                  <a:cubicBezTo>
                    <a:pt x="10193" y="14429"/>
                    <a:pt x="11083" y="14540"/>
                    <a:pt x="11083" y="14540"/>
                  </a:cubicBezTo>
                  <a:cubicBezTo>
                    <a:pt x="11083" y="14540"/>
                    <a:pt x="12406" y="12525"/>
                    <a:pt x="12406" y="12525"/>
                  </a:cubicBezTo>
                  <a:close/>
                  <a:moveTo>
                    <a:pt x="10497" y="15428"/>
                  </a:moveTo>
                  <a:cubicBezTo>
                    <a:pt x="10497" y="15428"/>
                    <a:pt x="9590" y="15316"/>
                    <a:pt x="8697" y="15183"/>
                  </a:cubicBezTo>
                  <a:cubicBezTo>
                    <a:pt x="7809" y="15044"/>
                    <a:pt x="6920" y="14905"/>
                    <a:pt x="6920" y="14905"/>
                  </a:cubicBezTo>
                  <a:lnTo>
                    <a:pt x="5432" y="16896"/>
                  </a:lnTo>
                  <a:cubicBezTo>
                    <a:pt x="5432" y="16896"/>
                    <a:pt x="6361" y="17041"/>
                    <a:pt x="7290" y="17185"/>
                  </a:cubicBezTo>
                  <a:cubicBezTo>
                    <a:pt x="7751" y="17262"/>
                    <a:pt x="8230" y="17315"/>
                    <a:pt x="8581" y="17364"/>
                  </a:cubicBezTo>
                  <a:cubicBezTo>
                    <a:pt x="8935" y="17411"/>
                    <a:pt x="9170" y="17442"/>
                    <a:pt x="9170" y="17442"/>
                  </a:cubicBezTo>
                  <a:cubicBezTo>
                    <a:pt x="9170" y="17442"/>
                    <a:pt x="10497" y="15428"/>
                    <a:pt x="10497" y="15428"/>
                  </a:cubicBezTo>
                  <a:close/>
                  <a:moveTo>
                    <a:pt x="8584" y="18331"/>
                  </a:moveTo>
                  <a:cubicBezTo>
                    <a:pt x="8584" y="18331"/>
                    <a:pt x="8344" y="18299"/>
                    <a:pt x="7984" y="18252"/>
                  </a:cubicBezTo>
                  <a:cubicBezTo>
                    <a:pt x="7626" y="18201"/>
                    <a:pt x="7138" y="18147"/>
                    <a:pt x="6668" y="18069"/>
                  </a:cubicBezTo>
                  <a:cubicBezTo>
                    <a:pt x="5721" y="17922"/>
                    <a:pt x="4774" y="17775"/>
                    <a:pt x="4774" y="17775"/>
                  </a:cubicBezTo>
                  <a:lnTo>
                    <a:pt x="3284" y="19765"/>
                  </a:lnTo>
                  <a:cubicBezTo>
                    <a:pt x="3284" y="19765"/>
                    <a:pt x="4271" y="19919"/>
                    <a:pt x="5257" y="20072"/>
                  </a:cubicBezTo>
                  <a:cubicBezTo>
                    <a:pt x="5748" y="20153"/>
                    <a:pt x="6254" y="20210"/>
                    <a:pt x="6628" y="20263"/>
                  </a:cubicBezTo>
                  <a:cubicBezTo>
                    <a:pt x="7004" y="20313"/>
                    <a:pt x="7254" y="20346"/>
                    <a:pt x="7254" y="20346"/>
                  </a:cubicBezTo>
                  <a:cubicBezTo>
                    <a:pt x="7254" y="20346"/>
                    <a:pt x="8584" y="18331"/>
                    <a:pt x="8584" y="18331"/>
                  </a:cubicBezTo>
                  <a:close/>
                  <a:moveTo>
                    <a:pt x="21600" y="756"/>
                  </a:moveTo>
                  <a:lnTo>
                    <a:pt x="8961" y="21600"/>
                  </a:lnTo>
                  <a:cubicBezTo>
                    <a:pt x="8961" y="21600"/>
                    <a:pt x="8396" y="21526"/>
                    <a:pt x="7547" y="21414"/>
                  </a:cubicBezTo>
                  <a:cubicBezTo>
                    <a:pt x="6703" y="21298"/>
                    <a:pt x="5563" y="21164"/>
                    <a:pt x="4450" y="20992"/>
                  </a:cubicBezTo>
                  <a:cubicBezTo>
                    <a:pt x="2225" y="20644"/>
                    <a:pt x="0" y="20296"/>
                    <a:pt x="0" y="20296"/>
                  </a:cubicBezTo>
                  <a:lnTo>
                    <a:pt x="16284" y="0"/>
                  </a:lnTo>
                  <a:cubicBezTo>
                    <a:pt x="16284" y="0"/>
                    <a:pt x="17603" y="203"/>
                    <a:pt x="18922" y="407"/>
                  </a:cubicBezTo>
                  <a:cubicBezTo>
                    <a:pt x="20260" y="582"/>
                    <a:pt x="21600" y="756"/>
                    <a:pt x="21600" y="75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6" name="Shape 10852">
              <a:extLst>
                <a:ext uri="{FF2B5EF4-FFF2-40B4-BE49-F238E27FC236}">
                  <a16:creationId xmlns:a16="http://schemas.microsoft.com/office/drawing/2014/main" xmlns="" id="{EF8AB7D0-2BBD-407E-B323-BB46BDCCD10E}"/>
                </a:ext>
              </a:extLst>
            </p:cNvPr>
            <p:cNvSpPr/>
            <p:nvPr/>
          </p:nvSpPr>
          <p:spPr>
            <a:xfrm>
              <a:off x="4570357" y="7208282"/>
              <a:ext cx="924471" cy="2216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78" y="15020"/>
                  </a:moveTo>
                  <a:cubicBezTo>
                    <a:pt x="13978" y="15020"/>
                    <a:pt x="15110" y="14906"/>
                    <a:pt x="16241" y="14793"/>
                  </a:cubicBezTo>
                  <a:cubicBezTo>
                    <a:pt x="16807" y="14735"/>
                    <a:pt x="17372" y="14678"/>
                    <a:pt x="17796" y="14635"/>
                  </a:cubicBezTo>
                  <a:cubicBezTo>
                    <a:pt x="18221" y="14593"/>
                    <a:pt x="18499" y="14558"/>
                    <a:pt x="18499" y="14558"/>
                  </a:cubicBezTo>
                  <a:lnTo>
                    <a:pt x="17421" y="12909"/>
                  </a:lnTo>
                  <a:cubicBezTo>
                    <a:pt x="17421" y="12909"/>
                    <a:pt x="17154" y="12943"/>
                    <a:pt x="16748" y="12982"/>
                  </a:cubicBezTo>
                  <a:cubicBezTo>
                    <a:pt x="16342" y="13023"/>
                    <a:pt x="15801" y="13078"/>
                    <a:pt x="15260" y="13134"/>
                  </a:cubicBezTo>
                  <a:cubicBezTo>
                    <a:pt x="14177" y="13243"/>
                    <a:pt x="13094" y="13352"/>
                    <a:pt x="13094" y="13352"/>
                  </a:cubicBezTo>
                  <a:cubicBezTo>
                    <a:pt x="13094" y="13352"/>
                    <a:pt x="13978" y="15020"/>
                    <a:pt x="13978" y="15020"/>
                  </a:cubicBezTo>
                  <a:close/>
                  <a:moveTo>
                    <a:pt x="12620" y="12453"/>
                  </a:moveTo>
                  <a:cubicBezTo>
                    <a:pt x="12620" y="12453"/>
                    <a:pt x="13677" y="12347"/>
                    <a:pt x="14733" y="12239"/>
                  </a:cubicBezTo>
                  <a:cubicBezTo>
                    <a:pt x="15261" y="12186"/>
                    <a:pt x="15789" y="12132"/>
                    <a:pt x="16185" y="12092"/>
                  </a:cubicBezTo>
                  <a:cubicBezTo>
                    <a:pt x="16582" y="12053"/>
                    <a:pt x="16843" y="12021"/>
                    <a:pt x="16843" y="12021"/>
                  </a:cubicBezTo>
                  <a:lnTo>
                    <a:pt x="15772" y="10372"/>
                  </a:lnTo>
                  <a:lnTo>
                    <a:pt x="11742" y="10785"/>
                  </a:lnTo>
                  <a:cubicBezTo>
                    <a:pt x="11742" y="10785"/>
                    <a:pt x="12620" y="12453"/>
                    <a:pt x="12620" y="12453"/>
                  </a:cubicBezTo>
                  <a:close/>
                  <a:moveTo>
                    <a:pt x="11271" y="9885"/>
                  </a:moveTo>
                  <a:lnTo>
                    <a:pt x="15197" y="9484"/>
                  </a:lnTo>
                  <a:lnTo>
                    <a:pt x="14133" y="7834"/>
                  </a:lnTo>
                  <a:lnTo>
                    <a:pt x="10400" y="8216"/>
                  </a:lnTo>
                  <a:cubicBezTo>
                    <a:pt x="10400" y="8216"/>
                    <a:pt x="11271" y="9885"/>
                    <a:pt x="11271" y="9885"/>
                  </a:cubicBezTo>
                  <a:close/>
                  <a:moveTo>
                    <a:pt x="9932" y="7317"/>
                  </a:moveTo>
                  <a:lnTo>
                    <a:pt x="13561" y="6946"/>
                  </a:lnTo>
                  <a:lnTo>
                    <a:pt x="12502" y="5295"/>
                  </a:lnTo>
                  <a:lnTo>
                    <a:pt x="9067" y="5647"/>
                  </a:lnTo>
                  <a:cubicBezTo>
                    <a:pt x="9067" y="5647"/>
                    <a:pt x="9932" y="7317"/>
                    <a:pt x="9932" y="7317"/>
                  </a:cubicBezTo>
                  <a:close/>
                  <a:moveTo>
                    <a:pt x="8603" y="4747"/>
                  </a:moveTo>
                  <a:lnTo>
                    <a:pt x="11933" y="4405"/>
                  </a:lnTo>
                  <a:lnTo>
                    <a:pt x="10881" y="2753"/>
                  </a:lnTo>
                  <a:lnTo>
                    <a:pt x="7744" y="3077"/>
                  </a:lnTo>
                  <a:cubicBezTo>
                    <a:pt x="7744" y="3077"/>
                    <a:pt x="8603" y="4747"/>
                    <a:pt x="8603" y="4747"/>
                  </a:cubicBezTo>
                  <a:close/>
                  <a:moveTo>
                    <a:pt x="11369" y="15237"/>
                  </a:moveTo>
                  <a:lnTo>
                    <a:pt x="10596" y="13558"/>
                  </a:lnTo>
                  <a:cubicBezTo>
                    <a:pt x="10596" y="13558"/>
                    <a:pt x="9501" y="13644"/>
                    <a:pt x="8406" y="13731"/>
                  </a:cubicBezTo>
                  <a:cubicBezTo>
                    <a:pt x="7302" y="13797"/>
                    <a:pt x="6199" y="13863"/>
                    <a:pt x="6199" y="13863"/>
                  </a:cubicBezTo>
                  <a:lnTo>
                    <a:pt x="6778" y="15555"/>
                  </a:lnTo>
                  <a:cubicBezTo>
                    <a:pt x="6778" y="15555"/>
                    <a:pt x="7932" y="15493"/>
                    <a:pt x="9081" y="15417"/>
                  </a:cubicBezTo>
                  <a:cubicBezTo>
                    <a:pt x="10225" y="15327"/>
                    <a:pt x="11369" y="15237"/>
                    <a:pt x="11369" y="15237"/>
                  </a:cubicBezTo>
                  <a:close/>
                  <a:moveTo>
                    <a:pt x="5890" y="12951"/>
                  </a:moveTo>
                  <a:cubicBezTo>
                    <a:pt x="5890" y="12951"/>
                    <a:pt x="6967" y="12887"/>
                    <a:pt x="8044" y="12823"/>
                  </a:cubicBezTo>
                  <a:cubicBezTo>
                    <a:pt x="9112" y="12738"/>
                    <a:pt x="10181" y="12654"/>
                    <a:pt x="10181" y="12654"/>
                  </a:cubicBezTo>
                  <a:lnTo>
                    <a:pt x="9414" y="10975"/>
                  </a:lnTo>
                  <a:cubicBezTo>
                    <a:pt x="9414" y="10975"/>
                    <a:pt x="8394" y="11057"/>
                    <a:pt x="7374" y="11138"/>
                  </a:cubicBezTo>
                  <a:cubicBezTo>
                    <a:pt x="6346" y="11198"/>
                    <a:pt x="5319" y="11259"/>
                    <a:pt x="5319" y="11259"/>
                  </a:cubicBezTo>
                  <a:cubicBezTo>
                    <a:pt x="5319" y="11259"/>
                    <a:pt x="5890" y="12951"/>
                    <a:pt x="5890" y="12951"/>
                  </a:cubicBezTo>
                  <a:close/>
                  <a:moveTo>
                    <a:pt x="5012" y="10348"/>
                  </a:moveTo>
                  <a:cubicBezTo>
                    <a:pt x="5012" y="10348"/>
                    <a:pt x="6014" y="10289"/>
                    <a:pt x="7016" y="10230"/>
                  </a:cubicBezTo>
                  <a:cubicBezTo>
                    <a:pt x="8009" y="10151"/>
                    <a:pt x="9003" y="10071"/>
                    <a:pt x="9003" y="10071"/>
                  </a:cubicBezTo>
                  <a:lnTo>
                    <a:pt x="8242" y="8392"/>
                  </a:lnTo>
                  <a:cubicBezTo>
                    <a:pt x="8242" y="8392"/>
                    <a:pt x="7298" y="8468"/>
                    <a:pt x="6353" y="8544"/>
                  </a:cubicBezTo>
                  <a:cubicBezTo>
                    <a:pt x="5400" y="8599"/>
                    <a:pt x="4448" y="8655"/>
                    <a:pt x="4448" y="8655"/>
                  </a:cubicBezTo>
                  <a:cubicBezTo>
                    <a:pt x="4448" y="8655"/>
                    <a:pt x="5012" y="10348"/>
                    <a:pt x="5012" y="10348"/>
                  </a:cubicBezTo>
                  <a:close/>
                  <a:moveTo>
                    <a:pt x="4145" y="7744"/>
                  </a:moveTo>
                  <a:cubicBezTo>
                    <a:pt x="4145" y="7744"/>
                    <a:pt x="5072" y="7690"/>
                    <a:pt x="5999" y="7636"/>
                  </a:cubicBezTo>
                  <a:cubicBezTo>
                    <a:pt x="6917" y="7561"/>
                    <a:pt x="7835" y="7487"/>
                    <a:pt x="7835" y="7487"/>
                  </a:cubicBezTo>
                  <a:lnTo>
                    <a:pt x="7081" y="5807"/>
                  </a:lnTo>
                  <a:cubicBezTo>
                    <a:pt x="7081" y="5807"/>
                    <a:pt x="6212" y="5878"/>
                    <a:pt x="5342" y="5948"/>
                  </a:cubicBezTo>
                  <a:cubicBezTo>
                    <a:pt x="4464" y="5999"/>
                    <a:pt x="3586" y="6050"/>
                    <a:pt x="3586" y="6050"/>
                  </a:cubicBezTo>
                  <a:cubicBezTo>
                    <a:pt x="3586" y="6050"/>
                    <a:pt x="4145" y="7744"/>
                    <a:pt x="4145" y="7744"/>
                  </a:cubicBezTo>
                  <a:close/>
                  <a:moveTo>
                    <a:pt x="3288" y="5138"/>
                  </a:moveTo>
                  <a:cubicBezTo>
                    <a:pt x="3288" y="5138"/>
                    <a:pt x="4140" y="5089"/>
                    <a:pt x="4991" y="5039"/>
                  </a:cubicBezTo>
                  <a:cubicBezTo>
                    <a:pt x="5834" y="4971"/>
                    <a:pt x="6677" y="4903"/>
                    <a:pt x="6677" y="4903"/>
                  </a:cubicBezTo>
                  <a:lnTo>
                    <a:pt x="5930" y="3222"/>
                  </a:lnTo>
                  <a:cubicBezTo>
                    <a:pt x="5930" y="3222"/>
                    <a:pt x="5135" y="3287"/>
                    <a:pt x="4341" y="3351"/>
                  </a:cubicBezTo>
                  <a:cubicBezTo>
                    <a:pt x="3538" y="3398"/>
                    <a:pt x="2736" y="3445"/>
                    <a:pt x="2736" y="3445"/>
                  </a:cubicBezTo>
                  <a:cubicBezTo>
                    <a:pt x="2736" y="3445"/>
                    <a:pt x="3288" y="5138"/>
                    <a:pt x="3288" y="5138"/>
                  </a:cubicBezTo>
                  <a:close/>
                  <a:moveTo>
                    <a:pt x="10863" y="0"/>
                  </a:moveTo>
                  <a:cubicBezTo>
                    <a:pt x="10863" y="0"/>
                    <a:pt x="13525" y="3752"/>
                    <a:pt x="16188" y="7505"/>
                  </a:cubicBezTo>
                  <a:cubicBezTo>
                    <a:pt x="18894" y="11252"/>
                    <a:pt x="21600" y="14999"/>
                    <a:pt x="21600" y="14999"/>
                  </a:cubicBezTo>
                  <a:cubicBezTo>
                    <a:pt x="21600" y="14999"/>
                    <a:pt x="20757" y="15438"/>
                    <a:pt x="19413" y="16102"/>
                  </a:cubicBezTo>
                  <a:cubicBezTo>
                    <a:pt x="18735" y="16427"/>
                    <a:pt x="17921" y="16793"/>
                    <a:pt x="17027" y="17194"/>
                  </a:cubicBezTo>
                  <a:cubicBezTo>
                    <a:pt x="16131" y="17590"/>
                    <a:pt x="15158" y="18031"/>
                    <a:pt x="14138" y="18429"/>
                  </a:cubicBezTo>
                  <a:cubicBezTo>
                    <a:pt x="13122" y="18837"/>
                    <a:pt x="12078" y="19245"/>
                    <a:pt x="11076" y="19627"/>
                  </a:cubicBezTo>
                  <a:cubicBezTo>
                    <a:pt x="10075" y="20013"/>
                    <a:pt x="9105" y="20337"/>
                    <a:pt x="8266" y="20633"/>
                  </a:cubicBezTo>
                  <a:cubicBezTo>
                    <a:pt x="6583" y="21214"/>
                    <a:pt x="5408" y="21600"/>
                    <a:pt x="5408" y="21600"/>
                  </a:cubicBezTo>
                  <a:cubicBezTo>
                    <a:pt x="5408" y="21600"/>
                    <a:pt x="4016" y="16415"/>
                    <a:pt x="2625" y="11232"/>
                  </a:cubicBezTo>
                  <a:cubicBezTo>
                    <a:pt x="1312" y="6044"/>
                    <a:pt x="0" y="856"/>
                    <a:pt x="0" y="856"/>
                  </a:cubicBezTo>
                  <a:cubicBezTo>
                    <a:pt x="0" y="856"/>
                    <a:pt x="196" y="850"/>
                    <a:pt x="490" y="841"/>
                  </a:cubicBezTo>
                  <a:cubicBezTo>
                    <a:pt x="781" y="825"/>
                    <a:pt x="1171" y="803"/>
                    <a:pt x="1560" y="781"/>
                  </a:cubicBezTo>
                  <a:cubicBezTo>
                    <a:pt x="2338" y="741"/>
                    <a:pt x="3117" y="701"/>
                    <a:pt x="3117" y="701"/>
                  </a:cubicBezTo>
                  <a:lnTo>
                    <a:pt x="3674" y="2196"/>
                  </a:lnTo>
                  <a:cubicBezTo>
                    <a:pt x="3674" y="2196"/>
                    <a:pt x="3978" y="2183"/>
                    <a:pt x="4424" y="2141"/>
                  </a:cubicBezTo>
                  <a:cubicBezTo>
                    <a:pt x="4871" y="2104"/>
                    <a:pt x="5469" y="2055"/>
                    <a:pt x="6066" y="2006"/>
                  </a:cubicBezTo>
                  <a:cubicBezTo>
                    <a:pt x="6664" y="1958"/>
                    <a:pt x="7263" y="1915"/>
                    <a:pt x="7702" y="1861"/>
                  </a:cubicBezTo>
                  <a:cubicBezTo>
                    <a:pt x="8143" y="1815"/>
                    <a:pt x="8439" y="1784"/>
                    <a:pt x="8439" y="1784"/>
                  </a:cubicBezTo>
                  <a:lnTo>
                    <a:pt x="7629" y="344"/>
                  </a:lnTo>
                  <a:cubicBezTo>
                    <a:pt x="7629" y="344"/>
                    <a:pt x="8443" y="267"/>
                    <a:pt x="9258" y="190"/>
                  </a:cubicBezTo>
                  <a:cubicBezTo>
                    <a:pt x="10060" y="95"/>
                    <a:pt x="10863" y="0"/>
                    <a:pt x="1086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7" name="Shape 10853">
              <a:extLst>
                <a:ext uri="{FF2B5EF4-FFF2-40B4-BE49-F238E27FC236}">
                  <a16:creationId xmlns:a16="http://schemas.microsoft.com/office/drawing/2014/main" xmlns="" id="{A14A5A47-A5C9-4F79-85BB-C309AA1FE96A}"/>
                </a:ext>
              </a:extLst>
            </p:cNvPr>
            <p:cNvSpPr/>
            <p:nvPr/>
          </p:nvSpPr>
          <p:spPr>
            <a:xfrm>
              <a:off x="3496783" y="7249179"/>
              <a:ext cx="507892" cy="13090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26" y="3396"/>
                  </a:moveTo>
                  <a:cubicBezTo>
                    <a:pt x="18526" y="3396"/>
                    <a:pt x="17694" y="3347"/>
                    <a:pt x="16862" y="3297"/>
                  </a:cubicBezTo>
                  <a:cubicBezTo>
                    <a:pt x="16039" y="3229"/>
                    <a:pt x="15215" y="3162"/>
                    <a:pt x="15215" y="3162"/>
                  </a:cubicBezTo>
                  <a:lnTo>
                    <a:pt x="14420" y="4853"/>
                  </a:lnTo>
                  <a:cubicBezTo>
                    <a:pt x="14420" y="4853"/>
                    <a:pt x="15275" y="4922"/>
                    <a:pt x="16129" y="4992"/>
                  </a:cubicBezTo>
                  <a:cubicBezTo>
                    <a:pt x="16990" y="5051"/>
                    <a:pt x="17856" y="5096"/>
                    <a:pt x="17856" y="5096"/>
                  </a:cubicBezTo>
                  <a:cubicBezTo>
                    <a:pt x="17856" y="5096"/>
                    <a:pt x="18526" y="3396"/>
                    <a:pt x="18526" y="3396"/>
                  </a:cubicBezTo>
                  <a:close/>
                  <a:moveTo>
                    <a:pt x="17492" y="6011"/>
                  </a:moveTo>
                  <a:cubicBezTo>
                    <a:pt x="17492" y="6011"/>
                    <a:pt x="16608" y="5966"/>
                    <a:pt x="15733" y="5904"/>
                  </a:cubicBezTo>
                  <a:cubicBezTo>
                    <a:pt x="14861" y="5834"/>
                    <a:pt x="13989" y="5763"/>
                    <a:pt x="13989" y="5763"/>
                  </a:cubicBezTo>
                  <a:lnTo>
                    <a:pt x="13189" y="7454"/>
                  </a:lnTo>
                  <a:cubicBezTo>
                    <a:pt x="13189" y="7454"/>
                    <a:pt x="14091" y="7526"/>
                    <a:pt x="14993" y="7599"/>
                  </a:cubicBezTo>
                  <a:cubicBezTo>
                    <a:pt x="15900" y="7665"/>
                    <a:pt x="16815" y="7711"/>
                    <a:pt x="16815" y="7711"/>
                  </a:cubicBezTo>
                  <a:cubicBezTo>
                    <a:pt x="16815" y="7711"/>
                    <a:pt x="17492" y="6011"/>
                    <a:pt x="17492" y="6011"/>
                  </a:cubicBezTo>
                  <a:close/>
                  <a:moveTo>
                    <a:pt x="16450" y="8625"/>
                  </a:moveTo>
                  <a:cubicBezTo>
                    <a:pt x="16450" y="8625"/>
                    <a:pt x="15516" y="8580"/>
                    <a:pt x="14595" y="8511"/>
                  </a:cubicBezTo>
                  <a:cubicBezTo>
                    <a:pt x="13674" y="8438"/>
                    <a:pt x="12754" y="8365"/>
                    <a:pt x="12754" y="8365"/>
                  </a:cubicBezTo>
                  <a:lnTo>
                    <a:pt x="11945" y="10055"/>
                  </a:lnTo>
                  <a:cubicBezTo>
                    <a:pt x="11945" y="10055"/>
                    <a:pt x="12897" y="10131"/>
                    <a:pt x="13849" y="10206"/>
                  </a:cubicBezTo>
                  <a:cubicBezTo>
                    <a:pt x="14322" y="10248"/>
                    <a:pt x="14807" y="10267"/>
                    <a:pt x="15166" y="10290"/>
                  </a:cubicBezTo>
                  <a:cubicBezTo>
                    <a:pt x="15526" y="10311"/>
                    <a:pt x="15766" y="10324"/>
                    <a:pt x="15766" y="10324"/>
                  </a:cubicBezTo>
                  <a:cubicBezTo>
                    <a:pt x="15766" y="10324"/>
                    <a:pt x="16450" y="8625"/>
                    <a:pt x="16450" y="8625"/>
                  </a:cubicBezTo>
                  <a:close/>
                  <a:moveTo>
                    <a:pt x="15396" y="11240"/>
                  </a:moveTo>
                  <a:cubicBezTo>
                    <a:pt x="15396" y="11240"/>
                    <a:pt x="15151" y="11227"/>
                    <a:pt x="14785" y="11205"/>
                  </a:cubicBezTo>
                  <a:cubicBezTo>
                    <a:pt x="14418" y="11182"/>
                    <a:pt x="13927" y="11161"/>
                    <a:pt x="13446" y="11118"/>
                  </a:cubicBezTo>
                  <a:cubicBezTo>
                    <a:pt x="12476" y="11042"/>
                    <a:pt x="11509" y="10965"/>
                    <a:pt x="11509" y="10965"/>
                  </a:cubicBezTo>
                  <a:lnTo>
                    <a:pt x="10693" y="12655"/>
                  </a:lnTo>
                  <a:cubicBezTo>
                    <a:pt x="10693" y="12655"/>
                    <a:pt x="11692" y="12734"/>
                    <a:pt x="12693" y="12811"/>
                  </a:cubicBezTo>
                  <a:cubicBezTo>
                    <a:pt x="13191" y="12855"/>
                    <a:pt x="13697" y="12881"/>
                    <a:pt x="14075" y="12903"/>
                  </a:cubicBezTo>
                  <a:cubicBezTo>
                    <a:pt x="14454" y="12924"/>
                    <a:pt x="14706" y="12938"/>
                    <a:pt x="14706" y="12938"/>
                  </a:cubicBezTo>
                  <a:cubicBezTo>
                    <a:pt x="14706" y="12938"/>
                    <a:pt x="15396" y="11240"/>
                    <a:pt x="15396" y="11240"/>
                  </a:cubicBezTo>
                  <a:close/>
                  <a:moveTo>
                    <a:pt x="14333" y="13853"/>
                  </a:moveTo>
                  <a:cubicBezTo>
                    <a:pt x="14333" y="13853"/>
                    <a:pt x="14077" y="13839"/>
                    <a:pt x="13691" y="13816"/>
                  </a:cubicBezTo>
                  <a:cubicBezTo>
                    <a:pt x="13307" y="13795"/>
                    <a:pt x="12794" y="13768"/>
                    <a:pt x="12286" y="13723"/>
                  </a:cubicBezTo>
                  <a:cubicBezTo>
                    <a:pt x="11270" y="13643"/>
                    <a:pt x="10253" y="13564"/>
                    <a:pt x="10253" y="13564"/>
                  </a:cubicBezTo>
                  <a:lnTo>
                    <a:pt x="9431" y="15255"/>
                  </a:lnTo>
                  <a:cubicBezTo>
                    <a:pt x="9431" y="15255"/>
                    <a:pt x="10479" y="15336"/>
                    <a:pt x="11527" y="15417"/>
                  </a:cubicBezTo>
                  <a:cubicBezTo>
                    <a:pt x="12049" y="15462"/>
                    <a:pt x="12578" y="15493"/>
                    <a:pt x="12975" y="15514"/>
                  </a:cubicBezTo>
                  <a:cubicBezTo>
                    <a:pt x="13372" y="15536"/>
                    <a:pt x="13636" y="15551"/>
                    <a:pt x="13636" y="15551"/>
                  </a:cubicBezTo>
                  <a:cubicBezTo>
                    <a:pt x="13636" y="15551"/>
                    <a:pt x="14333" y="13853"/>
                    <a:pt x="14333" y="13853"/>
                  </a:cubicBezTo>
                  <a:close/>
                  <a:moveTo>
                    <a:pt x="13334" y="3011"/>
                  </a:moveTo>
                  <a:cubicBezTo>
                    <a:pt x="13334" y="3011"/>
                    <a:pt x="12510" y="2948"/>
                    <a:pt x="11687" y="2883"/>
                  </a:cubicBezTo>
                  <a:cubicBezTo>
                    <a:pt x="11272" y="2857"/>
                    <a:pt x="10870" y="2810"/>
                    <a:pt x="10564" y="2779"/>
                  </a:cubicBezTo>
                  <a:cubicBezTo>
                    <a:pt x="10260" y="2749"/>
                    <a:pt x="10057" y="2728"/>
                    <a:pt x="10057" y="2728"/>
                  </a:cubicBezTo>
                  <a:lnTo>
                    <a:pt x="9066" y="4403"/>
                  </a:lnTo>
                  <a:cubicBezTo>
                    <a:pt x="9066" y="4403"/>
                    <a:pt x="9277" y="4425"/>
                    <a:pt x="9593" y="4457"/>
                  </a:cubicBezTo>
                  <a:cubicBezTo>
                    <a:pt x="9910" y="4487"/>
                    <a:pt x="10327" y="4538"/>
                    <a:pt x="10757" y="4566"/>
                  </a:cubicBezTo>
                  <a:cubicBezTo>
                    <a:pt x="11612" y="4632"/>
                    <a:pt x="12466" y="4698"/>
                    <a:pt x="12466" y="4698"/>
                  </a:cubicBezTo>
                  <a:cubicBezTo>
                    <a:pt x="12466" y="4698"/>
                    <a:pt x="13334" y="3011"/>
                    <a:pt x="13334" y="3011"/>
                  </a:cubicBezTo>
                  <a:close/>
                  <a:moveTo>
                    <a:pt x="11998" y="5607"/>
                  </a:moveTo>
                  <a:cubicBezTo>
                    <a:pt x="11998" y="5607"/>
                    <a:pt x="11127" y="5539"/>
                    <a:pt x="10255" y="5471"/>
                  </a:cubicBezTo>
                  <a:cubicBezTo>
                    <a:pt x="9385" y="5400"/>
                    <a:pt x="8530" y="5305"/>
                    <a:pt x="8530" y="5305"/>
                  </a:cubicBezTo>
                  <a:lnTo>
                    <a:pt x="7531" y="6979"/>
                  </a:lnTo>
                  <a:cubicBezTo>
                    <a:pt x="7531" y="6979"/>
                    <a:pt x="8419" y="7076"/>
                    <a:pt x="9318" y="7152"/>
                  </a:cubicBezTo>
                  <a:cubicBezTo>
                    <a:pt x="10220" y="7222"/>
                    <a:pt x="11124" y="7292"/>
                    <a:pt x="11124" y="7292"/>
                  </a:cubicBezTo>
                  <a:cubicBezTo>
                    <a:pt x="11124" y="7292"/>
                    <a:pt x="11998" y="5607"/>
                    <a:pt x="11998" y="5607"/>
                  </a:cubicBezTo>
                  <a:close/>
                  <a:moveTo>
                    <a:pt x="10650" y="8200"/>
                  </a:moveTo>
                  <a:cubicBezTo>
                    <a:pt x="10650" y="8200"/>
                    <a:pt x="9732" y="8128"/>
                    <a:pt x="8811" y="8057"/>
                  </a:cubicBezTo>
                  <a:cubicBezTo>
                    <a:pt x="7897" y="7978"/>
                    <a:pt x="6993" y="7881"/>
                    <a:pt x="6993" y="7880"/>
                  </a:cubicBezTo>
                  <a:lnTo>
                    <a:pt x="5987" y="9556"/>
                  </a:lnTo>
                  <a:cubicBezTo>
                    <a:pt x="5987" y="9556"/>
                    <a:pt x="6924" y="9654"/>
                    <a:pt x="7868" y="9739"/>
                  </a:cubicBezTo>
                  <a:cubicBezTo>
                    <a:pt x="8820" y="9811"/>
                    <a:pt x="9769" y="9885"/>
                    <a:pt x="9769" y="9885"/>
                  </a:cubicBezTo>
                  <a:cubicBezTo>
                    <a:pt x="9769" y="9885"/>
                    <a:pt x="10650" y="8200"/>
                    <a:pt x="10650" y="8200"/>
                  </a:cubicBezTo>
                  <a:close/>
                  <a:moveTo>
                    <a:pt x="9295" y="10792"/>
                  </a:moveTo>
                  <a:cubicBezTo>
                    <a:pt x="9295" y="10792"/>
                    <a:pt x="8327" y="10717"/>
                    <a:pt x="7360" y="10642"/>
                  </a:cubicBezTo>
                  <a:cubicBezTo>
                    <a:pt x="6403" y="10550"/>
                    <a:pt x="5445" y="10457"/>
                    <a:pt x="5445" y="10457"/>
                  </a:cubicBezTo>
                  <a:lnTo>
                    <a:pt x="4433" y="12131"/>
                  </a:lnTo>
                  <a:cubicBezTo>
                    <a:pt x="4433" y="12131"/>
                    <a:pt x="5421" y="12227"/>
                    <a:pt x="6410" y="12324"/>
                  </a:cubicBezTo>
                  <a:cubicBezTo>
                    <a:pt x="7409" y="12400"/>
                    <a:pt x="8408" y="12478"/>
                    <a:pt x="8408" y="12478"/>
                  </a:cubicBezTo>
                  <a:cubicBezTo>
                    <a:pt x="8408" y="12478"/>
                    <a:pt x="9295" y="10792"/>
                    <a:pt x="9295" y="10792"/>
                  </a:cubicBezTo>
                  <a:close/>
                  <a:moveTo>
                    <a:pt x="7928" y="13386"/>
                  </a:moveTo>
                  <a:cubicBezTo>
                    <a:pt x="7928" y="13386"/>
                    <a:pt x="6913" y="13306"/>
                    <a:pt x="5897" y="13228"/>
                  </a:cubicBezTo>
                  <a:cubicBezTo>
                    <a:pt x="4891" y="13130"/>
                    <a:pt x="3887" y="13032"/>
                    <a:pt x="3887" y="13032"/>
                  </a:cubicBezTo>
                  <a:lnTo>
                    <a:pt x="2869" y="14704"/>
                  </a:lnTo>
                  <a:cubicBezTo>
                    <a:pt x="2869" y="14704"/>
                    <a:pt x="3905" y="14806"/>
                    <a:pt x="4941" y="14907"/>
                  </a:cubicBezTo>
                  <a:cubicBezTo>
                    <a:pt x="5987" y="14988"/>
                    <a:pt x="7035" y="15069"/>
                    <a:pt x="7035" y="15069"/>
                  </a:cubicBezTo>
                  <a:cubicBezTo>
                    <a:pt x="7035" y="15069"/>
                    <a:pt x="7928" y="13386"/>
                    <a:pt x="7928" y="13386"/>
                  </a:cubicBezTo>
                  <a:close/>
                  <a:moveTo>
                    <a:pt x="21600" y="803"/>
                  </a:moveTo>
                  <a:cubicBezTo>
                    <a:pt x="21600" y="803"/>
                    <a:pt x="19788" y="6004"/>
                    <a:pt x="17977" y="11205"/>
                  </a:cubicBezTo>
                  <a:cubicBezTo>
                    <a:pt x="16085" y="16403"/>
                    <a:pt x="14194" y="21600"/>
                    <a:pt x="14194" y="21600"/>
                  </a:cubicBezTo>
                  <a:cubicBezTo>
                    <a:pt x="14194" y="21600"/>
                    <a:pt x="13222" y="21218"/>
                    <a:pt x="11764" y="20647"/>
                  </a:cubicBezTo>
                  <a:cubicBezTo>
                    <a:pt x="10318" y="20094"/>
                    <a:pt x="8474" y="19269"/>
                    <a:pt x="6697" y="18482"/>
                  </a:cubicBezTo>
                  <a:cubicBezTo>
                    <a:pt x="4916" y="17693"/>
                    <a:pt x="3218" y="16901"/>
                    <a:pt x="2004" y="16269"/>
                  </a:cubicBezTo>
                  <a:cubicBezTo>
                    <a:pt x="802" y="15653"/>
                    <a:pt x="0" y="15242"/>
                    <a:pt x="0" y="15242"/>
                  </a:cubicBezTo>
                  <a:cubicBezTo>
                    <a:pt x="0" y="15242"/>
                    <a:pt x="2475" y="11433"/>
                    <a:pt x="4949" y="7625"/>
                  </a:cubicBezTo>
                  <a:cubicBezTo>
                    <a:pt x="7381" y="3813"/>
                    <a:pt x="9811" y="0"/>
                    <a:pt x="9811" y="0"/>
                  </a:cubicBezTo>
                  <a:cubicBezTo>
                    <a:pt x="9811" y="0"/>
                    <a:pt x="10691" y="80"/>
                    <a:pt x="11570" y="159"/>
                  </a:cubicBezTo>
                  <a:cubicBezTo>
                    <a:pt x="12443" y="250"/>
                    <a:pt x="13337" y="304"/>
                    <a:pt x="13336" y="304"/>
                  </a:cubicBezTo>
                  <a:lnTo>
                    <a:pt x="12558" y="1737"/>
                  </a:lnTo>
                  <a:lnTo>
                    <a:pt x="17596" y="2139"/>
                  </a:lnTo>
                  <a:lnTo>
                    <a:pt x="18231" y="642"/>
                  </a:lnTo>
                  <a:cubicBezTo>
                    <a:pt x="18231" y="642"/>
                    <a:pt x="21600" y="803"/>
                    <a:pt x="21600" y="8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8" name="Shape 10854">
              <a:extLst>
                <a:ext uri="{FF2B5EF4-FFF2-40B4-BE49-F238E27FC236}">
                  <a16:creationId xmlns:a16="http://schemas.microsoft.com/office/drawing/2014/main" xmlns="" id="{49A2CA11-EE48-4F22-84DF-B7E9CC217E68}"/>
                </a:ext>
              </a:extLst>
            </p:cNvPr>
            <p:cNvSpPr/>
            <p:nvPr/>
          </p:nvSpPr>
          <p:spPr>
            <a:xfrm>
              <a:off x="5112256" y="6962893"/>
              <a:ext cx="1125307" cy="1152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1" extrusionOk="0">
                  <a:moveTo>
                    <a:pt x="10455" y="3168"/>
                  </a:moveTo>
                  <a:cubicBezTo>
                    <a:pt x="10455" y="3168"/>
                    <a:pt x="10127" y="3355"/>
                    <a:pt x="9779" y="3505"/>
                  </a:cubicBezTo>
                  <a:cubicBezTo>
                    <a:pt x="9436" y="3664"/>
                    <a:pt x="9093" y="3823"/>
                    <a:pt x="9093" y="3823"/>
                  </a:cubicBezTo>
                  <a:lnTo>
                    <a:pt x="9987" y="5567"/>
                  </a:lnTo>
                  <a:cubicBezTo>
                    <a:pt x="9987" y="5567"/>
                    <a:pt x="10342" y="5402"/>
                    <a:pt x="10698" y="5236"/>
                  </a:cubicBezTo>
                  <a:cubicBezTo>
                    <a:pt x="11059" y="5080"/>
                    <a:pt x="11400" y="4886"/>
                    <a:pt x="11400" y="4886"/>
                  </a:cubicBezTo>
                  <a:cubicBezTo>
                    <a:pt x="11400" y="4886"/>
                    <a:pt x="10455" y="3168"/>
                    <a:pt x="10455" y="3168"/>
                  </a:cubicBezTo>
                  <a:close/>
                  <a:moveTo>
                    <a:pt x="11908" y="5813"/>
                  </a:moveTo>
                  <a:cubicBezTo>
                    <a:pt x="11908" y="5813"/>
                    <a:pt x="11806" y="5870"/>
                    <a:pt x="11626" y="5970"/>
                  </a:cubicBezTo>
                  <a:cubicBezTo>
                    <a:pt x="11442" y="6061"/>
                    <a:pt x="11177" y="6192"/>
                    <a:pt x="10861" y="6348"/>
                  </a:cubicBezTo>
                  <a:cubicBezTo>
                    <a:pt x="10545" y="6503"/>
                    <a:pt x="10175" y="6685"/>
                    <a:pt x="9780" y="6881"/>
                  </a:cubicBezTo>
                  <a:cubicBezTo>
                    <a:pt x="9582" y="6979"/>
                    <a:pt x="9379" y="7080"/>
                    <a:pt x="9172" y="7184"/>
                  </a:cubicBezTo>
                  <a:cubicBezTo>
                    <a:pt x="8959" y="7275"/>
                    <a:pt x="8742" y="7369"/>
                    <a:pt x="8527" y="7462"/>
                  </a:cubicBezTo>
                  <a:cubicBezTo>
                    <a:pt x="7656" y="7821"/>
                    <a:pt x="6814" y="8244"/>
                    <a:pt x="6143" y="8469"/>
                  </a:cubicBezTo>
                  <a:cubicBezTo>
                    <a:pt x="5483" y="8718"/>
                    <a:pt x="5043" y="8884"/>
                    <a:pt x="5043" y="8884"/>
                  </a:cubicBezTo>
                  <a:lnTo>
                    <a:pt x="5738" y="10713"/>
                  </a:lnTo>
                  <a:cubicBezTo>
                    <a:pt x="5738" y="10713"/>
                    <a:pt x="6194" y="10540"/>
                    <a:pt x="6878" y="10282"/>
                  </a:cubicBezTo>
                  <a:cubicBezTo>
                    <a:pt x="7573" y="10049"/>
                    <a:pt x="8447" y="9613"/>
                    <a:pt x="9347" y="9239"/>
                  </a:cubicBezTo>
                  <a:cubicBezTo>
                    <a:pt x="9571" y="9143"/>
                    <a:pt x="9795" y="9047"/>
                    <a:pt x="10015" y="8952"/>
                  </a:cubicBezTo>
                  <a:cubicBezTo>
                    <a:pt x="10230" y="8845"/>
                    <a:pt x="10442" y="8741"/>
                    <a:pt x="10646" y="8639"/>
                  </a:cubicBezTo>
                  <a:cubicBezTo>
                    <a:pt x="11056" y="8436"/>
                    <a:pt x="11438" y="8248"/>
                    <a:pt x="11766" y="8086"/>
                  </a:cubicBezTo>
                  <a:cubicBezTo>
                    <a:pt x="12093" y="7925"/>
                    <a:pt x="12367" y="7791"/>
                    <a:pt x="12558" y="7696"/>
                  </a:cubicBezTo>
                  <a:cubicBezTo>
                    <a:pt x="12744" y="7593"/>
                    <a:pt x="12850" y="7533"/>
                    <a:pt x="12850" y="7533"/>
                  </a:cubicBezTo>
                  <a:cubicBezTo>
                    <a:pt x="12850" y="7533"/>
                    <a:pt x="11908" y="5813"/>
                    <a:pt x="11908" y="5813"/>
                  </a:cubicBezTo>
                  <a:close/>
                  <a:moveTo>
                    <a:pt x="13358" y="8459"/>
                  </a:moveTo>
                  <a:cubicBezTo>
                    <a:pt x="13358" y="8459"/>
                    <a:pt x="13249" y="8520"/>
                    <a:pt x="13059" y="8626"/>
                  </a:cubicBezTo>
                  <a:cubicBezTo>
                    <a:pt x="12865" y="8722"/>
                    <a:pt x="12587" y="8858"/>
                    <a:pt x="12252" y="9022"/>
                  </a:cubicBezTo>
                  <a:cubicBezTo>
                    <a:pt x="11918" y="9188"/>
                    <a:pt x="11529" y="9379"/>
                    <a:pt x="11112" y="9585"/>
                  </a:cubicBezTo>
                  <a:cubicBezTo>
                    <a:pt x="10904" y="9689"/>
                    <a:pt x="10688" y="9796"/>
                    <a:pt x="10469" y="9905"/>
                  </a:cubicBezTo>
                  <a:cubicBezTo>
                    <a:pt x="10245" y="10002"/>
                    <a:pt x="10017" y="10099"/>
                    <a:pt x="9789" y="10198"/>
                  </a:cubicBezTo>
                  <a:cubicBezTo>
                    <a:pt x="8872" y="10579"/>
                    <a:pt x="7981" y="11020"/>
                    <a:pt x="7273" y="11260"/>
                  </a:cubicBezTo>
                  <a:cubicBezTo>
                    <a:pt x="6577" y="11523"/>
                    <a:pt x="6112" y="11699"/>
                    <a:pt x="6112" y="11699"/>
                  </a:cubicBezTo>
                  <a:lnTo>
                    <a:pt x="6805" y="13529"/>
                  </a:lnTo>
                  <a:cubicBezTo>
                    <a:pt x="6805" y="13529"/>
                    <a:pt x="7285" y="13347"/>
                    <a:pt x="8005" y="13074"/>
                  </a:cubicBezTo>
                  <a:cubicBezTo>
                    <a:pt x="8737" y="12825"/>
                    <a:pt x="9660" y="12373"/>
                    <a:pt x="10606" y="11977"/>
                  </a:cubicBezTo>
                  <a:cubicBezTo>
                    <a:pt x="11561" y="11593"/>
                    <a:pt x="12456" y="11088"/>
                    <a:pt x="13153" y="10762"/>
                  </a:cubicBezTo>
                  <a:cubicBezTo>
                    <a:pt x="13499" y="10593"/>
                    <a:pt x="13787" y="10452"/>
                    <a:pt x="13989" y="10353"/>
                  </a:cubicBezTo>
                  <a:cubicBezTo>
                    <a:pt x="14185" y="10244"/>
                    <a:pt x="14297" y="10181"/>
                    <a:pt x="14297" y="10181"/>
                  </a:cubicBezTo>
                  <a:cubicBezTo>
                    <a:pt x="14297" y="10181"/>
                    <a:pt x="13358" y="8459"/>
                    <a:pt x="13358" y="8459"/>
                  </a:cubicBezTo>
                  <a:close/>
                  <a:moveTo>
                    <a:pt x="14803" y="11110"/>
                  </a:moveTo>
                  <a:cubicBezTo>
                    <a:pt x="14803" y="11110"/>
                    <a:pt x="14689" y="11173"/>
                    <a:pt x="14489" y="11284"/>
                  </a:cubicBezTo>
                  <a:cubicBezTo>
                    <a:pt x="14283" y="11384"/>
                    <a:pt x="13991" y="11528"/>
                    <a:pt x="13639" y="11701"/>
                  </a:cubicBezTo>
                  <a:cubicBezTo>
                    <a:pt x="12929" y="12033"/>
                    <a:pt x="12017" y="12544"/>
                    <a:pt x="11046" y="12936"/>
                  </a:cubicBezTo>
                  <a:cubicBezTo>
                    <a:pt x="10083" y="13340"/>
                    <a:pt x="9142" y="13797"/>
                    <a:pt x="8398" y="14051"/>
                  </a:cubicBezTo>
                  <a:cubicBezTo>
                    <a:pt x="7665" y="14328"/>
                    <a:pt x="7176" y="14513"/>
                    <a:pt x="7176" y="14513"/>
                  </a:cubicBezTo>
                  <a:lnTo>
                    <a:pt x="7866" y="16344"/>
                  </a:lnTo>
                  <a:cubicBezTo>
                    <a:pt x="7866" y="16344"/>
                    <a:pt x="8370" y="16153"/>
                    <a:pt x="9127" y="15866"/>
                  </a:cubicBezTo>
                  <a:cubicBezTo>
                    <a:pt x="9894" y="15603"/>
                    <a:pt x="10868" y="15135"/>
                    <a:pt x="11861" y="14716"/>
                  </a:cubicBezTo>
                  <a:cubicBezTo>
                    <a:pt x="12863" y="14310"/>
                    <a:pt x="13806" y="13786"/>
                    <a:pt x="14539" y="13443"/>
                  </a:cubicBezTo>
                  <a:cubicBezTo>
                    <a:pt x="14901" y="13264"/>
                    <a:pt x="15203" y="13115"/>
                    <a:pt x="15415" y="13011"/>
                  </a:cubicBezTo>
                  <a:cubicBezTo>
                    <a:pt x="15622" y="12897"/>
                    <a:pt x="15739" y="12833"/>
                    <a:pt x="15739" y="12833"/>
                  </a:cubicBezTo>
                  <a:cubicBezTo>
                    <a:pt x="15739" y="12833"/>
                    <a:pt x="14803" y="11110"/>
                    <a:pt x="14803" y="11110"/>
                  </a:cubicBezTo>
                  <a:close/>
                  <a:moveTo>
                    <a:pt x="16244" y="13761"/>
                  </a:moveTo>
                  <a:cubicBezTo>
                    <a:pt x="16244" y="13761"/>
                    <a:pt x="16124" y="13827"/>
                    <a:pt x="15913" y="13941"/>
                  </a:cubicBezTo>
                  <a:cubicBezTo>
                    <a:pt x="15698" y="14047"/>
                    <a:pt x="15390" y="14198"/>
                    <a:pt x="15022" y="14380"/>
                  </a:cubicBezTo>
                  <a:cubicBezTo>
                    <a:pt x="14279" y="14731"/>
                    <a:pt x="13317" y="15261"/>
                    <a:pt x="12299" y="15674"/>
                  </a:cubicBezTo>
                  <a:cubicBezTo>
                    <a:pt x="11289" y="16103"/>
                    <a:pt x="10299" y="16575"/>
                    <a:pt x="9519" y="16844"/>
                  </a:cubicBezTo>
                  <a:cubicBezTo>
                    <a:pt x="8749" y="17136"/>
                    <a:pt x="8236" y="17329"/>
                    <a:pt x="8236" y="17329"/>
                  </a:cubicBezTo>
                  <a:lnTo>
                    <a:pt x="8923" y="19162"/>
                  </a:lnTo>
                  <a:cubicBezTo>
                    <a:pt x="8923" y="19162"/>
                    <a:pt x="9452" y="18962"/>
                    <a:pt x="10246" y="18661"/>
                  </a:cubicBezTo>
                  <a:cubicBezTo>
                    <a:pt x="11049" y="18383"/>
                    <a:pt x="12072" y="17900"/>
                    <a:pt x="13112" y="17456"/>
                  </a:cubicBezTo>
                  <a:cubicBezTo>
                    <a:pt x="14160" y="17029"/>
                    <a:pt x="15153" y="16487"/>
                    <a:pt x="15918" y="16122"/>
                  </a:cubicBezTo>
                  <a:cubicBezTo>
                    <a:pt x="16299" y="15935"/>
                    <a:pt x="16615" y="15779"/>
                    <a:pt x="16837" y="15670"/>
                  </a:cubicBezTo>
                  <a:cubicBezTo>
                    <a:pt x="17058" y="15560"/>
                    <a:pt x="17179" y="15486"/>
                    <a:pt x="17179" y="15486"/>
                  </a:cubicBezTo>
                  <a:cubicBezTo>
                    <a:pt x="17179" y="15486"/>
                    <a:pt x="16244" y="13761"/>
                    <a:pt x="16244" y="13761"/>
                  </a:cubicBezTo>
                  <a:close/>
                  <a:moveTo>
                    <a:pt x="3158" y="6366"/>
                  </a:moveTo>
                  <a:cubicBezTo>
                    <a:pt x="3158" y="6366"/>
                    <a:pt x="3071" y="6402"/>
                    <a:pt x="2934" y="6440"/>
                  </a:cubicBezTo>
                  <a:cubicBezTo>
                    <a:pt x="2798" y="6479"/>
                    <a:pt x="2617" y="6533"/>
                    <a:pt x="2435" y="6587"/>
                  </a:cubicBezTo>
                  <a:cubicBezTo>
                    <a:pt x="2074" y="6695"/>
                    <a:pt x="1712" y="6804"/>
                    <a:pt x="1712" y="6804"/>
                  </a:cubicBezTo>
                  <a:lnTo>
                    <a:pt x="2324" y="8660"/>
                  </a:lnTo>
                  <a:cubicBezTo>
                    <a:pt x="2324" y="8660"/>
                    <a:pt x="2700" y="8547"/>
                    <a:pt x="3075" y="8433"/>
                  </a:cubicBezTo>
                  <a:cubicBezTo>
                    <a:pt x="3263" y="8378"/>
                    <a:pt x="3451" y="8322"/>
                    <a:pt x="3592" y="8279"/>
                  </a:cubicBezTo>
                  <a:cubicBezTo>
                    <a:pt x="3734" y="8241"/>
                    <a:pt x="3825" y="8204"/>
                    <a:pt x="3825" y="8204"/>
                  </a:cubicBezTo>
                  <a:cubicBezTo>
                    <a:pt x="3825" y="8204"/>
                    <a:pt x="3158" y="6366"/>
                    <a:pt x="3158" y="6366"/>
                  </a:cubicBezTo>
                  <a:close/>
                  <a:moveTo>
                    <a:pt x="4184" y="9195"/>
                  </a:moveTo>
                  <a:lnTo>
                    <a:pt x="2653" y="9660"/>
                  </a:lnTo>
                  <a:lnTo>
                    <a:pt x="3262" y="11517"/>
                  </a:lnTo>
                  <a:lnTo>
                    <a:pt x="4849" y="11036"/>
                  </a:lnTo>
                  <a:cubicBezTo>
                    <a:pt x="4849" y="11036"/>
                    <a:pt x="4184" y="9195"/>
                    <a:pt x="4184" y="9195"/>
                  </a:cubicBezTo>
                  <a:close/>
                  <a:moveTo>
                    <a:pt x="5205" y="12027"/>
                  </a:moveTo>
                  <a:lnTo>
                    <a:pt x="3589" y="12517"/>
                  </a:lnTo>
                  <a:lnTo>
                    <a:pt x="4196" y="14377"/>
                  </a:lnTo>
                  <a:lnTo>
                    <a:pt x="5867" y="13868"/>
                  </a:lnTo>
                  <a:cubicBezTo>
                    <a:pt x="5867" y="13868"/>
                    <a:pt x="5205" y="12027"/>
                    <a:pt x="5205" y="12027"/>
                  </a:cubicBezTo>
                  <a:close/>
                  <a:moveTo>
                    <a:pt x="6221" y="14859"/>
                  </a:moveTo>
                  <a:lnTo>
                    <a:pt x="4522" y="15378"/>
                  </a:lnTo>
                  <a:lnTo>
                    <a:pt x="5125" y="17236"/>
                  </a:lnTo>
                  <a:lnTo>
                    <a:pt x="6880" y="16700"/>
                  </a:lnTo>
                  <a:cubicBezTo>
                    <a:pt x="6880" y="16700"/>
                    <a:pt x="6221" y="14859"/>
                    <a:pt x="6221" y="14859"/>
                  </a:cubicBezTo>
                  <a:close/>
                  <a:moveTo>
                    <a:pt x="7234" y="17691"/>
                  </a:moveTo>
                  <a:lnTo>
                    <a:pt x="5449" y="18238"/>
                  </a:lnTo>
                  <a:lnTo>
                    <a:pt x="6050" y="20098"/>
                  </a:lnTo>
                  <a:lnTo>
                    <a:pt x="7889" y="19532"/>
                  </a:lnTo>
                  <a:cubicBezTo>
                    <a:pt x="7889" y="19532"/>
                    <a:pt x="7234" y="17691"/>
                    <a:pt x="7234" y="17691"/>
                  </a:cubicBezTo>
                  <a:close/>
                  <a:moveTo>
                    <a:pt x="4715" y="7882"/>
                  </a:moveTo>
                  <a:lnTo>
                    <a:pt x="6196" y="7358"/>
                  </a:lnTo>
                  <a:lnTo>
                    <a:pt x="5442" y="5553"/>
                  </a:lnTo>
                  <a:lnTo>
                    <a:pt x="4015" y="6055"/>
                  </a:lnTo>
                  <a:cubicBezTo>
                    <a:pt x="4015" y="6055"/>
                    <a:pt x="4715" y="7882"/>
                    <a:pt x="4715" y="7882"/>
                  </a:cubicBezTo>
                  <a:close/>
                  <a:moveTo>
                    <a:pt x="7369" y="6798"/>
                  </a:moveTo>
                  <a:cubicBezTo>
                    <a:pt x="7369" y="6798"/>
                    <a:pt x="7732" y="6649"/>
                    <a:pt x="8095" y="6500"/>
                  </a:cubicBezTo>
                  <a:cubicBezTo>
                    <a:pt x="8277" y="6426"/>
                    <a:pt x="8459" y="6352"/>
                    <a:pt x="8595" y="6297"/>
                  </a:cubicBezTo>
                  <a:cubicBezTo>
                    <a:pt x="8733" y="6245"/>
                    <a:pt x="8819" y="6197"/>
                    <a:pt x="8819" y="6197"/>
                  </a:cubicBezTo>
                  <a:lnTo>
                    <a:pt x="7969" y="4431"/>
                  </a:lnTo>
                  <a:cubicBezTo>
                    <a:pt x="7969" y="4431"/>
                    <a:pt x="7886" y="4477"/>
                    <a:pt x="7754" y="4529"/>
                  </a:cubicBezTo>
                  <a:cubicBezTo>
                    <a:pt x="7623" y="4583"/>
                    <a:pt x="7447" y="4653"/>
                    <a:pt x="7271" y="4724"/>
                  </a:cubicBezTo>
                  <a:cubicBezTo>
                    <a:pt x="6922" y="4867"/>
                    <a:pt x="6572" y="5009"/>
                    <a:pt x="6572" y="5009"/>
                  </a:cubicBezTo>
                  <a:cubicBezTo>
                    <a:pt x="6572" y="5009"/>
                    <a:pt x="7369" y="6798"/>
                    <a:pt x="7369" y="6798"/>
                  </a:cubicBezTo>
                  <a:close/>
                  <a:moveTo>
                    <a:pt x="9751" y="0"/>
                  </a:moveTo>
                  <a:cubicBezTo>
                    <a:pt x="9751" y="0"/>
                    <a:pt x="12729" y="5196"/>
                    <a:pt x="15707" y="10392"/>
                  </a:cubicBezTo>
                  <a:cubicBezTo>
                    <a:pt x="18653" y="15607"/>
                    <a:pt x="21600" y="20820"/>
                    <a:pt x="21600" y="20820"/>
                  </a:cubicBezTo>
                  <a:cubicBezTo>
                    <a:pt x="21600" y="20820"/>
                    <a:pt x="21339" y="20859"/>
                    <a:pt x="20881" y="20926"/>
                  </a:cubicBezTo>
                  <a:cubicBezTo>
                    <a:pt x="20427" y="20997"/>
                    <a:pt x="19776" y="21089"/>
                    <a:pt x="18983" y="21157"/>
                  </a:cubicBezTo>
                  <a:cubicBezTo>
                    <a:pt x="18205" y="21230"/>
                    <a:pt x="17297" y="21315"/>
                    <a:pt x="16324" y="21406"/>
                  </a:cubicBezTo>
                  <a:cubicBezTo>
                    <a:pt x="15348" y="21465"/>
                    <a:pt x="14310" y="21502"/>
                    <a:pt x="13293" y="21542"/>
                  </a:cubicBezTo>
                  <a:cubicBezTo>
                    <a:pt x="12281" y="21600"/>
                    <a:pt x="11243" y="21554"/>
                    <a:pt x="10302" y="21550"/>
                  </a:cubicBezTo>
                  <a:cubicBezTo>
                    <a:pt x="9357" y="21541"/>
                    <a:pt x="8487" y="21522"/>
                    <a:pt x="7732" y="21459"/>
                  </a:cubicBezTo>
                  <a:cubicBezTo>
                    <a:pt x="6250" y="21354"/>
                    <a:pt x="5262" y="21285"/>
                    <a:pt x="5262" y="21285"/>
                  </a:cubicBezTo>
                  <a:cubicBezTo>
                    <a:pt x="5262" y="21285"/>
                    <a:pt x="3957" y="17015"/>
                    <a:pt x="2651" y="12745"/>
                  </a:cubicBezTo>
                  <a:cubicBezTo>
                    <a:pt x="1325" y="8482"/>
                    <a:pt x="0" y="4218"/>
                    <a:pt x="0" y="4218"/>
                  </a:cubicBezTo>
                  <a:lnTo>
                    <a:pt x="1543" y="3708"/>
                  </a:lnTo>
                  <a:lnTo>
                    <a:pt x="2093" y="5278"/>
                  </a:lnTo>
                  <a:cubicBezTo>
                    <a:pt x="2093" y="5278"/>
                    <a:pt x="2560" y="5146"/>
                    <a:pt x="3235" y="4874"/>
                  </a:cubicBezTo>
                  <a:cubicBezTo>
                    <a:pt x="3910" y="4604"/>
                    <a:pt x="4839" y="4310"/>
                    <a:pt x="5717" y="3896"/>
                  </a:cubicBezTo>
                  <a:cubicBezTo>
                    <a:pt x="6163" y="3705"/>
                    <a:pt x="6609" y="3514"/>
                    <a:pt x="7028" y="3336"/>
                  </a:cubicBezTo>
                  <a:cubicBezTo>
                    <a:pt x="7444" y="3154"/>
                    <a:pt x="7817" y="2949"/>
                    <a:pt x="8146" y="2794"/>
                  </a:cubicBezTo>
                  <a:cubicBezTo>
                    <a:pt x="8800" y="2475"/>
                    <a:pt x="9237" y="2262"/>
                    <a:pt x="9237" y="2262"/>
                  </a:cubicBezTo>
                  <a:lnTo>
                    <a:pt x="8421" y="740"/>
                  </a:lnTo>
                  <a:cubicBezTo>
                    <a:pt x="8421" y="740"/>
                    <a:pt x="8506" y="696"/>
                    <a:pt x="8633" y="633"/>
                  </a:cubicBezTo>
                  <a:cubicBezTo>
                    <a:pt x="8757" y="562"/>
                    <a:pt x="8923" y="467"/>
                    <a:pt x="9087" y="374"/>
                  </a:cubicBezTo>
                  <a:cubicBezTo>
                    <a:pt x="9419" y="186"/>
                    <a:pt x="9751" y="0"/>
                    <a:pt x="975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89" name="Shape 10855">
              <a:extLst>
                <a:ext uri="{FF2B5EF4-FFF2-40B4-BE49-F238E27FC236}">
                  <a16:creationId xmlns:a16="http://schemas.microsoft.com/office/drawing/2014/main" xmlns="" id="{64A63CC7-D28F-4D4D-9979-C74EE4A83195}"/>
                </a:ext>
              </a:extLst>
            </p:cNvPr>
            <p:cNvSpPr/>
            <p:nvPr/>
          </p:nvSpPr>
          <p:spPr>
            <a:xfrm>
              <a:off x="2750393" y="6962893"/>
              <a:ext cx="614750" cy="6651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5" extrusionOk="0">
                  <a:moveTo>
                    <a:pt x="3511" y="13159"/>
                  </a:moveTo>
                  <a:cubicBezTo>
                    <a:pt x="3511" y="13159"/>
                    <a:pt x="4137" y="13520"/>
                    <a:pt x="5131" y="13965"/>
                  </a:cubicBezTo>
                  <a:cubicBezTo>
                    <a:pt x="6112" y="14431"/>
                    <a:pt x="7421" y="15052"/>
                    <a:pt x="8729" y="15673"/>
                  </a:cubicBezTo>
                  <a:cubicBezTo>
                    <a:pt x="10070" y="16232"/>
                    <a:pt x="11410" y="16789"/>
                    <a:pt x="12415" y="17210"/>
                  </a:cubicBezTo>
                  <a:cubicBezTo>
                    <a:pt x="13413" y="17647"/>
                    <a:pt x="14102" y="17884"/>
                    <a:pt x="14102" y="17884"/>
                  </a:cubicBezTo>
                  <a:lnTo>
                    <a:pt x="15180" y="15489"/>
                  </a:lnTo>
                  <a:cubicBezTo>
                    <a:pt x="15180" y="15489"/>
                    <a:pt x="14509" y="15260"/>
                    <a:pt x="13539" y="14832"/>
                  </a:cubicBezTo>
                  <a:cubicBezTo>
                    <a:pt x="12560" y="14425"/>
                    <a:pt x="11256" y="13881"/>
                    <a:pt x="9951" y="13337"/>
                  </a:cubicBezTo>
                  <a:cubicBezTo>
                    <a:pt x="8676" y="12731"/>
                    <a:pt x="7403" y="12128"/>
                    <a:pt x="6447" y="11675"/>
                  </a:cubicBezTo>
                  <a:cubicBezTo>
                    <a:pt x="5480" y="11241"/>
                    <a:pt x="4871" y="10890"/>
                    <a:pt x="4871" y="10890"/>
                  </a:cubicBezTo>
                  <a:cubicBezTo>
                    <a:pt x="4871" y="10890"/>
                    <a:pt x="3511" y="13159"/>
                    <a:pt x="3511" y="13159"/>
                  </a:cubicBezTo>
                  <a:close/>
                  <a:moveTo>
                    <a:pt x="5910" y="9153"/>
                  </a:moveTo>
                  <a:cubicBezTo>
                    <a:pt x="5912" y="9153"/>
                    <a:pt x="6507" y="9497"/>
                    <a:pt x="7454" y="9921"/>
                  </a:cubicBezTo>
                  <a:cubicBezTo>
                    <a:pt x="8390" y="10365"/>
                    <a:pt x="9638" y="10957"/>
                    <a:pt x="10885" y="11549"/>
                  </a:cubicBezTo>
                  <a:cubicBezTo>
                    <a:pt x="12163" y="12082"/>
                    <a:pt x="13440" y="12615"/>
                    <a:pt x="14398" y="13014"/>
                  </a:cubicBezTo>
                  <a:cubicBezTo>
                    <a:pt x="15348" y="13432"/>
                    <a:pt x="16005" y="13657"/>
                    <a:pt x="16005" y="13657"/>
                  </a:cubicBezTo>
                  <a:lnTo>
                    <a:pt x="17084" y="11263"/>
                  </a:lnTo>
                  <a:cubicBezTo>
                    <a:pt x="17084" y="11263"/>
                    <a:pt x="16445" y="11044"/>
                    <a:pt x="15522" y="10638"/>
                  </a:cubicBezTo>
                  <a:cubicBezTo>
                    <a:pt x="14591" y="10248"/>
                    <a:pt x="13349" y="9730"/>
                    <a:pt x="12106" y="9213"/>
                  </a:cubicBezTo>
                  <a:cubicBezTo>
                    <a:pt x="10894" y="8638"/>
                    <a:pt x="9681" y="8061"/>
                    <a:pt x="8771" y="7629"/>
                  </a:cubicBezTo>
                  <a:cubicBezTo>
                    <a:pt x="7849" y="7221"/>
                    <a:pt x="7271" y="6884"/>
                    <a:pt x="7271" y="6884"/>
                  </a:cubicBezTo>
                  <a:cubicBezTo>
                    <a:pt x="7271" y="6884"/>
                    <a:pt x="5910" y="9153"/>
                    <a:pt x="5910" y="9153"/>
                  </a:cubicBezTo>
                  <a:close/>
                  <a:moveTo>
                    <a:pt x="8311" y="5146"/>
                  </a:moveTo>
                  <a:cubicBezTo>
                    <a:pt x="8311" y="5146"/>
                    <a:pt x="8876" y="5477"/>
                    <a:pt x="9778" y="5877"/>
                  </a:cubicBezTo>
                  <a:cubicBezTo>
                    <a:pt x="10668" y="6300"/>
                    <a:pt x="11854" y="6863"/>
                    <a:pt x="13041" y="7425"/>
                  </a:cubicBezTo>
                  <a:cubicBezTo>
                    <a:pt x="14256" y="7932"/>
                    <a:pt x="15471" y="8439"/>
                    <a:pt x="16382" y="8818"/>
                  </a:cubicBezTo>
                  <a:cubicBezTo>
                    <a:pt x="17284" y="9218"/>
                    <a:pt x="17910" y="9431"/>
                    <a:pt x="17910" y="9431"/>
                  </a:cubicBezTo>
                  <a:lnTo>
                    <a:pt x="18989" y="7035"/>
                  </a:lnTo>
                  <a:cubicBezTo>
                    <a:pt x="18989" y="7035"/>
                    <a:pt x="18381" y="6829"/>
                    <a:pt x="17505" y="6441"/>
                  </a:cubicBezTo>
                  <a:cubicBezTo>
                    <a:pt x="16620" y="6073"/>
                    <a:pt x="15441" y="5582"/>
                    <a:pt x="14262" y="5091"/>
                  </a:cubicBezTo>
                  <a:cubicBezTo>
                    <a:pt x="13110" y="4542"/>
                    <a:pt x="11958" y="3997"/>
                    <a:pt x="11095" y="3585"/>
                  </a:cubicBezTo>
                  <a:cubicBezTo>
                    <a:pt x="10218" y="3198"/>
                    <a:pt x="9670" y="2877"/>
                    <a:pt x="9670" y="2877"/>
                  </a:cubicBezTo>
                  <a:cubicBezTo>
                    <a:pt x="9670" y="2877"/>
                    <a:pt x="8311" y="5146"/>
                    <a:pt x="8311" y="5146"/>
                  </a:cubicBezTo>
                  <a:close/>
                  <a:moveTo>
                    <a:pt x="8227" y="18682"/>
                  </a:moveTo>
                  <a:cubicBezTo>
                    <a:pt x="8503" y="18140"/>
                    <a:pt x="8347" y="17550"/>
                    <a:pt x="7885" y="17354"/>
                  </a:cubicBezTo>
                  <a:cubicBezTo>
                    <a:pt x="7434" y="17137"/>
                    <a:pt x="6835" y="17395"/>
                    <a:pt x="6548" y="17932"/>
                  </a:cubicBezTo>
                  <a:cubicBezTo>
                    <a:pt x="6262" y="18467"/>
                    <a:pt x="6405" y="19080"/>
                    <a:pt x="6869" y="19302"/>
                  </a:cubicBezTo>
                  <a:cubicBezTo>
                    <a:pt x="7342" y="19502"/>
                    <a:pt x="7953" y="19219"/>
                    <a:pt x="8227" y="18682"/>
                  </a:cubicBezTo>
                  <a:close/>
                  <a:moveTo>
                    <a:pt x="0" y="14988"/>
                  </a:moveTo>
                  <a:lnTo>
                    <a:pt x="9390" y="0"/>
                  </a:lnTo>
                  <a:lnTo>
                    <a:pt x="10908" y="810"/>
                  </a:lnTo>
                  <a:lnTo>
                    <a:pt x="10710" y="1141"/>
                  </a:lnTo>
                  <a:cubicBezTo>
                    <a:pt x="10710" y="1141"/>
                    <a:pt x="11246" y="1454"/>
                    <a:pt x="12103" y="1832"/>
                  </a:cubicBezTo>
                  <a:cubicBezTo>
                    <a:pt x="12946" y="2233"/>
                    <a:pt x="14071" y="2768"/>
                    <a:pt x="15197" y="3303"/>
                  </a:cubicBezTo>
                  <a:cubicBezTo>
                    <a:pt x="16348" y="3782"/>
                    <a:pt x="17501" y="4262"/>
                    <a:pt x="18366" y="4623"/>
                  </a:cubicBezTo>
                  <a:cubicBezTo>
                    <a:pt x="19220" y="5002"/>
                    <a:pt x="19814" y="5204"/>
                    <a:pt x="19814" y="5204"/>
                  </a:cubicBezTo>
                  <a:lnTo>
                    <a:pt x="19970" y="4856"/>
                  </a:lnTo>
                  <a:lnTo>
                    <a:pt x="21600" y="5441"/>
                  </a:lnTo>
                  <a:lnTo>
                    <a:pt x="14736" y="21558"/>
                  </a:lnTo>
                  <a:cubicBezTo>
                    <a:pt x="14736" y="21558"/>
                    <a:pt x="14189" y="21563"/>
                    <a:pt x="13369" y="21573"/>
                  </a:cubicBezTo>
                  <a:cubicBezTo>
                    <a:pt x="12544" y="21588"/>
                    <a:pt x="11439" y="21600"/>
                    <a:pt x="10351" y="21540"/>
                  </a:cubicBezTo>
                  <a:cubicBezTo>
                    <a:pt x="8129" y="21450"/>
                    <a:pt x="5907" y="21363"/>
                    <a:pt x="5907" y="21363"/>
                  </a:cubicBezTo>
                  <a:cubicBezTo>
                    <a:pt x="5907" y="21363"/>
                    <a:pt x="4385" y="19785"/>
                    <a:pt x="2863" y="18207"/>
                  </a:cubicBezTo>
                  <a:cubicBezTo>
                    <a:pt x="2104" y="17447"/>
                    <a:pt x="1400" y="16616"/>
                    <a:pt x="873" y="16003"/>
                  </a:cubicBezTo>
                  <a:cubicBezTo>
                    <a:pt x="349" y="15395"/>
                    <a:pt x="0" y="14988"/>
                    <a:pt x="0" y="149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0" name="Shape 10856">
              <a:extLst>
                <a:ext uri="{FF2B5EF4-FFF2-40B4-BE49-F238E27FC236}">
                  <a16:creationId xmlns:a16="http://schemas.microsoft.com/office/drawing/2014/main" xmlns="" id="{7F749021-1F25-4334-B16A-F3EA4123AE5E}"/>
                </a:ext>
              </a:extLst>
            </p:cNvPr>
            <p:cNvSpPr/>
            <p:nvPr/>
          </p:nvSpPr>
          <p:spPr>
            <a:xfrm>
              <a:off x="940655" y="5807523"/>
              <a:ext cx="1208461" cy="959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15" y="7846"/>
                  </a:moveTo>
                  <a:cubicBezTo>
                    <a:pt x="19615" y="7846"/>
                    <a:pt x="19433" y="7494"/>
                    <a:pt x="19162" y="6966"/>
                  </a:cubicBezTo>
                  <a:cubicBezTo>
                    <a:pt x="18898" y="6431"/>
                    <a:pt x="18583" y="5691"/>
                    <a:pt x="18245" y="4968"/>
                  </a:cubicBezTo>
                  <a:cubicBezTo>
                    <a:pt x="17893" y="4255"/>
                    <a:pt x="17614" y="3492"/>
                    <a:pt x="17382" y="2935"/>
                  </a:cubicBezTo>
                  <a:cubicBezTo>
                    <a:pt x="17153" y="2377"/>
                    <a:pt x="17001" y="2004"/>
                    <a:pt x="17001" y="2004"/>
                  </a:cubicBezTo>
                  <a:lnTo>
                    <a:pt x="15717" y="2798"/>
                  </a:lnTo>
                  <a:cubicBezTo>
                    <a:pt x="15717" y="2798"/>
                    <a:pt x="15874" y="3182"/>
                    <a:pt x="16110" y="3757"/>
                  </a:cubicBezTo>
                  <a:cubicBezTo>
                    <a:pt x="16348" y="4330"/>
                    <a:pt x="16637" y="5115"/>
                    <a:pt x="16997" y="5851"/>
                  </a:cubicBezTo>
                  <a:cubicBezTo>
                    <a:pt x="17346" y="6594"/>
                    <a:pt x="17671" y="7356"/>
                    <a:pt x="17943" y="7906"/>
                  </a:cubicBezTo>
                  <a:cubicBezTo>
                    <a:pt x="18222" y="8451"/>
                    <a:pt x="18408" y="8814"/>
                    <a:pt x="18408" y="8814"/>
                  </a:cubicBezTo>
                  <a:cubicBezTo>
                    <a:pt x="18408" y="8814"/>
                    <a:pt x="19615" y="7846"/>
                    <a:pt x="19615" y="7846"/>
                  </a:cubicBezTo>
                  <a:close/>
                  <a:moveTo>
                    <a:pt x="17487" y="9552"/>
                  </a:moveTo>
                  <a:cubicBezTo>
                    <a:pt x="17487" y="9552"/>
                    <a:pt x="17297" y="9181"/>
                    <a:pt x="17012" y="8625"/>
                  </a:cubicBezTo>
                  <a:cubicBezTo>
                    <a:pt x="16734" y="8063"/>
                    <a:pt x="16401" y="7285"/>
                    <a:pt x="16045" y="6525"/>
                  </a:cubicBezTo>
                  <a:cubicBezTo>
                    <a:pt x="15677" y="5771"/>
                    <a:pt x="15381" y="4970"/>
                    <a:pt x="15138" y="4383"/>
                  </a:cubicBezTo>
                  <a:cubicBezTo>
                    <a:pt x="14897" y="3796"/>
                    <a:pt x="14737" y="3403"/>
                    <a:pt x="14737" y="3403"/>
                  </a:cubicBezTo>
                  <a:lnTo>
                    <a:pt x="13453" y="4197"/>
                  </a:lnTo>
                  <a:cubicBezTo>
                    <a:pt x="13453" y="4197"/>
                    <a:pt x="13618" y="4600"/>
                    <a:pt x="13865" y="5205"/>
                  </a:cubicBezTo>
                  <a:cubicBezTo>
                    <a:pt x="14116" y="5808"/>
                    <a:pt x="14421" y="6631"/>
                    <a:pt x="14798" y="7406"/>
                  </a:cubicBezTo>
                  <a:cubicBezTo>
                    <a:pt x="15164" y="8188"/>
                    <a:pt x="15507" y="8987"/>
                    <a:pt x="15792" y="9566"/>
                  </a:cubicBezTo>
                  <a:cubicBezTo>
                    <a:pt x="16085" y="10138"/>
                    <a:pt x="16281" y="10519"/>
                    <a:pt x="16281" y="10519"/>
                  </a:cubicBezTo>
                  <a:cubicBezTo>
                    <a:pt x="16281" y="10519"/>
                    <a:pt x="17487" y="9552"/>
                    <a:pt x="17487" y="9552"/>
                  </a:cubicBezTo>
                  <a:close/>
                  <a:moveTo>
                    <a:pt x="15359" y="11259"/>
                  </a:moveTo>
                  <a:cubicBezTo>
                    <a:pt x="15359" y="11259"/>
                    <a:pt x="15159" y="10869"/>
                    <a:pt x="14860" y="10285"/>
                  </a:cubicBezTo>
                  <a:cubicBezTo>
                    <a:pt x="14569" y="9694"/>
                    <a:pt x="14218" y="8879"/>
                    <a:pt x="13845" y="8079"/>
                  </a:cubicBezTo>
                  <a:cubicBezTo>
                    <a:pt x="13460" y="7288"/>
                    <a:pt x="13148" y="6449"/>
                    <a:pt x="12892" y="5833"/>
                  </a:cubicBezTo>
                  <a:cubicBezTo>
                    <a:pt x="12640" y="5215"/>
                    <a:pt x="12472" y="4803"/>
                    <a:pt x="12472" y="4803"/>
                  </a:cubicBezTo>
                  <a:lnTo>
                    <a:pt x="11189" y="5596"/>
                  </a:lnTo>
                  <a:cubicBezTo>
                    <a:pt x="11189" y="5596"/>
                    <a:pt x="11362" y="6019"/>
                    <a:pt x="11621" y="6654"/>
                  </a:cubicBezTo>
                  <a:cubicBezTo>
                    <a:pt x="11883" y="7286"/>
                    <a:pt x="12205" y="8148"/>
                    <a:pt x="12599" y="8961"/>
                  </a:cubicBezTo>
                  <a:cubicBezTo>
                    <a:pt x="12982" y="9781"/>
                    <a:pt x="13342" y="10618"/>
                    <a:pt x="13642" y="11224"/>
                  </a:cubicBezTo>
                  <a:cubicBezTo>
                    <a:pt x="13948" y="11825"/>
                    <a:pt x="14153" y="12226"/>
                    <a:pt x="14153" y="12226"/>
                  </a:cubicBezTo>
                  <a:cubicBezTo>
                    <a:pt x="14153" y="12226"/>
                    <a:pt x="15359" y="11259"/>
                    <a:pt x="15359" y="11259"/>
                  </a:cubicBezTo>
                  <a:close/>
                  <a:moveTo>
                    <a:pt x="13232" y="12964"/>
                  </a:moveTo>
                  <a:cubicBezTo>
                    <a:pt x="13232" y="12964"/>
                    <a:pt x="13023" y="12556"/>
                    <a:pt x="12710" y="11943"/>
                  </a:cubicBezTo>
                  <a:cubicBezTo>
                    <a:pt x="12405" y="11325"/>
                    <a:pt x="12036" y="10472"/>
                    <a:pt x="11647" y="9634"/>
                  </a:cubicBezTo>
                  <a:cubicBezTo>
                    <a:pt x="11245" y="8805"/>
                    <a:pt x="10916" y="7926"/>
                    <a:pt x="10649" y="7281"/>
                  </a:cubicBezTo>
                  <a:cubicBezTo>
                    <a:pt x="10385" y="6634"/>
                    <a:pt x="10208" y="6202"/>
                    <a:pt x="10208" y="6202"/>
                  </a:cubicBezTo>
                  <a:lnTo>
                    <a:pt x="8925" y="6996"/>
                  </a:lnTo>
                  <a:cubicBezTo>
                    <a:pt x="8925" y="6996"/>
                    <a:pt x="9105" y="7438"/>
                    <a:pt x="9376" y="8102"/>
                  </a:cubicBezTo>
                  <a:cubicBezTo>
                    <a:pt x="9650" y="8763"/>
                    <a:pt x="9988" y="9665"/>
                    <a:pt x="10400" y="10516"/>
                  </a:cubicBezTo>
                  <a:cubicBezTo>
                    <a:pt x="10800" y="11375"/>
                    <a:pt x="11178" y="12250"/>
                    <a:pt x="11491" y="12884"/>
                  </a:cubicBezTo>
                  <a:cubicBezTo>
                    <a:pt x="11812" y="13513"/>
                    <a:pt x="12026" y="13931"/>
                    <a:pt x="12026" y="13931"/>
                  </a:cubicBezTo>
                  <a:cubicBezTo>
                    <a:pt x="12026" y="13931"/>
                    <a:pt x="13232" y="12964"/>
                    <a:pt x="13232" y="12964"/>
                  </a:cubicBezTo>
                  <a:close/>
                  <a:moveTo>
                    <a:pt x="11103" y="14671"/>
                  </a:moveTo>
                  <a:cubicBezTo>
                    <a:pt x="11103" y="14671"/>
                    <a:pt x="10885" y="14244"/>
                    <a:pt x="10559" y="13603"/>
                  </a:cubicBezTo>
                  <a:cubicBezTo>
                    <a:pt x="10240" y="12957"/>
                    <a:pt x="9854" y="12065"/>
                    <a:pt x="9447" y="11189"/>
                  </a:cubicBezTo>
                  <a:cubicBezTo>
                    <a:pt x="9028" y="10322"/>
                    <a:pt x="8683" y="9404"/>
                    <a:pt x="8403" y="8730"/>
                  </a:cubicBezTo>
                  <a:cubicBezTo>
                    <a:pt x="8128" y="8053"/>
                    <a:pt x="7943" y="7602"/>
                    <a:pt x="7943" y="7602"/>
                  </a:cubicBezTo>
                  <a:lnTo>
                    <a:pt x="6661" y="8395"/>
                  </a:lnTo>
                  <a:cubicBezTo>
                    <a:pt x="6661" y="8395"/>
                    <a:pt x="6849" y="8856"/>
                    <a:pt x="7132" y="9550"/>
                  </a:cubicBezTo>
                  <a:cubicBezTo>
                    <a:pt x="7418" y="10241"/>
                    <a:pt x="7772" y="11182"/>
                    <a:pt x="8201" y="12071"/>
                  </a:cubicBezTo>
                  <a:cubicBezTo>
                    <a:pt x="8617" y="12968"/>
                    <a:pt x="9014" y="13881"/>
                    <a:pt x="9340" y="14543"/>
                  </a:cubicBezTo>
                  <a:cubicBezTo>
                    <a:pt x="9675" y="15200"/>
                    <a:pt x="9898" y="15637"/>
                    <a:pt x="9898" y="15637"/>
                  </a:cubicBezTo>
                  <a:cubicBezTo>
                    <a:pt x="9898" y="15637"/>
                    <a:pt x="11103" y="14671"/>
                    <a:pt x="11103" y="14671"/>
                  </a:cubicBezTo>
                  <a:close/>
                  <a:moveTo>
                    <a:pt x="8977" y="16376"/>
                  </a:moveTo>
                  <a:cubicBezTo>
                    <a:pt x="8977" y="16376"/>
                    <a:pt x="8750" y="15931"/>
                    <a:pt x="8409" y="15262"/>
                  </a:cubicBezTo>
                  <a:cubicBezTo>
                    <a:pt x="8077" y="14587"/>
                    <a:pt x="7672" y="13658"/>
                    <a:pt x="7249" y="12744"/>
                  </a:cubicBezTo>
                  <a:cubicBezTo>
                    <a:pt x="6812" y="11839"/>
                    <a:pt x="6451" y="10882"/>
                    <a:pt x="6160" y="10178"/>
                  </a:cubicBezTo>
                  <a:cubicBezTo>
                    <a:pt x="5872" y="9471"/>
                    <a:pt x="5680" y="9000"/>
                    <a:pt x="5680" y="9000"/>
                  </a:cubicBezTo>
                  <a:lnTo>
                    <a:pt x="4397" y="9793"/>
                  </a:lnTo>
                  <a:cubicBezTo>
                    <a:pt x="4397" y="9793"/>
                    <a:pt x="4593" y="10276"/>
                    <a:pt x="4887" y="10998"/>
                  </a:cubicBezTo>
                  <a:cubicBezTo>
                    <a:pt x="5185" y="11719"/>
                    <a:pt x="5556" y="12698"/>
                    <a:pt x="6002" y="13625"/>
                  </a:cubicBezTo>
                  <a:cubicBezTo>
                    <a:pt x="6435" y="14562"/>
                    <a:pt x="6850" y="15512"/>
                    <a:pt x="7190" y="16203"/>
                  </a:cubicBezTo>
                  <a:cubicBezTo>
                    <a:pt x="7538" y="16887"/>
                    <a:pt x="7771" y="17343"/>
                    <a:pt x="7771" y="17343"/>
                  </a:cubicBezTo>
                  <a:cubicBezTo>
                    <a:pt x="7771" y="17343"/>
                    <a:pt x="8977" y="16376"/>
                    <a:pt x="8977" y="16376"/>
                  </a:cubicBezTo>
                  <a:close/>
                  <a:moveTo>
                    <a:pt x="6849" y="18082"/>
                  </a:moveTo>
                  <a:cubicBezTo>
                    <a:pt x="6849" y="18082"/>
                    <a:pt x="6612" y="17618"/>
                    <a:pt x="6257" y="16922"/>
                  </a:cubicBezTo>
                  <a:cubicBezTo>
                    <a:pt x="5912" y="16220"/>
                    <a:pt x="5489" y="15253"/>
                    <a:pt x="5049" y="14300"/>
                  </a:cubicBezTo>
                  <a:cubicBezTo>
                    <a:pt x="4595" y="13356"/>
                    <a:pt x="4217" y="12360"/>
                    <a:pt x="3914" y="11627"/>
                  </a:cubicBezTo>
                  <a:cubicBezTo>
                    <a:pt x="3615" y="10891"/>
                    <a:pt x="3415" y="10399"/>
                    <a:pt x="3415" y="10399"/>
                  </a:cubicBezTo>
                  <a:lnTo>
                    <a:pt x="2132" y="11192"/>
                  </a:lnTo>
                  <a:cubicBezTo>
                    <a:pt x="2132" y="11192"/>
                    <a:pt x="2336" y="11695"/>
                    <a:pt x="2643" y="12447"/>
                  </a:cubicBezTo>
                  <a:cubicBezTo>
                    <a:pt x="2953" y="13197"/>
                    <a:pt x="3340" y="14215"/>
                    <a:pt x="3803" y="15181"/>
                  </a:cubicBezTo>
                  <a:cubicBezTo>
                    <a:pt x="4253" y="16155"/>
                    <a:pt x="4685" y="17143"/>
                    <a:pt x="5039" y="17863"/>
                  </a:cubicBezTo>
                  <a:cubicBezTo>
                    <a:pt x="5401" y="18574"/>
                    <a:pt x="5643" y="19049"/>
                    <a:pt x="5643" y="19049"/>
                  </a:cubicBezTo>
                  <a:cubicBezTo>
                    <a:pt x="5643" y="19049"/>
                    <a:pt x="6849" y="18082"/>
                    <a:pt x="6849" y="18082"/>
                  </a:cubicBezTo>
                  <a:close/>
                  <a:moveTo>
                    <a:pt x="21600" y="7588"/>
                  </a:moveTo>
                  <a:lnTo>
                    <a:pt x="4844" y="21600"/>
                  </a:lnTo>
                  <a:cubicBezTo>
                    <a:pt x="4844" y="21600"/>
                    <a:pt x="3828" y="20583"/>
                    <a:pt x="2811" y="19566"/>
                  </a:cubicBezTo>
                  <a:cubicBezTo>
                    <a:pt x="1819" y="18511"/>
                    <a:pt x="838" y="17396"/>
                    <a:pt x="838" y="17396"/>
                  </a:cubicBezTo>
                  <a:cubicBezTo>
                    <a:pt x="838" y="17396"/>
                    <a:pt x="770" y="16980"/>
                    <a:pt x="667" y="16355"/>
                  </a:cubicBezTo>
                  <a:cubicBezTo>
                    <a:pt x="566" y="15731"/>
                    <a:pt x="472" y="14880"/>
                    <a:pt x="364" y="14047"/>
                  </a:cubicBezTo>
                  <a:cubicBezTo>
                    <a:pt x="264" y="13216"/>
                    <a:pt x="163" y="12386"/>
                    <a:pt x="88" y="11764"/>
                  </a:cubicBezTo>
                  <a:cubicBezTo>
                    <a:pt x="35" y="11135"/>
                    <a:pt x="0" y="10717"/>
                    <a:pt x="0" y="10717"/>
                  </a:cubicBezTo>
                  <a:lnTo>
                    <a:pt x="18223" y="0"/>
                  </a:lnTo>
                  <a:cubicBezTo>
                    <a:pt x="18223" y="0"/>
                    <a:pt x="18267" y="124"/>
                    <a:pt x="18344" y="341"/>
                  </a:cubicBezTo>
                  <a:cubicBezTo>
                    <a:pt x="18414" y="563"/>
                    <a:pt x="18539" y="864"/>
                    <a:pt x="18690" y="1225"/>
                  </a:cubicBezTo>
                  <a:cubicBezTo>
                    <a:pt x="18837" y="1588"/>
                    <a:pt x="19010" y="2011"/>
                    <a:pt x="19194" y="2465"/>
                  </a:cubicBezTo>
                  <a:cubicBezTo>
                    <a:pt x="19286" y="2693"/>
                    <a:pt x="19380" y="2929"/>
                    <a:pt x="19475" y="3168"/>
                  </a:cubicBezTo>
                  <a:cubicBezTo>
                    <a:pt x="19582" y="3399"/>
                    <a:pt x="19691" y="3633"/>
                    <a:pt x="19800" y="3869"/>
                  </a:cubicBezTo>
                  <a:cubicBezTo>
                    <a:pt x="20235" y="4810"/>
                    <a:pt x="20646" y="5768"/>
                    <a:pt x="21018" y="6440"/>
                  </a:cubicBezTo>
                  <a:cubicBezTo>
                    <a:pt x="21367" y="7129"/>
                    <a:pt x="21600" y="7588"/>
                    <a:pt x="21600" y="75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1" name="Shape 10857">
              <a:extLst>
                <a:ext uri="{FF2B5EF4-FFF2-40B4-BE49-F238E27FC236}">
                  <a16:creationId xmlns:a16="http://schemas.microsoft.com/office/drawing/2014/main" xmlns="" id="{BDD41463-B8F4-4448-81D7-9385DAA92EA9}"/>
                </a:ext>
              </a:extLst>
            </p:cNvPr>
            <p:cNvSpPr/>
            <p:nvPr/>
          </p:nvSpPr>
          <p:spPr>
            <a:xfrm>
              <a:off x="20449" y="5173603"/>
              <a:ext cx="1787567" cy="646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00" y="7186"/>
                  </a:moveTo>
                  <a:lnTo>
                    <a:pt x="17925" y="3796"/>
                  </a:lnTo>
                  <a:lnTo>
                    <a:pt x="15885" y="4923"/>
                  </a:lnTo>
                  <a:lnTo>
                    <a:pt x="16175" y="8518"/>
                  </a:lnTo>
                  <a:cubicBezTo>
                    <a:pt x="16175" y="8518"/>
                    <a:pt x="18200" y="7186"/>
                    <a:pt x="18200" y="7186"/>
                  </a:cubicBezTo>
                  <a:close/>
                  <a:moveTo>
                    <a:pt x="15282" y="9104"/>
                  </a:moveTo>
                  <a:lnTo>
                    <a:pt x="14984" y="5419"/>
                  </a:lnTo>
                  <a:lnTo>
                    <a:pt x="12943" y="6540"/>
                  </a:lnTo>
                  <a:cubicBezTo>
                    <a:pt x="12943" y="6540"/>
                    <a:pt x="12958" y="6786"/>
                    <a:pt x="12990" y="7150"/>
                  </a:cubicBezTo>
                  <a:cubicBezTo>
                    <a:pt x="13020" y="7515"/>
                    <a:pt x="13059" y="8001"/>
                    <a:pt x="13099" y="8487"/>
                  </a:cubicBezTo>
                  <a:cubicBezTo>
                    <a:pt x="13178" y="9460"/>
                    <a:pt x="13257" y="10432"/>
                    <a:pt x="13257" y="10432"/>
                  </a:cubicBezTo>
                  <a:cubicBezTo>
                    <a:pt x="13257" y="10432"/>
                    <a:pt x="15282" y="9104"/>
                    <a:pt x="15282" y="9104"/>
                  </a:cubicBezTo>
                  <a:close/>
                  <a:moveTo>
                    <a:pt x="12363" y="11017"/>
                  </a:moveTo>
                  <a:cubicBezTo>
                    <a:pt x="12363" y="11017"/>
                    <a:pt x="12283" y="10022"/>
                    <a:pt x="12202" y="9027"/>
                  </a:cubicBezTo>
                  <a:cubicBezTo>
                    <a:pt x="12161" y="8529"/>
                    <a:pt x="12120" y="8032"/>
                    <a:pt x="12090" y="7659"/>
                  </a:cubicBezTo>
                  <a:cubicBezTo>
                    <a:pt x="12057" y="7288"/>
                    <a:pt x="12043" y="7036"/>
                    <a:pt x="12043" y="7036"/>
                  </a:cubicBezTo>
                  <a:lnTo>
                    <a:pt x="10002" y="8154"/>
                  </a:lnTo>
                  <a:cubicBezTo>
                    <a:pt x="10002" y="8154"/>
                    <a:pt x="10016" y="8419"/>
                    <a:pt x="10051" y="8810"/>
                  </a:cubicBezTo>
                  <a:cubicBezTo>
                    <a:pt x="10083" y="9203"/>
                    <a:pt x="10125" y="9725"/>
                    <a:pt x="10168" y="10249"/>
                  </a:cubicBezTo>
                  <a:cubicBezTo>
                    <a:pt x="10253" y="11295"/>
                    <a:pt x="10338" y="12341"/>
                    <a:pt x="10338" y="12341"/>
                  </a:cubicBezTo>
                  <a:cubicBezTo>
                    <a:pt x="10338" y="12341"/>
                    <a:pt x="12363" y="11017"/>
                    <a:pt x="12363" y="11017"/>
                  </a:cubicBezTo>
                  <a:close/>
                  <a:moveTo>
                    <a:pt x="9444" y="12925"/>
                  </a:moveTo>
                  <a:cubicBezTo>
                    <a:pt x="9444" y="12925"/>
                    <a:pt x="9358" y="11856"/>
                    <a:pt x="9270" y="10787"/>
                  </a:cubicBezTo>
                  <a:cubicBezTo>
                    <a:pt x="9227" y="10253"/>
                    <a:pt x="9183" y="9719"/>
                    <a:pt x="9151" y="9317"/>
                  </a:cubicBezTo>
                  <a:cubicBezTo>
                    <a:pt x="9116" y="8918"/>
                    <a:pt x="9101" y="8647"/>
                    <a:pt x="9101" y="8647"/>
                  </a:cubicBezTo>
                  <a:lnTo>
                    <a:pt x="7059" y="9763"/>
                  </a:lnTo>
                  <a:cubicBezTo>
                    <a:pt x="7059" y="9763"/>
                    <a:pt x="7075" y="10047"/>
                    <a:pt x="7111" y="10466"/>
                  </a:cubicBezTo>
                  <a:cubicBezTo>
                    <a:pt x="7145" y="10886"/>
                    <a:pt x="7191" y="11446"/>
                    <a:pt x="7236" y="12006"/>
                  </a:cubicBezTo>
                  <a:cubicBezTo>
                    <a:pt x="7328" y="13127"/>
                    <a:pt x="7419" y="14246"/>
                    <a:pt x="7419" y="14246"/>
                  </a:cubicBezTo>
                  <a:cubicBezTo>
                    <a:pt x="7419" y="14246"/>
                    <a:pt x="9444" y="12925"/>
                    <a:pt x="9444" y="12925"/>
                  </a:cubicBezTo>
                  <a:close/>
                  <a:moveTo>
                    <a:pt x="6525" y="14828"/>
                  </a:moveTo>
                  <a:cubicBezTo>
                    <a:pt x="6525" y="14828"/>
                    <a:pt x="6432" y="13686"/>
                    <a:pt x="6339" y="12543"/>
                  </a:cubicBezTo>
                  <a:cubicBezTo>
                    <a:pt x="6292" y="11971"/>
                    <a:pt x="6246" y="11401"/>
                    <a:pt x="6211" y="10972"/>
                  </a:cubicBezTo>
                  <a:cubicBezTo>
                    <a:pt x="6174" y="10546"/>
                    <a:pt x="6159" y="10254"/>
                    <a:pt x="6159" y="10254"/>
                  </a:cubicBezTo>
                  <a:lnTo>
                    <a:pt x="4117" y="11367"/>
                  </a:lnTo>
                  <a:cubicBezTo>
                    <a:pt x="4117" y="11367"/>
                    <a:pt x="4133" y="11669"/>
                    <a:pt x="4171" y="12116"/>
                  </a:cubicBezTo>
                  <a:cubicBezTo>
                    <a:pt x="4208" y="12564"/>
                    <a:pt x="4256" y="13161"/>
                    <a:pt x="4305" y="13758"/>
                  </a:cubicBezTo>
                  <a:cubicBezTo>
                    <a:pt x="4402" y="14951"/>
                    <a:pt x="4500" y="16144"/>
                    <a:pt x="4500" y="16144"/>
                  </a:cubicBezTo>
                  <a:cubicBezTo>
                    <a:pt x="4500" y="16144"/>
                    <a:pt x="6525" y="14828"/>
                    <a:pt x="6525" y="14828"/>
                  </a:cubicBezTo>
                  <a:close/>
                  <a:moveTo>
                    <a:pt x="3606" y="16726"/>
                  </a:moveTo>
                  <a:cubicBezTo>
                    <a:pt x="3606" y="16726"/>
                    <a:pt x="3507" y="15509"/>
                    <a:pt x="3407" y="14293"/>
                  </a:cubicBezTo>
                  <a:cubicBezTo>
                    <a:pt x="3358" y="13684"/>
                    <a:pt x="3308" y="13077"/>
                    <a:pt x="3271" y="12619"/>
                  </a:cubicBezTo>
                  <a:cubicBezTo>
                    <a:pt x="3232" y="12165"/>
                    <a:pt x="3216" y="11856"/>
                    <a:pt x="3216" y="11856"/>
                  </a:cubicBezTo>
                  <a:lnTo>
                    <a:pt x="1174" y="12965"/>
                  </a:lnTo>
                  <a:cubicBezTo>
                    <a:pt x="1174" y="12965"/>
                    <a:pt x="1191" y="13287"/>
                    <a:pt x="1231" y="13762"/>
                  </a:cubicBezTo>
                  <a:cubicBezTo>
                    <a:pt x="1270" y="14237"/>
                    <a:pt x="1321" y="14871"/>
                    <a:pt x="1372" y="15505"/>
                  </a:cubicBezTo>
                  <a:cubicBezTo>
                    <a:pt x="1476" y="16772"/>
                    <a:pt x="1579" y="18040"/>
                    <a:pt x="1579" y="18040"/>
                  </a:cubicBezTo>
                  <a:cubicBezTo>
                    <a:pt x="1579" y="18040"/>
                    <a:pt x="3606" y="16726"/>
                    <a:pt x="3606" y="16726"/>
                  </a:cubicBezTo>
                  <a:close/>
                  <a:moveTo>
                    <a:pt x="21600" y="6788"/>
                  </a:moveTo>
                  <a:lnTo>
                    <a:pt x="880" y="21600"/>
                  </a:lnTo>
                  <a:cubicBezTo>
                    <a:pt x="880" y="21600"/>
                    <a:pt x="806" y="20896"/>
                    <a:pt x="722" y="19821"/>
                  </a:cubicBezTo>
                  <a:cubicBezTo>
                    <a:pt x="634" y="18748"/>
                    <a:pt x="517" y="17319"/>
                    <a:pt x="400" y="15889"/>
                  </a:cubicBezTo>
                  <a:cubicBezTo>
                    <a:pt x="343" y="15174"/>
                    <a:pt x="286" y="14457"/>
                    <a:pt x="232" y="13786"/>
                  </a:cubicBezTo>
                  <a:cubicBezTo>
                    <a:pt x="189" y="13110"/>
                    <a:pt x="149" y="12479"/>
                    <a:pt x="114" y="11938"/>
                  </a:cubicBezTo>
                  <a:cubicBezTo>
                    <a:pt x="46" y="10856"/>
                    <a:pt x="0" y="10133"/>
                    <a:pt x="0" y="10133"/>
                  </a:cubicBezTo>
                  <a:lnTo>
                    <a:pt x="21064" y="0"/>
                  </a:lnTo>
                  <a:cubicBezTo>
                    <a:pt x="21064" y="0"/>
                    <a:pt x="21092" y="428"/>
                    <a:pt x="21132" y="1070"/>
                  </a:cubicBezTo>
                  <a:cubicBezTo>
                    <a:pt x="21154" y="1391"/>
                    <a:pt x="21173" y="1769"/>
                    <a:pt x="21203" y="2167"/>
                  </a:cubicBezTo>
                  <a:cubicBezTo>
                    <a:pt x="21237" y="2564"/>
                    <a:pt x="21273" y="2986"/>
                    <a:pt x="21310" y="3409"/>
                  </a:cubicBezTo>
                  <a:cubicBezTo>
                    <a:pt x="21380" y="4256"/>
                    <a:pt x="21449" y="5101"/>
                    <a:pt x="21502" y="5737"/>
                  </a:cubicBezTo>
                  <a:cubicBezTo>
                    <a:pt x="21548" y="6377"/>
                    <a:pt x="21600" y="6788"/>
                    <a:pt x="21600" y="67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2" name="Shape 10858">
              <a:extLst>
                <a:ext uri="{FF2B5EF4-FFF2-40B4-BE49-F238E27FC236}">
                  <a16:creationId xmlns:a16="http://schemas.microsoft.com/office/drawing/2014/main" xmlns="" id="{9B446EE8-4904-4A50-9011-914F289C6C70}"/>
                </a:ext>
              </a:extLst>
            </p:cNvPr>
            <p:cNvSpPr/>
            <p:nvPr/>
          </p:nvSpPr>
          <p:spPr>
            <a:xfrm>
              <a:off x="480552" y="6216503"/>
              <a:ext cx="2034724" cy="1527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45" y="17626"/>
                  </a:moveTo>
                  <a:cubicBezTo>
                    <a:pt x="8145" y="17626"/>
                    <a:pt x="8233" y="17757"/>
                    <a:pt x="8365" y="17954"/>
                  </a:cubicBezTo>
                  <a:cubicBezTo>
                    <a:pt x="8504" y="18143"/>
                    <a:pt x="8687" y="18395"/>
                    <a:pt x="8871" y="18648"/>
                  </a:cubicBezTo>
                  <a:cubicBezTo>
                    <a:pt x="9240" y="19151"/>
                    <a:pt x="9609" y="19654"/>
                    <a:pt x="9609" y="19654"/>
                  </a:cubicBezTo>
                  <a:lnTo>
                    <a:pt x="10919" y="17891"/>
                  </a:lnTo>
                  <a:cubicBezTo>
                    <a:pt x="10919" y="17891"/>
                    <a:pt x="10566" y="17409"/>
                    <a:pt x="10213" y="16927"/>
                  </a:cubicBezTo>
                  <a:cubicBezTo>
                    <a:pt x="10036" y="16687"/>
                    <a:pt x="9860" y="16446"/>
                    <a:pt x="9727" y="16264"/>
                  </a:cubicBezTo>
                  <a:cubicBezTo>
                    <a:pt x="9601" y="16075"/>
                    <a:pt x="9517" y="15950"/>
                    <a:pt x="9517" y="15950"/>
                  </a:cubicBezTo>
                  <a:cubicBezTo>
                    <a:pt x="9517" y="15950"/>
                    <a:pt x="8145" y="17626"/>
                    <a:pt x="8145" y="17626"/>
                  </a:cubicBezTo>
                  <a:close/>
                  <a:moveTo>
                    <a:pt x="10257" y="15048"/>
                  </a:moveTo>
                  <a:cubicBezTo>
                    <a:pt x="10257" y="15048"/>
                    <a:pt x="10339" y="15171"/>
                    <a:pt x="10462" y="15355"/>
                  </a:cubicBezTo>
                  <a:cubicBezTo>
                    <a:pt x="10591" y="15531"/>
                    <a:pt x="10763" y="15767"/>
                    <a:pt x="10935" y="16003"/>
                  </a:cubicBezTo>
                  <a:cubicBezTo>
                    <a:pt x="11280" y="16473"/>
                    <a:pt x="11625" y="16943"/>
                    <a:pt x="11625" y="16943"/>
                  </a:cubicBezTo>
                  <a:lnTo>
                    <a:pt x="12938" y="15183"/>
                  </a:lnTo>
                  <a:cubicBezTo>
                    <a:pt x="12938" y="15183"/>
                    <a:pt x="12608" y="14735"/>
                    <a:pt x="12279" y="14286"/>
                  </a:cubicBezTo>
                  <a:cubicBezTo>
                    <a:pt x="12114" y="14061"/>
                    <a:pt x="11950" y="13836"/>
                    <a:pt x="11826" y="13667"/>
                  </a:cubicBezTo>
                  <a:cubicBezTo>
                    <a:pt x="11709" y="13491"/>
                    <a:pt x="11631" y="13374"/>
                    <a:pt x="11631" y="13374"/>
                  </a:cubicBezTo>
                  <a:cubicBezTo>
                    <a:pt x="11631" y="13374"/>
                    <a:pt x="10257" y="15048"/>
                    <a:pt x="10257" y="15048"/>
                  </a:cubicBezTo>
                  <a:close/>
                  <a:moveTo>
                    <a:pt x="12372" y="12473"/>
                  </a:moveTo>
                  <a:cubicBezTo>
                    <a:pt x="12372" y="12473"/>
                    <a:pt x="12448" y="12588"/>
                    <a:pt x="12562" y="12759"/>
                  </a:cubicBezTo>
                  <a:cubicBezTo>
                    <a:pt x="12682" y="12923"/>
                    <a:pt x="12842" y="13143"/>
                    <a:pt x="13003" y="13362"/>
                  </a:cubicBezTo>
                  <a:cubicBezTo>
                    <a:pt x="13324" y="13799"/>
                    <a:pt x="13645" y="14237"/>
                    <a:pt x="13645" y="14237"/>
                  </a:cubicBezTo>
                  <a:lnTo>
                    <a:pt x="14959" y="12481"/>
                  </a:lnTo>
                  <a:cubicBezTo>
                    <a:pt x="14959" y="12481"/>
                    <a:pt x="14653" y="12064"/>
                    <a:pt x="14348" y="11648"/>
                  </a:cubicBezTo>
                  <a:cubicBezTo>
                    <a:pt x="14195" y="11440"/>
                    <a:pt x="14039" y="11235"/>
                    <a:pt x="13929" y="11075"/>
                  </a:cubicBezTo>
                  <a:cubicBezTo>
                    <a:pt x="13820" y="10911"/>
                    <a:pt x="13747" y="10803"/>
                    <a:pt x="13747" y="10803"/>
                  </a:cubicBezTo>
                  <a:cubicBezTo>
                    <a:pt x="13747" y="10803"/>
                    <a:pt x="12372" y="12473"/>
                    <a:pt x="12372" y="12473"/>
                  </a:cubicBezTo>
                  <a:close/>
                  <a:moveTo>
                    <a:pt x="14489" y="9903"/>
                  </a:moveTo>
                  <a:cubicBezTo>
                    <a:pt x="14489" y="9903"/>
                    <a:pt x="14560" y="10009"/>
                    <a:pt x="14665" y="10168"/>
                  </a:cubicBezTo>
                  <a:cubicBezTo>
                    <a:pt x="14772" y="10325"/>
                    <a:pt x="14925" y="10522"/>
                    <a:pt x="15073" y="10726"/>
                  </a:cubicBezTo>
                  <a:cubicBezTo>
                    <a:pt x="15370" y="11131"/>
                    <a:pt x="15667" y="11534"/>
                    <a:pt x="15667" y="11534"/>
                  </a:cubicBezTo>
                  <a:lnTo>
                    <a:pt x="16983" y="9781"/>
                  </a:lnTo>
                  <a:cubicBezTo>
                    <a:pt x="16983" y="9781"/>
                    <a:pt x="16702" y="9398"/>
                    <a:pt x="16420" y="9015"/>
                  </a:cubicBezTo>
                  <a:cubicBezTo>
                    <a:pt x="16280" y="8823"/>
                    <a:pt x="16134" y="8638"/>
                    <a:pt x="16034" y="8486"/>
                  </a:cubicBezTo>
                  <a:cubicBezTo>
                    <a:pt x="15934" y="8336"/>
                    <a:pt x="15867" y="8236"/>
                    <a:pt x="15867" y="8236"/>
                  </a:cubicBezTo>
                  <a:cubicBezTo>
                    <a:pt x="15867" y="8236"/>
                    <a:pt x="14489" y="9903"/>
                    <a:pt x="14489" y="9903"/>
                  </a:cubicBezTo>
                  <a:close/>
                  <a:moveTo>
                    <a:pt x="16610" y="7338"/>
                  </a:moveTo>
                  <a:cubicBezTo>
                    <a:pt x="16610" y="7338"/>
                    <a:pt x="16865" y="7731"/>
                    <a:pt x="17146" y="8094"/>
                  </a:cubicBezTo>
                  <a:cubicBezTo>
                    <a:pt x="17420" y="8466"/>
                    <a:pt x="17693" y="8837"/>
                    <a:pt x="17693" y="8837"/>
                  </a:cubicBezTo>
                  <a:lnTo>
                    <a:pt x="19011" y="7086"/>
                  </a:lnTo>
                  <a:cubicBezTo>
                    <a:pt x="19011" y="7086"/>
                    <a:pt x="18753" y="6736"/>
                    <a:pt x="18495" y="6386"/>
                  </a:cubicBezTo>
                  <a:cubicBezTo>
                    <a:pt x="18230" y="6046"/>
                    <a:pt x="17990" y="5673"/>
                    <a:pt x="17989" y="5673"/>
                  </a:cubicBezTo>
                  <a:cubicBezTo>
                    <a:pt x="17989" y="5673"/>
                    <a:pt x="16610" y="7338"/>
                    <a:pt x="16610" y="7338"/>
                  </a:cubicBezTo>
                  <a:close/>
                  <a:moveTo>
                    <a:pt x="7344" y="16423"/>
                  </a:moveTo>
                  <a:lnTo>
                    <a:pt x="8750" y="14798"/>
                  </a:lnTo>
                  <a:cubicBezTo>
                    <a:pt x="8750" y="14798"/>
                    <a:pt x="8406" y="14302"/>
                    <a:pt x="8096" y="13769"/>
                  </a:cubicBezTo>
                  <a:cubicBezTo>
                    <a:pt x="7778" y="13245"/>
                    <a:pt x="7461" y="12719"/>
                    <a:pt x="7461" y="12719"/>
                  </a:cubicBezTo>
                  <a:lnTo>
                    <a:pt x="5998" y="14253"/>
                  </a:lnTo>
                  <a:cubicBezTo>
                    <a:pt x="5998" y="14253"/>
                    <a:pt x="6329" y="14802"/>
                    <a:pt x="6661" y="15350"/>
                  </a:cubicBezTo>
                  <a:cubicBezTo>
                    <a:pt x="6826" y="15625"/>
                    <a:pt x="6991" y="15900"/>
                    <a:pt x="7126" y="16094"/>
                  </a:cubicBezTo>
                  <a:cubicBezTo>
                    <a:pt x="7257" y="16292"/>
                    <a:pt x="7344" y="16423"/>
                    <a:pt x="7344" y="16423"/>
                  </a:cubicBezTo>
                  <a:close/>
                  <a:moveTo>
                    <a:pt x="8249" y="11894"/>
                  </a:moveTo>
                  <a:cubicBezTo>
                    <a:pt x="8249" y="11894"/>
                    <a:pt x="8559" y="12406"/>
                    <a:pt x="8869" y="12919"/>
                  </a:cubicBezTo>
                  <a:cubicBezTo>
                    <a:pt x="9172" y="13439"/>
                    <a:pt x="9508" y="13923"/>
                    <a:pt x="9508" y="13923"/>
                  </a:cubicBezTo>
                  <a:lnTo>
                    <a:pt x="10915" y="12301"/>
                  </a:lnTo>
                  <a:cubicBezTo>
                    <a:pt x="10915" y="12301"/>
                    <a:pt x="10595" y="11839"/>
                    <a:pt x="10306" y="11342"/>
                  </a:cubicBezTo>
                  <a:cubicBezTo>
                    <a:pt x="10010" y="10853"/>
                    <a:pt x="9714" y="10363"/>
                    <a:pt x="9714" y="10363"/>
                  </a:cubicBezTo>
                  <a:cubicBezTo>
                    <a:pt x="9714" y="10363"/>
                    <a:pt x="8249" y="11894"/>
                    <a:pt x="8249" y="11894"/>
                  </a:cubicBezTo>
                  <a:close/>
                  <a:moveTo>
                    <a:pt x="10503" y="9540"/>
                  </a:moveTo>
                  <a:cubicBezTo>
                    <a:pt x="10503" y="9540"/>
                    <a:pt x="10791" y="10016"/>
                    <a:pt x="11080" y="10493"/>
                  </a:cubicBezTo>
                  <a:cubicBezTo>
                    <a:pt x="11361" y="10978"/>
                    <a:pt x="11673" y="11428"/>
                    <a:pt x="11673" y="11428"/>
                  </a:cubicBezTo>
                  <a:lnTo>
                    <a:pt x="13083" y="9808"/>
                  </a:lnTo>
                  <a:cubicBezTo>
                    <a:pt x="13083" y="9808"/>
                    <a:pt x="12787" y="9380"/>
                    <a:pt x="12519" y="8919"/>
                  </a:cubicBezTo>
                  <a:cubicBezTo>
                    <a:pt x="12244" y="8466"/>
                    <a:pt x="11969" y="8013"/>
                    <a:pt x="11969" y="8013"/>
                  </a:cubicBezTo>
                  <a:cubicBezTo>
                    <a:pt x="11969" y="8013"/>
                    <a:pt x="10503" y="9540"/>
                    <a:pt x="10503" y="9540"/>
                  </a:cubicBezTo>
                  <a:close/>
                  <a:moveTo>
                    <a:pt x="12759" y="7191"/>
                  </a:moveTo>
                  <a:cubicBezTo>
                    <a:pt x="12759" y="7191"/>
                    <a:pt x="13027" y="7632"/>
                    <a:pt x="13294" y="8071"/>
                  </a:cubicBezTo>
                  <a:cubicBezTo>
                    <a:pt x="13554" y="8520"/>
                    <a:pt x="13843" y="8937"/>
                    <a:pt x="13843" y="8937"/>
                  </a:cubicBezTo>
                  <a:lnTo>
                    <a:pt x="15254" y="7321"/>
                  </a:lnTo>
                  <a:cubicBezTo>
                    <a:pt x="15254" y="7321"/>
                    <a:pt x="14981" y="6925"/>
                    <a:pt x="14735" y="6500"/>
                  </a:cubicBezTo>
                  <a:cubicBezTo>
                    <a:pt x="14481" y="6083"/>
                    <a:pt x="14227" y="5666"/>
                    <a:pt x="14227" y="5666"/>
                  </a:cubicBezTo>
                  <a:cubicBezTo>
                    <a:pt x="14227" y="5666"/>
                    <a:pt x="12759" y="7191"/>
                    <a:pt x="12759" y="7191"/>
                  </a:cubicBezTo>
                  <a:close/>
                  <a:moveTo>
                    <a:pt x="15018" y="4847"/>
                  </a:moveTo>
                  <a:cubicBezTo>
                    <a:pt x="15018" y="4847"/>
                    <a:pt x="15265" y="5251"/>
                    <a:pt x="15511" y="5655"/>
                  </a:cubicBezTo>
                  <a:cubicBezTo>
                    <a:pt x="15750" y="6068"/>
                    <a:pt x="16015" y="6451"/>
                    <a:pt x="16015" y="6451"/>
                  </a:cubicBezTo>
                  <a:lnTo>
                    <a:pt x="17428" y="4837"/>
                  </a:lnTo>
                  <a:cubicBezTo>
                    <a:pt x="17428" y="4837"/>
                    <a:pt x="17366" y="4746"/>
                    <a:pt x="17274" y="4609"/>
                  </a:cubicBezTo>
                  <a:cubicBezTo>
                    <a:pt x="17181" y="4472"/>
                    <a:pt x="17071" y="4276"/>
                    <a:pt x="16953" y="4087"/>
                  </a:cubicBezTo>
                  <a:cubicBezTo>
                    <a:pt x="16721" y="3706"/>
                    <a:pt x="16488" y="3325"/>
                    <a:pt x="16488" y="3325"/>
                  </a:cubicBezTo>
                  <a:cubicBezTo>
                    <a:pt x="16488" y="3325"/>
                    <a:pt x="15018" y="4847"/>
                    <a:pt x="15018" y="4847"/>
                  </a:cubicBezTo>
                  <a:close/>
                  <a:moveTo>
                    <a:pt x="21600" y="5088"/>
                  </a:moveTo>
                  <a:cubicBezTo>
                    <a:pt x="21600" y="5088"/>
                    <a:pt x="18666" y="9207"/>
                    <a:pt x="15732" y="13325"/>
                  </a:cubicBezTo>
                  <a:cubicBezTo>
                    <a:pt x="12813" y="17463"/>
                    <a:pt x="9894" y="21600"/>
                    <a:pt x="9894" y="21600"/>
                  </a:cubicBezTo>
                  <a:cubicBezTo>
                    <a:pt x="9894" y="21600"/>
                    <a:pt x="9741" y="21568"/>
                    <a:pt x="9473" y="21512"/>
                  </a:cubicBezTo>
                  <a:cubicBezTo>
                    <a:pt x="9206" y="21454"/>
                    <a:pt x="8812" y="21382"/>
                    <a:pt x="8360" y="21254"/>
                  </a:cubicBezTo>
                  <a:cubicBezTo>
                    <a:pt x="7453" y="21003"/>
                    <a:pt x="6195" y="20667"/>
                    <a:pt x="4969" y="20189"/>
                  </a:cubicBezTo>
                  <a:cubicBezTo>
                    <a:pt x="4355" y="19954"/>
                    <a:pt x="3715" y="19725"/>
                    <a:pt x="3142" y="19463"/>
                  </a:cubicBezTo>
                  <a:cubicBezTo>
                    <a:pt x="2565" y="19205"/>
                    <a:pt x="2021" y="18952"/>
                    <a:pt x="1552" y="18728"/>
                  </a:cubicBezTo>
                  <a:cubicBezTo>
                    <a:pt x="1080" y="18506"/>
                    <a:pt x="690" y="18307"/>
                    <a:pt x="424" y="18158"/>
                  </a:cubicBezTo>
                  <a:cubicBezTo>
                    <a:pt x="154" y="18011"/>
                    <a:pt x="0" y="17926"/>
                    <a:pt x="0" y="17926"/>
                  </a:cubicBezTo>
                  <a:cubicBezTo>
                    <a:pt x="0" y="17926"/>
                    <a:pt x="4568" y="13426"/>
                    <a:pt x="9135" y="8925"/>
                  </a:cubicBezTo>
                  <a:cubicBezTo>
                    <a:pt x="13724" y="4462"/>
                    <a:pt x="18313" y="0"/>
                    <a:pt x="18313" y="0"/>
                  </a:cubicBezTo>
                  <a:cubicBezTo>
                    <a:pt x="18313" y="0"/>
                    <a:pt x="18364" y="97"/>
                    <a:pt x="18441" y="243"/>
                  </a:cubicBezTo>
                  <a:cubicBezTo>
                    <a:pt x="18521" y="386"/>
                    <a:pt x="18616" y="588"/>
                    <a:pt x="18728" y="773"/>
                  </a:cubicBezTo>
                  <a:cubicBezTo>
                    <a:pt x="18949" y="1146"/>
                    <a:pt x="19171" y="1519"/>
                    <a:pt x="19171" y="1519"/>
                  </a:cubicBezTo>
                  <a:lnTo>
                    <a:pt x="17889" y="2898"/>
                  </a:lnTo>
                  <a:cubicBezTo>
                    <a:pt x="17889" y="2898"/>
                    <a:pt x="18229" y="3483"/>
                    <a:pt x="18610" y="4021"/>
                  </a:cubicBezTo>
                  <a:cubicBezTo>
                    <a:pt x="18794" y="4297"/>
                    <a:pt x="18979" y="4572"/>
                    <a:pt x="19117" y="4779"/>
                  </a:cubicBezTo>
                  <a:cubicBezTo>
                    <a:pt x="19258" y="4982"/>
                    <a:pt x="19359" y="5109"/>
                    <a:pt x="19359" y="5109"/>
                  </a:cubicBezTo>
                  <a:lnTo>
                    <a:pt x="20532" y="3640"/>
                  </a:lnTo>
                  <a:cubicBezTo>
                    <a:pt x="20532" y="3640"/>
                    <a:pt x="20795" y="4007"/>
                    <a:pt x="21058" y="4374"/>
                  </a:cubicBezTo>
                  <a:cubicBezTo>
                    <a:pt x="21188" y="4561"/>
                    <a:pt x="21320" y="4744"/>
                    <a:pt x="21427" y="4870"/>
                  </a:cubicBezTo>
                  <a:cubicBezTo>
                    <a:pt x="21531" y="5001"/>
                    <a:pt x="21600" y="5088"/>
                    <a:pt x="21600" y="508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3" name="Shape 10859">
              <a:extLst>
                <a:ext uri="{FF2B5EF4-FFF2-40B4-BE49-F238E27FC236}">
                  <a16:creationId xmlns:a16="http://schemas.microsoft.com/office/drawing/2014/main" xmlns="" id="{9F9072E3-2A24-4473-8B0C-06DE3899013C}"/>
                </a:ext>
              </a:extLst>
            </p:cNvPr>
            <p:cNvSpPr/>
            <p:nvPr/>
          </p:nvSpPr>
          <p:spPr>
            <a:xfrm>
              <a:off x="746389" y="5470114"/>
              <a:ext cx="1179080" cy="7426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61" y="8137"/>
                  </a:moveTo>
                  <a:lnTo>
                    <a:pt x="17963" y="5979"/>
                  </a:lnTo>
                  <a:lnTo>
                    <a:pt x="16164" y="6997"/>
                  </a:lnTo>
                  <a:lnTo>
                    <a:pt x="16682" y="9235"/>
                  </a:lnTo>
                  <a:cubicBezTo>
                    <a:pt x="16682" y="9235"/>
                    <a:pt x="18461" y="8137"/>
                    <a:pt x="18461" y="8137"/>
                  </a:cubicBezTo>
                  <a:close/>
                  <a:moveTo>
                    <a:pt x="15724" y="9825"/>
                  </a:moveTo>
                  <a:lnTo>
                    <a:pt x="15195" y="7542"/>
                  </a:lnTo>
                  <a:lnTo>
                    <a:pt x="13395" y="8555"/>
                  </a:lnTo>
                  <a:lnTo>
                    <a:pt x="13944" y="10919"/>
                  </a:lnTo>
                  <a:cubicBezTo>
                    <a:pt x="13944" y="10919"/>
                    <a:pt x="15724" y="9825"/>
                    <a:pt x="15724" y="9825"/>
                  </a:cubicBezTo>
                  <a:close/>
                  <a:moveTo>
                    <a:pt x="12986" y="11507"/>
                  </a:moveTo>
                  <a:lnTo>
                    <a:pt x="12425" y="9100"/>
                  </a:lnTo>
                  <a:lnTo>
                    <a:pt x="10624" y="10108"/>
                  </a:lnTo>
                  <a:lnTo>
                    <a:pt x="11205" y="12597"/>
                  </a:lnTo>
                  <a:cubicBezTo>
                    <a:pt x="11205" y="12597"/>
                    <a:pt x="12986" y="11507"/>
                    <a:pt x="12986" y="11507"/>
                  </a:cubicBezTo>
                  <a:close/>
                  <a:moveTo>
                    <a:pt x="10245" y="13183"/>
                  </a:moveTo>
                  <a:lnTo>
                    <a:pt x="9655" y="10650"/>
                  </a:lnTo>
                  <a:lnTo>
                    <a:pt x="7853" y="11653"/>
                  </a:lnTo>
                  <a:lnTo>
                    <a:pt x="8463" y="14269"/>
                  </a:lnTo>
                  <a:cubicBezTo>
                    <a:pt x="8463" y="14269"/>
                    <a:pt x="10245" y="13183"/>
                    <a:pt x="10245" y="13183"/>
                  </a:cubicBezTo>
                  <a:close/>
                  <a:moveTo>
                    <a:pt x="7503" y="14852"/>
                  </a:moveTo>
                  <a:lnTo>
                    <a:pt x="6882" y="12193"/>
                  </a:lnTo>
                  <a:lnTo>
                    <a:pt x="5078" y="13193"/>
                  </a:lnTo>
                  <a:lnTo>
                    <a:pt x="5720" y="15933"/>
                  </a:lnTo>
                  <a:cubicBezTo>
                    <a:pt x="5720" y="15933"/>
                    <a:pt x="7503" y="14852"/>
                    <a:pt x="7503" y="14852"/>
                  </a:cubicBezTo>
                  <a:close/>
                  <a:moveTo>
                    <a:pt x="17710" y="4731"/>
                  </a:moveTo>
                  <a:lnTo>
                    <a:pt x="17281" y="2539"/>
                  </a:lnTo>
                  <a:lnTo>
                    <a:pt x="15455" y="3426"/>
                  </a:lnTo>
                  <a:lnTo>
                    <a:pt x="15902" y="5700"/>
                  </a:lnTo>
                  <a:cubicBezTo>
                    <a:pt x="15902" y="5700"/>
                    <a:pt x="17710" y="4731"/>
                    <a:pt x="17710" y="4731"/>
                  </a:cubicBezTo>
                  <a:close/>
                  <a:moveTo>
                    <a:pt x="14927" y="6221"/>
                  </a:moveTo>
                  <a:lnTo>
                    <a:pt x="14472" y="3902"/>
                  </a:lnTo>
                  <a:lnTo>
                    <a:pt x="12645" y="4783"/>
                  </a:lnTo>
                  <a:lnTo>
                    <a:pt x="13118" y="7185"/>
                  </a:lnTo>
                  <a:cubicBezTo>
                    <a:pt x="13118" y="7185"/>
                    <a:pt x="14927" y="6221"/>
                    <a:pt x="14927" y="6221"/>
                  </a:cubicBezTo>
                  <a:close/>
                  <a:moveTo>
                    <a:pt x="12144" y="7703"/>
                  </a:moveTo>
                  <a:lnTo>
                    <a:pt x="11661" y="5257"/>
                  </a:lnTo>
                  <a:lnTo>
                    <a:pt x="9833" y="6135"/>
                  </a:lnTo>
                  <a:lnTo>
                    <a:pt x="10334" y="8664"/>
                  </a:lnTo>
                  <a:cubicBezTo>
                    <a:pt x="10334" y="8664"/>
                    <a:pt x="12144" y="7703"/>
                    <a:pt x="12144" y="7703"/>
                  </a:cubicBezTo>
                  <a:close/>
                  <a:moveTo>
                    <a:pt x="9359" y="9180"/>
                  </a:moveTo>
                  <a:lnTo>
                    <a:pt x="8848" y="6606"/>
                  </a:lnTo>
                  <a:lnTo>
                    <a:pt x="7020" y="7479"/>
                  </a:lnTo>
                  <a:lnTo>
                    <a:pt x="7547" y="10136"/>
                  </a:lnTo>
                  <a:cubicBezTo>
                    <a:pt x="7547" y="10136"/>
                    <a:pt x="9359" y="9180"/>
                    <a:pt x="9359" y="9180"/>
                  </a:cubicBezTo>
                  <a:close/>
                  <a:moveTo>
                    <a:pt x="6572" y="10649"/>
                  </a:moveTo>
                  <a:lnTo>
                    <a:pt x="6035" y="7947"/>
                  </a:lnTo>
                  <a:lnTo>
                    <a:pt x="4206" y="8816"/>
                  </a:lnTo>
                  <a:lnTo>
                    <a:pt x="4760" y="11601"/>
                  </a:lnTo>
                  <a:cubicBezTo>
                    <a:pt x="4760" y="11601"/>
                    <a:pt x="6572" y="10649"/>
                    <a:pt x="6572" y="10649"/>
                  </a:cubicBezTo>
                  <a:close/>
                  <a:moveTo>
                    <a:pt x="21600" y="7682"/>
                  </a:moveTo>
                  <a:cubicBezTo>
                    <a:pt x="21600" y="7682"/>
                    <a:pt x="16205" y="11188"/>
                    <a:pt x="10809" y="14694"/>
                  </a:cubicBezTo>
                  <a:cubicBezTo>
                    <a:pt x="5405" y="18147"/>
                    <a:pt x="0" y="21600"/>
                    <a:pt x="0" y="21600"/>
                  </a:cubicBezTo>
                  <a:cubicBezTo>
                    <a:pt x="0" y="21600"/>
                    <a:pt x="166" y="20683"/>
                    <a:pt x="415" y="19307"/>
                  </a:cubicBezTo>
                  <a:cubicBezTo>
                    <a:pt x="678" y="17938"/>
                    <a:pt x="990" y="16170"/>
                    <a:pt x="1393" y="14409"/>
                  </a:cubicBezTo>
                  <a:cubicBezTo>
                    <a:pt x="1792" y="12647"/>
                    <a:pt x="2202" y="10936"/>
                    <a:pt x="2515" y="9680"/>
                  </a:cubicBezTo>
                  <a:cubicBezTo>
                    <a:pt x="2665" y="9053"/>
                    <a:pt x="2817" y="8524"/>
                    <a:pt x="2917" y="8159"/>
                  </a:cubicBezTo>
                  <a:cubicBezTo>
                    <a:pt x="3019" y="7795"/>
                    <a:pt x="3077" y="7587"/>
                    <a:pt x="3077" y="7587"/>
                  </a:cubicBezTo>
                  <a:cubicBezTo>
                    <a:pt x="3077" y="7587"/>
                    <a:pt x="7272" y="5704"/>
                    <a:pt x="11467" y="3823"/>
                  </a:cubicBezTo>
                  <a:cubicBezTo>
                    <a:pt x="15656" y="1912"/>
                    <a:pt x="19846" y="0"/>
                    <a:pt x="19846" y="0"/>
                  </a:cubicBezTo>
                  <a:cubicBezTo>
                    <a:pt x="19846" y="0"/>
                    <a:pt x="19942" y="598"/>
                    <a:pt x="20079" y="1177"/>
                  </a:cubicBezTo>
                  <a:cubicBezTo>
                    <a:pt x="20205" y="1761"/>
                    <a:pt x="20330" y="2344"/>
                    <a:pt x="20330" y="2344"/>
                  </a:cubicBezTo>
                  <a:lnTo>
                    <a:pt x="18785" y="3143"/>
                  </a:lnTo>
                  <a:cubicBezTo>
                    <a:pt x="18785" y="3143"/>
                    <a:pt x="18946" y="3983"/>
                    <a:pt x="19107" y="4823"/>
                  </a:cubicBezTo>
                  <a:cubicBezTo>
                    <a:pt x="19297" y="5648"/>
                    <a:pt x="19487" y="6473"/>
                    <a:pt x="19487" y="6473"/>
                  </a:cubicBezTo>
                  <a:lnTo>
                    <a:pt x="21062" y="5531"/>
                  </a:lnTo>
                  <a:cubicBezTo>
                    <a:pt x="21062" y="5531"/>
                    <a:pt x="21195" y="6070"/>
                    <a:pt x="21328" y="6608"/>
                  </a:cubicBezTo>
                  <a:cubicBezTo>
                    <a:pt x="21394" y="6879"/>
                    <a:pt x="21460" y="7149"/>
                    <a:pt x="21509" y="7351"/>
                  </a:cubicBezTo>
                  <a:cubicBezTo>
                    <a:pt x="21557" y="7554"/>
                    <a:pt x="21600" y="7682"/>
                    <a:pt x="21600" y="76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4" name="Shape 10860">
              <a:extLst>
                <a:ext uri="{FF2B5EF4-FFF2-40B4-BE49-F238E27FC236}">
                  <a16:creationId xmlns:a16="http://schemas.microsoft.com/office/drawing/2014/main" xmlns="" id="{9C77F478-C679-4B53-B902-9005AD67C8E8}"/>
                </a:ext>
              </a:extLst>
            </p:cNvPr>
            <p:cNvSpPr/>
            <p:nvPr/>
          </p:nvSpPr>
          <p:spPr>
            <a:xfrm>
              <a:off x="1922208" y="6635708"/>
              <a:ext cx="1102981" cy="1418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80" y="6778"/>
                  </a:moveTo>
                  <a:cubicBezTo>
                    <a:pt x="19080" y="6778"/>
                    <a:pt x="18995" y="6743"/>
                    <a:pt x="18876" y="6676"/>
                  </a:cubicBezTo>
                  <a:cubicBezTo>
                    <a:pt x="18757" y="6612"/>
                    <a:pt x="18597" y="6527"/>
                    <a:pt x="18436" y="6441"/>
                  </a:cubicBezTo>
                  <a:cubicBezTo>
                    <a:pt x="18116" y="6271"/>
                    <a:pt x="17795" y="6102"/>
                    <a:pt x="17795" y="6102"/>
                  </a:cubicBezTo>
                  <a:lnTo>
                    <a:pt x="16667" y="7424"/>
                  </a:lnTo>
                  <a:cubicBezTo>
                    <a:pt x="16667" y="7424"/>
                    <a:pt x="17000" y="7600"/>
                    <a:pt x="17333" y="7775"/>
                  </a:cubicBezTo>
                  <a:cubicBezTo>
                    <a:pt x="17500" y="7864"/>
                    <a:pt x="17665" y="7952"/>
                    <a:pt x="17790" y="8018"/>
                  </a:cubicBezTo>
                  <a:cubicBezTo>
                    <a:pt x="17914" y="8087"/>
                    <a:pt x="18001" y="8125"/>
                    <a:pt x="18001" y="8125"/>
                  </a:cubicBezTo>
                  <a:cubicBezTo>
                    <a:pt x="18001" y="8125"/>
                    <a:pt x="19080" y="6778"/>
                    <a:pt x="19080" y="6778"/>
                  </a:cubicBezTo>
                  <a:close/>
                  <a:moveTo>
                    <a:pt x="17420" y="8850"/>
                  </a:moveTo>
                  <a:cubicBezTo>
                    <a:pt x="17420" y="8850"/>
                    <a:pt x="17314" y="8804"/>
                    <a:pt x="17139" y="8712"/>
                  </a:cubicBezTo>
                  <a:cubicBezTo>
                    <a:pt x="16962" y="8622"/>
                    <a:pt x="16710" y="8494"/>
                    <a:pt x="16406" y="8340"/>
                  </a:cubicBezTo>
                  <a:cubicBezTo>
                    <a:pt x="15801" y="8030"/>
                    <a:pt x="14975" y="7640"/>
                    <a:pt x="14205" y="7185"/>
                  </a:cubicBezTo>
                  <a:cubicBezTo>
                    <a:pt x="13420" y="6746"/>
                    <a:pt x="12628" y="6317"/>
                    <a:pt x="12075" y="5951"/>
                  </a:cubicBezTo>
                  <a:cubicBezTo>
                    <a:pt x="11507" y="5602"/>
                    <a:pt x="11128" y="5368"/>
                    <a:pt x="11128" y="5368"/>
                  </a:cubicBezTo>
                  <a:lnTo>
                    <a:pt x="9824" y="6589"/>
                  </a:lnTo>
                  <a:cubicBezTo>
                    <a:pt x="9824" y="6589"/>
                    <a:pt x="10216" y="6831"/>
                    <a:pt x="10804" y="7193"/>
                  </a:cubicBezTo>
                  <a:cubicBezTo>
                    <a:pt x="11378" y="7570"/>
                    <a:pt x="12196" y="8018"/>
                    <a:pt x="13009" y="8471"/>
                  </a:cubicBezTo>
                  <a:cubicBezTo>
                    <a:pt x="13808" y="8941"/>
                    <a:pt x="14661" y="9348"/>
                    <a:pt x="15289" y="9667"/>
                  </a:cubicBezTo>
                  <a:cubicBezTo>
                    <a:pt x="15603" y="9827"/>
                    <a:pt x="15865" y="9959"/>
                    <a:pt x="16048" y="10052"/>
                  </a:cubicBezTo>
                  <a:cubicBezTo>
                    <a:pt x="16231" y="10146"/>
                    <a:pt x="16338" y="10196"/>
                    <a:pt x="16338" y="10196"/>
                  </a:cubicBezTo>
                  <a:cubicBezTo>
                    <a:pt x="16338" y="10196"/>
                    <a:pt x="17420" y="8850"/>
                    <a:pt x="17420" y="8850"/>
                  </a:cubicBezTo>
                  <a:close/>
                  <a:moveTo>
                    <a:pt x="15755" y="10920"/>
                  </a:moveTo>
                  <a:cubicBezTo>
                    <a:pt x="15755" y="10920"/>
                    <a:pt x="15328" y="10704"/>
                    <a:pt x="14686" y="10382"/>
                  </a:cubicBezTo>
                  <a:cubicBezTo>
                    <a:pt x="14046" y="10057"/>
                    <a:pt x="13179" y="9641"/>
                    <a:pt x="12365" y="9163"/>
                  </a:cubicBezTo>
                  <a:cubicBezTo>
                    <a:pt x="11536" y="8703"/>
                    <a:pt x="10704" y="8245"/>
                    <a:pt x="10119" y="7862"/>
                  </a:cubicBezTo>
                  <a:cubicBezTo>
                    <a:pt x="9520" y="7493"/>
                    <a:pt x="9121" y="7246"/>
                    <a:pt x="9121" y="7246"/>
                  </a:cubicBezTo>
                  <a:lnTo>
                    <a:pt x="7815" y="8466"/>
                  </a:lnTo>
                  <a:cubicBezTo>
                    <a:pt x="7815" y="8466"/>
                    <a:pt x="8228" y="8720"/>
                    <a:pt x="8847" y="9102"/>
                  </a:cubicBezTo>
                  <a:cubicBezTo>
                    <a:pt x="9159" y="9288"/>
                    <a:pt x="9507" y="9526"/>
                    <a:pt x="9911" y="9747"/>
                  </a:cubicBezTo>
                  <a:cubicBezTo>
                    <a:pt x="10311" y="9970"/>
                    <a:pt x="10740" y="10209"/>
                    <a:pt x="11168" y="10447"/>
                  </a:cubicBezTo>
                  <a:cubicBezTo>
                    <a:pt x="12009" y="10941"/>
                    <a:pt x="12903" y="11374"/>
                    <a:pt x="13566" y="11708"/>
                  </a:cubicBezTo>
                  <a:cubicBezTo>
                    <a:pt x="14229" y="12043"/>
                    <a:pt x="14670" y="12266"/>
                    <a:pt x="14670" y="12266"/>
                  </a:cubicBezTo>
                  <a:cubicBezTo>
                    <a:pt x="14670" y="12266"/>
                    <a:pt x="15755" y="10920"/>
                    <a:pt x="15755" y="10920"/>
                  </a:cubicBezTo>
                  <a:close/>
                  <a:moveTo>
                    <a:pt x="14085" y="12990"/>
                  </a:moveTo>
                  <a:cubicBezTo>
                    <a:pt x="14085" y="12990"/>
                    <a:pt x="13635" y="12763"/>
                    <a:pt x="12962" y="12422"/>
                  </a:cubicBezTo>
                  <a:cubicBezTo>
                    <a:pt x="12287" y="12083"/>
                    <a:pt x="11379" y="11640"/>
                    <a:pt x="10522" y="11139"/>
                  </a:cubicBezTo>
                  <a:cubicBezTo>
                    <a:pt x="10086" y="10896"/>
                    <a:pt x="9651" y="10653"/>
                    <a:pt x="9242" y="10426"/>
                  </a:cubicBezTo>
                  <a:cubicBezTo>
                    <a:pt x="8833" y="10199"/>
                    <a:pt x="8478" y="9959"/>
                    <a:pt x="8160" y="9769"/>
                  </a:cubicBezTo>
                  <a:cubicBezTo>
                    <a:pt x="7530" y="9380"/>
                    <a:pt x="7111" y="9121"/>
                    <a:pt x="7111" y="9121"/>
                  </a:cubicBezTo>
                  <a:lnTo>
                    <a:pt x="5802" y="10340"/>
                  </a:lnTo>
                  <a:cubicBezTo>
                    <a:pt x="5802" y="10340"/>
                    <a:pt x="6235" y="10607"/>
                    <a:pt x="6885" y="11007"/>
                  </a:cubicBezTo>
                  <a:cubicBezTo>
                    <a:pt x="7213" y="11204"/>
                    <a:pt x="7581" y="11450"/>
                    <a:pt x="8001" y="11686"/>
                  </a:cubicBezTo>
                  <a:cubicBezTo>
                    <a:pt x="8423" y="11921"/>
                    <a:pt x="8872" y="12172"/>
                    <a:pt x="9322" y="12422"/>
                  </a:cubicBezTo>
                  <a:cubicBezTo>
                    <a:pt x="10207" y="12939"/>
                    <a:pt x="11142" y="13398"/>
                    <a:pt x="11839" y="13748"/>
                  </a:cubicBezTo>
                  <a:cubicBezTo>
                    <a:pt x="12535" y="14099"/>
                    <a:pt x="12999" y="14333"/>
                    <a:pt x="12999" y="14333"/>
                  </a:cubicBezTo>
                  <a:cubicBezTo>
                    <a:pt x="12999" y="14333"/>
                    <a:pt x="14085" y="12990"/>
                    <a:pt x="14085" y="12990"/>
                  </a:cubicBezTo>
                  <a:close/>
                  <a:moveTo>
                    <a:pt x="12414" y="15055"/>
                  </a:moveTo>
                  <a:cubicBezTo>
                    <a:pt x="12414" y="15055"/>
                    <a:pt x="11942" y="14818"/>
                    <a:pt x="11234" y="14460"/>
                  </a:cubicBezTo>
                  <a:cubicBezTo>
                    <a:pt x="10525" y="14106"/>
                    <a:pt x="9575" y="13637"/>
                    <a:pt x="8674" y="13112"/>
                  </a:cubicBezTo>
                  <a:cubicBezTo>
                    <a:pt x="8218" y="12857"/>
                    <a:pt x="7761" y="12603"/>
                    <a:pt x="7332" y="12365"/>
                  </a:cubicBezTo>
                  <a:cubicBezTo>
                    <a:pt x="6906" y="12122"/>
                    <a:pt x="6531" y="11874"/>
                    <a:pt x="6198" y="11673"/>
                  </a:cubicBezTo>
                  <a:cubicBezTo>
                    <a:pt x="5537" y="11266"/>
                    <a:pt x="5096" y="10995"/>
                    <a:pt x="5096" y="10995"/>
                  </a:cubicBezTo>
                  <a:lnTo>
                    <a:pt x="3785" y="12212"/>
                  </a:lnTo>
                  <a:cubicBezTo>
                    <a:pt x="3785" y="12212"/>
                    <a:pt x="4238" y="12492"/>
                    <a:pt x="4920" y="12911"/>
                  </a:cubicBezTo>
                  <a:cubicBezTo>
                    <a:pt x="5263" y="13119"/>
                    <a:pt x="5651" y="13373"/>
                    <a:pt x="6088" y="13623"/>
                  </a:cubicBezTo>
                  <a:cubicBezTo>
                    <a:pt x="6530" y="13869"/>
                    <a:pt x="7001" y="14132"/>
                    <a:pt x="7471" y="14395"/>
                  </a:cubicBezTo>
                  <a:cubicBezTo>
                    <a:pt x="7946" y="14652"/>
                    <a:pt x="8405" y="14930"/>
                    <a:pt x="8862" y="15157"/>
                  </a:cubicBezTo>
                  <a:cubicBezTo>
                    <a:pt x="9319" y="15387"/>
                    <a:pt x="9744" y="15601"/>
                    <a:pt x="10109" y="15784"/>
                  </a:cubicBezTo>
                  <a:cubicBezTo>
                    <a:pt x="10839" y="16151"/>
                    <a:pt x="11325" y="16397"/>
                    <a:pt x="11325" y="16397"/>
                  </a:cubicBezTo>
                  <a:cubicBezTo>
                    <a:pt x="11325" y="16397"/>
                    <a:pt x="12414" y="15055"/>
                    <a:pt x="12414" y="15055"/>
                  </a:cubicBezTo>
                  <a:close/>
                  <a:moveTo>
                    <a:pt x="12456" y="3042"/>
                  </a:moveTo>
                  <a:lnTo>
                    <a:pt x="11310" y="2228"/>
                  </a:lnTo>
                  <a:lnTo>
                    <a:pt x="9940" y="3403"/>
                  </a:lnTo>
                  <a:lnTo>
                    <a:pt x="11129" y="4247"/>
                  </a:lnTo>
                  <a:cubicBezTo>
                    <a:pt x="11129" y="4247"/>
                    <a:pt x="12456" y="3042"/>
                    <a:pt x="12456" y="3042"/>
                  </a:cubicBezTo>
                  <a:close/>
                  <a:moveTo>
                    <a:pt x="10414" y="4896"/>
                  </a:moveTo>
                  <a:lnTo>
                    <a:pt x="9201" y="4036"/>
                  </a:lnTo>
                  <a:lnTo>
                    <a:pt x="7828" y="5210"/>
                  </a:lnTo>
                  <a:lnTo>
                    <a:pt x="9085" y="6100"/>
                  </a:lnTo>
                  <a:cubicBezTo>
                    <a:pt x="9085" y="6100"/>
                    <a:pt x="10414" y="4896"/>
                    <a:pt x="10414" y="4896"/>
                  </a:cubicBezTo>
                  <a:close/>
                  <a:moveTo>
                    <a:pt x="8369" y="6747"/>
                  </a:moveTo>
                  <a:lnTo>
                    <a:pt x="7088" y="5842"/>
                  </a:lnTo>
                  <a:lnTo>
                    <a:pt x="5712" y="7015"/>
                  </a:lnTo>
                  <a:lnTo>
                    <a:pt x="7038" y="7949"/>
                  </a:lnTo>
                  <a:cubicBezTo>
                    <a:pt x="7038" y="7949"/>
                    <a:pt x="8369" y="6747"/>
                    <a:pt x="8369" y="6747"/>
                  </a:cubicBezTo>
                  <a:close/>
                  <a:moveTo>
                    <a:pt x="6320" y="8596"/>
                  </a:moveTo>
                  <a:lnTo>
                    <a:pt x="4971" y="7646"/>
                  </a:lnTo>
                  <a:lnTo>
                    <a:pt x="3593" y="8816"/>
                  </a:lnTo>
                  <a:lnTo>
                    <a:pt x="4986" y="9796"/>
                  </a:lnTo>
                  <a:cubicBezTo>
                    <a:pt x="4986" y="9796"/>
                    <a:pt x="6320" y="8596"/>
                    <a:pt x="6320" y="8596"/>
                  </a:cubicBezTo>
                  <a:close/>
                  <a:moveTo>
                    <a:pt x="4268" y="10443"/>
                  </a:moveTo>
                  <a:lnTo>
                    <a:pt x="2851" y="9447"/>
                  </a:lnTo>
                  <a:lnTo>
                    <a:pt x="1471" y="10617"/>
                  </a:lnTo>
                  <a:lnTo>
                    <a:pt x="2932" y="11642"/>
                  </a:lnTo>
                  <a:cubicBezTo>
                    <a:pt x="2932" y="11642"/>
                    <a:pt x="4268" y="10443"/>
                    <a:pt x="4268" y="10443"/>
                  </a:cubicBezTo>
                  <a:close/>
                  <a:moveTo>
                    <a:pt x="11871" y="4735"/>
                  </a:moveTo>
                  <a:lnTo>
                    <a:pt x="13112" y="5534"/>
                  </a:lnTo>
                  <a:lnTo>
                    <a:pt x="14366" y="4283"/>
                  </a:lnTo>
                  <a:lnTo>
                    <a:pt x="13171" y="3512"/>
                  </a:lnTo>
                  <a:cubicBezTo>
                    <a:pt x="13171" y="3512"/>
                    <a:pt x="11871" y="4735"/>
                    <a:pt x="11871" y="4735"/>
                  </a:cubicBezTo>
                  <a:close/>
                  <a:moveTo>
                    <a:pt x="14214" y="6122"/>
                  </a:moveTo>
                  <a:lnTo>
                    <a:pt x="15501" y="6875"/>
                  </a:lnTo>
                  <a:lnTo>
                    <a:pt x="16669" y="5576"/>
                  </a:lnTo>
                  <a:lnTo>
                    <a:pt x="15430" y="4848"/>
                  </a:lnTo>
                  <a:cubicBezTo>
                    <a:pt x="15430" y="4848"/>
                    <a:pt x="14214" y="6122"/>
                    <a:pt x="14214" y="6122"/>
                  </a:cubicBezTo>
                  <a:close/>
                  <a:moveTo>
                    <a:pt x="21600" y="5004"/>
                  </a:moveTo>
                  <a:cubicBezTo>
                    <a:pt x="21600" y="5004"/>
                    <a:pt x="18400" y="9160"/>
                    <a:pt x="15199" y="13316"/>
                  </a:cubicBezTo>
                  <a:cubicBezTo>
                    <a:pt x="11967" y="17458"/>
                    <a:pt x="8735" y="21600"/>
                    <a:pt x="8735" y="21600"/>
                  </a:cubicBezTo>
                  <a:cubicBezTo>
                    <a:pt x="8735" y="21600"/>
                    <a:pt x="8566" y="21436"/>
                    <a:pt x="8271" y="21150"/>
                  </a:cubicBezTo>
                  <a:cubicBezTo>
                    <a:pt x="7971" y="20873"/>
                    <a:pt x="7576" y="20438"/>
                    <a:pt x="7102" y="19933"/>
                  </a:cubicBezTo>
                  <a:cubicBezTo>
                    <a:pt x="6632" y="19422"/>
                    <a:pt x="6078" y="18846"/>
                    <a:pt x="5523" y="18206"/>
                  </a:cubicBezTo>
                  <a:cubicBezTo>
                    <a:pt x="4990" y="17559"/>
                    <a:pt x="4421" y="16871"/>
                    <a:pt x="3852" y="16182"/>
                  </a:cubicBezTo>
                  <a:cubicBezTo>
                    <a:pt x="2779" y="14776"/>
                    <a:pt x="1763" y="13402"/>
                    <a:pt x="1101" y="12321"/>
                  </a:cubicBezTo>
                  <a:cubicBezTo>
                    <a:pt x="765" y="11792"/>
                    <a:pt x="485" y="11351"/>
                    <a:pt x="289" y="11042"/>
                  </a:cubicBezTo>
                  <a:cubicBezTo>
                    <a:pt x="190" y="10891"/>
                    <a:pt x="120" y="10767"/>
                    <a:pt x="73" y="10682"/>
                  </a:cubicBezTo>
                  <a:cubicBezTo>
                    <a:pt x="25" y="10597"/>
                    <a:pt x="0" y="10552"/>
                    <a:pt x="0" y="10552"/>
                  </a:cubicBezTo>
                  <a:cubicBezTo>
                    <a:pt x="0" y="10552"/>
                    <a:pt x="3202" y="7919"/>
                    <a:pt x="6403" y="5286"/>
                  </a:cubicBezTo>
                  <a:cubicBezTo>
                    <a:pt x="9590" y="2643"/>
                    <a:pt x="12776" y="0"/>
                    <a:pt x="12776" y="0"/>
                  </a:cubicBezTo>
                  <a:lnTo>
                    <a:pt x="14040" y="849"/>
                  </a:lnTo>
                  <a:lnTo>
                    <a:pt x="12897" y="1866"/>
                  </a:lnTo>
                  <a:cubicBezTo>
                    <a:pt x="12897" y="1866"/>
                    <a:pt x="12990" y="1930"/>
                    <a:pt x="13153" y="2042"/>
                  </a:cubicBezTo>
                  <a:cubicBezTo>
                    <a:pt x="13318" y="2155"/>
                    <a:pt x="13543" y="2323"/>
                    <a:pt x="13842" y="2497"/>
                  </a:cubicBezTo>
                  <a:cubicBezTo>
                    <a:pt x="14135" y="2678"/>
                    <a:pt x="14476" y="2889"/>
                    <a:pt x="14842" y="3115"/>
                  </a:cubicBezTo>
                  <a:cubicBezTo>
                    <a:pt x="15206" y="3344"/>
                    <a:pt x="15589" y="3592"/>
                    <a:pt x="16002" y="3810"/>
                  </a:cubicBezTo>
                  <a:cubicBezTo>
                    <a:pt x="16817" y="4256"/>
                    <a:pt x="17603" y="4736"/>
                    <a:pt x="18245" y="5033"/>
                  </a:cubicBezTo>
                  <a:cubicBezTo>
                    <a:pt x="18871" y="5351"/>
                    <a:pt x="19289" y="5564"/>
                    <a:pt x="19289" y="5564"/>
                  </a:cubicBezTo>
                  <a:lnTo>
                    <a:pt x="20256" y="4385"/>
                  </a:lnTo>
                  <a:cubicBezTo>
                    <a:pt x="20256" y="4385"/>
                    <a:pt x="20338" y="4426"/>
                    <a:pt x="20461" y="4488"/>
                  </a:cubicBezTo>
                  <a:cubicBezTo>
                    <a:pt x="20581" y="4553"/>
                    <a:pt x="20749" y="4630"/>
                    <a:pt x="20921" y="4703"/>
                  </a:cubicBezTo>
                  <a:cubicBezTo>
                    <a:pt x="21261" y="4853"/>
                    <a:pt x="21600" y="5004"/>
                    <a:pt x="21600" y="500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5" name="Shape 10861">
              <a:extLst>
                <a:ext uri="{FF2B5EF4-FFF2-40B4-BE49-F238E27FC236}">
                  <a16:creationId xmlns:a16="http://schemas.microsoft.com/office/drawing/2014/main" xmlns="" id="{0794DE4D-6ADD-4FCD-AB9E-0649B7BECF70}"/>
                </a:ext>
              </a:extLst>
            </p:cNvPr>
            <p:cNvSpPr/>
            <p:nvPr/>
          </p:nvSpPr>
          <p:spPr>
            <a:xfrm>
              <a:off x="1104247" y="4713500"/>
              <a:ext cx="646242" cy="465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57" y="2714"/>
                  </a:moveTo>
                  <a:cubicBezTo>
                    <a:pt x="6157" y="2714"/>
                    <a:pt x="6175" y="3689"/>
                    <a:pt x="6201" y="5151"/>
                  </a:cubicBezTo>
                  <a:cubicBezTo>
                    <a:pt x="6221" y="5881"/>
                    <a:pt x="6210" y="6737"/>
                    <a:pt x="6256" y="7648"/>
                  </a:cubicBezTo>
                  <a:cubicBezTo>
                    <a:pt x="6308" y="8558"/>
                    <a:pt x="6363" y="9529"/>
                    <a:pt x="6418" y="10499"/>
                  </a:cubicBezTo>
                  <a:cubicBezTo>
                    <a:pt x="6538" y="12439"/>
                    <a:pt x="6587" y="14388"/>
                    <a:pt x="6759" y="15830"/>
                  </a:cubicBezTo>
                  <a:cubicBezTo>
                    <a:pt x="6894" y="17275"/>
                    <a:pt x="6983" y="18240"/>
                    <a:pt x="6983" y="18240"/>
                  </a:cubicBezTo>
                  <a:lnTo>
                    <a:pt x="9632" y="17764"/>
                  </a:lnTo>
                  <a:cubicBezTo>
                    <a:pt x="9632" y="17764"/>
                    <a:pt x="9545" y="16825"/>
                    <a:pt x="9414" y="15418"/>
                  </a:cubicBezTo>
                  <a:cubicBezTo>
                    <a:pt x="9246" y="14017"/>
                    <a:pt x="9201" y="12114"/>
                    <a:pt x="9082" y="10227"/>
                  </a:cubicBezTo>
                  <a:cubicBezTo>
                    <a:pt x="9029" y="9281"/>
                    <a:pt x="8975" y="8336"/>
                    <a:pt x="8924" y="7450"/>
                  </a:cubicBezTo>
                  <a:cubicBezTo>
                    <a:pt x="8879" y="6564"/>
                    <a:pt x="8891" y="5729"/>
                    <a:pt x="8871" y="5018"/>
                  </a:cubicBezTo>
                  <a:cubicBezTo>
                    <a:pt x="8846" y="3592"/>
                    <a:pt x="8828" y="2644"/>
                    <a:pt x="8828" y="2644"/>
                  </a:cubicBezTo>
                  <a:cubicBezTo>
                    <a:pt x="8828" y="2644"/>
                    <a:pt x="6157" y="2714"/>
                    <a:pt x="6157" y="2714"/>
                  </a:cubicBezTo>
                  <a:close/>
                  <a:moveTo>
                    <a:pt x="10873" y="2590"/>
                  </a:moveTo>
                  <a:cubicBezTo>
                    <a:pt x="10873" y="2590"/>
                    <a:pt x="10889" y="3521"/>
                    <a:pt x="10914" y="4915"/>
                  </a:cubicBezTo>
                  <a:cubicBezTo>
                    <a:pt x="10933" y="5614"/>
                    <a:pt x="10920" y="6430"/>
                    <a:pt x="10966" y="7299"/>
                  </a:cubicBezTo>
                  <a:cubicBezTo>
                    <a:pt x="11015" y="8167"/>
                    <a:pt x="11068" y="9092"/>
                    <a:pt x="11121" y="10018"/>
                  </a:cubicBezTo>
                  <a:cubicBezTo>
                    <a:pt x="11237" y="11868"/>
                    <a:pt x="11279" y="13730"/>
                    <a:pt x="11446" y="15102"/>
                  </a:cubicBezTo>
                  <a:cubicBezTo>
                    <a:pt x="11574" y="16481"/>
                    <a:pt x="11660" y="17400"/>
                    <a:pt x="11660" y="17400"/>
                  </a:cubicBezTo>
                  <a:lnTo>
                    <a:pt x="14309" y="16924"/>
                  </a:lnTo>
                  <a:cubicBezTo>
                    <a:pt x="14309" y="16924"/>
                    <a:pt x="14226" y="16031"/>
                    <a:pt x="14101" y="14690"/>
                  </a:cubicBezTo>
                  <a:cubicBezTo>
                    <a:pt x="13938" y="13355"/>
                    <a:pt x="13898" y="11545"/>
                    <a:pt x="13785" y="9745"/>
                  </a:cubicBezTo>
                  <a:cubicBezTo>
                    <a:pt x="13734" y="8846"/>
                    <a:pt x="13682" y="7946"/>
                    <a:pt x="13633" y="7102"/>
                  </a:cubicBezTo>
                  <a:cubicBezTo>
                    <a:pt x="13589" y="6256"/>
                    <a:pt x="13602" y="5461"/>
                    <a:pt x="13584" y="4784"/>
                  </a:cubicBezTo>
                  <a:cubicBezTo>
                    <a:pt x="13560" y="3426"/>
                    <a:pt x="13544" y="2520"/>
                    <a:pt x="13544" y="2520"/>
                  </a:cubicBezTo>
                  <a:cubicBezTo>
                    <a:pt x="13544" y="2520"/>
                    <a:pt x="10873" y="2590"/>
                    <a:pt x="10873" y="2590"/>
                  </a:cubicBezTo>
                  <a:close/>
                  <a:moveTo>
                    <a:pt x="15587" y="2467"/>
                  </a:moveTo>
                  <a:cubicBezTo>
                    <a:pt x="15587" y="2467"/>
                    <a:pt x="15603" y="3353"/>
                    <a:pt x="15627" y="4681"/>
                  </a:cubicBezTo>
                  <a:cubicBezTo>
                    <a:pt x="15645" y="5344"/>
                    <a:pt x="15631" y="6123"/>
                    <a:pt x="15675" y="6950"/>
                  </a:cubicBezTo>
                  <a:cubicBezTo>
                    <a:pt x="15722" y="7776"/>
                    <a:pt x="15774" y="8657"/>
                    <a:pt x="15824" y="9538"/>
                  </a:cubicBezTo>
                  <a:cubicBezTo>
                    <a:pt x="15935" y="11297"/>
                    <a:pt x="15972" y="13070"/>
                    <a:pt x="16133" y="14375"/>
                  </a:cubicBezTo>
                  <a:cubicBezTo>
                    <a:pt x="16255" y="15686"/>
                    <a:pt x="16336" y="16562"/>
                    <a:pt x="16336" y="16562"/>
                  </a:cubicBezTo>
                  <a:lnTo>
                    <a:pt x="18986" y="16085"/>
                  </a:lnTo>
                  <a:cubicBezTo>
                    <a:pt x="18986" y="16085"/>
                    <a:pt x="18907" y="15238"/>
                    <a:pt x="18788" y="13963"/>
                  </a:cubicBezTo>
                  <a:cubicBezTo>
                    <a:pt x="18630" y="12696"/>
                    <a:pt x="18597" y="10974"/>
                    <a:pt x="18489" y="9265"/>
                  </a:cubicBezTo>
                  <a:cubicBezTo>
                    <a:pt x="18439" y="8409"/>
                    <a:pt x="18389" y="7554"/>
                    <a:pt x="18343" y="6753"/>
                  </a:cubicBezTo>
                  <a:cubicBezTo>
                    <a:pt x="18300" y="5950"/>
                    <a:pt x="18314" y="5194"/>
                    <a:pt x="18297" y="4548"/>
                  </a:cubicBezTo>
                  <a:cubicBezTo>
                    <a:pt x="18274" y="3257"/>
                    <a:pt x="18258" y="2395"/>
                    <a:pt x="18258" y="2395"/>
                  </a:cubicBezTo>
                  <a:cubicBezTo>
                    <a:pt x="18258" y="2395"/>
                    <a:pt x="15587" y="2467"/>
                    <a:pt x="15587" y="2467"/>
                  </a:cubicBezTo>
                  <a:close/>
                  <a:moveTo>
                    <a:pt x="3474" y="12081"/>
                  </a:moveTo>
                  <a:cubicBezTo>
                    <a:pt x="4087" y="12008"/>
                    <a:pt x="4554" y="11405"/>
                    <a:pt x="4517" y="10736"/>
                  </a:cubicBezTo>
                  <a:cubicBezTo>
                    <a:pt x="4480" y="10065"/>
                    <a:pt x="3953" y="9564"/>
                    <a:pt x="3338" y="9619"/>
                  </a:cubicBezTo>
                  <a:cubicBezTo>
                    <a:pt x="2725" y="9672"/>
                    <a:pt x="2258" y="10275"/>
                    <a:pt x="2296" y="10963"/>
                  </a:cubicBezTo>
                  <a:cubicBezTo>
                    <a:pt x="2334" y="11651"/>
                    <a:pt x="2862" y="12151"/>
                    <a:pt x="3474" y="12081"/>
                  </a:cubicBezTo>
                  <a:close/>
                  <a:moveTo>
                    <a:pt x="2801" y="0"/>
                  </a:moveTo>
                  <a:lnTo>
                    <a:pt x="20637" y="0"/>
                  </a:lnTo>
                  <a:lnTo>
                    <a:pt x="20690" y="2333"/>
                  </a:lnTo>
                  <a:lnTo>
                    <a:pt x="20302" y="2342"/>
                  </a:lnTo>
                  <a:cubicBezTo>
                    <a:pt x="20302" y="2342"/>
                    <a:pt x="20317" y="3184"/>
                    <a:pt x="20340" y="4447"/>
                  </a:cubicBezTo>
                  <a:cubicBezTo>
                    <a:pt x="20357" y="5076"/>
                    <a:pt x="20341" y="5816"/>
                    <a:pt x="20384" y="6601"/>
                  </a:cubicBezTo>
                  <a:cubicBezTo>
                    <a:pt x="20430" y="7385"/>
                    <a:pt x="20478" y="8220"/>
                    <a:pt x="20527" y="9057"/>
                  </a:cubicBezTo>
                  <a:cubicBezTo>
                    <a:pt x="20634" y="10727"/>
                    <a:pt x="20664" y="12411"/>
                    <a:pt x="20820" y="13648"/>
                  </a:cubicBezTo>
                  <a:cubicBezTo>
                    <a:pt x="20936" y="14892"/>
                    <a:pt x="21013" y="15722"/>
                    <a:pt x="21013" y="15722"/>
                  </a:cubicBezTo>
                  <a:lnTo>
                    <a:pt x="21398" y="15651"/>
                  </a:lnTo>
                  <a:lnTo>
                    <a:pt x="21600" y="17953"/>
                  </a:lnTo>
                  <a:lnTo>
                    <a:pt x="3958" y="21600"/>
                  </a:lnTo>
                  <a:cubicBezTo>
                    <a:pt x="3958" y="21600"/>
                    <a:pt x="2936" y="19080"/>
                    <a:pt x="1914" y="16559"/>
                  </a:cubicBezTo>
                  <a:cubicBezTo>
                    <a:pt x="1375" y="15284"/>
                    <a:pt x="932" y="13976"/>
                    <a:pt x="582" y="12989"/>
                  </a:cubicBezTo>
                  <a:cubicBezTo>
                    <a:pt x="233" y="11997"/>
                    <a:pt x="0" y="11336"/>
                    <a:pt x="0" y="11336"/>
                  </a:cubicBezTo>
                  <a:cubicBezTo>
                    <a:pt x="0" y="11336"/>
                    <a:pt x="157" y="10613"/>
                    <a:pt x="392" y="9527"/>
                  </a:cubicBezTo>
                  <a:cubicBezTo>
                    <a:pt x="509" y="8989"/>
                    <a:pt x="646" y="8361"/>
                    <a:pt x="792" y="7689"/>
                  </a:cubicBezTo>
                  <a:cubicBezTo>
                    <a:pt x="966" y="7020"/>
                    <a:pt x="1150" y="6308"/>
                    <a:pt x="1334" y="5594"/>
                  </a:cubicBezTo>
                  <a:cubicBezTo>
                    <a:pt x="2067" y="2797"/>
                    <a:pt x="2801" y="0"/>
                    <a:pt x="280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rgbClr val="DCDEE0"/>
              </a:solidFill>
              <a:prstDash val="solid"/>
              <a:round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6" name="Shape 10862">
              <a:extLst>
                <a:ext uri="{FF2B5EF4-FFF2-40B4-BE49-F238E27FC236}">
                  <a16:creationId xmlns:a16="http://schemas.microsoft.com/office/drawing/2014/main" xmlns="" id="{89232B96-D78E-476A-AF52-E48D62679909}"/>
                </a:ext>
              </a:extLst>
            </p:cNvPr>
            <p:cNvSpPr/>
            <p:nvPr/>
          </p:nvSpPr>
          <p:spPr>
            <a:xfrm>
              <a:off x="5511012" y="3026455"/>
              <a:ext cx="254815" cy="296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26" y="11337"/>
                  </a:moveTo>
                  <a:lnTo>
                    <a:pt x="8665" y="14322"/>
                  </a:lnTo>
                  <a:lnTo>
                    <a:pt x="3475" y="15245"/>
                  </a:lnTo>
                  <a:lnTo>
                    <a:pt x="2773" y="21600"/>
                  </a:lnTo>
                  <a:lnTo>
                    <a:pt x="9021" y="21600"/>
                  </a:lnTo>
                  <a:lnTo>
                    <a:pt x="17321" y="20915"/>
                  </a:lnTo>
                  <a:lnTo>
                    <a:pt x="21600" y="16539"/>
                  </a:lnTo>
                  <a:lnTo>
                    <a:pt x="17046" y="15017"/>
                  </a:lnTo>
                  <a:lnTo>
                    <a:pt x="14555" y="12561"/>
                  </a:lnTo>
                  <a:lnTo>
                    <a:pt x="10800" y="7355"/>
                  </a:lnTo>
                  <a:lnTo>
                    <a:pt x="9021" y="0"/>
                  </a:lnTo>
                  <a:lnTo>
                    <a:pt x="1970" y="1223"/>
                  </a:lnTo>
                  <a:lnTo>
                    <a:pt x="0" y="3822"/>
                  </a:lnTo>
                  <a:lnTo>
                    <a:pt x="0" y="6741"/>
                  </a:lnTo>
                  <a:lnTo>
                    <a:pt x="3390" y="8729"/>
                  </a:lnTo>
                  <a:cubicBezTo>
                    <a:pt x="3390" y="8729"/>
                    <a:pt x="8226" y="11337"/>
                    <a:pt x="8226" y="11337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sp>
          <p:nvSpPr>
            <p:cNvPr id="97" name="Shape 10863">
              <a:extLst>
                <a:ext uri="{FF2B5EF4-FFF2-40B4-BE49-F238E27FC236}">
                  <a16:creationId xmlns:a16="http://schemas.microsoft.com/office/drawing/2014/main" xmlns="" id="{16372192-EB95-4CDE-B66C-C9F76601D4BE}"/>
                </a:ext>
              </a:extLst>
            </p:cNvPr>
            <p:cNvSpPr/>
            <p:nvPr/>
          </p:nvSpPr>
          <p:spPr>
            <a:xfrm>
              <a:off x="5378093" y="3138925"/>
              <a:ext cx="167537" cy="149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28" y="10953"/>
                  </a:moveTo>
                  <a:lnTo>
                    <a:pt x="21600" y="3050"/>
                  </a:lnTo>
                  <a:lnTo>
                    <a:pt x="15327" y="0"/>
                  </a:lnTo>
                  <a:lnTo>
                    <a:pt x="6533" y="2284"/>
                  </a:lnTo>
                  <a:lnTo>
                    <a:pt x="0" y="14000"/>
                  </a:lnTo>
                  <a:lnTo>
                    <a:pt x="0" y="21600"/>
                  </a:lnTo>
                  <a:lnTo>
                    <a:pt x="7600" y="21600"/>
                  </a:lnTo>
                  <a:cubicBezTo>
                    <a:pt x="7600" y="21600"/>
                    <a:pt x="21028" y="10953"/>
                    <a:pt x="21028" y="10953"/>
                  </a:cubicBezTo>
                  <a:close/>
                </a:path>
              </a:pathLst>
            </a:custGeom>
            <a:solidFill>
              <a:srgbClr val="E6E7EA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endParaRPr sz="2000"/>
            </a:p>
          </p:txBody>
        </p:sp>
        <p:grpSp>
          <p:nvGrpSpPr>
            <p:cNvPr id="99" name="Group 10866">
              <a:extLst>
                <a:ext uri="{FF2B5EF4-FFF2-40B4-BE49-F238E27FC236}">
                  <a16:creationId xmlns:a16="http://schemas.microsoft.com/office/drawing/2014/main" xmlns="" id="{1092841F-D37F-4D6F-ABBE-E9BBF83FEBEB}"/>
                </a:ext>
              </a:extLst>
            </p:cNvPr>
            <p:cNvGrpSpPr/>
            <p:nvPr/>
          </p:nvGrpSpPr>
          <p:grpSpPr>
            <a:xfrm>
              <a:off x="1273633" y="1641712"/>
              <a:ext cx="6157709" cy="6157721"/>
              <a:chOff x="3" y="0"/>
              <a:chExt cx="6157707" cy="6157719"/>
            </a:xfrm>
          </p:grpSpPr>
          <p:sp>
            <p:nvSpPr>
              <p:cNvPr id="100" name="Shape 10864">
                <a:extLst>
                  <a:ext uri="{FF2B5EF4-FFF2-40B4-BE49-F238E27FC236}">
                    <a16:creationId xmlns:a16="http://schemas.microsoft.com/office/drawing/2014/main" xmlns="" id="{6CD67B3B-F350-4556-BDE5-4D0D43492085}"/>
                  </a:ext>
                </a:extLst>
              </p:cNvPr>
              <p:cNvSpPr/>
              <p:nvPr/>
            </p:nvSpPr>
            <p:spPr>
              <a:xfrm>
                <a:off x="3" y="0"/>
                <a:ext cx="6157707" cy="615771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/>
              </a:p>
            </p:txBody>
          </p:sp>
          <p:sp>
            <p:nvSpPr>
              <p:cNvPr id="101" name="Shape 10865">
                <a:extLst>
                  <a:ext uri="{FF2B5EF4-FFF2-40B4-BE49-F238E27FC236}">
                    <a16:creationId xmlns:a16="http://schemas.microsoft.com/office/drawing/2014/main" xmlns="" id="{092EE5C3-0E0F-438C-B2DA-D956204C5AE1}"/>
                  </a:ext>
                </a:extLst>
              </p:cNvPr>
              <p:cNvSpPr/>
              <p:nvPr/>
            </p:nvSpPr>
            <p:spPr>
              <a:xfrm>
                <a:off x="107431" y="513787"/>
                <a:ext cx="5919074" cy="53062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占位符 1">
            <a:extLst>
              <a:ext uri="{FF2B5EF4-FFF2-40B4-BE49-F238E27FC236}">
                <a16:creationId xmlns:a16="http://schemas.microsoft.com/office/drawing/2014/main" xmlns="" id="{59AE8AAB-4AAE-4E29-8695-71C68454F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xmlns="" id="{898DEF43-627A-4331-B8A2-BF8857F647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387D06A6-7235-4F1B-8FBF-20D87DE80DE2}"/>
              </a:ext>
            </a:extLst>
          </p:cNvPr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日期占位符 3">
            <a:extLst>
              <a:ext uri="{FF2B5EF4-FFF2-40B4-BE49-F238E27FC236}">
                <a16:creationId xmlns:a16="http://schemas.microsoft.com/office/drawing/2014/main" xmlns="" id="{84A522E8-3311-49F8-96E6-3D207719E3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2019/2/11</a:t>
            </a:fld>
            <a:endParaRPr lang="zh-CN" altLang="en-US"/>
          </a:p>
        </p:txBody>
      </p:sp>
      <p:sp>
        <p:nvSpPr>
          <p:cNvPr id="14" name="页脚占位符 4">
            <a:extLst>
              <a:ext uri="{FF2B5EF4-FFF2-40B4-BE49-F238E27FC236}">
                <a16:creationId xmlns:a16="http://schemas.microsoft.com/office/drawing/2014/main" xmlns="" id="{55DEE6CC-0B47-4FAA-8797-9C4A386F2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:a16="http://schemas.microsoft.com/office/drawing/2014/main" xmlns="" id="{302E3ADB-ABC2-4E79-A9F1-80D560CE8F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Relationship Id="rId4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副标题 1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DESIGNED BY ISLIDE</a:t>
            </a:r>
            <a:r>
              <a:rPr lang="zh-CN" altLang="en-US" dirty="0"/>
              <a:t>™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A315AD6-7644-448D-AF09-B791372D54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09D2C334-D228-45BB-8483-B766C8AED8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54" name="矩形 53">
            <a:extLst/>
          </p:cNvPr>
          <p:cNvSpPr/>
          <p:nvPr/>
        </p:nvSpPr>
        <p:spPr>
          <a:xfrm>
            <a:off x="10370194" y="1123950"/>
            <a:ext cx="1150294" cy="11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 dirty="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  <p:grpSp>
        <p:nvGrpSpPr>
          <p:cNvPr id="16" name="组合 15">
            <a:extLst/>
          </p:cNvPr>
          <p:cNvGrpSpPr/>
          <p:nvPr/>
        </p:nvGrpSpPr>
        <p:grpSpPr>
          <a:xfrm>
            <a:off x="5572448" y="3719427"/>
            <a:ext cx="1982257" cy="615496"/>
            <a:chOff x="1" y="3026106"/>
            <a:chExt cx="2057400" cy="781570"/>
          </a:xfrm>
          <a:solidFill>
            <a:schemeClr val="bg1"/>
          </a:solidFill>
        </p:grpSpPr>
        <p:sp>
          <p:nvSpPr>
            <p:cNvPr id="17" name="文本框 16">
              <a:extLst/>
            </p:cNvPr>
            <p:cNvSpPr txBox="1"/>
            <p:nvPr/>
          </p:nvSpPr>
          <p:spPr>
            <a:xfrm>
              <a:off x="1" y="3260494"/>
              <a:ext cx="2057400" cy="547182"/>
            </a:xfrm>
            <a:prstGeom prst="rect">
              <a:avLst/>
            </a:prstGeom>
            <a:grp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pPr algn="r"/>
              <a:r>
                <a:rPr lang="en-US" altLang="zh-CN" sz="16600" b="1" dirty="0">
                  <a:solidFill>
                    <a:schemeClr val="bg1">
                      <a:lumMod val="85000"/>
                    </a:schemeClr>
                  </a:solidFill>
                </a:rPr>
                <a:t>RUESME</a:t>
              </a:r>
              <a:endParaRPr lang="zh-CN" altLang="en-US" sz="16600" b="1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20" name="矩形 19">
              <a:extLst/>
            </p:cNvPr>
            <p:cNvSpPr/>
            <p:nvPr/>
          </p:nvSpPr>
          <p:spPr>
            <a:xfrm>
              <a:off x="806369" y="3026106"/>
              <a:ext cx="1251032" cy="218356"/>
            </a:xfrm>
            <a:prstGeom prst="rect">
              <a:avLst/>
            </a:prstGeom>
            <a:grpFill/>
          </p:spPr>
          <p:txBody>
            <a:bodyPr wrap="none" numCol="1" rtlCol="0">
              <a:prstTxWarp prst="textPlain">
                <a:avLst/>
              </a:prstTxWarp>
              <a:spAutoFit/>
            </a:bodyPr>
            <a:lstStyle/>
            <a:p>
              <a:pPr lvl="0" algn="r"/>
              <a:r>
                <a:rPr lang="en-US" altLang="zh-CN" sz="16600" dirty="0">
                  <a:solidFill>
                    <a:schemeClr val="bg1">
                      <a:lumMod val="85000"/>
                    </a:schemeClr>
                  </a:solidFill>
                </a:rPr>
                <a:t>PERSONAL</a:t>
              </a:r>
              <a:endParaRPr lang="en-US" altLang="zh-CN" sz="16600" noProof="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8" name="标题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简约线条工作计划模板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xmlns="" id="{26E9BB06-BCE8-4CA0-B9A0-45D502297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CFC551AA-F0A3-4AA4-BAE7-824E0FD8C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7629DCC-5D4A-45E9-BDE0-2A9D697E2DBA}"/>
              </a:ext>
            </a:extLst>
          </p:cNvPr>
          <p:cNvSpPr txBox="1"/>
          <p:nvPr/>
        </p:nvSpPr>
        <p:spPr>
          <a:xfrm>
            <a:off x="5292142" y="22146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14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F9FA5A-8EB1-4BB8-A941-DB35F55C4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22210B7-D254-4776-BBAF-C3D32326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174E86F-2D21-4F0C-AD3A-25851936E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2064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EC4843A-CFBA-489E-BEBC-656B894803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1" y="1130300"/>
            <a:ext cx="10853737" cy="4851731"/>
            <a:chOff x="666751" y="1130300"/>
            <a:chExt cx="10853737" cy="4851731"/>
          </a:xfrm>
        </p:grpSpPr>
        <p:sp>
          <p:nvSpPr>
            <p:cNvPr id="6" name="îṧ1íḓê">
              <a:extLst>
                <a:ext uri="{FF2B5EF4-FFF2-40B4-BE49-F238E27FC236}">
                  <a16:creationId xmlns:a16="http://schemas.microsoft.com/office/drawing/2014/main" xmlns="" id="{3FA88A88-D9D3-4912-8A55-031B75FB7492}"/>
                </a:ext>
              </a:extLst>
            </p:cNvPr>
            <p:cNvSpPr/>
            <p:nvPr/>
          </p:nvSpPr>
          <p:spPr>
            <a:xfrm>
              <a:off x="666751" y="1778705"/>
              <a:ext cx="3114674" cy="3114674"/>
            </a:xfrm>
            <a:prstGeom prst="diamond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" name="íṡlïḑe">
              <a:extLst>
                <a:ext uri="{FF2B5EF4-FFF2-40B4-BE49-F238E27FC236}">
                  <a16:creationId xmlns:a16="http://schemas.microsoft.com/office/drawing/2014/main" xmlns="" id="{8D341078-C0B1-44D6-83E0-43C821AD83C2}"/>
                </a:ext>
              </a:extLst>
            </p:cNvPr>
            <p:cNvGrpSpPr/>
            <p:nvPr/>
          </p:nvGrpSpPr>
          <p:grpSpPr>
            <a:xfrm>
              <a:off x="5746916" y="1130300"/>
              <a:ext cx="5771983" cy="1358891"/>
              <a:chOff x="2856011" y="1611904"/>
              <a:chExt cx="6488014" cy="1358891"/>
            </a:xfrm>
          </p:grpSpPr>
          <p:sp>
            <p:nvSpPr>
              <p:cNvPr id="31" name="îśḷiḑe">
                <a:extLst>
                  <a:ext uri="{FF2B5EF4-FFF2-40B4-BE49-F238E27FC236}">
                    <a16:creationId xmlns:a16="http://schemas.microsoft.com/office/drawing/2014/main" xmlns="" id="{682B251B-0663-4D50-9CFB-7B0040A3CBAB}"/>
                  </a:ext>
                </a:extLst>
              </p:cNvPr>
              <p:cNvSpPr txBox="1"/>
              <p:nvPr/>
            </p:nvSpPr>
            <p:spPr>
              <a:xfrm>
                <a:off x="2856011" y="1611904"/>
                <a:ext cx="6488014" cy="58192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algn="ctr">
                  <a:buSzPct val="25000"/>
                </a:pPr>
                <a:r>
                  <a:rPr lang="en-US" sz="2400" dirty="0">
                    <a:solidFill>
                      <a:srgbClr val="3A3838"/>
                    </a:solidFill>
                  </a:rPr>
                  <a:t>Unified fonts make reading more fluent.</a:t>
                </a:r>
              </a:p>
            </p:txBody>
          </p:sp>
          <p:sp>
            <p:nvSpPr>
              <p:cNvPr id="32" name="ïŝ1îďê">
                <a:extLst>
                  <a:ext uri="{FF2B5EF4-FFF2-40B4-BE49-F238E27FC236}">
                    <a16:creationId xmlns:a16="http://schemas.microsoft.com/office/drawing/2014/main" xmlns="" id="{F25168D9-0BD7-4DC6-85ED-4C4D6948589E}"/>
                  </a:ext>
                </a:extLst>
              </p:cNvPr>
              <p:cNvSpPr txBox="1"/>
              <p:nvPr/>
            </p:nvSpPr>
            <p:spPr>
              <a:xfrm>
                <a:off x="2856012" y="2193831"/>
                <a:ext cx="6488011" cy="77696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8" name="i$ļíḑê">
              <a:extLst>
                <a:ext uri="{FF2B5EF4-FFF2-40B4-BE49-F238E27FC236}">
                  <a16:creationId xmlns:a16="http://schemas.microsoft.com/office/drawing/2014/main" xmlns="" id="{8DD5FC62-E840-40DA-887D-6D030C4B099A}"/>
                </a:ext>
              </a:extLst>
            </p:cNvPr>
            <p:cNvGrpSpPr/>
            <p:nvPr/>
          </p:nvGrpSpPr>
          <p:grpSpPr>
            <a:xfrm>
              <a:off x="5746917" y="2977351"/>
              <a:ext cx="717384" cy="717384"/>
              <a:chOff x="4350253" y="2977352"/>
              <a:chExt cx="717384" cy="717384"/>
            </a:xfrm>
          </p:grpSpPr>
          <p:sp>
            <p:nvSpPr>
              <p:cNvPr id="29" name="îšḷîḓe">
                <a:extLst>
                  <a:ext uri="{FF2B5EF4-FFF2-40B4-BE49-F238E27FC236}">
                    <a16:creationId xmlns:a16="http://schemas.microsoft.com/office/drawing/2014/main" xmlns="" id="{23F97C7E-671D-4089-B640-CBA5EF4F297F}"/>
                  </a:ext>
                </a:extLst>
              </p:cNvPr>
              <p:cNvSpPr/>
              <p:nvPr/>
            </p:nvSpPr>
            <p:spPr>
              <a:xfrm>
                <a:off x="4350253" y="2977352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30" name="ïsļíḓé">
                <a:extLst>
                  <a:ext uri="{FF2B5EF4-FFF2-40B4-BE49-F238E27FC236}">
                    <a16:creationId xmlns:a16="http://schemas.microsoft.com/office/drawing/2014/main" xmlns="" id="{0539B07A-882C-44CC-BCC8-ABE53E3AC56E}"/>
                  </a:ext>
                </a:extLst>
              </p:cNvPr>
              <p:cNvSpPr/>
              <p:nvPr/>
            </p:nvSpPr>
            <p:spPr bwMode="auto">
              <a:xfrm>
                <a:off x="4571878" y="3204224"/>
                <a:ext cx="274134" cy="263640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iśľîḓé">
              <a:extLst>
                <a:ext uri="{FF2B5EF4-FFF2-40B4-BE49-F238E27FC236}">
                  <a16:creationId xmlns:a16="http://schemas.microsoft.com/office/drawing/2014/main" xmlns="" id="{F9547C3F-2FC8-48F8-92C2-6B7A59DE82E4}"/>
                </a:ext>
              </a:extLst>
            </p:cNvPr>
            <p:cNvGrpSpPr/>
            <p:nvPr/>
          </p:nvGrpSpPr>
          <p:grpSpPr>
            <a:xfrm>
              <a:off x="6662299" y="2948445"/>
              <a:ext cx="4858189" cy="775197"/>
              <a:chOff x="5130801" y="2820874"/>
              <a:chExt cx="3632195" cy="775197"/>
            </a:xfrm>
          </p:grpSpPr>
          <p:sp>
            <p:nvSpPr>
              <p:cNvPr id="27" name="îSļîḋè">
                <a:extLst>
                  <a:ext uri="{FF2B5EF4-FFF2-40B4-BE49-F238E27FC236}">
                    <a16:creationId xmlns:a16="http://schemas.microsoft.com/office/drawing/2014/main" xmlns="" id="{BA83E2A7-85EF-4AD1-B9A4-D05FAD75C3C4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8" name="iŝļïḍé">
                <a:extLst>
                  <a:ext uri="{FF2B5EF4-FFF2-40B4-BE49-F238E27FC236}">
                    <a16:creationId xmlns:a16="http://schemas.microsoft.com/office/drawing/2014/main" xmlns="" id="{AC97B8DE-B8C6-49C3-8FE6-EB31E3B89B70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ísľiḑê">
              <a:extLst>
                <a:ext uri="{FF2B5EF4-FFF2-40B4-BE49-F238E27FC236}">
                  <a16:creationId xmlns:a16="http://schemas.microsoft.com/office/drawing/2014/main" xmlns="" id="{C29F0DD6-B164-4BC9-8B4D-CBDCD6E479E7}"/>
                </a:ext>
              </a:extLst>
            </p:cNvPr>
            <p:cNvGrpSpPr/>
            <p:nvPr/>
          </p:nvGrpSpPr>
          <p:grpSpPr>
            <a:xfrm>
              <a:off x="5746917" y="4106546"/>
              <a:ext cx="717384" cy="717384"/>
              <a:chOff x="4350253" y="4131179"/>
              <a:chExt cx="717384" cy="717384"/>
            </a:xfrm>
          </p:grpSpPr>
          <p:sp>
            <p:nvSpPr>
              <p:cNvPr id="25" name="işḻíḋé">
                <a:extLst>
                  <a:ext uri="{FF2B5EF4-FFF2-40B4-BE49-F238E27FC236}">
                    <a16:creationId xmlns:a16="http://schemas.microsoft.com/office/drawing/2014/main" xmlns="" id="{C9BABF1A-01D6-49E1-A124-23DA7A0D6541}"/>
                  </a:ext>
                </a:extLst>
              </p:cNvPr>
              <p:cNvSpPr/>
              <p:nvPr/>
            </p:nvSpPr>
            <p:spPr>
              <a:xfrm>
                <a:off x="4350253" y="4131179"/>
                <a:ext cx="717384" cy="717384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6" name="iṧḻiḍê">
                <a:extLst>
                  <a:ext uri="{FF2B5EF4-FFF2-40B4-BE49-F238E27FC236}">
                    <a16:creationId xmlns:a16="http://schemas.microsoft.com/office/drawing/2014/main" xmlns="" id="{189D7AB3-1A0E-42AC-8F1B-43F58468B13A}"/>
                  </a:ext>
                </a:extLst>
              </p:cNvPr>
              <p:cNvSpPr/>
              <p:nvPr/>
            </p:nvSpPr>
            <p:spPr bwMode="auto">
              <a:xfrm>
                <a:off x="4567299" y="4353604"/>
                <a:ext cx="283292" cy="272534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" name="îṩḷîḋê">
              <a:extLst>
                <a:ext uri="{FF2B5EF4-FFF2-40B4-BE49-F238E27FC236}">
                  <a16:creationId xmlns:a16="http://schemas.microsoft.com/office/drawing/2014/main" xmlns="" id="{1A7D67E8-A229-4742-ACF2-C83AB708435E}"/>
                </a:ext>
              </a:extLst>
            </p:cNvPr>
            <p:cNvGrpSpPr/>
            <p:nvPr/>
          </p:nvGrpSpPr>
          <p:grpSpPr>
            <a:xfrm>
              <a:off x="6662299" y="4077640"/>
              <a:ext cx="4858189" cy="775197"/>
              <a:chOff x="5130801" y="2820874"/>
              <a:chExt cx="3632195" cy="775197"/>
            </a:xfrm>
          </p:grpSpPr>
          <p:sp>
            <p:nvSpPr>
              <p:cNvPr id="23" name="íšḻïḑé">
                <a:extLst>
                  <a:ext uri="{FF2B5EF4-FFF2-40B4-BE49-F238E27FC236}">
                    <a16:creationId xmlns:a16="http://schemas.microsoft.com/office/drawing/2014/main" xmlns="" id="{D2F4F359-44EA-4624-908C-CCBC8F86308C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í$ļiḍé">
                <a:extLst>
                  <a:ext uri="{FF2B5EF4-FFF2-40B4-BE49-F238E27FC236}">
                    <a16:creationId xmlns:a16="http://schemas.microsoft.com/office/drawing/2014/main" xmlns="" id="{9CCD2B87-0B33-4DC0-9D27-B9872195122B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işḻiḍê">
              <a:extLst>
                <a:ext uri="{FF2B5EF4-FFF2-40B4-BE49-F238E27FC236}">
                  <a16:creationId xmlns:a16="http://schemas.microsoft.com/office/drawing/2014/main" xmlns="" id="{E8482EA8-EF69-49E7-A5B1-C021D1D2C493}"/>
                </a:ext>
              </a:extLst>
            </p:cNvPr>
            <p:cNvGrpSpPr/>
            <p:nvPr/>
          </p:nvGrpSpPr>
          <p:grpSpPr>
            <a:xfrm>
              <a:off x="5746917" y="5235740"/>
              <a:ext cx="717384" cy="717384"/>
              <a:chOff x="4338300" y="5235741"/>
              <a:chExt cx="717384" cy="717384"/>
            </a:xfrm>
          </p:grpSpPr>
          <p:sp>
            <p:nvSpPr>
              <p:cNvPr id="21" name="îśľïḋe">
                <a:extLst>
                  <a:ext uri="{FF2B5EF4-FFF2-40B4-BE49-F238E27FC236}">
                    <a16:creationId xmlns:a16="http://schemas.microsoft.com/office/drawing/2014/main" xmlns="" id="{F975BE1C-A89A-4F28-B3A8-AD66B2E512C6}"/>
                  </a:ext>
                </a:extLst>
              </p:cNvPr>
              <p:cNvSpPr/>
              <p:nvPr/>
            </p:nvSpPr>
            <p:spPr>
              <a:xfrm>
                <a:off x="4338300" y="5235741"/>
                <a:ext cx="717384" cy="717384"/>
              </a:xfrm>
              <a:prstGeom prst="diamond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lnSpcReduction="10000"/>
              </a:bodyPr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2" name="íšļiḍê">
                <a:extLst>
                  <a:ext uri="{FF2B5EF4-FFF2-40B4-BE49-F238E27FC236}">
                    <a16:creationId xmlns:a16="http://schemas.microsoft.com/office/drawing/2014/main" xmlns="" id="{85046E86-4307-4223-85EC-82254DC02F7C}"/>
                  </a:ext>
                </a:extLst>
              </p:cNvPr>
              <p:cNvSpPr/>
              <p:nvPr/>
            </p:nvSpPr>
            <p:spPr bwMode="auto">
              <a:xfrm>
                <a:off x="4557113" y="5454816"/>
                <a:ext cx="279758" cy="279234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 fontScale="85000" lnSpcReduction="20000"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" name="iṥľíde">
              <a:extLst>
                <a:ext uri="{FF2B5EF4-FFF2-40B4-BE49-F238E27FC236}">
                  <a16:creationId xmlns:a16="http://schemas.microsoft.com/office/drawing/2014/main" xmlns="" id="{301A6040-2EE9-4C04-9B7F-A141AE7A2FEF}"/>
                </a:ext>
              </a:extLst>
            </p:cNvPr>
            <p:cNvGrpSpPr/>
            <p:nvPr/>
          </p:nvGrpSpPr>
          <p:grpSpPr>
            <a:xfrm>
              <a:off x="6662299" y="5206834"/>
              <a:ext cx="4858189" cy="775197"/>
              <a:chOff x="5130801" y="2820874"/>
              <a:chExt cx="3632195" cy="775197"/>
            </a:xfrm>
          </p:grpSpPr>
          <p:sp>
            <p:nvSpPr>
              <p:cNvPr id="19" name="íṥḻïḍe">
                <a:extLst>
                  <a:ext uri="{FF2B5EF4-FFF2-40B4-BE49-F238E27FC236}">
                    <a16:creationId xmlns:a16="http://schemas.microsoft.com/office/drawing/2014/main" xmlns="" id="{FB40820D-6F37-4245-8417-67F5EC5DAF6F}"/>
                  </a:ext>
                </a:extLst>
              </p:cNvPr>
              <p:cNvSpPr/>
              <p:nvPr/>
            </p:nvSpPr>
            <p:spPr bwMode="auto">
              <a:xfrm>
                <a:off x="5130801" y="3208473"/>
                <a:ext cx="3632195" cy="3875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ïṥļîḍè">
                <a:extLst>
                  <a:ext uri="{FF2B5EF4-FFF2-40B4-BE49-F238E27FC236}">
                    <a16:creationId xmlns:a16="http://schemas.microsoft.com/office/drawing/2014/main" xmlns="" id="{E8FC3F37-AB0D-4C8F-8C41-F1B8F51A3878}"/>
                  </a:ext>
                </a:extLst>
              </p:cNvPr>
              <p:cNvSpPr txBox="1"/>
              <p:nvPr/>
            </p:nvSpPr>
            <p:spPr bwMode="auto">
              <a:xfrm>
                <a:off x="5130801" y="2820874"/>
                <a:ext cx="3632195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30A299F-8A71-4C34-B8B4-DC6FAF7C82AB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3900641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D3574D95-4969-4C7A-B712-CC7DCEDF6F44}"/>
                </a:ext>
              </a:extLst>
            </p:cNvPr>
            <p:cNvCxnSpPr>
              <a:cxnSpLocks/>
            </p:cNvCxnSpPr>
            <p:nvPr/>
          </p:nvCxnSpPr>
          <p:spPr>
            <a:xfrm>
              <a:off x="6762750" y="5029836"/>
              <a:ext cx="4548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8BD9D585-8955-4084-BEDB-788DFD9D8A38}"/>
                </a:ext>
              </a:extLst>
            </p:cNvPr>
            <p:cNvCxnSpPr>
              <a:stCxn id="6" idx="3"/>
              <a:endCxn id="29" idx="1"/>
            </p:cNvCxnSpPr>
            <p:nvPr/>
          </p:nvCxnSpPr>
          <p:spPr>
            <a:xfrm>
              <a:off x="3781425" y="3336042"/>
              <a:ext cx="1965492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9">
              <a:extLst>
                <a:ext uri="{FF2B5EF4-FFF2-40B4-BE49-F238E27FC236}">
                  <a16:creationId xmlns:a16="http://schemas.microsoft.com/office/drawing/2014/main" xmlns="" id="{711BB373-5138-4116-AABD-A31A986B196D}"/>
                </a:ext>
              </a:extLst>
            </p:cNvPr>
            <p:cNvCxnSpPr>
              <a:stCxn id="6" idx="3"/>
              <a:endCxn id="25" idx="1"/>
            </p:cNvCxnSpPr>
            <p:nvPr/>
          </p:nvCxnSpPr>
          <p:spPr>
            <a:xfrm>
              <a:off x="3781425" y="3336042"/>
              <a:ext cx="1965492" cy="1129196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11">
              <a:extLst>
                <a:ext uri="{FF2B5EF4-FFF2-40B4-BE49-F238E27FC236}">
                  <a16:creationId xmlns:a16="http://schemas.microsoft.com/office/drawing/2014/main" xmlns="" id="{0998FA4F-3896-4662-8767-79947C245496}"/>
                </a:ext>
              </a:extLst>
            </p:cNvPr>
            <p:cNvCxnSpPr>
              <a:stCxn id="6" idx="3"/>
              <a:endCxn id="21" idx="1"/>
            </p:cNvCxnSpPr>
            <p:nvPr/>
          </p:nvCxnSpPr>
          <p:spPr>
            <a:xfrm>
              <a:off x="3781425" y="3336042"/>
              <a:ext cx="1965492" cy="2258390"/>
            </a:xfrm>
            <a:prstGeom prst="bentConnector3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6858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69E44B8-B8DA-4426-AF80-0A6198421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D2FBF41-4BA0-474D-9A27-FC42F6408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887D1C4-5EAD-43E5-B32B-CD516239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043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FA1B32-805C-4BB9-84AE-29A2C127B3B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9867" cy="5016500"/>
            <a:chOff x="673099" y="1130300"/>
            <a:chExt cx="10849867" cy="501650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9C05E8C-5C3E-4FA9-AAB3-B7B857547781}"/>
                </a:ext>
              </a:extLst>
            </p:cNvPr>
            <p:cNvCxnSpPr/>
            <p:nvPr/>
          </p:nvCxnSpPr>
          <p:spPr>
            <a:xfrm flipV="1">
              <a:off x="673099" y="1130300"/>
              <a:ext cx="0" cy="148029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íşľiḋe">
              <a:extLst>
                <a:ext uri="{FF2B5EF4-FFF2-40B4-BE49-F238E27FC236}">
                  <a16:creationId xmlns:a16="http://schemas.microsoft.com/office/drawing/2014/main" xmlns="" id="{22FED377-61FD-498F-9884-867B8C4A1C89}"/>
                </a:ext>
              </a:extLst>
            </p:cNvPr>
            <p:cNvSpPr/>
            <p:nvPr/>
          </p:nvSpPr>
          <p:spPr bwMode="auto">
            <a:xfrm flipH="1">
              <a:off x="4736010" y="2616128"/>
              <a:ext cx="1359527" cy="2095056"/>
            </a:xfrm>
            <a:custGeom>
              <a:avLst/>
              <a:gdLst>
                <a:gd name="T0" fmla="*/ 1170782 w 21600"/>
                <a:gd name="T1" fmla="*/ 1804194 h 21600"/>
                <a:gd name="T2" fmla="*/ 1170782 w 21600"/>
                <a:gd name="T3" fmla="*/ 1804194 h 21600"/>
                <a:gd name="T4" fmla="*/ 1170782 w 21600"/>
                <a:gd name="T5" fmla="*/ 1804194 h 21600"/>
                <a:gd name="T6" fmla="*/ 1170782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1ïďe">
              <a:extLst>
                <a:ext uri="{FF2B5EF4-FFF2-40B4-BE49-F238E27FC236}">
                  <a16:creationId xmlns:a16="http://schemas.microsoft.com/office/drawing/2014/main" xmlns="" id="{E1F7215E-2B00-421B-B787-79BC73D70CD1}"/>
                </a:ext>
              </a:extLst>
            </p:cNvPr>
            <p:cNvSpPr/>
            <p:nvPr/>
          </p:nvSpPr>
          <p:spPr bwMode="auto">
            <a:xfrm flipH="1">
              <a:off x="338477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b="1" dirty="0"/>
                <a:t>02</a:t>
              </a:r>
            </a:p>
          </p:txBody>
        </p:sp>
        <p:sp>
          <p:nvSpPr>
            <p:cNvPr id="9" name="ïṡliḑè">
              <a:extLst>
                <a:ext uri="{FF2B5EF4-FFF2-40B4-BE49-F238E27FC236}">
                  <a16:creationId xmlns:a16="http://schemas.microsoft.com/office/drawing/2014/main" xmlns="" id="{9A611D1A-E535-49F3-9A5B-CB908830DC3B}"/>
                </a:ext>
              </a:extLst>
            </p:cNvPr>
            <p:cNvSpPr/>
            <p:nvPr/>
          </p:nvSpPr>
          <p:spPr bwMode="auto">
            <a:xfrm flipH="1">
              <a:off x="2024330" y="2616128"/>
              <a:ext cx="1360448" cy="2095056"/>
            </a:xfrm>
            <a:custGeom>
              <a:avLst/>
              <a:gdLst>
                <a:gd name="T0" fmla="*/ 1171575 w 21600"/>
                <a:gd name="T1" fmla="*/ 1804194 h 21600"/>
                <a:gd name="T2" fmla="*/ 1171575 w 21600"/>
                <a:gd name="T3" fmla="*/ 1804194 h 21600"/>
                <a:gd name="T4" fmla="*/ 1171575 w 21600"/>
                <a:gd name="T5" fmla="*/ 1804194 h 21600"/>
                <a:gd name="T6" fmla="*/ 1171575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1íďe">
              <a:extLst>
                <a:ext uri="{FF2B5EF4-FFF2-40B4-BE49-F238E27FC236}">
                  <a16:creationId xmlns:a16="http://schemas.microsoft.com/office/drawing/2014/main" xmlns="" id="{BDDBF55B-AECB-4DD3-89FE-CF59D8F21263}"/>
                </a:ext>
              </a:extLst>
            </p:cNvPr>
            <p:cNvSpPr/>
            <p:nvPr/>
          </p:nvSpPr>
          <p:spPr bwMode="auto">
            <a:xfrm flipH="1">
              <a:off x="67309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sz="2000" b="1" dirty="0"/>
                <a:t>01</a:t>
              </a:r>
              <a:endParaRPr sz="2000" b="1" dirty="0"/>
            </a:p>
          </p:txBody>
        </p:sp>
        <p:sp>
          <p:nvSpPr>
            <p:cNvPr id="11" name="iśļíḍe">
              <a:extLst>
                <a:ext uri="{FF2B5EF4-FFF2-40B4-BE49-F238E27FC236}">
                  <a16:creationId xmlns:a16="http://schemas.microsoft.com/office/drawing/2014/main" xmlns="" id="{6D73F039-1C15-4BFF-BA49-54499AFCB666}"/>
                </a:ext>
              </a:extLst>
            </p:cNvPr>
            <p:cNvSpPr/>
            <p:nvPr/>
          </p:nvSpPr>
          <p:spPr bwMode="auto">
            <a:xfrm flipH="1">
              <a:off x="6095538" y="2610599"/>
              <a:ext cx="1352153" cy="2105194"/>
            </a:xfrm>
            <a:custGeom>
              <a:avLst/>
              <a:gdLst>
                <a:gd name="T0" fmla="*/ 1164431 w 21600"/>
                <a:gd name="T1" fmla="*/ 1812925 h 21600"/>
                <a:gd name="T2" fmla="*/ 1164431 w 21600"/>
                <a:gd name="T3" fmla="*/ 1812925 h 21600"/>
                <a:gd name="T4" fmla="*/ 1164431 w 21600"/>
                <a:gd name="T5" fmla="*/ 1812925 h 21600"/>
                <a:gd name="T6" fmla="*/ 1164431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b="1" dirty="0"/>
                <a:t>03</a:t>
              </a:r>
            </a:p>
          </p:txBody>
        </p:sp>
        <p:sp>
          <p:nvSpPr>
            <p:cNvPr id="12" name="ïṡļíďé">
              <a:extLst>
                <a:ext uri="{FF2B5EF4-FFF2-40B4-BE49-F238E27FC236}">
                  <a16:creationId xmlns:a16="http://schemas.microsoft.com/office/drawing/2014/main" xmlns="" id="{BD36F45A-3391-410D-A181-BAC5F4A225A8}"/>
                </a:ext>
              </a:extLst>
            </p:cNvPr>
            <p:cNvSpPr/>
            <p:nvPr/>
          </p:nvSpPr>
          <p:spPr bwMode="auto">
            <a:xfrm flipH="1">
              <a:off x="7447690" y="2616128"/>
              <a:ext cx="1359527" cy="2095056"/>
            </a:xfrm>
            <a:custGeom>
              <a:avLst/>
              <a:gdLst>
                <a:gd name="T0" fmla="*/ 1170782 w 21600"/>
                <a:gd name="T1" fmla="*/ 1804194 h 21600"/>
                <a:gd name="T2" fmla="*/ 1170782 w 21600"/>
                <a:gd name="T3" fmla="*/ 1804194 h 21600"/>
                <a:gd name="T4" fmla="*/ 1170782 w 21600"/>
                <a:gd name="T5" fmla="*/ 1804194 h 21600"/>
                <a:gd name="T6" fmla="*/ 1170782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ṧḻíďè">
              <a:extLst>
                <a:ext uri="{FF2B5EF4-FFF2-40B4-BE49-F238E27FC236}">
                  <a16:creationId xmlns:a16="http://schemas.microsoft.com/office/drawing/2014/main" xmlns="" id="{786AB012-3E26-481B-AF4E-6626A6B5BB6B}"/>
                </a:ext>
              </a:extLst>
            </p:cNvPr>
            <p:cNvSpPr/>
            <p:nvPr/>
          </p:nvSpPr>
          <p:spPr bwMode="auto">
            <a:xfrm flipH="1">
              <a:off x="8807219" y="2610599"/>
              <a:ext cx="1351231" cy="2105194"/>
            </a:xfrm>
            <a:custGeom>
              <a:avLst/>
              <a:gdLst>
                <a:gd name="T0" fmla="*/ 1163638 w 21600"/>
                <a:gd name="T1" fmla="*/ 1812925 h 21600"/>
                <a:gd name="T2" fmla="*/ 1163638 w 21600"/>
                <a:gd name="T3" fmla="*/ 1812925 h 21600"/>
                <a:gd name="T4" fmla="*/ 1163638 w 21600"/>
                <a:gd name="T5" fmla="*/ 1812925 h 21600"/>
                <a:gd name="T6" fmla="*/ 1163638 w 21600"/>
                <a:gd name="T7" fmla="*/ 181292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0" y="20173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1426"/>
                  </a:lnTo>
                  <a:cubicBezTo>
                    <a:pt x="0" y="1426"/>
                    <a:pt x="0" y="20173"/>
                    <a:pt x="0" y="201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r>
                <a:rPr lang="en-US" altLang="zh-CN" b="1" dirty="0"/>
                <a:t>04</a:t>
              </a:r>
            </a:p>
          </p:txBody>
        </p:sp>
        <p:sp>
          <p:nvSpPr>
            <p:cNvPr id="14" name="îṣļïḓé">
              <a:extLst>
                <a:ext uri="{FF2B5EF4-FFF2-40B4-BE49-F238E27FC236}">
                  <a16:creationId xmlns:a16="http://schemas.microsoft.com/office/drawing/2014/main" xmlns="" id="{B0EACDE3-2B9A-4198-AED9-E3247D239E6D}"/>
                </a:ext>
              </a:extLst>
            </p:cNvPr>
            <p:cNvSpPr/>
            <p:nvPr/>
          </p:nvSpPr>
          <p:spPr bwMode="auto">
            <a:xfrm flipH="1">
              <a:off x="10158451" y="2616128"/>
              <a:ext cx="1360448" cy="2095056"/>
            </a:xfrm>
            <a:custGeom>
              <a:avLst/>
              <a:gdLst>
                <a:gd name="T0" fmla="*/ 1171575 w 21600"/>
                <a:gd name="T1" fmla="*/ 1804194 h 21600"/>
                <a:gd name="T2" fmla="*/ 1171575 w 21600"/>
                <a:gd name="T3" fmla="*/ 1804194 h 21600"/>
                <a:gd name="T4" fmla="*/ 1171575 w 21600"/>
                <a:gd name="T5" fmla="*/ 1804194 h 21600"/>
                <a:gd name="T6" fmla="*/ 1171575 w 21600"/>
                <a:gd name="T7" fmla="*/ 18041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0269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599" y="1433"/>
                  </a:lnTo>
                  <a:cubicBezTo>
                    <a:pt x="21599" y="1433"/>
                    <a:pt x="21599" y="20269"/>
                    <a:pt x="21599" y="2026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ślïḍe">
              <a:extLst>
                <a:ext uri="{FF2B5EF4-FFF2-40B4-BE49-F238E27FC236}">
                  <a16:creationId xmlns:a16="http://schemas.microsoft.com/office/drawing/2014/main" xmlns="" id="{8220BF8A-FD2C-4C26-B539-63955CF1C258}"/>
                </a:ext>
              </a:extLst>
            </p:cNvPr>
            <p:cNvSpPr/>
            <p:nvPr/>
          </p:nvSpPr>
          <p:spPr bwMode="auto">
            <a:xfrm>
              <a:off x="2024330" y="3313612"/>
              <a:ext cx="1360448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6" name="íSḻíďê">
              <a:extLst>
                <a:ext uri="{FF2B5EF4-FFF2-40B4-BE49-F238E27FC236}">
                  <a16:creationId xmlns:a16="http://schemas.microsoft.com/office/drawing/2014/main" xmlns="" id="{D9F4F1D4-4C3F-42CC-B5FA-9D62A84E3CE9}"/>
                </a:ext>
              </a:extLst>
            </p:cNvPr>
            <p:cNvSpPr/>
            <p:nvPr/>
          </p:nvSpPr>
          <p:spPr bwMode="auto">
            <a:xfrm>
              <a:off x="4724400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7" name="îš1ïdé">
              <a:extLst>
                <a:ext uri="{FF2B5EF4-FFF2-40B4-BE49-F238E27FC236}">
                  <a16:creationId xmlns:a16="http://schemas.microsoft.com/office/drawing/2014/main" xmlns="" id="{3C19EB14-9368-406C-AC57-6607D41DD295}"/>
                </a:ext>
              </a:extLst>
            </p:cNvPr>
            <p:cNvSpPr/>
            <p:nvPr/>
          </p:nvSpPr>
          <p:spPr bwMode="auto">
            <a:xfrm>
              <a:off x="7438052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8" name="íṥľîḍê">
              <a:extLst>
                <a:ext uri="{FF2B5EF4-FFF2-40B4-BE49-F238E27FC236}">
                  <a16:creationId xmlns:a16="http://schemas.microsoft.com/office/drawing/2014/main" xmlns="" id="{EBC97E4D-DE47-42C8-AF70-480B108190AF}"/>
                </a:ext>
              </a:extLst>
            </p:cNvPr>
            <p:cNvSpPr/>
            <p:nvPr/>
          </p:nvSpPr>
          <p:spPr bwMode="auto">
            <a:xfrm>
              <a:off x="10151704" y="3313612"/>
              <a:ext cx="1369166" cy="700088"/>
            </a:xfrm>
            <a:custGeom>
              <a:avLst/>
              <a:gdLst>
                <a:gd name="T0" fmla="*/ 890 w 890"/>
                <a:gd name="T1" fmla="*/ 441 h 441"/>
                <a:gd name="T2" fmla="*/ 0 w 890"/>
                <a:gd name="T3" fmla="*/ 399 h 441"/>
                <a:gd name="T4" fmla="*/ 0 w 890"/>
                <a:gd name="T5" fmla="*/ 42 h 441"/>
                <a:gd name="T6" fmla="*/ 890 w 890"/>
                <a:gd name="T7" fmla="*/ 0 h 441"/>
                <a:gd name="T8" fmla="*/ 890 w 890"/>
                <a:gd name="T9" fmla="*/ 441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441">
                  <a:moveTo>
                    <a:pt x="890" y="441"/>
                  </a:moveTo>
                  <a:lnTo>
                    <a:pt x="0" y="399"/>
                  </a:lnTo>
                  <a:lnTo>
                    <a:pt x="0" y="42"/>
                  </a:lnTo>
                  <a:lnTo>
                    <a:pt x="890" y="0"/>
                  </a:lnTo>
                  <a:lnTo>
                    <a:pt x="890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1600" b="1" dirty="0">
                  <a:solidFill>
                    <a:schemeClr val="accent1"/>
                  </a:solidFill>
                </a:rPr>
                <a:t>Text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  <p:sp>
          <p:nvSpPr>
            <p:cNvPr id="19" name="íšľîḓè">
              <a:extLst>
                <a:ext uri="{FF2B5EF4-FFF2-40B4-BE49-F238E27FC236}">
                  <a16:creationId xmlns:a16="http://schemas.microsoft.com/office/drawing/2014/main" xmlns="" id="{5A4279C8-624A-4968-A420-36D805FEE31C}"/>
                </a:ext>
              </a:extLst>
            </p:cNvPr>
            <p:cNvSpPr txBox="1"/>
            <p:nvPr/>
          </p:nvSpPr>
          <p:spPr>
            <a:xfrm>
              <a:off x="673101" y="1130300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0" name="îṩļïḋe">
              <a:extLst>
                <a:ext uri="{FF2B5EF4-FFF2-40B4-BE49-F238E27FC236}">
                  <a16:creationId xmlns:a16="http://schemas.microsoft.com/office/drawing/2014/main" xmlns="" id="{9AFF78DA-9249-4DDA-AE37-1874EA648719}"/>
                </a:ext>
              </a:extLst>
            </p:cNvPr>
            <p:cNvSpPr txBox="1"/>
            <p:nvPr/>
          </p:nvSpPr>
          <p:spPr>
            <a:xfrm>
              <a:off x="673101" y="1560755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1" name="ïšḻîdê">
              <a:extLst>
                <a:ext uri="{FF2B5EF4-FFF2-40B4-BE49-F238E27FC236}">
                  <a16:creationId xmlns:a16="http://schemas.microsoft.com/office/drawing/2014/main" xmlns="" id="{A411CA30-2377-4AB9-BB46-5415F92A020C}"/>
                </a:ext>
              </a:extLst>
            </p:cNvPr>
            <p:cNvSpPr txBox="1"/>
            <p:nvPr/>
          </p:nvSpPr>
          <p:spPr>
            <a:xfrm>
              <a:off x="3386646" y="5091427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2" name="îśḻïḑe">
              <a:extLst>
                <a:ext uri="{FF2B5EF4-FFF2-40B4-BE49-F238E27FC236}">
                  <a16:creationId xmlns:a16="http://schemas.microsoft.com/office/drawing/2014/main" xmlns="" id="{6055B747-DF9C-498B-A22F-FAC1512A6859}"/>
                </a:ext>
              </a:extLst>
            </p:cNvPr>
            <p:cNvSpPr txBox="1"/>
            <p:nvPr/>
          </p:nvSpPr>
          <p:spPr>
            <a:xfrm>
              <a:off x="3386646" y="5521882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B1C6315D-83AA-40FC-977E-FB91122B6C66}"/>
                </a:ext>
              </a:extLst>
            </p:cNvPr>
            <p:cNvCxnSpPr>
              <a:cxnSpLocks/>
            </p:cNvCxnSpPr>
            <p:nvPr/>
          </p:nvCxnSpPr>
          <p:spPr>
            <a:xfrm>
              <a:off x="3380170" y="4711184"/>
              <a:ext cx="0" cy="13943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ŝľïḋe">
              <a:extLst>
                <a:ext uri="{FF2B5EF4-FFF2-40B4-BE49-F238E27FC236}">
                  <a16:creationId xmlns:a16="http://schemas.microsoft.com/office/drawing/2014/main" xmlns="" id="{E22B25F0-315B-497E-B4AE-3550A93368D7}"/>
                </a:ext>
              </a:extLst>
            </p:cNvPr>
            <p:cNvSpPr txBox="1"/>
            <p:nvPr/>
          </p:nvSpPr>
          <p:spPr>
            <a:xfrm>
              <a:off x="8815896" y="5091427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5" name="iṣḻíḑé">
              <a:extLst>
                <a:ext uri="{FF2B5EF4-FFF2-40B4-BE49-F238E27FC236}">
                  <a16:creationId xmlns:a16="http://schemas.microsoft.com/office/drawing/2014/main" xmlns="" id="{817F063E-1DE5-4EA0-AEE0-B744E178E09C}"/>
                </a:ext>
              </a:extLst>
            </p:cNvPr>
            <p:cNvSpPr txBox="1"/>
            <p:nvPr/>
          </p:nvSpPr>
          <p:spPr>
            <a:xfrm>
              <a:off x="8815896" y="5521882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F33BFA74-B5A5-4073-9342-EFDF717974C2}"/>
                </a:ext>
              </a:extLst>
            </p:cNvPr>
            <p:cNvCxnSpPr>
              <a:cxnSpLocks/>
            </p:cNvCxnSpPr>
            <p:nvPr/>
          </p:nvCxnSpPr>
          <p:spPr>
            <a:xfrm>
              <a:off x="8784020" y="4711184"/>
              <a:ext cx="0" cy="139434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7E445B71-524F-4228-90B1-F55D51144C72}"/>
                </a:ext>
              </a:extLst>
            </p:cNvPr>
            <p:cNvCxnSpPr/>
            <p:nvPr/>
          </p:nvCxnSpPr>
          <p:spPr>
            <a:xfrm flipV="1">
              <a:off x="6100145" y="1130300"/>
              <a:ext cx="0" cy="148029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îŝľîḓè">
              <a:extLst>
                <a:ext uri="{FF2B5EF4-FFF2-40B4-BE49-F238E27FC236}">
                  <a16:creationId xmlns:a16="http://schemas.microsoft.com/office/drawing/2014/main" xmlns="" id="{9A219B55-ABE8-41AB-A6E0-1B57433A3C6E}"/>
                </a:ext>
              </a:extLst>
            </p:cNvPr>
            <p:cNvSpPr txBox="1"/>
            <p:nvPr/>
          </p:nvSpPr>
          <p:spPr>
            <a:xfrm>
              <a:off x="6100147" y="1130300"/>
              <a:ext cx="2707070" cy="4304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íŝḷïďè">
              <a:extLst>
                <a:ext uri="{FF2B5EF4-FFF2-40B4-BE49-F238E27FC236}">
                  <a16:creationId xmlns:a16="http://schemas.microsoft.com/office/drawing/2014/main" xmlns="" id="{1C65B22A-0649-4232-B6AE-472FB16672D0}"/>
                </a:ext>
              </a:extLst>
            </p:cNvPr>
            <p:cNvSpPr txBox="1"/>
            <p:nvPr/>
          </p:nvSpPr>
          <p:spPr>
            <a:xfrm>
              <a:off x="6100147" y="1560755"/>
              <a:ext cx="27070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283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4DDE8B1-01EE-45A2-9CB1-6492C2044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2ABDCB-C058-4C6F-A326-3524679BA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497B90-2A1B-49EA-B085-71D22780A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23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9393EC-1B27-4B33-9874-149686C94F9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7958"/>
            <a:ext cx="10845800" cy="4232157"/>
            <a:chOff x="673100" y="1577985"/>
            <a:chExt cx="10845800" cy="4232157"/>
          </a:xfrm>
        </p:grpSpPr>
        <p:grpSp>
          <p:nvGrpSpPr>
            <p:cNvPr id="6" name="iś1îḋé">
              <a:extLst>
                <a:ext uri="{FF2B5EF4-FFF2-40B4-BE49-F238E27FC236}">
                  <a16:creationId xmlns:a16="http://schemas.microsoft.com/office/drawing/2014/main" xmlns="" id="{EBA84598-9C57-4665-909F-B45F37388FDE}"/>
                </a:ext>
              </a:extLst>
            </p:cNvPr>
            <p:cNvGrpSpPr/>
            <p:nvPr/>
          </p:nvGrpSpPr>
          <p:grpSpPr>
            <a:xfrm>
              <a:off x="673100" y="1577985"/>
              <a:ext cx="10845800" cy="4232157"/>
              <a:chOff x="444498" y="1355271"/>
              <a:chExt cx="11303001" cy="4410528"/>
            </a:xfrm>
          </p:grpSpPr>
          <p:sp>
            <p:nvSpPr>
              <p:cNvPr id="13" name="ïŝļiḍê">
                <a:extLst>
                  <a:ext uri="{FF2B5EF4-FFF2-40B4-BE49-F238E27FC236}">
                    <a16:creationId xmlns:a16="http://schemas.microsoft.com/office/drawing/2014/main" xmlns="" id="{8E058A3E-8C85-4226-ADF0-DF9277889FAF}"/>
                  </a:ext>
                </a:extLst>
              </p:cNvPr>
              <p:cNvSpPr/>
              <p:nvPr/>
            </p:nvSpPr>
            <p:spPr>
              <a:xfrm>
                <a:off x="444500" y="1355271"/>
                <a:ext cx="11302998" cy="45719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/>
              </a:p>
            </p:txBody>
          </p:sp>
          <p:sp>
            <p:nvSpPr>
              <p:cNvPr id="14" name="ïṡļïḓé">
                <a:extLst>
                  <a:ext uri="{FF2B5EF4-FFF2-40B4-BE49-F238E27FC236}">
                    <a16:creationId xmlns:a16="http://schemas.microsoft.com/office/drawing/2014/main" xmlns="" id="{687F312B-12F9-4A37-AABA-7B52ABA721C6}"/>
                  </a:ext>
                </a:extLst>
              </p:cNvPr>
              <p:cNvSpPr/>
              <p:nvPr/>
            </p:nvSpPr>
            <p:spPr>
              <a:xfrm>
                <a:off x="444498" y="1426029"/>
                <a:ext cx="2440910" cy="7547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r>
                  <a:rPr lang="en-US" altLang="zh-CN" sz="1200" dirty="0">
                    <a:solidFill>
                      <a:schemeClr val="tx1"/>
                    </a:solidFill>
                  </a:rPr>
                  <a:t>Text</a:t>
                </a:r>
                <a:endParaRPr lang="zh-CN" altLang="en-U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íṥļîḑê">
                <a:extLst>
                  <a:ext uri="{FF2B5EF4-FFF2-40B4-BE49-F238E27FC236}">
                    <a16:creationId xmlns:a16="http://schemas.microsoft.com/office/drawing/2014/main" xmlns="" id="{96FC4E63-143A-4779-8F9F-227E4EB1F6C5}"/>
                  </a:ext>
                </a:extLst>
              </p:cNvPr>
              <p:cNvSpPr/>
              <p:nvPr/>
            </p:nvSpPr>
            <p:spPr>
              <a:xfrm>
                <a:off x="2885412" y="1400990"/>
                <a:ext cx="8862087" cy="344358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r>
                  <a:rPr lang="en-US" altLang="zh-CN" sz="1600" b="1" dirty="0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6" name="ïṧ1iḋé">
                <a:extLst>
                  <a:ext uri="{FF2B5EF4-FFF2-40B4-BE49-F238E27FC236}">
                    <a16:creationId xmlns:a16="http://schemas.microsoft.com/office/drawing/2014/main" xmlns="" id="{C273C10A-DB71-41DE-82AB-7A953872AE5A}"/>
                  </a:ext>
                </a:extLst>
              </p:cNvPr>
              <p:cNvGrpSpPr/>
              <p:nvPr/>
            </p:nvGrpSpPr>
            <p:grpSpPr>
              <a:xfrm>
                <a:off x="2885412" y="1746796"/>
                <a:ext cx="8862087" cy="433975"/>
                <a:chOff x="2885412" y="1746796"/>
                <a:chExt cx="8862087" cy="433975"/>
              </a:xfrm>
            </p:grpSpPr>
            <p:sp>
              <p:nvSpPr>
                <p:cNvPr id="118" name="iṩḷîďe">
                  <a:extLst>
                    <a:ext uri="{FF2B5EF4-FFF2-40B4-BE49-F238E27FC236}">
                      <a16:creationId xmlns:a16="http://schemas.microsoft.com/office/drawing/2014/main" xmlns="" id="{8F2FAD6E-DB45-4F52-9030-48320E6AFB18}"/>
                    </a:ext>
                  </a:extLst>
                </p:cNvPr>
                <p:cNvSpPr/>
                <p:nvPr/>
              </p:nvSpPr>
              <p:spPr>
                <a:xfrm>
                  <a:off x="11325496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21</a:t>
                  </a:r>
                </a:p>
              </p:txBody>
            </p:sp>
            <p:sp>
              <p:nvSpPr>
                <p:cNvPr id="119" name="íś1ïḍé">
                  <a:extLst>
                    <a:ext uri="{FF2B5EF4-FFF2-40B4-BE49-F238E27FC236}">
                      <a16:creationId xmlns:a16="http://schemas.microsoft.com/office/drawing/2014/main" xmlns="" id="{AE459E06-454E-4840-B959-AFAE566B9E53}"/>
                    </a:ext>
                  </a:extLst>
                </p:cNvPr>
                <p:cNvSpPr/>
                <p:nvPr/>
              </p:nvSpPr>
              <p:spPr>
                <a:xfrm>
                  <a:off x="10903492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20</a:t>
                  </a:r>
                </a:p>
              </p:txBody>
            </p:sp>
            <p:sp>
              <p:nvSpPr>
                <p:cNvPr id="120" name="ïṧlîḋè">
                  <a:extLst>
                    <a:ext uri="{FF2B5EF4-FFF2-40B4-BE49-F238E27FC236}">
                      <a16:creationId xmlns:a16="http://schemas.microsoft.com/office/drawing/2014/main" xmlns="" id="{25249248-7F9D-4062-8BC0-E7FA95BC8494}"/>
                    </a:ext>
                  </a:extLst>
                </p:cNvPr>
                <p:cNvSpPr/>
                <p:nvPr/>
              </p:nvSpPr>
              <p:spPr>
                <a:xfrm>
                  <a:off x="10481488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19</a:t>
                  </a:r>
                </a:p>
              </p:txBody>
            </p:sp>
            <p:sp>
              <p:nvSpPr>
                <p:cNvPr id="121" name="ïš1ïḍe">
                  <a:extLst>
                    <a:ext uri="{FF2B5EF4-FFF2-40B4-BE49-F238E27FC236}">
                      <a16:creationId xmlns:a16="http://schemas.microsoft.com/office/drawing/2014/main" xmlns="" id="{1A65C14B-6A8E-47BA-846E-A6A2637D8549}"/>
                    </a:ext>
                  </a:extLst>
                </p:cNvPr>
                <p:cNvSpPr/>
                <p:nvPr/>
              </p:nvSpPr>
              <p:spPr>
                <a:xfrm>
                  <a:off x="10059484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18</a:t>
                  </a:r>
                </a:p>
              </p:txBody>
            </p:sp>
            <p:sp>
              <p:nvSpPr>
                <p:cNvPr id="122" name="išľidê">
                  <a:extLst>
                    <a:ext uri="{FF2B5EF4-FFF2-40B4-BE49-F238E27FC236}">
                      <a16:creationId xmlns:a16="http://schemas.microsoft.com/office/drawing/2014/main" xmlns="" id="{2451B6E8-FF64-46EE-8D1D-D89B140CFCC9}"/>
                    </a:ext>
                  </a:extLst>
                </p:cNvPr>
                <p:cNvSpPr/>
                <p:nvPr/>
              </p:nvSpPr>
              <p:spPr>
                <a:xfrm>
                  <a:off x="9637480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17</a:t>
                  </a:r>
                </a:p>
              </p:txBody>
            </p:sp>
            <p:sp>
              <p:nvSpPr>
                <p:cNvPr id="123" name="ïśļiḑe">
                  <a:extLst>
                    <a:ext uri="{FF2B5EF4-FFF2-40B4-BE49-F238E27FC236}">
                      <a16:creationId xmlns:a16="http://schemas.microsoft.com/office/drawing/2014/main" xmlns="" id="{AC6F61FD-F077-4A28-AC10-440FD01F9435}"/>
                    </a:ext>
                  </a:extLst>
                </p:cNvPr>
                <p:cNvSpPr/>
                <p:nvPr/>
              </p:nvSpPr>
              <p:spPr>
                <a:xfrm>
                  <a:off x="9215476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16</a:t>
                  </a:r>
                </a:p>
              </p:txBody>
            </p:sp>
            <p:sp>
              <p:nvSpPr>
                <p:cNvPr id="124" name="î$ḷîḓe">
                  <a:extLst>
                    <a:ext uri="{FF2B5EF4-FFF2-40B4-BE49-F238E27FC236}">
                      <a16:creationId xmlns:a16="http://schemas.microsoft.com/office/drawing/2014/main" xmlns="" id="{CE720B14-2B3A-4A6B-80E1-EA2B57A48FA1}"/>
                    </a:ext>
                  </a:extLst>
                </p:cNvPr>
                <p:cNvSpPr/>
                <p:nvPr/>
              </p:nvSpPr>
              <p:spPr>
                <a:xfrm>
                  <a:off x="8793472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15</a:t>
                  </a:r>
                </a:p>
              </p:txBody>
            </p:sp>
            <p:sp>
              <p:nvSpPr>
                <p:cNvPr id="125" name="ï$1ïďê">
                  <a:extLst>
                    <a:ext uri="{FF2B5EF4-FFF2-40B4-BE49-F238E27FC236}">
                      <a16:creationId xmlns:a16="http://schemas.microsoft.com/office/drawing/2014/main" xmlns="" id="{FABCC9A4-FEF6-4170-8C17-FF5569ED94C2}"/>
                    </a:ext>
                  </a:extLst>
                </p:cNvPr>
                <p:cNvSpPr/>
                <p:nvPr/>
              </p:nvSpPr>
              <p:spPr>
                <a:xfrm>
                  <a:off x="8371467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14</a:t>
                  </a:r>
                </a:p>
              </p:txBody>
            </p:sp>
            <p:sp>
              <p:nvSpPr>
                <p:cNvPr id="126" name="íšliḑé">
                  <a:extLst>
                    <a:ext uri="{FF2B5EF4-FFF2-40B4-BE49-F238E27FC236}">
                      <a16:creationId xmlns:a16="http://schemas.microsoft.com/office/drawing/2014/main" xmlns="" id="{CED61E17-1041-467C-8FC4-17765DFA0F1A}"/>
                    </a:ext>
                  </a:extLst>
                </p:cNvPr>
                <p:cNvSpPr/>
                <p:nvPr/>
              </p:nvSpPr>
              <p:spPr>
                <a:xfrm>
                  <a:off x="7949463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13</a:t>
                  </a:r>
                </a:p>
              </p:txBody>
            </p:sp>
            <p:sp>
              <p:nvSpPr>
                <p:cNvPr id="127" name="ï$1îḑe">
                  <a:extLst>
                    <a:ext uri="{FF2B5EF4-FFF2-40B4-BE49-F238E27FC236}">
                      <a16:creationId xmlns:a16="http://schemas.microsoft.com/office/drawing/2014/main" xmlns="" id="{41FFC755-1412-4B0B-A21E-953EDDE8C13D}"/>
                    </a:ext>
                  </a:extLst>
                </p:cNvPr>
                <p:cNvSpPr/>
                <p:nvPr/>
              </p:nvSpPr>
              <p:spPr>
                <a:xfrm>
                  <a:off x="7527459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12</a:t>
                  </a:r>
                </a:p>
              </p:txBody>
            </p:sp>
            <p:sp>
              <p:nvSpPr>
                <p:cNvPr id="128" name="ï$1íďe">
                  <a:extLst>
                    <a:ext uri="{FF2B5EF4-FFF2-40B4-BE49-F238E27FC236}">
                      <a16:creationId xmlns:a16="http://schemas.microsoft.com/office/drawing/2014/main" xmlns="" id="{7E637F96-05D8-4D7C-96B0-927EF0E1AD70}"/>
                    </a:ext>
                  </a:extLst>
                </p:cNvPr>
                <p:cNvSpPr/>
                <p:nvPr/>
              </p:nvSpPr>
              <p:spPr>
                <a:xfrm>
                  <a:off x="7105455" y="1748244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11</a:t>
                  </a:r>
                </a:p>
              </p:txBody>
            </p:sp>
            <p:sp>
              <p:nvSpPr>
                <p:cNvPr id="129" name="iṧliďe">
                  <a:extLst>
                    <a:ext uri="{FF2B5EF4-FFF2-40B4-BE49-F238E27FC236}">
                      <a16:creationId xmlns:a16="http://schemas.microsoft.com/office/drawing/2014/main" xmlns="" id="{8966F947-B9A0-4C05-8DDA-DC7F962A4B6D}"/>
                    </a:ext>
                  </a:extLst>
                </p:cNvPr>
                <p:cNvSpPr/>
                <p:nvPr/>
              </p:nvSpPr>
              <p:spPr>
                <a:xfrm>
                  <a:off x="6683451" y="1748244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10</a:t>
                  </a:r>
                </a:p>
              </p:txBody>
            </p:sp>
            <p:sp>
              <p:nvSpPr>
                <p:cNvPr id="130" name="îṡ1ide">
                  <a:extLst>
                    <a:ext uri="{FF2B5EF4-FFF2-40B4-BE49-F238E27FC236}">
                      <a16:creationId xmlns:a16="http://schemas.microsoft.com/office/drawing/2014/main" xmlns="" id="{9CCA92B4-4DDB-4EBC-AD8A-4F9907B6DEAE}"/>
                    </a:ext>
                  </a:extLst>
                </p:cNvPr>
                <p:cNvSpPr/>
                <p:nvPr/>
              </p:nvSpPr>
              <p:spPr>
                <a:xfrm>
                  <a:off x="6261447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9</a:t>
                  </a:r>
                </a:p>
              </p:txBody>
            </p:sp>
            <p:sp>
              <p:nvSpPr>
                <p:cNvPr id="131" name="i$ḻíďè">
                  <a:extLst>
                    <a:ext uri="{FF2B5EF4-FFF2-40B4-BE49-F238E27FC236}">
                      <a16:creationId xmlns:a16="http://schemas.microsoft.com/office/drawing/2014/main" xmlns="" id="{484C1CAF-1C5C-4A47-8F16-B7C48070B180}"/>
                    </a:ext>
                  </a:extLst>
                </p:cNvPr>
                <p:cNvSpPr/>
                <p:nvPr/>
              </p:nvSpPr>
              <p:spPr>
                <a:xfrm>
                  <a:off x="5839443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8</a:t>
                  </a:r>
                </a:p>
              </p:txBody>
            </p:sp>
            <p:sp>
              <p:nvSpPr>
                <p:cNvPr id="132" name="îṣļïḋè">
                  <a:extLst>
                    <a:ext uri="{FF2B5EF4-FFF2-40B4-BE49-F238E27FC236}">
                      <a16:creationId xmlns:a16="http://schemas.microsoft.com/office/drawing/2014/main" xmlns="" id="{5D93DABB-57AF-47D4-8D08-93D36B87282B}"/>
                    </a:ext>
                  </a:extLst>
                </p:cNvPr>
                <p:cNvSpPr/>
                <p:nvPr/>
              </p:nvSpPr>
              <p:spPr>
                <a:xfrm>
                  <a:off x="5417439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7</a:t>
                  </a:r>
                </a:p>
              </p:txBody>
            </p:sp>
            <p:sp>
              <p:nvSpPr>
                <p:cNvPr id="133" name="işļîḓé">
                  <a:extLst>
                    <a:ext uri="{FF2B5EF4-FFF2-40B4-BE49-F238E27FC236}">
                      <a16:creationId xmlns:a16="http://schemas.microsoft.com/office/drawing/2014/main" xmlns="" id="{5A6E3BB5-3A4B-4085-A167-61BACEA95B7A}"/>
                    </a:ext>
                  </a:extLst>
                </p:cNvPr>
                <p:cNvSpPr/>
                <p:nvPr/>
              </p:nvSpPr>
              <p:spPr>
                <a:xfrm>
                  <a:off x="499543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134" name="ïṩľïḓe">
                  <a:extLst>
                    <a:ext uri="{FF2B5EF4-FFF2-40B4-BE49-F238E27FC236}">
                      <a16:creationId xmlns:a16="http://schemas.microsoft.com/office/drawing/2014/main" xmlns="" id="{1555A5C4-7E17-4C65-8C56-DECF3463839C}"/>
                    </a:ext>
                  </a:extLst>
                </p:cNvPr>
                <p:cNvSpPr/>
                <p:nvPr/>
              </p:nvSpPr>
              <p:spPr>
                <a:xfrm>
                  <a:off x="4995432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6</a:t>
                  </a:r>
                </a:p>
              </p:txBody>
            </p:sp>
            <p:sp>
              <p:nvSpPr>
                <p:cNvPr id="135" name="îsḻiḑè">
                  <a:extLst>
                    <a:ext uri="{FF2B5EF4-FFF2-40B4-BE49-F238E27FC236}">
                      <a16:creationId xmlns:a16="http://schemas.microsoft.com/office/drawing/2014/main" xmlns="" id="{9CFFAD03-320A-4C32-8CFF-1B7A6120CAB6}"/>
                    </a:ext>
                  </a:extLst>
                </p:cNvPr>
                <p:cNvSpPr/>
                <p:nvPr/>
              </p:nvSpPr>
              <p:spPr>
                <a:xfrm>
                  <a:off x="4573428" y="1747520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5</a:t>
                  </a:r>
                </a:p>
              </p:txBody>
            </p:sp>
            <p:sp>
              <p:nvSpPr>
                <p:cNvPr id="136" name="îṧ1ïḍè">
                  <a:extLst>
                    <a:ext uri="{FF2B5EF4-FFF2-40B4-BE49-F238E27FC236}">
                      <a16:creationId xmlns:a16="http://schemas.microsoft.com/office/drawing/2014/main" xmlns="" id="{75515F64-A5D4-43D2-956C-4A999190553F}"/>
                    </a:ext>
                  </a:extLst>
                </p:cNvPr>
                <p:cNvSpPr/>
                <p:nvPr/>
              </p:nvSpPr>
              <p:spPr>
                <a:xfrm>
                  <a:off x="4151424" y="1747520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4</a:t>
                  </a:r>
                </a:p>
              </p:txBody>
            </p:sp>
            <p:sp>
              <p:nvSpPr>
                <p:cNvPr id="137" name="iśľïḓe">
                  <a:extLst>
                    <a:ext uri="{FF2B5EF4-FFF2-40B4-BE49-F238E27FC236}">
                      <a16:creationId xmlns:a16="http://schemas.microsoft.com/office/drawing/2014/main" xmlns="" id="{856E773F-DDAC-4A02-B725-E42D0E779CE9}"/>
                    </a:ext>
                  </a:extLst>
                </p:cNvPr>
                <p:cNvSpPr/>
                <p:nvPr/>
              </p:nvSpPr>
              <p:spPr>
                <a:xfrm>
                  <a:off x="3729420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3</a:t>
                  </a:r>
                </a:p>
              </p:txBody>
            </p:sp>
            <p:sp>
              <p:nvSpPr>
                <p:cNvPr id="138" name="íśľïďê">
                  <a:extLst>
                    <a:ext uri="{FF2B5EF4-FFF2-40B4-BE49-F238E27FC236}">
                      <a16:creationId xmlns:a16="http://schemas.microsoft.com/office/drawing/2014/main" xmlns="" id="{25115C23-7F37-44DD-A2A7-83AFE1EF6361}"/>
                    </a:ext>
                  </a:extLst>
                </p:cNvPr>
                <p:cNvSpPr/>
                <p:nvPr/>
              </p:nvSpPr>
              <p:spPr>
                <a:xfrm>
                  <a:off x="3307416" y="1746796"/>
                  <a:ext cx="422003" cy="432527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 dirty="0">
                      <a:solidFill>
                        <a:schemeClr val="bg1">
                          <a:lumMod val="65000"/>
                        </a:schemeClr>
                      </a:solidFill>
                    </a:rPr>
                    <a:t>2</a:t>
                  </a:r>
                </a:p>
              </p:txBody>
            </p:sp>
            <p:sp>
              <p:nvSpPr>
                <p:cNvPr id="139" name="íšļídé">
                  <a:extLst>
                    <a:ext uri="{FF2B5EF4-FFF2-40B4-BE49-F238E27FC236}">
                      <a16:creationId xmlns:a16="http://schemas.microsoft.com/office/drawing/2014/main" xmlns="" id="{F56E020C-420E-468F-AE21-D9B24F5FAC9B}"/>
                    </a:ext>
                  </a:extLst>
                </p:cNvPr>
                <p:cNvSpPr/>
                <p:nvPr/>
              </p:nvSpPr>
              <p:spPr>
                <a:xfrm>
                  <a:off x="2885412" y="1746796"/>
                  <a:ext cx="422003" cy="432527"/>
                </a:xfrm>
                <a:prstGeom prst="rect">
                  <a:avLst/>
                </a:prstGeom>
                <a:solidFill>
                  <a:srgbClr val="EAEAEA"/>
                </a:solidFill>
                <a:ln w="285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r>
                    <a:rPr lang="id-ID" sz="1400">
                      <a:solidFill>
                        <a:schemeClr val="bg1">
                          <a:lumMod val="65000"/>
                        </a:schemeClr>
                      </a:solidFill>
                    </a:rPr>
                    <a:t>1</a:t>
                  </a:r>
                </a:p>
              </p:txBody>
            </p:sp>
          </p:grpSp>
          <p:grpSp>
            <p:nvGrpSpPr>
              <p:cNvPr id="17" name="íṧḷîde">
                <a:extLst>
                  <a:ext uri="{FF2B5EF4-FFF2-40B4-BE49-F238E27FC236}">
                    <a16:creationId xmlns:a16="http://schemas.microsoft.com/office/drawing/2014/main" xmlns="" id="{E2A8CBAC-3A90-42A7-A890-B9CEB10D472F}"/>
                  </a:ext>
                </a:extLst>
              </p:cNvPr>
              <p:cNvGrpSpPr/>
              <p:nvPr/>
            </p:nvGrpSpPr>
            <p:grpSpPr>
              <a:xfrm>
                <a:off x="444500" y="2178599"/>
                <a:ext cx="11302998" cy="3587200"/>
                <a:chOff x="444500" y="2178599"/>
                <a:chExt cx="11302998" cy="3587200"/>
              </a:xfrm>
            </p:grpSpPr>
            <p:grpSp>
              <p:nvGrpSpPr>
                <p:cNvPr id="18" name="îṣļiḑè">
                  <a:extLst>
                    <a:ext uri="{FF2B5EF4-FFF2-40B4-BE49-F238E27FC236}">
                      <a16:creationId xmlns:a16="http://schemas.microsoft.com/office/drawing/2014/main" xmlns="" id="{6AFCCF71-2C31-412D-913A-8AD732AD43C8}"/>
                    </a:ext>
                  </a:extLst>
                </p:cNvPr>
                <p:cNvGrpSpPr/>
                <p:nvPr/>
              </p:nvGrpSpPr>
              <p:grpSpPr>
                <a:xfrm>
                  <a:off x="444500" y="217859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94" name="ïSľïḍé">
                    <a:extLst>
                      <a:ext uri="{FF2B5EF4-FFF2-40B4-BE49-F238E27FC236}">
                        <a16:creationId xmlns:a16="http://schemas.microsoft.com/office/drawing/2014/main" xmlns="" id="{82C52566-EE82-4FB3-8326-64B521F61F1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96" name="ïśľîḓé">
                      <a:extLst>
                        <a:ext uri="{FF2B5EF4-FFF2-40B4-BE49-F238E27FC236}">
                          <a16:creationId xmlns:a16="http://schemas.microsoft.com/office/drawing/2014/main" xmlns="" id="{552DB896-1645-48A7-B8A2-228DC492782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7" name="íṩ1íḋé">
                      <a:extLst>
                        <a:ext uri="{FF2B5EF4-FFF2-40B4-BE49-F238E27FC236}">
                          <a16:creationId xmlns:a16="http://schemas.microsoft.com/office/drawing/2014/main" xmlns="" id="{1359AF0E-E656-47A3-88A0-86BE4917D4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8" name="íśļíḍè">
                      <a:extLst>
                        <a:ext uri="{FF2B5EF4-FFF2-40B4-BE49-F238E27FC236}">
                          <a16:creationId xmlns:a16="http://schemas.microsoft.com/office/drawing/2014/main" xmlns="" id="{95D1A87F-A861-4E0B-A567-2C676CDEE8E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9" name="işḷiḍé">
                      <a:extLst>
                        <a:ext uri="{FF2B5EF4-FFF2-40B4-BE49-F238E27FC236}">
                          <a16:creationId xmlns:a16="http://schemas.microsoft.com/office/drawing/2014/main" xmlns="" id="{AD8350B6-21B7-4E43-B3E7-1CBA96B7AB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0" name="ïṧlïḓé">
                      <a:extLst>
                        <a:ext uri="{FF2B5EF4-FFF2-40B4-BE49-F238E27FC236}">
                          <a16:creationId xmlns:a16="http://schemas.microsoft.com/office/drawing/2014/main" xmlns="" id="{1E7234B4-5DA9-445B-AF25-8634A69943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1" name="î$ļíde">
                      <a:extLst>
                        <a:ext uri="{FF2B5EF4-FFF2-40B4-BE49-F238E27FC236}">
                          <a16:creationId xmlns:a16="http://schemas.microsoft.com/office/drawing/2014/main" xmlns="" id="{F7DEB448-EFD7-406C-B28A-87392F56266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2" name="ïṣļîḑè">
                      <a:extLst>
                        <a:ext uri="{FF2B5EF4-FFF2-40B4-BE49-F238E27FC236}">
                          <a16:creationId xmlns:a16="http://schemas.microsoft.com/office/drawing/2014/main" xmlns="" id="{4EBF28A8-D54B-4C00-821E-422682A14CA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3" name="is1ïḑé">
                      <a:extLst>
                        <a:ext uri="{FF2B5EF4-FFF2-40B4-BE49-F238E27FC236}">
                          <a16:creationId xmlns:a16="http://schemas.microsoft.com/office/drawing/2014/main" xmlns="" id="{D25895D0-9216-4E9E-9D99-F2406077DC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4" name="íSľiḋe">
                      <a:extLst>
                        <a:ext uri="{FF2B5EF4-FFF2-40B4-BE49-F238E27FC236}">
                          <a16:creationId xmlns:a16="http://schemas.microsoft.com/office/drawing/2014/main" xmlns="" id="{A7B32E53-2117-4A88-804B-7EB72E7BB1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5" name="ïŝḷïďe">
                      <a:extLst>
                        <a:ext uri="{FF2B5EF4-FFF2-40B4-BE49-F238E27FC236}">
                          <a16:creationId xmlns:a16="http://schemas.microsoft.com/office/drawing/2014/main" xmlns="" id="{2F3BE420-1E5B-4F40-AED6-A615B8792F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6" name="îṩḷíḓê">
                      <a:extLst>
                        <a:ext uri="{FF2B5EF4-FFF2-40B4-BE49-F238E27FC236}">
                          <a16:creationId xmlns:a16="http://schemas.microsoft.com/office/drawing/2014/main" xmlns="" id="{1B50E2A6-9DB0-42F7-9A0B-73ADDAF132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7" name="ïṧlîḍê">
                      <a:extLst>
                        <a:ext uri="{FF2B5EF4-FFF2-40B4-BE49-F238E27FC236}">
                          <a16:creationId xmlns:a16="http://schemas.microsoft.com/office/drawing/2014/main" xmlns="" id="{A00459B1-E2AD-4DA4-A72C-93334DBF22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8" name="ïṥľíďè">
                      <a:extLst>
                        <a:ext uri="{FF2B5EF4-FFF2-40B4-BE49-F238E27FC236}">
                          <a16:creationId xmlns:a16="http://schemas.microsoft.com/office/drawing/2014/main" xmlns="" id="{A4982268-B05E-43F8-A0D8-1AFAD9CF93A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09" name="íṧ1îḑé">
                      <a:extLst>
                        <a:ext uri="{FF2B5EF4-FFF2-40B4-BE49-F238E27FC236}">
                          <a16:creationId xmlns:a16="http://schemas.microsoft.com/office/drawing/2014/main" xmlns="" id="{719C9907-40F6-4333-83BF-C9FFBD1C57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0" name="íṡḻíḑè">
                      <a:extLst>
                        <a:ext uri="{FF2B5EF4-FFF2-40B4-BE49-F238E27FC236}">
                          <a16:creationId xmlns:a16="http://schemas.microsoft.com/office/drawing/2014/main" xmlns="" id="{6637FA12-C8E7-468C-B262-60A511C3F09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1" name="íSḷíde">
                      <a:extLst>
                        <a:ext uri="{FF2B5EF4-FFF2-40B4-BE49-F238E27FC236}">
                          <a16:creationId xmlns:a16="http://schemas.microsoft.com/office/drawing/2014/main" xmlns="" id="{F39DF181-D0B3-4EDC-A874-B8C176C7980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2" name="îşľidê">
                      <a:extLst>
                        <a:ext uri="{FF2B5EF4-FFF2-40B4-BE49-F238E27FC236}">
                          <a16:creationId xmlns:a16="http://schemas.microsoft.com/office/drawing/2014/main" xmlns="" id="{C31F7F5E-FA10-4256-B80D-1514FE97CE2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3" name="íšļîḍé">
                      <a:extLst>
                        <a:ext uri="{FF2B5EF4-FFF2-40B4-BE49-F238E27FC236}">
                          <a16:creationId xmlns:a16="http://schemas.microsoft.com/office/drawing/2014/main" xmlns="" id="{47EB9C69-0990-4D21-BBD3-1F685CE343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4" name="ïṣḻîḍe">
                      <a:extLst>
                        <a:ext uri="{FF2B5EF4-FFF2-40B4-BE49-F238E27FC236}">
                          <a16:creationId xmlns:a16="http://schemas.microsoft.com/office/drawing/2014/main" xmlns="" id="{D72CF7B9-7946-4724-9BA6-9E70137FD8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5" name="ïşḻiďè">
                      <a:extLst>
                        <a:ext uri="{FF2B5EF4-FFF2-40B4-BE49-F238E27FC236}">
                          <a16:creationId xmlns:a16="http://schemas.microsoft.com/office/drawing/2014/main" xmlns="" id="{288990F5-CE5B-4B8A-B64D-9275B1FB820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6" name="iṩlïḋè">
                      <a:extLst>
                        <a:ext uri="{FF2B5EF4-FFF2-40B4-BE49-F238E27FC236}">
                          <a16:creationId xmlns:a16="http://schemas.microsoft.com/office/drawing/2014/main" xmlns="" id="{5442463D-92D7-41CF-B869-B35609A2B1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117" name="iṩľíḓê">
                      <a:extLst>
                        <a:ext uri="{FF2B5EF4-FFF2-40B4-BE49-F238E27FC236}">
                          <a16:creationId xmlns:a16="http://schemas.microsoft.com/office/drawing/2014/main" xmlns="" id="{951C5ABF-C0B5-4D95-9E3A-6C2DB8B0A9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95" name="ïśḷídé">
                    <a:extLst>
                      <a:ext uri="{FF2B5EF4-FFF2-40B4-BE49-F238E27FC236}">
                        <a16:creationId xmlns:a16="http://schemas.microsoft.com/office/drawing/2014/main" xmlns="" id="{87732C31-3A35-4328-9AD8-D7ECB46161EF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19" name="îšļiďe">
                  <a:extLst>
                    <a:ext uri="{FF2B5EF4-FFF2-40B4-BE49-F238E27FC236}">
                      <a16:creationId xmlns:a16="http://schemas.microsoft.com/office/drawing/2014/main" xmlns="" id="{ABEB97CA-F4B7-4E88-A1AD-1017526A3345}"/>
                    </a:ext>
                  </a:extLst>
                </p:cNvPr>
                <p:cNvGrpSpPr/>
                <p:nvPr/>
              </p:nvGrpSpPr>
              <p:grpSpPr>
                <a:xfrm>
                  <a:off x="444500" y="307558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70" name="îṣḻíḍê">
                    <a:extLst>
                      <a:ext uri="{FF2B5EF4-FFF2-40B4-BE49-F238E27FC236}">
                        <a16:creationId xmlns:a16="http://schemas.microsoft.com/office/drawing/2014/main" xmlns="" id="{C9088ABB-B5A4-4580-9257-EB6B283A9E10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72" name="ïṧ1iḓê">
                      <a:extLst>
                        <a:ext uri="{FF2B5EF4-FFF2-40B4-BE49-F238E27FC236}">
                          <a16:creationId xmlns:a16="http://schemas.microsoft.com/office/drawing/2014/main" xmlns="" id="{F91DAA6E-3251-433F-9AF0-0A6092881F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3" name="íṧļîḍe">
                      <a:extLst>
                        <a:ext uri="{FF2B5EF4-FFF2-40B4-BE49-F238E27FC236}">
                          <a16:creationId xmlns:a16="http://schemas.microsoft.com/office/drawing/2014/main" xmlns="" id="{2329977B-F31D-4457-A598-0B96364D15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4" name="iṩḻidé">
                      <a:extLst>
                        <a:ext uri="{FF2B5EF4-FFF2-40B4-BE49-F238E27FC236}">
                          <a16:creationId xmlns:a16="http://schemas.microsoft.com/office/drawing/2014/main" xmlns="" id="{78F8EC56-D403-4245-BD0E-8F7B3E8760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5" name="îṥļiḍê">
                      <a:extLst>
                        <a:ext uri="{FF2B5EF4-FFF2-40B4-BE49-F238E27FC236}">
                          <a16:creationId xmlns:a16="http://schemas.microsoft.com/office/drawing/2014/main" xmlns="" id="{62788361-1162-4C0E-AADB-C42376631B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6" name="iṩḻïḑe">
                      <a:extLst>
                        <a:ext uri="{FF2B5EF4-FFF2-40B4-BE49-F238E27FC236}">
                          <a16:creationId xmlns:a16="http://schemas.microsoft.com/office/drawing/2014/main" xmlns="" id="{21F3222D-67F2-41CE-983C-9EF18C0A0A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7" name="íṣḻide">
                      <a:extLst>
                        <a:ext uri="{FF2B5EF4-FFF2-40B4-BE49-F238E27FC236}">
                          <a16:creationId xmlns:a16="http://schemas.microsoft.com/office/drawing/2014/main" xmlns="" id="{80A964A6-611D-4B1F-8814-24386344F06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8" name="íšḷíḍè">
                      <a:extLst>
                        <a:ext uri="{FF2B5EF4-FFF2-40B4-BE49-F238E27FC236}">
                          <a16:creationId xmlns:a16="http://schemas.microsoft.com/office/drawing/2014/main" xmlns="" id="{3C8F634B-9B5B-495A-8CE8-04B0F4DE9A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79" name="ïṩḻíde">
                      <a:extLst>
                        <a:ext uri="{FF2B5EF4-FFF2-40B4-BE49-F238E27FC236}">
                          <a16:creationId xmlns:a16="http://schemas.microsoft.com/office/drawing/2014/main" xmlns="" id="{0F5CDD63-BE86-4B78-95C4-096A31EFBF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0" name="ïšliḓé">
                      <a:extLst>
                        <a:ext uri="{FF2B5EF4-FFF2-40B4-BE49-F238E27FC236}">
                          <a16:creationId xmlns:a16="http://schemas.microsoft.com/office/drawing/2014/main" xmlns="" id="{D6CF8D14-262A-4183-AC64-4A9B2430DF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1" name="iŝľiďe">
                      <a:extLst>
                        <a:ext uri="{FF2B5EF4-FFF2-40B4-BE49-F238E27FC236}">
                          <a16:creationId xmlns:a16="http://schemas.microsoft.com/office/drawing/2014/main" xmlns="" id="{647C6CAA-45F7-4987-ADF3-D8C22334A2D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2" name="ïṥlíḍê">
                      <a:extLst>
                        <a:ext uri="{FF2B5EF4-FFF2-40B4-BE49-F238E27FC236}">
                          <a16:creationId xmlns:a16="http://schemas.microsoft.com/office/drawing/2014/main" xmlns="" id="{8B398CF6-A2DC-4F2A-8EE4-1FFAEAE3EC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3" name="íşľïḓe">
                      <a:extLst>
                        <a:ext uri="{FF2B5EF4-FFF2-40B4-BE49-F238E27FC236}">
                          <a16:creationId xmlns:a16="http://schemas.microsoft.com/office/drawing/2014/main" xmlns="" id="{E7C32FDD-97EC-4BF9-BA82-D5CAEA8BB4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4" name="ïs1iḍê">
                      <a:extLst>
                        <a:ext uri="{FF2B5EF4-FFF2-40B4-BE49-F238E27FC236}">
                          <a16:creationId xmlns:a16="http://schemas.microsoft.com/office/drawing/2014/main" xmlns="" id="{54AF06C1-7842-4F33-8AF2-5160BBFB4B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5" name="ïşľîďé">
                      <a:extLst>
                        <a:ext uri="{FF2B5EF4-FFF2-40B4-BE49-F238E27FC236}">
                          <a16:creationId xmlns:a16="http://schemas.microsoft.com/office/drawing/2014/main" xmlns="" id="{AF6B8F3C-517F-4740-8166-8700E6BC9F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6" name="ï$ḻídè">
                      <a:extLst>
                        <a:ext uri="{FF2B5EF4-FFF2-40B4-BE49-F238E27FC236}">
                          <a16:creationId xmlns:a16="http://schemas.microsoft.com/office/drawing/2014/main" xmlns="" id="{AEA6C6BB-E388-4D66-9343-2A274AABE9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7" name="îsḻîḍê">
                      <a:extLst>
                        <a:ext uri="{FF2B5EF4-FFF2-40B4-BE49-F238E27FC236}">
                          <a16:creationId xmlns:a16="http://schemas.microsoft.com/office/drawing/2014/main" xmlns="" id="{EEBCD2A3-6B35-4FBB-894B-84A7019C6E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8" name="íṩ1ide">
                      <a:extLst>
                        <a:ext uri="{FF2B5EF4-FFF2-40B4-BE49-F238E27FC236}">
                          <a16:creationId xmlns:a16="http://schemas.microsoft.com/office/drawing/2014/main" xmlns="" id="{BF44081B-43CA-44A8-9BFD-8F1DCF2265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89" name="ïs1iḋé">
                      <a:extLst>
                        <a:ext uri="{FF2B5EF4-FFF2-40B4-BE49-F238E27FC236}">
                          <a16:creationId xmlns:a16="http://schemas.microsoft.com/office/drawing/2014/main" xmlns="" id="{F5ED89FD-A4F0-4925-9D9B-A0179F2283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0" name="íşľîde">
                      <a:extLst>
                        <a:ext uri="{FF2B5EF4-FFF2-40B4-BE49-F238E27FC236}">
                          <a16:creationId xmlns:a16="http://schemas.microsoft.com/office/drawing/2014/main" xmlns="" id="{0F8900A2-ED64-4FE5-9168-1EFA8A3270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1" name="ïśļíḍe">
                      <a:extLst>
                        <a:ext uri="{FF2B5EF4-FFF2-40B4-BE49-F238E27FC236}">
                          <a16:creationId xmlns:a16="http://schemas.microsoft.com/office/drawing/2014/main" xmlns="" id="{8E661B87-D878-448A-B918-8D31BC2CC2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2" name="ïšḻïdé">
                      <a:extLst>
                        <a:ext uri="{FF2B5EF4-FFF2-40B4-BE49-F238E27FC236}">
                          <a16:creationId xmlns:a16="http://schemas.microsoft.com/office/drawing/2014/main" xmlns="" id="{D843D6DF-2B48-440C-82CC-A37721275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93" name="iṡḷíḓê">
                      <a:extLst>
                        <a:ext uri="{FF2B5EF4-FFF2-40B4-BE49-F238E27FC236}">
                          <a16:creationId xmlns:a16="http://schemas.microsoft.com/office/drawing/2014/main" xmlns="" id="{B4C2D54D-4D93-4277-AD72-FB618549922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71" name="ïšḻiḓê">
                    <a:extLst>
                      <a:ext uri="{FF2B5EF4-FFF2-40B4-BE49-F238E27FC236}">
                        <a16:creationId xmlns:a16="http://schemas.microsoft.com/office/drawing/2014/main" xmlns="" id="{B43316E2-6EC0-4C44-A9E5-03D055644F90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0" name="îślíḍè">
                  <a:extLst>
                    <a:ext uri="{FF2B5EF4-FFF2-40B4-BE49-F238E27FC236}">
                      <a16:creationId xmlns:a16="http://schemas.microsoft.com/office/drawing/2014/main" xmlns="" id="{1CC3C1A3-8259-4F68-B79A-985EB58CE138}"/>
                    </a:ext>
                  </a:extLst>
                </p:cNvPr>
                <p:cNvGrpSpPr/>
                <p:nvPr/>
              </p:nvGrpSpPr>
              <p:grpSpPr>
                <a:xfrm>
                  <a:off x="444500" y="3970389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46" name="işļíḍè">
                    <a:extLst>
                      <a:ext uri="{FF2B5EF4-FFF2-40B4-BE49-F238E27FC236}">
                        <a16:creationId xmlns:a16="http://schemas.microsoft.com/office/drawing/2014/main" xmlns="" id="{E97A1BA0-D0EC-4314-80CF-E4F94AA0FF8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48" name="îṧ1íďe">
                      <a:extLst>
                        <a:ext uri="{FF2B5EF4-FFF2-40B4-BE49-F238E27FC236}">
                          <a16:creationId xmlns:a16="http://schemas.microsoft.com/office/drawing/2014/main" xmlns="" id="{5FEF6BE4-F902-4E93-A9E8-CFE93E5B09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9" name="i$ḻïḑe">
                      <a:extLst>
                        <a:ext uri="{FF2B5EF4-FFF2-40B4-BE49-F238E27FC236}">
                          <a16:creationId xmlns:a16="http://schemas.microsoft.com/office/drawing/2014/main" xmlns="" id="{1D256B58-9253-41F6-9B5D-C101407AFE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0" name="iš1ïde">
                      <a:extLst>
                        <a:ext uri="{FF2B5EF4-FFF2-40B4-BE49-F238E27FC236}">
                          <a16:creationId xmlns:a16="http://schemas.microsoft.com/office/drawing/2014/main" xmlns="" id="{3637DC1B-B084-433D-A041-B8493FC98E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1" name="íş1íďê">
                      <a:extLst>
                        <a:ext uri="{FF2B5EF4-FFF2-40B4-BE49-F238E27FC236}">
                          <a16:creationId xmlns:a16="http://schemas.microsoft.com/office/drawing/2014/main" xmlns="" id="{BE9941AF-0383-43F0-BA41-E7D2E9A675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2" name="ïS1íḑè">
                      <a:extLst>
                        <a:ext uri="{FF2B5EF4-FFF2-40B4-BE49-F238E27FC236}">
                          <a16:creationId xmlns:a16="http://schemas.microsoft.com/office/drawing/2014/main" xmlns="" id="{55F33B06-3AB4-4553-BA41-BF6A608AD1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3" name="iŝľïḓé">
                      <a:extLst>
                        <a:ext uri="{FF2B5EF4-FFF2-40B4-BE49-F238E27FC236}">
                          <a16:creationId xmlns:a16="http://schemas.microsoft.com/office/drawing/2014/main" xmlns="" id="{6DCC8A0A-D21B-4734-BEC6-4F61A85DD2A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4" name="iṣḻîďê">
                      <a:extLst>
                        <a:ext uri="{FF2B5EF4-FFF2-40B4-BE49-F238E27FC236}">
                          <a16:creationId xmlns:a16="http://schemas.microsoft.com/office/drawing/2014/main" xmlns="" id="{4B475B1B-5A14-4BB9-917E-C1DFFBF8CD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5" name="îṡḷîdê">
                      <a:extLst>
                        <a:ext uri="{FF2B5EF4-FFF2-40B4-BE49-F238E27FC236}">
                          <a16:creationId xmlns:a16="http://schemas.microsoft.com/office/drawing/2014/main" xmlns="" id="{00679DF6-780F-4705-9F1F-43C009D1470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6" name="ïsḷïďê">
                      <a:extLst>
                        <a:ext uri="{FF2B5EF4-FFF2-40B4-BE49-F238E27FC236}">
                          <a16:creationId xmlns:a16="http://schemas.microsoft.com/office/drawing/2014/main" xmlns="" id="{4E9B63DF-1F53-46BC-B889-22C1E341936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7" name="ïśḻiḍê">
                      <a:extLst>
                        <a:ext uri="{FF2B5EF4-FFF2-40B4-BE49-F238E27FC236}">
                          <a16:creationId xmlns:a16="http://schemas.microsoft.com/office/drawing/2014/main" xmlns="" id="{7CDFA524-AFB9-4CFF-86A2-8E76FD117A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8" name="iṣļîḓê">
                      <a:extLst>
                        <a:ext uri="{FF2B5EF4-FFF2-40B4-BE49-F238E27FC236}">
                          <a16:creationId xmlns:a16="http://schemas.microsoft.com/office/drawing/2014/main" xmlns="" id="{B8A16E5A-6FC9-4932-B462-CE83EF0A19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59" name="îṡ1íḑè">
                      <a:extLst>
                        <a:ext uri="{FF2B5EF4-FFF2-40B4-BE49-F238E27FC236}">
                          <a16:creationId xmlns:a16="http://schemas.microsoft.com/office/drawing/2014/main" xmlns="" id="{24CD9824-72C8-4DBF-A0A9-DE3152C13B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0" name="iṣ1iḓé">
                      <a:extLst>
                        <a:ext uri="{FF2B5EF4-FFF2-40B4-BE49-F238E27FC236}">
                          <a16:creationId xmlns:a16="http://schemas.microsoft.com/office/drawing/2014/main" xmlns="" id="{BD5A0B70-36BB-491B-8238-AB5D4535B1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1" name="iṡḻiḑè">
                      <a:extLst>
                        <a:ext uri="{FF2B5EF4-FFF2-40B4-BE49-F238E27FC236}">
                          <a16:creationId xmlns:a16="http://schemas.microsoft.com/office/drawing/2014/main" xmlns="" id="{07BB97D1-BDE8-44CD-B931-414C78DE24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2" name="îṡḻîďè">
                      <a:extLst>
                        <a:ext uri="{FF2B5EF4-FFF2-40B4-BE49-F238E27FC236}">
                          <a16:creationId xmlns:a16="http://schemas.microsoft.com/office/drawing/2014/main" xmlns="" id="{705AA912-9C15-44F4-8D89-3DDB5BF505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3" name="îşliḓe">
                      <a:extLst>
                        <a:ext uri="{FF2B5EF4-FFF2-40B4-BE49-F238E27FC236}">
                          <a16:creationId xmlns:a16="http://schemas.microsoft.com/office/drawing/2014/main" xmlns="" id="{9F35D42B-2795-4E75-B21C-AFF3D466A7B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4" name="íşļîďé">
                      <a:extLst>
                        <a:ext uri="{FF2B5EF4-FFF2-40B4-BE49-F238E27FC236}">
                          <a16:creationId xmlns:a16="http://schemas.microsoft.com/office/drawing/2014/main" xmlns="" id="{0CBA7B96-B821-4E80-B7F7-AE308127E7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5" name="ïṥļiḑe">
                      <a:extLst>
                        <a:ext uri="{FF2B5EF4-FFF2-40B4-BE49-F238E27FC236}">
                          <a16:creationId xmlns:a16="http://schemas.microsoft.com/office/drawing/2014/main" xmlns="" id="{F60F4174-7B01-4B9E-899E-6B29BB7DF3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6" name="ïŝļíde">
                      <a:extLst>
                        <a:ext uri="{FF2B5EF4-FFF2-40B4-BE49-F238E27FC236}">
                          <a16:creationId xmlns:a16="http://schemas.microsoft.com/office/drawing/2014/main" xmlns="" id="{4B28FB92-B86A-4DEF-A4C1-60986969BD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7" name="ïṧ1iḋè">
                      <a:extLst>
                        <a:ext uri="{FF2B5EF4-FFF2-40B4-BE49-F238E27FC236}">
                          <a16:creationId xmlns:a16="http://schemas.microsoft.com/office/drawing/2014/main" xmlns="" id="{E10B4228-8E06-4577-96FC-7F1E7A088C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8" name="iSľîḑé">
                      <a:extLst>
                        <a:ext uri="{FF2B5EF4-FFF2-40B4-BE49-F238E27FC236}">
                          <a16:creationId xmlns:a16="http://schemas.microsoft.com/office/drawing/2014/main" xmlns="" id="{4E6592A3-5D69-43E2-BFB5-B747B87260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69" name="i$ḻïḓê">
                      <a:extLst>
                        <a:ext uri="{FF2B5EF4-FFF2-40B4-BE49-F238E27FC236}">
                          <a16:creationId xmlns:a16="http://schemas.microsoft.com/office/drawing/2014/main" xmlns="" id="{9AC8F753-697B-42AC-A9C1-4FE7F974B2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47" name="ïṡļiḋê">
                    <a:extLst>
                      <a:ext uri="{FF2B5EF4-FFF2-40B4-BE49-F238E27FC236}">
                        <a16:creationId xmlns:a16="http://schemas.microsoft.com/office/drawing/2014/main" xmlns="" id="{EFB71692-E061-47E6-8F76-60D12095E0BC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21" name="iSļîḓe">
                  <a:extLst>
                    <a:ext uri="{FF2B5EF4-FFF2-40B4-BE49-F238E27FC236}">
                      <a16:creationId xmlns:a16="http://schemas.microsoft.com/office/drawing/2014/main" xmlns="" id="{8A6A3243-BFE8-41BF-91EA-A395177E000E}"/>
                    </a:ext>
                  </a:extLst>
                </p:cNvPr>
                <p:cNvGrpSpPr/>
                <p:nvPr/>
              </p:nvGrpSpPr>
              <p:grpSpPr>
                <a:xfrm>
                  <a:off x="444500" y="4867370"/>
                  <a:ext cx="11302998" cy="898429"/>
                  <a:chOff x="444500" y="2004428"/>
                  <a:chExt cx="11302998" cy="898429"/>
                </a:xfrm>
              </p:grpSpPr>
              <p:grpSp>
                <p:nvGrpSpPr>
                  <p:cNvPr id="22" name="íSľíḑè">
                    <a:extLst>
                      <a:ext uri="{FF2B5EF4-FFF2-40B4-BE49-F238E27FC236}">
                        <a16:creationId xmlns:a16="http://schemas.microsoft.com/office/drawing/2014/main" xmlns="" id="{8C79164F-CCF4-41EA-854B-C462CB538255}"/>
                      </a:ext>
                    </a:extLst>
                  </p:cNvPr>
                  <p:cNvGrpSpPr/>
                  <p:nvPr/>
                </p:nvGrpSpPr>
                <p:grpSpPr>
                  <a:xfrm>
                    <a:off x="2885411" y="2005152"/>
                    <a:ext cx="8862087" cy="897705"/>
                    <a:chOff x="2885411" y="2005152"/>
                    <a:chExt cx="8862087" cy="897705"/>
                  </a:xfrm>
                </p:grpSpPr>
                <p:sp>
                  <p:nvSpPr>
                    <p:cNvPr id="24" name="ïśḻîďè">
                      <a:extLst>
                        <a:ext uri="{FF2B5EF4-FFF2-40B4-BE49-F238E27FC236}">
                          <a16:creationId xmlns:a16="http://schemas.microsoft.com/office/drawing/2014/main" xmlns="" id="{FA2C3495-829A-4441-A732-76D1DDAC5A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25495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5" name="ïśḷídê">
                      <a:extLst>
                        <a:ext uri="{FF2B5EF4-FFF2-40B4-BE49-F238E27FC236}">
                          <a16:creationId xmlns:a16="http://schemas.microsoft.com/office/drawing/2014/main" xmlns="" id="{407BB7B1-0A81-46EE-A536-581FE074FE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3491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6" name="iśḷiḑê">
                      <a:extLst>
                        <a:ext uri="{FF2B5EF4-FFF2-40B4-BE49-F238E27FC236}">
                          <a16:creationId xmlns:a16="http://schemas.microsoft.com/office/drawing/2014/main" xmlns="" id="{80495D03-6815-473A-BE28-2DF9B0870D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81487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7" name="í$ḻïdè">
                      <a:extLst>
                        <a:ext uri="{FF2B5EF4-FFF2-40B4-BE49-F238E27FC236}">
                          <a16:creationId xmlns:a16="http://schemas.microsoft.com/office/drawing/2014/main" xmlns="" id="{4887ED64-BAA5-4F52-BF24-4E8648AF7EA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59483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8" name="íšḻîḑê">
                      <a:extLst>
                        <a:ext uri="{FF2B5EF4-FFF2-40B4-BE49-F238E27FC236}">
                          <a16:creationId xmlns:a16="http://schemas.microsoft.com/office/drawing/2014/main" xmlns="" id="{DA7A9373-4892-4438-A582-D09E44D465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37479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29" name="îṧľidê">
                      <a:extLst>
                        <a:ext uri="{FF2B5EF4-FFF2-40B4-BE49-F238E27FC236}">
                          <a16:creationId xmlns:a16="http://schemas.microsoft.com/office/drawing/2014/main" xmlns="" id="{7B197E2A-EA50-4852-952B-076FFB6C0C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215475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0" name="îṥliḓè">
                      <a:extLst>
                        <a:ext uri="{FF2B5EF4-FFF2-40B4-BE49-F238E27FC236}">
                          <a16:creationId xmlns:a16="http://schemas.microsoft.com/office/drawing/2014/main" xmlns="" id="{308FB5F3-67E8-40D4-8816-012AFAA91F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79347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1" name="ïş1iḓè">
                      <a:extLst>
                        <a:ext uri="{FF2B5EF4-FFF2-40B4-BE49-F238E27FC236}">
                          <a16:creationId xmlns:a16="http://schemas.microsoft.com/office/drawing/2014/main" xmlns="" id="{41EB787E-67EC-4033-8627-12ABA9A6DF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7146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2" name="iṣḷîďe">
                      <a:extLst>
                        <a:ext uri="{FF2B5EF4-FFF2-40B4-BE49-F238E27FC236}">
                          <a16:creationId xmlns:a16="http://schemas.microsoft.com/office/drawing/2014/main" xmlns="" id="{390DDC46-CE9B-40B6-B2BB-BF90EEAEE7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949462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3" name="ïslíḋê">
                      <a:extLst>
                        <a:ext uri="{FF2B5EF4-FFF2-40B4-BE49-F238E27FC236}">
                          <a16:creationId xmlns:a16="http://schemas.microsoft.com/office/drawing/2014/main" xmlns="" id="{A51FF6FC-97A6-4F53-B070-AC60F106BD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527458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4" name="í$ḷiḓè">
                      <a:extLst>
                        <a:ext uri="{FF2B5EF4-FFF2-40B4-BE49-F238E27FC236}">
                          <a16:creationId xmlns:a16="http://schemas.microsoft.com/office/drawing/2014/main" xmlns="" id="{C1EB8D27-C074-4814-ADD0-81E5F68392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105454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5" name="íš1ïḓe">
                      <a:extLst>
                        <a:ext uri="{FF2B5EF4-FFF2-40B4-BE49-F238E27FC236}">
                          <a16:creationId xmlns:a16="http://schemas.microsoft.com/office/drawing/2014/main" xmlns="" id="{724D6FB1-4126-4FF3-9191-5319D90F6C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83450" y="2006600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6" name="îsļîde">
                      <a:extLst>
                        <a:ext uri="{FF2B5EF4-FFF2-40B4-BE49-F238E27FC236}">
                          <a16:creationId xmlns:a16="http://schemas.microsoft.com/office/drawing/2014/main" xmlns="" id="{A82F3B82-A5CC-477D-BAAA-CDF7A0672D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261446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7" name="i$1îḓê">
                      <a:extLst>
                        <a:ext uri="{FF2B5EF4-FFF2-40B4-BE49-F238E27FC236}">
                          <a16:creationId xmlns:a16="http://schemas.microsoft.com/office/drawing/2014/main" xmlns="" id="{E59E750F-D577-492E-9E00-A5D2BBE59C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839442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8" name="iṧḻíḋe">
                      <a:extLst>
                        <a:ext uri="{FF2B5EF4-FFF2-40B4-BE49-F238E27FC236}">
                          <a16:creationId xmlns:a16="http://schemas.microsoft.com/office/drawing/2014/main" xmlns="" id="{89BAB21D-03FD-4F27-AF3C-76944E91A4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7438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39" name="îSliďè">
                      <a:extLst>
                        <a:ext uri="{FF2B5EF4-FFF2-40B4-BE49-F238E27FC236}">
                          <a16:creationId xmlns:a16="http://schemas.microsoft.com/office/drawing/2014/main" xmlns="" id="{37C7C70A-BE9E-4831-B296-178886F076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0" name="íṧ1ïḓê">
                      <a:extLst>
                        <a:ext uri="{FF2B5EF4-FFF2-40B4-BE49-F238E27FC236}">
                          <a16:creationId xmlns:a16="http://schemas.microsoft.com/office/drawing/2014/main" xmlns="" id="{A08E211A-9F08-4E26-968C-32C4ACC3DC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95431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1" name="í$ḻîdê">
                      <a:extLst>
                        <a:ext uri="{FF2B5EF4-FFF2-40B4-BE49-F238E27FC236}">
                          <a16:creationId xmlns:a16="http://schemas.microsoft.com/office/drawing/2014/main" xmlns="" id="{532D4ECB-31A8-433D-A475-513B98DD26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73427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2" name="îś1iḋe">
                      <a:extLst>
                        <a:ext uri="{FF2B5EF4-FFF2-40B4-BE49-F238E27FC236}">
                          <a16:creationId xmlns:a16="http://schemas.microsoft.com/office/drawing/2014/main" xmlns="" id="{E7AD1047-BBF3-4ACD-9119-A462CAEC9A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51423" y="2005876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3" name="ïṧļïdê">
                      <a:extLst>
                        <a:ext uri="{FF2B5EF4-FFF2-40B4-BE49-F238E27FC236}">
                          <a16:creationId xmlns:a16="http://schemas.microsoft.com/office/drawing/2014/main" xmlns="" id="{663CE4A1-2660-453E-9C03-67824FCB3F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29419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4" name="íşļiḋé">
                      <a:extLst>
                        <a:ext uri="{FF2B5EF4-FFF2-40B4-BE49-F238E27FC236}">
                          <a16:creationId xmlns:a16="http://schemas.microsoft.com/office/drawing/2014/main" xmlns="" id="{6063A887-8A3A-41F7-BE0D-DA507F9E70B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307415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  <p:sp>
                  <p:nvSpPr>
                    <p:cNvPr id="45" name="ïṩliḋe">
                      <a:extLst>
                        <a:ext uri="{FF2B5EF4-FFF2-40B4-BE49-F238E27FC236}">
                          <a16:creationId xmlns:a16="http://schemas.microsoft.com/office/drawing/2014/main" xmlns="" id="{FB84A0B8-CCDD-4175-9BF1-E3069684509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85411" y="2005152"/>
                      <a:ext cx="422003" cy="896257"/>
                    </a:xfrm>
                    <a:prstGeom prst="rect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bg1">
                          <a:lumMod val="9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wrap="square" lIns="91440" tIns="45720" rIns="91440" bIns="45720" anchor="ctr">
                      <a:normAutofit/>
                    </a:bodyPr>
                    <a:lstStyle/>
                    <a:p>
                      <a:pPr algn="ctr"/>
                      <a:endParaRPr/>
                    </a:p>
                  </p:txBody>
                </p:sp>
              </p:grpSp>
              <p:sp>
                <p:nvSpPr>
                  <p:cNvPr id="23" name="ïśľiḋé">
                    <a:extLst>
                      <a:ext uri="{FF2B5EF4-FFF2-40B4-BE49-F238E27FC236}">
                        <a16:creationId xmlns:a16="http://schemas.microsoft.com/office/drawing/2014/main" xmlns="" id="{6D76726C-755C-4BD4-B9C8-9730787B4FB2}"/>
                      </a:ext>
                    </a:extLst>
                  </p:cNvPr>
                  <p:cNvSpPr/>
                  <p:nvPr/>
                </p:nvSpPr>
                <p:spPr>
                  <a:xfrm>
                    <a:off x="444500" y="2004428"/>
                    <a:ext cx="2440911" cy="896981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bg1">
                        <a:lumMod val="9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anchor="ctr">
                    <a:normAutofit/>
                  </a:bodyPr>
                  <a:lstStyle/>
                  <a:p>
                    <a:pPr algn="ctr"/>
                    <a:r>
                      <a:rPr lang="en-US" altLang="zh-CN" sz="1200" dirty="0">
                        <a:solidFill>
                          <a:schemeClr val="tx1"/>
                        </a:solidFill>
                      </a:rPr>
                      <a:t>Text</a:t>
                    </a:r>
                    <a:endParaRPr lang="zh-CN" altLang="en-US" sz="1200" dirty="0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sp>
          <p:nvSpPr>
            <p:cNvPr id="7" name="ïśḷiďê">
              <a:extLst>
                <a:ext uri="{FF2B5EF4-FFF2-40B4-BE49-F238E27FC236}">
                  <a16:creationId xmlns:a16="http://schemas.microsoft.com/office/drawing/2014/main" xmlns="" id="{C29C2E2D-1F0E-413D-9D59-EF521CD168C1}"/>
                </a:ext>
              </a:extLst>
            </p:cNvPr>
            <p:cNvSpPr/>
            <p:nvPr/>
          </p:nvSpPr>
          <p:spPr>
            <a:xfrm>
              <a:off x="3420212" y="2681009"/>
              <a:ext cx="2834542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ïṥḷiḍe">
              <a:extLst>
                <a:ext uri="{FF2B5EF4-FFF2-40B4-BE49-F238E27FC236}">
                  <a16:creationId xmlns:a16="http://schemas.microsoft.com/office/drawing/2014/main" xmlns="" id="{F156D5EE-EE02-4A6A-B098-446ED907A7EE}"/>
                </a:ext>
              </a:extLst>
            </p:cNvPr>
            <p:cNvSpPr/>
            <p:nvPr/>
          </p:nvSpPr>
          <p:spPr>
            <a:xfrm>
              <a:off x="4635015" y="3551503"/>
              <a:ext cx="2834542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ṥḷiḑé">
              <a:extLst>
                <a:ext uri="{FF2B5EF4-FFF2-40B4-BE49-F238E27FC236}">
                  <a16:creationId xmlns:a16="http://schemas.microsoft.com/office/drawing/2014/main" xmlns="" id="{4FE27624-C5EA-4D7A-BB7E-31CCBDD34465}"/>
                </a:ext>
              </a:extLst>
            </p:cNvPr>
            <p:cNvSpPr/>
            <p:nvPr/>
          </p:nvSpPr>
          <p:spPr>
            <a:xfrm>
              <a:off x="8279425" y="3551503"/>
              <a:ext cx="1214803" cy="23676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i$ḻíḓé">
              <a:extLst>
                <a:ext uri="{FF2B5EF4-FFF2-40B4-BE49-F238E27FC236}">
                  <a16:creationId xmlns:a16="http://schemas.microsoft.com/office/drawing/2014/main" xmlns="" id="{3E67B33D-59DB-434B-A552-71F37AC5AFF6}"/>
                </a:ext>
              </a:extLst>
            </p:cNvPr>
            <p:cNvSpPr/>
            <p:nvPr/>
          </p:nvSpPr>
          <p:spPr>
            <a:xfrm>
              <a:off x="4027614" y="4409423"/>
              <a:ext cx="4251810" cy="2367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1" name="íṡ1ïdê">
              <a:extLst>
                <a:ext uri="{FF2B5EF4-FFF2-40B4-BE49-F238E27FC236}">
                  <a16:creationId xmlns:a16="http://schemas.microsoft.com/office/drawing/2014/main" xmlns="" id="{B8D9F01D-D60B-41CC-9C69-2A62B1E3EF84}"/>
                </a:ext>
              </a:extLst>
            </p:cNvPr>
            <p:cNvSpPr/>
            <p:nvPr/>
          </p:nvSpPr>
          <p:spPr>
            <a:xfrm>
              <a:off x="3015276" y="5248447"/>
              <a:ext cx="2834543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2" name="îṣļidé">
              <a:extLst>
                <a:ext uri="{FF2B5EF4-FFF2-40B4-BE49-F238E27FC236}">
                  <a16:creationId xmlns:a16="http://schemas.microsoft.com/office/drawing/2014/main" xmlns="" id="{CE311A8D-A233-4B7E-A450-E3CE3AEDE6E9}"/>
                </a:ext>
              </a:extLst>
            </p:cNvPr>
            <p:cNvSpPr/>
            <p:nvPr/>
          </p:nvSpPr>
          <p:spPr>
            <a:xfrm>
              <a:off x="7469554" y="5247440"/>
              <a:ext cx="3644411" cy="23676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988387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5A203A9-60C6-436B-B531-2947B46E2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56011CC-5717-4A09-8CB7-B4FA265CE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03E02DD-36C1-49B0-AB7B-95487A3EB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075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7E8E218-47C1-4229-86D0-342AE2CDFE2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299"/>
            <a:ext cx="10858501" cy="5003802"/>
            <a:chOff x="660399" y="1130300"/>
            <a:chExt cx="10858501" cy="5003802"/>
          </a:xfrm>
        </p:grpSpPr>
        <p:grpSp>
          <p:nvGrpSpPr>
            <p:cNvPr id="6" name="îṥḻîḑè">
              <a:extLst>
                <a:ext uri="{FF2B5EF4-FFF2-40B4-BE49-F238E27FC236}">
                  <a16:creationId xmlns:a16="http://schemas.microsoft.com/office/drawing/2014/main" xmlns="" id="{D42E6F1C-AE25-4ADA-BB64-A52E5ED2FC8B}"/>
                </a:ext>
              </a:extLst>
            </p:cNvPr>
            <p:cNvGrpSpPr/>
            <p:nvPr/>
          </p:nvGrpSpPr>
          <p:grpSpPr>
            <a:xfrm>
              <a:off x="4002083" y="2625351"/>
              <a:ext cx="4187822" cy="3508751"/>
              <a:chOff x="3962995" y="1641872"/>
              <a:chExt cx="4266009" cy="3574256"/>
            </a:xfrm>
          </p:grpSpPr>
          <p:sp>
            <p:nvSpPr>
              <p:cNvPr id="15" name="íŝlïḑe">
                <a:extLst>
                  <a:ext uri="{FF2B5EF4-FFF2-40B4-BE49-F238E27FC236}">
                    <a16:creationId xmlns:a16="http://schemas.microsoft.com/office/drawing/2014/main" xmlns="" id="{5D773019-045A-4CD3-BB32-048F66CC16A2}"/>
                  </a:ext>
                </a:extLst>
              </p:cNvPr>
              <p:cNvSpPr/>
              <p:nvPr/>
            </p:nvSpPr>
            <p:spPr bwMode="auto">
              <a:xfrm>
                <a:off x="4521052" y="2945938"/>
                <a:ext cx="525758" cy="655702"/>
              </a:xfrm>
              <a:custGeom>
                <a:avLst/>
                <a:gdLst>
                  <a:gd name="connsiteX0" fmla="*/ 247416 w 525758"/>
                  <a:gd name="connsiteY0" fmla="*/ 280530 h 655702"/>
                  <a:gd name="connsiteX1" fmla="*/ 247416 w 525758"/>
                  <a:gd name="connsiteY1" fmla="*/ 317737 h 655702"/>
                  <a:gd name="connsiteX2" fmla="*/ 182469 w 525758"/>
                  <a:gd name="connsiteY2" fmla="*/ 373548 h 655702"/>
                  <a:gd name="connsiteX3" fmla="*/ 247416 w 525758"/>
                  <a:gd name="connsiteY3" fmla="*/ 435560 h 655702"/>
                  <a:gd name="connsiteX4" fmla="*/ 284528 w 525758"/>
                  <a:gd name="connsiteY4" fmla="*/ 460365 h 655702"/>
                  <a:gd name="connsiteX5" fmla="*/ 250508 w 525758"/>
                  <a:gd name="connsiteY5" fmla="*/ 475868 h 655702"/>
                  <a:gd name="connsiteX6" fmla="*/ 191747 w 525758"/>
                  <a:gd name="connsiteY6" fmla="*/ 460365 h 655702"/>
                  <a:gd name="connsiteX7" fmla="*/ 179377 w 525758"/>
                  <a:gd name="connsiteY7" fmla="*/ 500672 h 655702"/>
                  <a:gd name="connsiteX8" fmla="*/ 244323 w 525758"/>
                  <a:gd name="connsiteY8" fmla="*/ 519276 h 655702"/>
                  <a:gd name="connsiteX9" fmla="*/ 244323 w 525758"/>
                  <a:gd name="connsiteY9" fmla="*/ 553383 h 655702"/>
                  <a:gd name="connsiteX10" fmla="*/ 281435 w 525758"/>
                  <a:gd name="connsiteY10" fmla="*/ 553383 h 655702"/>
                  <a:gd name="connsiteX11" fmla="*/ 281435 w 525758"/>
                  <a:gd name="connsiteY11" fmla="*/ 516175 h 655702"/>
                  <a:gd name="connsiteX12" fmla="*/ 346382 w 525758"/>
                  <a:gd name="connsiteY12" fmla="*/ 457264 h 655702"/>
                  <a:gd name="connsiteX13" fmla="*/ 284528 w 525758"/>
                  <a:gd name="connsiteY13" fmla="*/ 395252 h 655702"/>
                  <a:gd name="connsiteX14" fmla="*/ 247416 w 525758"/>
                  <a:gd name="connsiteY14" fmla="*/ 370447 h 655702"/>
                  <a:gd name="connsiteX15" fmla="*/ 275250 w 525758"/>
                  <a:gd name="connsiteY15" fmla="*/ 358045 h 655702"/>
                  <a:gd name="connsiteX16" fmla="*/ 324733 w 525758"/>
                  <a:gd name="connsiteY16" fmla="*/ 370447 h 655702"/>
                  <a:gd name="connsiteX17" fmla="*/ 337104 w 525758"/>
                  <a:gd name="connsiteY17" fmla="*/ 330140 h 655702"/>
                  <a:gd name="connsiteX18" fmla="*/ 284528 w 525758"/>
                  <a:gd name="connsiteY18" fmla="*/ 317737 h 655702"/>
                  <a:gd name="connsiteX19" fmla="*/ 284528 w 525758"/>
                  <a:gd name="connsiteY19" fmla="*/ 280530 h 655702"/>
                  <a:gd name="connsiteX20" fmla="*/ 247416 w 525758"/>
                  <a:gd name="connsiteY20" fmla="*/ 280530 h 655702"/>
                  <a:gd name="connsiteX21" fmla="*/ 117523 w 525758"/>
                  <a:gd name="connsiteY21" fmla="*/ 203015 h 655702"/>
                  <a:gd name="connsiteX22" fmla="*/ 408236 w 525758"/>
                  <a:gd name="connsiteY22" fmla="*/ 203015 h 655702"/>
                  <a:gd name="connsiteX23" fmla="*/ 525758 w 525758"/>
                  <a:gd name="connsiteY23" fmla="*/ 407655 h 655702"/>
                  <a:gd name="connsiteX24" fmla="*/ 510295 w 525758"/>
                  <a:gd name="connsiteY24" fmla="*/ 497572 h 655702"/>
                  <a:gd name="connsiteX25" fmla="*/ 501017 w 525758"/>
                  <a:gd name="connsiteY25" fmla="*/ 516175 h 655702"/>
                  <a:gd name="connsiteX26" fmla="*/ 488646 w 525758"/>
                  <a:gd name="connsiteY26" fmla="*/ 559584 h 655702"/>
                  <a:gd name="connsiteX27" fmla="*/ 494831 w 525758"/>
                  <a:gd name="connsiteY27" fmla="*/ 624696 h 655702"/>
                  <a:gd name="connsiteX28" fmla="*/ 392772 w 525758"/>
                  <a:gd name="connsiteY28" fmla="*/ 643300 h 655702"/>
                  <a:gd name="connsiteX29" fmla="*/ 340197 w 525758"/>
                  <a:gd name="connsiteY29" fmla="*/ 643300 h 655702"/>
                  <a:gd name="connsiteX30" fmla="*/ 262879 w 525758"/>
                  <a:gd name="connsiteY30" fmla="*/ 655702 h 655702"/>
                  <a:gd name="connsiteX31" fmla="*/ 188655 w 525758"/>
                  <a:gd name="connsiteY31" fmla="*/ 643300 h 655702"/>
                  <a:gd name="connsiteX32" fmla="*/ 132986 w 525758"/>
                  <a:gd name="connsiteY32" fmla="*/ 643300 h 655702"/>
                  <a:gd name="connsiteX33" fmla="*/ 30927 w 525758"/>
                  <a:gd name="connsiteY33" fmla="*/ 624696 h 655702"/>
                  <a:gd name="connsiteX34" fmla="*/ 37113 w 525758"/>
                  <a:gd name="connsiteY34" fmla="*/ 556483 h 655702"/>
                  <a:gd name="connsiteX35" fmla="*/ 27834 w 525758"/>
                  <a:gd name="connsiteY35" fmla="*/ 516175 h 655702"/>
                  <a:gd name="connsiteX36" fmla="*/ 0 w 525758"/>
                  <a:gd name="connsiteY36" fmla="*/ 407655 h 655702"/>
                  <a:gd name="connsiteX37" fmla="*/ 117523 w 525758"/>
                  <a:gd name="connsiteY37" fmla="*/ 203015 h 655702"/>
                  <a:gd name="connsiteX38" fmla="*/ 262879 w 525758"/>
                  <a:gd name="connsiteY38" fmla="*/ 0 h 655702"/>
                  <a:gd name="connsiteX39" fmla="*/ 334096 w 525758"/>
                  <a:gd name="connsiteY39" fmla="*/ 68823 h 655702"/>
                  <a:gd name="connsiteX40" fmla="*/ 423891 w 525758"/>
                  <a:gd name="connsiteY40" fmla="*/ 53181 h 655702"/>
                  <a:gd name="connsiteX41" fmla="*/ 386734 w 525758"/>
                  <a:gd name="connsiteY41" fmla="*/ 162672 h 655702"/>
                  <a:gd name="connsiteX42" fmla="*/ 139023 w 525758"/>
                  <a:gd name="connsiteY42" fmla="*/ 162672 h 655702"/>
                  <a:gd name="connsiteX43" fmla="*/ 104963 w 525758"/>
                  <a:gd name="connsiteY43" fmla="*/ 53181 h 655702"/>
                  <a:gd name="connsiteX44" fmla="*/ 191662 w 525758"/>
                  <a:gd name="connsiteY44" fmla="*/ 68823 h 655702"/>
                  <a:gd name="connsiteX45" fmla="*/ 262879 w 525758"/>
                  <a:gd name="connsiteY45" fmla="*/ 0 h 65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25758" h="655702">
                    <a:moveTo>
                      <a:pt x="247416" y="280530"/>
                    </a:moveTo>
                    <a:cubicBezTo>
                      <a:pt x="247416" y="280530"/>
                      <a:pt x="247416" y="280530"/>
                      <a:pt x="247416" y="317737"/>
                    </a:cubicBezTo>
                    <a:cubicBezTo>
                      <a:pt x="207211" y="323938"/>
                      <a:pt x="182469" y="345643"/>
                      <a:pt x="182469" y="373548"/>
                    </a:cubicBezTo>
                    <a:cubicBezTo>
                      <a:pt x="182469" y="404554"/>
                      <a:pt x="201025" y="420057"/>
                      <a:pt x="247416" y="435560"/>
                    </a:cubicBezTo>
                    <a:cubicBezTo>
                      <a:pt x="278343" y="444862"/>
                      <a:pt x="284528" y="451063"/>
                      <a:pt x="284528" y="460365"/>
                    </a:cubicBezTo>
                    <a:cubicBezTo>
                      <a:pt x="284528" y="469667"/>
                      <a:pt x="269065" y="475868"/>
                      <a:pt x="250508" y="475868"/>
                    </a:cubicBezTo>
                    <a:cubicBezTo>
                      <a:pt x="231952" y="475868"/>
                      <a:pt x="204118" y="466566"/>
                      <a:pt x="191747" y="460365"/>
                    </a:cubicBezTo>
                    <a:cubicBezTo>
                      <a:pt x="191747" y="460365"/>
                      <a:pt x="191747" y="460365"/>
                      <a:pt x="179377" y="500672"/>
                    </a:cubicBezTo>
                    <a:cubicBezTo>
                      <a:pt x="194840" y="509974"/>
                      <a:pt x="219582" y="516175"/>
                      <a:pt x="244323" y="519276"/>
                    </a:cubicBezTo>
                    <a:cubicBezTo>
                      <a:pt x="244323" y="519276"/>
                      <a:pt x="244323" y="519276"/>
                      <a:pt x="244323" y="553383"/>
                    </a:cubicBezTo>
                    <a:cubicBezTo>
                      <a:pt x="244323" y="553383"/>
                      <a:pt x="244323" y="553383"/>
                      <a:pt x="281435" y="553383"/>
                    </a:cubicBezTo>
                    <a:lnTo>
                      <a:pt x="281435" y="516175"/>
                    </a:lnTo>
                    <a:cubicBezTo>
                      <a:pt x="324733" y="509974"/>
                      <a:pt x="346382" y="485169"/>
                      <a:pt x="346382" y="457264"/>
                    </a:cubicBezTo>
                    <a:cubicBezTo>
                      <a:pt x="346382" y="429359"/>
                      <a:pt x="330919" y="410755"/>
                      <a:pt x="284528" y="395252"/>
                    </a:cubicBezTo>
                    <a:cubicBezTo>
                      <a:pt x="250508" y="385950"/>
                      <a:pt x="247416" y="379749"/>
                      <a:pt x="247416" y="370447"/>
                    </a:cubicBezTo>
                    <a:cubicBezTo>
                      <a:pt x="247416" y="361146"/>
                      <a:pt x="259787" y="358045"/>
                      <a:pt x="275250" y="358045"/>
                    </a:cubicBezTo>
                    <a:cubicBezTo>
                      <a:pt x="296899" y="358045"/>
                      <a:pt x="315455" y="364246"/>
                      <a:pt x="324733" y="370447"/>
                    </a:cubicBezTo>
                    <a:cubicBezTo>
                      <a:pt x="324733" y="370447"/>
                      <a:pt x="324733" y="370447"/>
                      <a:pt x="337104" y="330140"/>
                    </a:cubicBezTo>
                    <a:cubicBezTo>
                      <a:pt x="327826" y="323938"/>
                      <a:pt x="306177" y="317737"/>
                      <a:pt x="284528" y="317737"/>
                    </a:cubicBezTo>
                    <a:cubicBezTo>
                      <a:pt x="284528" y="317737"/>
                      <a:pt x="284528" y="317737"/>
                      <a:pt x="284528" y="280530"/>
                    </a:cubicBezTo>
                    <a:cubicBezTo>
                      <a:pt x="284528" y="280530"/>
                      <a:pt x="284528" y="280530"/>
                      <a:pt x="247416" y="280530"/>
                    </a:cubicBezTo>
                    <a:close/>
                    <a:moveTo>
                      <a:pt x="117523" y="203015"/>
                    </a:moveTo>
                    <a:cubicBezTo>
                      <a:pt x="117523" y="203015"/>
                      <a:pt x="117523" y="203015"/>
                      <a:pt x="408236" y="203015"/>
                    </a:cubicBezTo>
                    <a:cubicBezTo>
                      <a:pt x="479368" y="246423"/>
                      <a:pt x="525758" y="323938"/>
                      <a:pt x="525758" y="407655"/>
                    </a:cubicBezTo>
                    <a:cubicBezTo>
                      <a:pt x="525758" y="438661"/>
                      <a:pt x="519573" y="469667"/>
                      <a:pt x="510295" y="497572"/>
                    </a:cubicBezTo>
                    <a:cubicBezTo>
                      <a:pt x="510295" y="497572"/>
                      <a:pt x="504109" y="509974"/>
                      <a:pt x="501017" y="516175"/>
                    </a:cubicBezTo>
                    <a:cubicBezTo>
                      <a:pt x="494831" y="531678"/>
                      <a:pt x="485553" y="553383"/>
                      <a:pt x="488646" y="559584"/>
                    </a:cubicBezTo>
                    <a:cubicBezTo>
                      <a:pt x="504109" y="581288"/>
                      <a:pt x="504109" y="606093"/>
                      <a:pt x="494831" y="624696"/>
                    </a:cubicBezTo>
                    <a:cubicBezTo>
                      <a:pt x="476275" y="655702"/>
                      <a:pt x="432977" y="665004"/>
                      <a:pt x="392772" y="643300"/>
                    </a:cubicBezTo>
                    <a:cubicBezTo>
                      <a:pt x="386587" y="640199"/>
                      <a:pt x="368031" y="637099"/>
                      <a:pt x="340197" y="643300"/>
                    </a:cubicBezTo>
                    <a:cubicBezTo>
                      <a:pt x="315455" y="649501"/>
                      <a:pt x="290713" y="655702"/>
                      <a:pt x="262879" y="655702"/>
                    </a:cubicBezTo>
                    <a:cubicBezTo>
                      <a:pt x="238138" y="655702"/>
                      <a:pt x="213396" y="649501"/>
                      <a:pt x="188655" y="643300"/>
                    </a:cubicBezTo>
                    <a:cubicBezTo>
                      <a:pt x="154635" y="633998"/>
                      <a:pt x="132986" y="643300"/>
                      <a:pt x="132986" y="643300"/>
                    </a:cubicBezTo>
                    <a:cubicBezTo>
                      <a:pt x="92781" y="661904"/>
                      <a:pt x="49483" y="655702"/>
                      <a:pt x="30927" y="624696"/>
                    </a:cubicBezTo>
                    <a:cubicBezTo>
                      <a:pt x="21649" y="602992"/>
                      <a:pt x="24742" y="578187"/>
                      <a:pt x="37113" y="556483"/>
                    </a:cubicBezTo>
                    <a:cubicBezTo>
                      <a:pt x="40205" y="550282"/>
                      <a:pt x="34020" y="531678"/>
                      <a:pt x="27834" y="516175"/>
                    </a:cubicBezTo>
                    <a:cubicBezTo>
                      <a:pt x="9278" y="485169"/>
                      <a:pt x="0" y="447962"/>
                      <a:pt x="0" y="407655"/>
                    </a:cubicBezTo>
                    <a:cubicBezTo>
                      <a:pt x="0" y="323938"/>
                      <a:pt x="46391" y="246423"/>
                      <a:pt x="117523" y="203015"/>
                    </a:cubicBezTo>
                    <a:close/>
                    <a:moveTo>
                      <a:pt x="262879" y="0"/>
                    </a:moveTo>
                    <a:cubicBezTo>
                      <a:pt x="296939" y="0"/>
                      <a:pt x="324807" y="28155"/>
                      <a:pt x="334096" y="68823"/>
                    </a:cubicBezTo>
                    <a:cubicBezTo>
                      <a:pt x="371252" y="43796"/>
                      <a:pt x="405313" y="37540"/>
                      <a:pt x="423891" y="53181"/>
                    </a:cubicBezTo>
                    <a:cubicBezTo>
                      <a:pt x="442469" y="75079"/>
                      <a:pt x="426987" y="125132"/>
                      <a:pt x="386734" y="162672"/>
                    </a:cubicBezTo>
                    <a:lnTo>
                      <a:pt x="139023" y="162672"/>
                    </a:lnTo>
                    <a:cubicBezTo>
                      <a:pt x="98770" y="125132"/>
                      <a:pt x="83288" y="75079"/>
                      <a:pt x="104963" y="53181"/>
                    </a:cubicBezTo>
                    <a:cubicBezTo>
                      <a:pt x="120445" y="37540"/>
                      <a:pt x="157602" y="43796"/>
                      <a:pt x="191662" y="68823"/>
                    </a:cubicBezTo>
                    <a:cubicBezTo>
                      <a:pt x="200951" y="28155"/>
                      <a:pt x="228818" y="0"/>
                      <a:pt x="26287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6" name="iś1ïďé">
                <a:extLst>
                  <a:ext uri="{FF2B5EF4-FFF2-40B4-BE49-F238E27FC236}">
                    <a16:creationId xmlns:a16="http://schemas.microsoft.com/office/drawing/2014/main" xmlns="" id="{DBE1F25D-00A9-46DB-8EF9-B05C90751526}"/>
                  </a:ext>
                </a:extLst>
              </p:cNvPr>
              <p:cNvSpPr/>
              <p:nvPr/>
            </p:nvSpPr>
            <p:spPr bwMode="auto">
              <a:xfrm>
                <a:off x="7146379" y="2945938"/>
                <a:ext cx="525758" cy="655702"/>
              </a:xfrm>
              <a:custGeom>
                <a:avLst/>
                <a:gdLst>
                  <a:gd name="connsiteX0" fmla="*/ 428337 w 755109"/>
                  <a:gd name="connsiteY0" fmla="*/ 408261 h 937065"/>
                  <a:gd name="connsiteX1" fmla="*/ 309109 w 755109"/>
                  <a:gd name="connsiteY1" fmla="*/ 461586 h 937065"/>
                  <a:gd name="connsiteX2" fmla="*/ 269367 w 755109"/>
                  <a:gd name="connsiteY2" fmla="*/ 532685 h 937065"/>
                  <a:gd name="connsiteX3" fmla="*/ 238456 w 755109"/>
                  <a:gd name="connsiteY3" fmla="*/ 532685 h 937065"/>
                  <a:gd name="connsiteX4" fmla="*/ 238456 w 755109"/>
                  <a:gd name="connsiteY4" fmla="*/ 572679 h 937065"/>
                  <a:gd name="connsiteX5" fmla="*/ 264951 w 755109"/>
                  <a:gd name="connsiteY5" fmla="*/ 572679 h 937065"/>
                  <a:gd name="connsiteX6" fmla="*/ 264951 w 755109"/>
                  <a:gd name="connsiteY6" fmla="*/ 586010 h 937065"/>
                  <a:gd name="connsiteX7" fmla="*/ 264951 w 755109"/>
                  <a:gd name="connsiteY7" fmla="*/ 594898 h 937065"/>
                  <a:gd name="connsiteX8" fmla="*/ 238456 w 755109"/>
                  <a:gd name="connsiteY8" fmla="*/ 594898 h 937065"/>
                  <a:gd name="connsiteX9" fmla="*/ 238456 w 755109"/>
                  <a:gd name="connsiteY9" fmla="*/ 634891 h 937065"/>
                  <a:gd name="connsiteX10" fmla="*/ 269367 w 755109"/>
                  <a:gd name="connsiteY10" fmla="*/ 634891 h 937065"/>
                  <a:gd name="connsiteX11" fmla="*/ 300277 w 755109"/>
                  <a:gd name="connsiteY11" fmla="*/ 701547 h 937065"/>
                  <a:gd name="connsiteX12" fmla="*/ 428337 w 755109"/>
                  <a:gd name="connsiteY12" fmla="*/ 759316 h 937065"/>
                  <a:gd name="connsiteX13" fmla="*/ 507822 w 755109"/>
                  <a:gd name="connsiteY13" fmla="*/ 741541 h 937065"/>
                  <a:gd name="connsiteX14" fmla="*/ 494575 w 755109"/>
                  <a:gd name="connsiteY14" fmla="*/ 683772 h 937065"/>
                  <a:gd name="connsiteX15" fmla="*/ 437169 w 755109"/>
                  <a:gd name="connsiteY15" fmla="*/ 697103 h 937065"/>
                  <a:gd name="connsiteX16" fmla="*/ 370931 w 755109"/>
                  <a:gd name="connsiteY16" fmla="*/ 670441 h 937065"/>
                  <a:gd name="connsiteX17" fmla="*/ 353268 w 755109"/>
                  <a:gd name="connsiteY17" fmla="*/ 634891 h 937065"/>
                  <a:gd name="connsiteX18" fmla="*/ 481327 w 755109"/>
                  <a:gd name="connsiteY18" fmla="*/ 634891 h 937065"/>
                  <a:gd name="connsiteX19" fmla="*/ 481327 w 755109"/>
                  <a:gd name="connsiteY19" fmla="*/ 594898 h 937065"/>
                  <a:gd name="connsiteX20" fmla="*/ 344436 w 755109"/>
                  <a:gd name="connsiteY20" fmla="*/ 594898 h 937065"/>
                  <a:gd name="connsiteX21" fmla="*/ 344436 w 755109"/>
                  <a:gd name="connsiteY21" fmla="*/ 586010 h 937065"/>
                  <a:gd name="connsiteX22" fmla="*/ 344436 w 755109"/>
                  <a:gd name="connsiteY22" fmla="*/ 572679 h 937065"/>
                  <a:gd name="connsiteX23" fmla="*/ 481327 w 755109"/>
                  <a:gd name="connsiteY23" fmla="*/ 572679 h 937065"/>
                  <a:gd name="connsiteX24" fmla="*/ 481327 w 755109"/>
                  <a:gd name="connsiteY24" fmla="*/ 532685 h 937065"/>
                  <a:gd name="connsiteX25" fmla="*/ 353268 w 755109"/>
                  <a:gd name="connsiteY25" fmla="*/ 532685 h 937065"/>
                  <a:gd name="connsiteX26" fmla="*/ 370931 w 755109"/>
                  <a:gd name="connsiteY26" fmla="*/ 501579 h 937065"/>
                  <a:gd name="connsiteX27" fmla="*/ 432753 w 755109"/>
                  <a:gd name="connsiteY27" fmla="*/ 470473 h 937065"/>
                  <a:gd name="connsiteX28" fmla="*/ 490159 w 755109"/>
                  <a:gd name="connsiteY28" fmla="*/ 483804 h 937065"/>
                  <a:gd name="connsiteX29" fmla="*/ 507822 w 755109"/>
                  <a:gd name="connsiteY29" fmla="*/ 426036 h 937065"/>
                  <a:gd name="connsiteX30" fmla="*/ 428337 w 755109"/>
                  <a:gd name="connsiteY30" fmla="*/ 408261 h 937065"/>
                  <a:gd name="connsiteX31" fmla="*/ 167802 w 755109"/>
                  <a:gd name="connsiteY31" fmla="*/ 288280 h 937065"/>
                  <a:gd name="connsiteX32" fmla="*/ 587307 w 755109"/>
                  <a:gd name="connsiteY32" fmla="*/ 288280 h 937065"/>
                  <a:gd name="connsiteX33" fmla="*/ 755109 w 755109"/>
                  <a:gd name="connsiteY33" fmla="*/ 581566 h 937065"/>
                  <a:gd name="connsiteX34" fmla="*/ 728614 w 755109"/>
                  <a:gd name="connsiteY34" fmla="*/ 710435 h 937065"/>
                  <a:gd name="connsiteX35" fmla="*/ 715367 w 755109"/>
                  <a:gd name="connsiteY35" fmla="*/ 737097 h 937065"/>
                  <a:gd name="connsiteX36" fmla="*/ 702119 w 755109"/>
                  <a:gd name="connsiteY36" fmla="*/ 799309 h 937065"/>
                  <a:gd name="connsiteX37" fmla="*/ 706535 w 755109"/>
                  <a:gd name="connsiteY37" fmla="*/ 892628 h 937065"/>
                  <a:gd name="connsiteX38" fmla="*/ 560812 w 755109"/>
                  <a:gd name="connsiteY38" fmla="*/ 919290 h 937065"/>
                  <a:gd name="connsiteX39" fmla="*/ 485743 w 755109"/>
                  <a:gd name="connsiteY39" fmla="*/ 919290 h 937065"/>
                  <a:gd name="connsiteX40" fmla="*/ 379763 w 755109"/>
                  <a:gd name="connsiteY40" fmla="*/ 937065 h 937065"/>
                  <a:gd name="connsiteX41" fmla="*/ 269367 w 755109"/>
                  <a:gd name="connsiteY41" fmla="*/ 919290 h 937065"/>
                  <a:gd name="connsiteX42" fmla="*/ 189881 w 755109"/>
                  <a:gd name="connsiteY42" fmla="*/ 919290 h 937065"/>
                  <a:gd name="connsiteX43" fmla="*/ 48574 w 755109"/>
                  <a:gd name="connsiteY43" fmla="*/ 892628 h 937065"/>
                  <a:gd name="connsiteX44" fmla="*/ 57406 w 755109"/>
                  <a:gd name="connsiteY44" fmla="*/ 794866 h 937065"/>
                  <a:gd name="connsiteX45" fmla="*/ 39742 w 755109"/>
                  <a:gd name="connsiteY45" fmla="*/ 737097 h 937065"/>
                  <a:gd name="connsiteX46" fmla="*/ 0 w 755109"/>
                  <a:gd name="connsiteY46" fmla="*/ 581566 h 937065"/>
                  <a:gd name="connsiteX47" fmla="*/ 167802 w 755109"/>
                  <a:gd name="connsiteY47" fmla="*/ 288280 h 937065"/>
                  <a:gd name="connsiteX48" fmla="*/ 380344 w 755109"/>
                  <a:gd name="connsiteY48" fmla="*/ 0 h 937065"/>
                  <a:gd name="connsiteX49" fmla="*/ 481755 w 755109"/>
                  <a:gd name="connsiteY49" fmla="*/ 97572 h 937065"/>
                  <a:gd name="connsiteX50" fmla="*/ 605212 w 755109"/>
                  <a:gd name="connsiteY50" fmla="*/ 75397 h 937065"/>
                  <a:gd name="connsiteX51" fmla="*/ 556711 w 755109"/>
                  <a:gd name="connsiteY51" fmla="*/ 230625 h 937065"/>
                  <a:gd name="connsiteX52" fmla="*/ 199567 w 755109"/>
                  <a:gd name="connsiteY52" fmla="*/ 230625 h 937065"/>
                  <a:gd name="connsiteX53" fmla="*/ 151066 w 755109"/>
                  <a:gd name="connsiteY53" fmla="*/ 75397 h 937065"/>
                  <a:gd name="connsiteX54" fmla="*/ 278933 w 755109"/>
                  <a:gd name="connsiteY54" fmla="*/ 97572 h 937065"/>
                  <a:gd name="connsiteX55" fmla="*/ 380344 w 755109"/>
                  <a:gd name="connsiteY55" fmla="*/ 0 h 937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755109" h="937065">
                    <a:moveTo>
                      <a:pt x="428337" y="408261"/>
                    </a:moveTo>
                    <a:cubicBezTo>
                      <a:pt x="379763" y="408261"/>
                      <a:pt x="335604" y="426036"/>
                      <a:pt x="309109" y="461586"/>
                    </a:cubicBezTo>
                    <a:cubicBezTo>
                      <a:pt x="291446" y="479361"/>
                      <a:pt x="278198" y="506023"/>
                      <a:pt x="269367" y="532685"/>
                    </a:cubicBezTo>
                    <a:cubicBezTo>
                      <a:pt x="269367" y="532685"/>
                      <a:pt x="269367" y="532685"/>
                      <a:pt x="238456" y="532685"/>
                    </a:cubicBezTo>
                    <a:cubicBezTo>
                      <a:pt x="238456" y="532685"/>
                      <a:pt x="238456" y="532685"/>
                      <a:pt x="238456" y="572679"/>
                    </a:cubicBezTo>
                    <a:cubicBezTo>
                      <a:pt x="238456" y="572679"/>
                      <a:pt x="238456" y="572679"/>
                      <a:pt x="264951" y="572679"/>
                    </a:cubicBezTo>
                    <a:cubicBezTo>
                      <a:pt x="264951" y="577123"/>
                      <a:pt x="264951" y="581566"/>
                      <a:pt x="264951" y="586010"/>
                    </a:cubicBezTo>
                    <a:cubicBezTo>
                      <a:pt x="264951" y="590454"/>
                      <a:pt x="264951" y="594898"/>
                      <a:pt x="264951" y="594898"/>
                    </a:cubicBezTo>
                    <a:cubicBezTo>
                      <a:pt x="264951" y="594898"/>
                      <a:pt x="264951" y="594898"/>
                      <a:pt x="238456" y="594898"/>
                    </a:cubicBezTo>
                    <a:cubicBezTo>
                      <a:pt x="238456" y="594898"/>
                      <a:pt x="238456" y="594898"/>
                      <a:pt x="238456" y="634891"/>
                    </a:cubicBezTo>
                    <a:cubicBezTo>
                      <a:pt x="238456" y="634891"/>
                      <a:pt x="238456" y="634891"/>
                      <a:pt x="269367" y="634891"/>
                    </a:cubicBezTo>
                    <a:cubicBezTo>
                      <a:pt x="273782" y="661554"/>
                      <a:pt x="287030" y="683772"/>
                      <a:pt x="300277" y="701547"/>
                    </a:cubicBezTo>
                    <a:cubicBezTo>
                      <a:pt x="326773" y="741541"/>
                      <a:pt x="375347" y="759316"/>
                      <a:pt x="428337" y="759316"/>
                    </a:cubicBezTo>
                    <a:cubicBezTo>
                      <a:pt x="459248" y="759316"/>
                      <a:pt x="490159" y="750428"/>
                      <a:pt x="507822" y="741541"/>
                    </a:cubicBezTo>
                    <a:cubicBezTo>
                      <a:pt x="507822" y="741541"/>
                      <a:pt x="507822" y="741541"/>
                      <a:pt x="494575" y="683772"/>
                    </a:cubicBezTo>
                    <a:cubicBezTo>
                      <a:pt x="485743" y="688216"/>
                      <a:pt x="459248" y="697103"/>
                      <a:pt x="437169" y="697103"/>
                    </a:cubicBezTo>
                    <a:cubicBezTo>
                      <a:pt x="410674" y="697103"/>
                      <a:pt x="384178" y="688216"/>
                      <a:pt x="370931" y="670441"/>
                    </a:cubicBezTo>
                    <a:cubicBezTo>
                      <a:pt x="362099" y="661554"/>
                      <a:pt x="353268" y="648222"/>
                      <a:pt x="353268" y="634891"/>
                    </a:cubicBezTo>
                    <a:cubicBezTo>
                      <a:pt x="353268" y="634891"/>
                      <a:pt x="353268" y="634891"/>
                      <a:pt x="481327" y="634891"/>
                    </a:cubicBezTo>
                    <a:cubicBezTo>
                      <a:pt x="481327" y="634891"/>
                      <a:pt x="481327" y="634891"/>
                      <a:pt x="481327" y="594898"/>
                    </a:cubicBezTo>
                    <a:cubicBezTo>
                      <a:pt x="481327" y="594898"/>
                      <a:pt x="481327" y="594898"/>
                      <a:pt x="344436" y="594898"/>
                    </a:cubicBezTo>
                    <a:cubicBezTo>
                      <a:pt x="344436" y="594898"/>
                      <a:pt x="344436" y="590454"/>
                      <a:pt x="344436" y="586010"/>
                    </a:cubicBezTo>
                    <a:cubicBezTo>
                      <a:pt x="344436" y="581566"/>
                      <a:pt x="344436" y="577123"/>
                      <a:pt x="344436" y="572679"/>
                    </a:cubicBezTo>
                    <a:cubicBezTo>
                      <a:pt x="344436" y="572679"/>
                      <a:pt x="344436" y="572679"/>
                      <a:pt x="481327" y="572679"/>
                    </a:cubicBezTo>
                    <a:cubicBezTo>
                      <a:pt x="481327" y="572679"/>
                      <a:pt x="481327" y="572679"/>
                      <a:pt x="481327" y="532685"/>
                    </a:cubicBezTo>
                    <a:cubicBezTo>
                      <a:pt x="481327" y="532685"/>
                      <a:pt x="481327" y="532685"/>
                      <a:pt x="353268" y="532685"/>
                    </a:cubicBezTo>
                    <a:cubicBezTo>
                      <a:pt x="357683" y="519354"/>
                      <a:pt x="362099" y="506023"/>
                      <a:pt x="370931" y="501579"/>
                    </a:cubicBezTo>
                    <a:cubicBezTo>
                      <a:pt x="384178" y="479361"/>
                      <a:pt x="410674" y="470473"/>
                      <a:pt x="432753" y="470473"/>
                    </a:cubicBezTo>
                    <a:cubicBezTo>
                      <a:pt x="454832" y="470473"/>
                      <a:pt x="476911" y="479361"/>
                      <a:pt x="490159" y="483804"/>
                    </a:cubicBezTo>
                    <a:cubicBezTo>
                      <a:pt x="490159" y="483804"/>
                      <a:pt x="490159" y="483804"/>
                      <a:pt x="507822" y="426036"/>
                    </a:cubicBezTo>
                    <a:cubicBezTo>
                      <a:pt x="485743" y="417148"/>
                      <a:pt x="459248" y="408261"/>
                      <a:pt x="428337" y="408261"/>
                    </a:cubicBezTo>
                    <a:close/>
                    <a:moveTo>
                      <a:pt x="167802" y="288280"/>
                    </a:moveTo>
                    <a:cubicBezTo>
                      <a:pt x="167802" y="288280"/>
                      <a:pt x="167802" y="288280"/>
                      <a:pt x="587307" y="288280"/>
                    </a:cubicBezTo>
                    <a:cubicBezTo>
                      <a:pt x="688872" y="350492"/>
                      <a:pt x="755109" y="461586"/>
                      <a:pt x="755109" y="581566"/>
                    </a:cubicBezTo>
                    <a:cubicBezTo>
                      <a:pt x="755109" y="626004"/>
                      <a:pt x="746278" y="670441"/>
                      <a:pt x="728614" y="710435"/>
                    </a:cubicBezTo>
                    <a:cubicBezTo>
                      <a:pt x="728614" y="710435"/>
                      <a:pt x="719782" y="728210"/>
                      <a:pt x="715367" y="737097"/>
                    </a:cubicBezTo>
                    <a:cubicBezTo>
                      <a:pt x="706535" y="759316"/>
                      <a:pt x="697703" y="790422"/>
                      <a:pt x="702119" y="799309"/>
                    </a:cubicBezTo>
                    <a:cubicBezTo>
                      <a:pt x="719782" y="830415"/>
                      <a:pt x="724198" y="865965"/>
                      <a:pt x="706535" y="892628"/>
                    </a:cubicBezTo>
                    <a:cubicBezTo>
                      <a:pt x="684456" y="937065"/>
                      <a:pt x="618218" y="950396"/>
                      <a:pt x="560812" y="919290"/>
                    </a:cubicBezTo>
                    <a:cubicBezTo>
                      <a:pt x="551980" y="914846"/>
                      <a:pt x="525485" y="910403"/>
                      <a:pt x="485743" y="919290"/>
                    </a:cubicBezTo>
                    <a:cubicBezTo>
                      <a:pt x="450416" y="928177"/>
                      <a:pt x="415089" y="937065"/>
                      <a:pt x="379763" y="937065"/>
                    </a:cubicBezTo>
                    <a:cubicBezTo>
                      <a:pt x="340020" y="937065"/>
                      <a:pt x="304693" y="928177"/>
                      <a:pt x="269367" y="919290"/>
                    </a:cubicBezTo>
                    <a:cubicBezTo>
                      <a:pt x="220792" y="905959"/>
                      <a:pt x="189881" y="919290"/>
                      <a:pt x="189881" y="919290"/>
                    </a:cubicBezTo>
                    <a:cubicBezTo>
                      <a:pt x="136891" y="945952"/>
                      <a:pt x="70653" y="937065"/>
                      <a:pt x="48574" y="892628"/>
                    </a:cubicBezTo>
                    <a:cubicBezTo>
                      <a:pt x="30911" y="861522"/>
                      <a:pt x="35326" y="825972"/>
                      <a:pt x="57406" y="794866"/>
                    </a:cubicBezTo>
                    <a:cubicBezTo>
                      <a:pt x="57406" y="785978"/>
                      <a:pt x="48574" y="759316"/>
                      <a:pt x="39742" y="737097"/>
                    </a:cubicBezTo>
                    <a:cubicBezTo>
                      <a:pt x="17663" y="692660"/>
                      <a:pt x="0" y="639335"/>
                      <a:pt x="0" y="581566"/>
                    </a:cubicBezTo>
                    <a:cubicBezTo>
                      <a:pt x="0" y="461586"/>
                      <a:pt x="70653" y="350492"/>
                      <a:pt x="167802" y="288280"/>
                    </a:cubicBezTo>
                    <a:close/>
                    <a:moveTo>
                      <a:pt x="380344" y="0"/>
                    </a:moveTo>
                    <a:cubicBezTo>
                      <a:pt x="424436" y="0"/>
                      <a:pt x="468527" y="39916"/>
                      <a:pt x="481755" y="97572"/>
                    </a:cubicBezTo>
                    <a:cubicBezTo>
                      <a:pt x="530256" y="62091"/>
                      <a:pt x="583166" y="53221"/>
                      <a:pt x="605212" y="75397"/>
                    </a:cubicBezTo>
                    <a:cubicBezTo>
                      <a:pt x="636076" y="106442"/>
                      <a:pt x="614030" y="177404"/>
                      <a:pt x="556711" y="230625"/>
                    </a:cubicBezTo>
                    <a:lnTo>
                      <a:pt x="199567" y="230625"/>
                    </a:lnTo>
                    <a:cubicBezTo>
                      <a:pt x="146657" y="177404"/>
                      <a:pt x="124611" y="106442"/>
                      <a:pt x="151066" y="75397"/>
                    </a:cubicBezTo>
                    <a:cubicBezTo>
                      <a:pt x="177521" y="53221"/>
                      <a:pt x="226022" y="62091"/>
                      <a:pt x="278933" y="97572"/>
                    </a:cubicBezTo>
                    <a:cubicBezTo>
                      <a:pt x="292160" y="39916"/>
                      <a:pt x="331843" y="0"/>
                      <a:pt x="380344" y="0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7" name="ïş1ïḑê">
                <a:extLst>
                  <a:ext uri="{FF2B5EF4-FFF2-40B4-BE49-F238E27FC236}">
                    <a16:creationId xmlns:a16="http://schemas.microsoft.com/office/drawing/2014/main" xmlns="" id="{BEF45FF3-99ED-404A-B52A-12B4FAFF50BF}"/>
                  </a:ext>
                </a:extLst>
              </p:cNvPr>
              <p:cNvSpPr/>
              <p:nvPr/>
            </p:nvSpPr>
            <p:spPr bwMode="auto">
              <a:xfrm>
                <a:off x="6589513" y="2066925"/>
                <a:ext cx="1639491" cy="2115740"/>
              </a:xfrm>
              <a:custGeom>
                <a:avLst/>
                <a:gdLst>
                  <a:gd name="T0" fmla="*/ 417 w 471"/>
                  <a:gd name="T1" fmla="*/ 440 h 608"/>
                  <a:gd name="T2" fmla="*/ 258 w 471"/>
                  <a:gd name="T3" fmla="*/ 18 h 608"/>
                  <a:gd name="T4" fmla="*/ 213 w 471"/>
                  <a:gd name="T5" fmla="*/ 18 h 608"/>
                  <a:gd name="T6" fmla="*/ 54 w 471"/>
                  <a:gd name="T7" fmla="*/ 440 h 608"/>
                  <a:gd name="T8" fmla="*/ 0 w 471"/>
                  <a:gd name="T9" fmla="*/ 440 h 608"/>
                  <a:gd name="T10" fmla="*/ 235 w 471"/>
                  <a:gd name="T11" fmla="*/ 608 h 608"/>
                  <a:gd name="T12" fmla="*/ 471 w 471"/>
                  <a:gd name="T13" fmla="*/ 440 h 608"/>
                  <a:gd name="T14" fmla="*/ 417 w 471"/>
                  <a:gd name="T15" fmla="*/ 440 h 608"/>
                  <a:gd name="T16" fmla="*/ 104 w 471"/>
                  <a:gd name="T17" fmla="*/ 440 h 608"/>
                  <a:gd name="T18" fmla="*/ 235 w 471"/>
                  <a:gd name="T19" fmla="*/ 93 h 608"/>
                  <a:gd name="T20" fmla="*/ 366 w 471"/>
                  <a:gd name="T21" fmla="*/ 440 h 608"/>
                  <a:gd name="T22" fmla="*/ 104 w 471"/>
                  <a:gd name="T23" fmla="*/ 44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1" h="608">
                    <a:moveTo>
                      <a:pt x="417" y="440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51" y="0"/>
                      <a:pt x="220" y="0"/>
                      <a:pt x="213" y="18"/>
                    </a:cubicBezTo>
                    <a:cubicBezTo>
                      <a:pt x="54" y="440"/>
                      <a:pt x="54" y="440"/>
                      <a:pt x="54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34" y="538"/>
                      <a:pt x="126" y="608"/>
                      <a:pt x="235" y="608"/>
                    </a:cubicBezTo>
                    <a:cubicBezTo>
                      <a:pt x="345" y="608"/>
                      <a:pt x="437" y="538"/>
                      <a:pt x="471" y="440"/>
                    </a:cubicBezTo>
                    <a:lnTo>
                      <a:pt x="417" y="440"/>
                    </a:lnTo>
                    <a:close/>
                    <a:moveTo>
                      <a:pt x="104" y="440"/>
                    </a:moveTo>
                    <a:cubicBezTo>
                      <a:pt x="235" y="93"/>
                      <a:pt x="235" y="93"/>
                      <a:pt x="235" y="93"/>
                    </a:cubicBezTo>
                    <a:cubicBezTo>
                      <a:pt x="366" y="440"/>
                      <a:pt x="366" y="440"/>
                      <a:pt x="366" y="440"/>
                    </a:cubicBezTo>
                    <a:lnTo>
                      <a:pt x="104" y="44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8" name="íşḻiďé">
                <a:extLst>
                  <a:ext uri="{FF2B5EF4-FFF2-40B4-BE49-F238E27FC236}">
                    <a16:creationId xmlns:a16="http://schemas.microsoft.com/office/drawing/2014/main" xmlns="" id="{E999D450-22D6-4541-BAC5-AE2B85E24F0C}"/>
                  </a:ext>
                </a:extLst>
              </p:cNvPr>
              <p:cNvSpPr/>
              <p:nvPr/>
            </p:nvSpPr>
            <p:spPr bwMode="auto">
              <a:xfrm>
                <a:off x="3962995" y="2066925"/>
                <a:ext cx="1641872" cy="2115740"/>
              </a:xfrm>
              <a:custGeom>
                <a:avLst/>
                <a:gdLst>
                  <a:gd name="T0" fmla="*/ 417 w 472"/>
                  <a:gd name="T1" fmla="*/ 440 h 608"/>
                  <a:gd name="T2" fmla="*/ 258 w 472"/>
                  <a:gd name="T3" fmla="*/ 18 h 608"/>
                  <a:gd name="T4" fmla="*/ 214 w 472"/>
                  <a:gd name="T5" fmla="*/ 18 h 608"/>
                  <a:gd name="T6" fmla="*/ 54 w 472"/>
                  <a:gd name="T7" fmla="*/ 440 h 608"/>
                  <a:gd name="T8" fmla="*/ 0 w 472"/>
                  <a:gd name="T9" fmla="*/ 440 h 608"/>
                  <a:gd name="T10" fmla="*/ 236 w 472"/>
                  <a:gd name="T11" fmla="*/ 608 h 608"/>
                  <a:gd name="T12" fmla="*/ 472 w 472"/>
                  <a:gd name="T13" fmla="*/ 440 h 608"/>
                  <a:gd name="T14" fmla="*/ 417 w 472"/>
                  <a:gd name="T15" fmla="*/ 440 h 608"/>
                  <a:gd name="T16" fmla="*/ 105 w 472"/>
                  <a:gd name="T17" fmla="*/ 440 h 608"/>
                  <a:gd name="T18" fmla="*/ 236 w 472"/>
                  <a:gd name="T19" fmla="*/ 93 h 608"/>
                  <a:gd name="T20" fmla="*/ 367 w 472"/>
                  <a:gd name="T21" fmla="*/ 440 h 608"/>
                  <a:gd name="T22" fmla="*/ 105 w 472"/>
                  <a:gd name="T23" fmla="*/ 440 h 6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2" h="608">
                    <a:moveTo>
                      <a:pt x="417" y="440"/>
                    </a:moveTo>
                    <a:cubicBezTo>
                      <a:pt x="258" y="18"/>
                      <a:pt x="258" y="18"/>
                      <a:pt x="258" y="18"/>
                    </a:cubicBezTo>
                    <a:cubicBezTo>
                      <a:pt x="251" y="0"/>
                      <a:pt x="221" y="0"/>
                      <a:pt x="214" y="18"/>
                    </a:cubicBezTo>
                    <a:cubicBezTo>
                      <a:pt x="54" y="440"/>
                      <a:pt x="54" y="440"/>
                      <a:pt x="54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35" y="538"/>
                      <a:pt x="127" y="608"/>
                      <a:pt x="236" y="608"/>
                    </a:cubicBezTo>
                    <a:cubicBezTo>
                      <a:pt x="345" y="608"/>
                      <a:pt x="437" y="538"/>
                      <a:pt x="472" y="440"/>
                    </a:cubicBezTo>
                    <a:lnTo>
                      <a:pt x="417" y="440"/>
                    </a:lnTo>
                    <a:close/>
                    <a:moveTo>
                      <a:pt x="105" y="440"/>
                    </a:moveTo>
                    <a:cubicBezTo>
                      <a:pt x="236" y="93"/>
                      <a:pt x="236" y="93"/>
                      <a:pt x="236" y="93"/>
                    </a:cubicBezTo>
                    <a:cubicBezTo>
                      <a:pt x="367" y="440"/>
                      <a:pt x="367" y="440"/>
                      <a:pt x="367" y="440"/>
                    </a:cubicBezTo>
                    <a:lnTo>
                      <a:pt x="105" y="44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19" name="íŝľíḍé">
                <a:extLst>
                  <a:ext uri="{FF2B5EF4-FFF2-40B4-BE49-F238E27FC236}">
                    <a16:creationId xmlns:a16="http://schemas.microsoft.com/office/drawing/2014/main" xmlns="" id="{A32D304B-AA2C-41FC-B87C-800F418EAD52}"/>
                  </a:ext>
                </a:extLst>
              </p:cNvPr>
              <p:cNvSpPr/>
              <p:nvPr/>
            </p:nvSpPr>
            <p:spPr bwMode="auto">
              <a:xfrm>
                <a:off x="5231009" y="378261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0" name="ísḷïḑé">
                <a:extLst>
                  <a:ext uri="{FF2B5EF4-FFF2-40B4-BE49-F238E27FC236}">
                    <a16:creationId xmlns:a16="http://schemas.microsoft.com/office/drawing/2014/main" xmlns="" id="{4F7C5642-EC11-4191-882D-89CFB2676B96}"/>
                  </a:ext>
                </a:extLst>
              </p:cNvPr>
              <p:cNvSpPr/>
              <p:nvPr/>
            </p:nvSpPr>
            <p:spPr bwMode="auto">
              <a:xfrm>
                <a:off x="5231009" y="3782616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1" name="işľïḋê">
                <a:extLst>
                  <a:ext uri="{FF2B5EF4-FFF2-40B4-BE49-F238E27FC236}">
                    <a16:creationId xmlns:a16="http://schemas.microsoft.com/office/drawing/2014/main" xmlns="" id="{E36C5E5D-CB60-48AD-A4E8-7ED6B89DCD48}"/>
                  </a:ext>
                </a:extLst>
              </p:cNvPr>
              <p:cNvSpPr/>
              <p:nvPr/>
            </p:nvSpPr>
            <p:spPr bwMode="auto">
              <a:xfrm>
                <a:off x="5110757" y="2128838"/>
                <a:ext cx="1969294" cy="3087290"/>
              </a:xfrm>
              <a:custGeom>
                <a:avLst/>
                <a:gdLst>
                  <a:gd name="T0" fmla="*/ 519 w 566"/>
                  <a:gd name="T1" fmla="*/ 793 h 887"/>
                  <a:gd name="T2" fmla="*/ 424 w 566"/>
                  <a:gd name="T3" fmla="*/ 793 h 887"/>
                  <a:gd name="T4" fmla="*/ 330 w 566"/>
                  <a:gd name="T5" fmla="*/ 666 h 887"/>
                  <a:gd name="T6" fmla="*/ 330 w 566"/>
                  <a:gd name="T7" fmla="*/ 0 h 887"/>
                  <a:gd name="T8" fmla="*/ 236 w 566"/>
                  <a:gd name="T9" fmla="*/ 2 h 887"/>
                  <a:gd name="T10" fmla="*/ 236 w 566"/>
                  <a:gd name="T11" fmla="*/ 666 h 887"/>
                  <a:gd name="T12" fmla="*/ 142 w 566"/>
                  <a:gd name="T13" fmla="*/ 793 h 887"/>
                  <a:gd name="T14" fmla="*/ 47 w 566"/>
                  <a:gd name="T15" fmla="*/ 793 h 887"/>
                  <a:gd name="T16" fmla="*/ 0 w 566"/>
                  <a:gd name="T17" fmla="*/ 840 h 887"/>
                  <a:gd name="T18" fmla="*/ 0 w 566"/>
                  <a:gd name="T19" fmla="*/ 887 h 887"/>
                  <a:gd name="T20" fmla="*/ 566 w 566"/>
                  <a:gd name="T21" fmla="*/ 887 h 887"/>
                  <a:gd name="T22" fmla="*/ 566 w 566"/>
                  <a:gd name="T23" fmla="*/ 840 h 887"/>
                  <a:gd name="T24" fmla="*/ 519 w 566"/>
                  <a:gd name="T25" fmla="*/ 793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6" h="887">
                    <a:moveTo>
                      <a:pt x="519" y="793"/>
                    </a:moveTo>
                    <a:cubicBezTo>
                      <a:pt x="424" y="793"/>
                      <a:pt x="424" y="793"/>
                      <a:pt x="424" y="793"/>
                    </a:cubicBezTo>
                    <a:cubicBezTo>
                      <a:pt x="421" y="734"/>
                      <a:pt x="383" y="685"/>
                      <a:pt x="330" y="666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236" y="2"/>
                      <a:pt x="236" y="2"/>
                      <a:pt x="236" y="2"/>
                    </a:cubicBezTo>
                    <a:cubicBezTo>
                      <a:pt x="236" y="666"/>
                      <a:pt x="236" y="666"/>
                      <a:pt x="236" y="666"/>
                    </a:cubicBezTo>
                    <a:cubicBezTo>
                      <a:pt x="183" y="685"/>
                      <a:pt x="145" y="734"/>
                      <a:pt x="142" y="793"/>
                    </a:cubicBezTo>
                    <a:cubicBezTo>
                      <a:pt x="47" y="793"/>
                      <a:pt x="47" y="793"/>
                      <a:pt x="47" y="793"/>
                    </a:cubicBezTo>
                    <a:cubicBezTo>
                      <a:pt x="21" y="793"/>
                      <a:pt x="0" y="814"/>
                      <a:pt x="0" y="840"/>
                    </a:cubicBezTo>
                    <a:cubicBezTo>
                      <a:pt x="0" y="887"/>
                      <a:pt x="0" y="887"/>
                      <a:pt x="0" y="887"/>
                    </a:cubicBezTo>
                    <a:cubicBezTo>
                      <a:pt x="566" y="887"/>
                      <a:pt x="566" y="887"/>
                      <a:pt x="566" y="887"/>
                    </a:cubicBezTo>
                    <a:cubicBezTo>
                      <a:pt x="566" y="840"/>
                      <a:pt x="566" y="840"/>
                      <a:pt x="566" y="840"/>
                    </a:cubicBezTo>
                    <a:cubicBezTo>
                      <a:pt x="566" y="814"/>
                      <a:pt x="545" y="793"/>
                      <a:pt x="519" y="79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  <p:sp>
            <p:nvSpPr>
              <p:cNvPr id="22" name="i$ľiḑé">
                <a:extLst>
                  <a:ext uri="{FF2B5EF4-FFF2-40B4-BE49-F238E27FC236}">
                    <a16:creationId xmlns:a16="http://schemas.microsoft.com/office/drawing/2014/main" xmlns="" id="{AA53C876-6D8A-4E1F-8E96-AA2576FEC74B}"/>
                  </a:ext>
                </a:extLst>
              </p:cNvPr>
              <p:cNvSpPr/>
              <p:nvPr/>
            </p:nvSpPr>
            <p:spPr bwMode="auto">
              <a:xfrm>
                <a:off x="4630934" y="1641872"/>
                <a:ext cx="2957513" cy="689372"/>
              </a:xfrm>
              <a:custGeom>
                <a:avLst/>
                <a:gdLst>
                  <a:gd name="T0" fmla="*/ 802 w 850"/>
                  <a:gd name="T1" fmla="*/ 65 h 198"/>
                  <a:gd name="T2" fmla="*/ 768 w 850"/>
                  <a:gd name="T3" fmla="*/ 80 h 198"/>
                  <a:gd name="T4" fmla="*/ 731 w 850"/>
                  <a:gd name="T5" fmla="*/ 62 h 198"/>
                  <a:gd name="T6" fmla="*/ 590 w 850"/>
                  <a:gd name="T7" fmla="*/ 18 h 198"/>
                  <a:gd name="T8" fmla="*/ 506 w 850"/>
                  <a:gd name="T9" fmla="*/ 42 h 198"/>
                  <a:gd name="T10" fmla="*/ 425 w 850"/>
                  <a:gd name="T11" fmla="*/ 0 h 198"/>
                  <a:gd name="T12" fmla="*/ 344 w 850"/>
                  <a:gd name="T13" fmla="*/ 42 h 198"/>
                  <a:gd name="T14" fmla="*/ 260 w 850"/>
                  <a:gd name="T15" fmla="*/ 18 h 198"/>
                  <a:gd name="T16" fmla="*/ 119 w 850"/>
                  <a:gd name="T17" fmla="*/ 62 h 198"/>
                  <a:gd name="T18" fmla="*/ 82 w 850"/>
                  <a:gd name="T19" fmla="*/ 80 h 198"/>
                  <a:gd name="T20" fmla="*/ 48 w 850"/>
                  <a:gd name="T21" fmla="*/ 65 h 198"/>
                  <a:gd name="T22" fmla="*/ 0 w 850"/>
                  <a:gd name="T23" fmla="*/ 113 h 198"/>
                  <a:gd name="T24" fmla="*/ 48 w 850"/>
                  <a:gd name="T25" fmla="*/ 160 h 198"/>
                  <a:gd name="T26" fmla="*/ 93 w 850"/>
                  <a:gd name="T27" fmla="*/ 127 h 198"/>
                  <a:gd name="T28" fmla="*/ 141 w 850"/>
                  <a:gd name="T29" fmla="*/ 105 h 198"/>
                  <a:gd name="T30" fmla="*/ 260 w 850"/>
                  <a:gd name="T31" fmla="*/ 66 h 198"/>
                  <a:gd name="T32" fmla="*/ 327 w 850"/>
                  <a:gd name="T33" fmla="*/ 88 h 198"/>
                  <a:gd name="T34" fmla="*/ 326 w 850"/>
                  <a:gd name="T35" fmla="*/ 99 h 198"/>
                  <a:gd name="T36" fmla="*/ 407 w 850"/>
                  <a:gd name="T37" fmla="*/ 196 h 198"/>
                  <a:gd name="T38" fmla="*/ 409 w 850"/>
                  <a:gd name="T39" fmla="*/ 197 h 198"/>
                  <a:gd name="T40" fmla="*/ 411 w 850"/>
                  <a:gd name="T41" fmla="*/ 197 h 198"/>
                  <a:gd name="T42" fmla="*/ 425 w 850"/>
                  <a:gd name="T43" fmla="*/ 198 h 198"/>
                  <a:gd name="T44" fmla="*/ 437 w 850"/>
                  <a:gd name="T45" fmla="*/ 197 h 198"/>
                  <a:gd name="T46" fmla="*/ 524 w 850"/>
                  <a:gd name="T47" fmla="*/ 99 h 198"/>
                  <a:gd name="T48" fmla="*/ 523 w 850"/>
                  <a:gd name="T49" fmla="*/ 87 h 198"/>
                  <a:gd name="T50" fmla="*/ 590 w 850"/>
                  <a:gd name="T51" fmla="*/ 66 h 198"/>
                  <a:gd name="T52" fmla="*/ 710 w 850"/>
                  <a:gd name="T53" fmla="*/ 105 h 198"/>
                  <a:gd name="T54" fmla="*/ 757 w 850"/>
                  <a:gd name="T55" fmla="*/ 127 h 198"/>
                  <a:gd name="T56" fmla="*/ 802 w 850"/>
                  <a:gd name="T57" fmla="*/ 160 h 198"/>
                  <a:gd name="T58" fmla="*/ 850 w 850"/>
                  <a:gd name="T59" fmla="*/ 113 h 198"/>
                  <a:gd name="T60" fmla="*/ 802 w 850"/>
                  <a:gd name="T61" fmla="*/ 6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850" h="198">
                    <a:moveTo>
                      <a:pt x="802" y="65"/>
                    </a:moveTo>
                    <a:cubicBezTo>
                      <a:pt x="789" y="65"/>
                      <a:pt x="777" y="71"/>
                      <a:pt x="768" y="80"/>
                    </a:cubicBezTo>
                    <a:cubicBezTo>
                      <a:pt x="756" y="75"/>
                      <a:pt x="744" y="69"/>
                      <a:pt x="731" y="62"/>
                    </a:cubicBezTo>
                    <a:cubicBezTo>
                      <a:pt x="690" y="42"/>
                      <a:pt x="644" y="18"/>
                      <a:pt x="590" y="18"/>
                    </a:cubicBezTo>
                    <a:cubicBezTo>
                      <a:pt x="554" y="18"/>
                      <a:pt x="527" y="29"/>
                      <a:pt x="506" y="42"/>
                    </a:cubicBezTo>
                    <a:cubicBezTo>
                      <a:pt x="488" y="17"/>
                      <a:pt x="459" y="0"/>
                      <a:pt x="425" y="0"/>
                    </a:cubicBezTo>
                    <a:cubicBezTo>
                      <a:pt x="392" y="0"/>
                      <a:pt x="362" y="17"/>
                      <a:pt x="344" y="42"/>
                    </a:cubicBezTo>
                    <a:cubicBezTo>
                      <a:pt x="323" y="29"/>
                      <a:pt x="296" y="18"/>
                      <a:pt x="260" y="18"/>
                    </a:cubicBezTo>
                    <a:cubicBezTo>
                      <a:pt x="206" y="18"/>
                      <a:pt x="160" y="42"/>
                      <a:pt x="119" y="62"/>
                    </a:cubicBezTo>
                    <a:cubicBezTo>
                      <a:pt x="106" y="69"/>
                      <a:pt x="94" y="75"/>
                      <a:pt x="82" y="80"/>
                    </a:cubicBezTo>
                    <a:cubicBezTo>
                      <a:pt x="74" y="71"/>
                      <a:pt x="61" y="65"/>
                      <a:pt x="48" y="65"/>
                    </a:cubicBezTo>
                    <a:cubicBezTo>
                      <a:pt x="22" y="65"/>
                      <a:pt x="0" y="86"/>
                      <a:pt x="0" y="113"/>
                    </a:cubicBezTo>
                    <a:cubicBezTo>
                      <a:pt x="0" y="139"/>
                      <a:pt x="22" y="160"/>
                      <a:pt x="48" y="160"/>
                    </a:cubicBezTo>
                    <a:cubicBezTo>
                      <a:pt x="69" y="160"/>
                      <a:pt x="86" y="146"/>
                      <a:pt x="93" y="127"/>
                    </a:cubicBezTo>
                    <a:cubicBezTo>
                      <a:pt x="108" y="121"/>
                      <a:pt x="124" y="113"/>
                      <a:pt x="141" y="105"/>
                    </a:cubicBezTo>
                    <a:cubicBezTo>
                      <a:pt x="177" y="86"/>
                      <a:pt x="217" y="66"/>
                      <a:pt x="260" y="66"/>
                    </a:cubicBezTo>
                    <a:cubicBezTo>
                      <a:pt x="290" y="66"/>
                      <a:pt x="312" y="76"/>
                      <a:pt x="327" y="88"/>
                    </a:cubicBezTo>
                    <a:cubicBezTo>
                      <a:pt x="326" y="91"/>
                      <a:pt x="326" y="95"/>
                      <a:pt x="326" y="99"/>
                    </a:cubicBezTo>
                    <a:cubicBezTo>
                      <a:pt x="326" y="148"/>
                      <a:pt x="361" y="188"/>
                      <a:pt x="407" y="196"/>
                    </a:cubicBezTo>
                    <a:cubicBezTo>
                      <a:pt x="408" y="196"/>
                      <a:pt x="408" y="197"/>
                      <a:pt x="409" y="197"/>
                    </a:cubicBezTo>
                    <a:cubicBezTo>
                      <a:pt x="410" y="197"/>
                      <a:pt x="410" y="197"/>
                      <a:pt x="411" y="197"/>
                    </a:cubicBezTo>
                    <a:cubicBezTo>
                      <a:pt x="416" y="198"/>
                      <a:pt x="420" y="198"/>
                      <a:pt x="425" y="198"/>
                    </a:cubicBezTo>
                    <a:cubicBezTo>
                      <a:pt x="429" y="198"/>
                      <a:pt x="433" y="198"/>
                      <a:pt x="437" y="197"/>
                    </a:cubicBezTo>
                    <a:cubicBezTo>
                      <a:pt x="486" y="191"/>
                      <a:pt x="524" y="150"/>
                      <a:pt x="524" y="99"/>
                    </a:cubicBezTo>
                    <a:cubicBezTo>
                      <a:pt x="524" y="95"/>
                      <a:pt x="524" y="91"/>
                      <a:pt x="523" y="87"/>
                    </a:cubicBezTo>
                    <a:cubicBezTo>
                      <a:pt x="539" y="76"/>
                      <a:pt x="560" y="66"/>
                      <a:pt x="590" y="66"/>
                    </a:cubicBezTo>
                    <a:cubicBezTo>
                      <a:pt x="633" y="66"/>
                      <a:pt x="673" y="86"/>
                      <a:pt x="710" y="105"/>
                    </a:cubicBezTo>
                    <a:cubicBezTo>
                      <a:pt x="726" y="113"/>
                      <a:pt x="742" y="121"/>
                      <a:pt x="757" y="127"/>
                    </a:cubicBezTo>
                    <a:cubicBezTo>
                      <a:pt x="763" y="146"/>
                      <a:pt x="781" y="160"/>
                      <a:pt x="802" y="160"/>
                    </a:cubicBezTo>
                    <a:cubicBezTo>
                      <a:pt x="829" y="160"/>
                      <a:pt x="850" y="139"/>
                      <a:pt x="850" y="113"/>
                    </a:cubicBezTo>
                    <a:cubicBezTo>
                      <a:pt x="850" y="86"/>
                      <a:pt x="829" y="65"/>
                      <a:pt x="802" y="65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id-ID" sz="1350"/>
              </a:p>
            </p:txBody>
          </p:sp>
        </p:grpSp>
        <p:sp>
          <p:nvSpPr>
            <p:cNvPr id="7" name="íŝḻîḋe">
              <a:extLst>
                <a:ext uri="{FF2B5EF4-FFF2-40B4-BE49-F238E27FC236}">
                  <a16:creationId xmlns:a16="http://schemas.microsoft.com/office/drawing/2014/main" xmlns="" id="{20D91F36-11C4-4E0D-B6D7-44410E55FF62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28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8" name="í$ḷïḑê">
              <a:extLst>
                <a:ext uri="{FF2B5EF4-FFF2-40B4-BE49-F238E27FC236}">
                  <a16:creationId xmlns:a16="http://schemas.microsoft.com/office/drawing/2014/main" xmlns="" id="{F0D4D57A-E7A2-4329-9BF4-B99EBCCD9CA8}"/>
                </a:ext>
              </a:extLst>
            </p:cNvPr>
            <p:cNvSpPr txBox="1"/>
            <p:nvPr/>
          </p:nvSpPr>
          <p:spPr>
            <a:xfrm>
              <a:off x="660402" y="1712227"/>
              <a:ext cx="10858495" cy="7769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sz="1100" dirty="0"/>
                <a:t>Adjust the spacing to adapt to Chinese typesetting, use the reference line in PPT.</a:t>
              </a:r>
            </a:p>
          </p:txBody>
        </p:sp>
        <p:grpSp>
          <p:nvGrpSpPr>
            <p:cNvPr id="9" name="ï$ľîḋè">
              <a:extLst>
                <a:ext uri="{FF2B5EF4-FFF2-40B4-BE49-F238E27FC236}">
                  <a16:creationId xmlns:a16="http://schemas.microsoft.com/office/drawing/2014/main" xmlns="" id="{DA00ED09-C86F-4945-90F6-C830552C48C3}"/>
                </a:ext>
              </a:extLst>
            </p:cNvPr>
            <p:cNvGrpSpPr/>
            <p:nvPr/>
          </p:nvGrpSpPr>
          <p:grpSpPr>
            <a:xfrm>
              <a:off x="660399" y="3671413"/>
              <a:ext cx="3276575" cy="1111889"/>
              <a:chOff x="673100" y="1237334"/>
              <a:chExt cx="3228944" cy="1111889"/>
            </a:xfrm>
          </p:grpSpPr>
          <p:sp>
            <p:nvSpPr>
              <p:cNvPr id="13" name="îṧḷíḓê">
                <a:extLst>
                  <a:ext uri="{FF2B5EF4-FFF2-40B4-BE49-F238E27FC236}">
                    <a16:creationId xmlns:a16="http://schemas.microsoft.com/office/drawing/2014/main" xmlns="" id="{3318F282-4050-49AF-8075-052325758E5E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sľíďé">
                <a:extLst>
                  <a:ext uri="{FF2B5EF4-FFF2-40B4-BE49-F238E27FC236}">
                    <a16:creationId xmlns:a16="http://schemas.microsoft.com/office/drawing/2014/main" xmlns="" id="{41894DC0-7BF5-423F-9682-9A1E2426141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ṧľîdé">
              <a:extLst>
                <a:ext uri="{FF2B5EF4-FFF2-40B4-BE49-F238E27FC236}">
                  <a16:creationId xmlns:a16="http://schemas.microsoft.com/office/drawing/2014/main" xmlns="" id="{D8FA191A-D2D3-43D1-BC56-33930CC8984F}"/>
                </a:ext>
              </a:extLst>
            </p:cNvPr>
            <p:cNvGrpSpPr/>
            <p:nvPr/>
          </p:nvGrpSpPr>
          <p:grpSpPr>
            <a:xfrm>
              <a:off x="8242322" y="3671413"/>
              <a:ext cx="3276575" cy="1111889"/>
              <a:chOff x="673100" y="1237334"/>
              <a:chExt cx="3228944" cy="1111889"/>
            </a:xfrm>
          </p:grpSpPr>
          <p:sp>
            <p:nvSpPr>
              <p:cNvPr id="11" name="íṣḷïďé">
                <a:extLst>
                  <a:ext uri="{FF2B5EF4-FFF2-40B4-BE49-F238E27FC236}">
                    <a16:creationId xmlns:a16="http://schemas.microsoft.com/office/drawing/2014/main" xmlns="" id="{A7D51C07-7480-4472-996A-9806EA450BCE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" name="i$1îdê">
                <a:extLst>
                  <a:ext uri="{FF2B5EF4-FFF2-40B4-BE49-F238E27FC236}">
                    <a16:creationId xmlns:a16="http://schemas.microsoft.com/office/drawing/2014/main" xmlns="" id="{191C20C1-AB56-452F-8DB8-146F5E13AB5A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838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A48D5F-CFD6-4DD2-92C2-BED5BE399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387B9E2-799F-4866-AC6E-ADD94FB72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391D516-1494-492E-B949-BBD787E4F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1976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307392E-8C07-4BA0-B3FA-FDB999DD9E8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29000"/>
            <a:ext cx="10850563" cy="4514625"/>
            <a:chOff x="669925" y="1629000"/>
            <a:chExt cx="10850563" cy="4514625"/>
          </a:xfrm>
        </p:grpSpPr>
        <p:grpSp>
          <p:nvGrpSpPr>
            <p:cNvPr id="6" name="îśľïḋe">
              <a:extLst>
                <a:ext uri="{FF2B5EF4-FFF2-40B4-BE49-F238E27FC236}">
                  <a16:creationId xmlns:a16="http://schemas.microsoft.com/office/drawing/2014/main" xmlns="" id="{8D1FC710-7A57-47B7-846E-8EF63A53552E}"/>
                </a:ext>
              </a:extLst>
            </p:cNvPr>
            <p:cNvGrpSpPr/>
            <p:nvPr/>
          </p:nvGrpSpPr>
          <p:grpSpPr>
            <a:xfrm>
              <a:off x="4902742" y="1629000"/>
              <a:ext cx="2386516" cy="4514625"/>
              <a:chOff x="1257991" y="1629000"/>
              <a:chExt cx="2386516" cy="4514625"/>
            </a:xfrm>
          </p:grpSpPr>
          <p:grpSp>
            <p:nvGrpSpPr>
              <p:cNvPr id="9" name="ïṥļïḓé">
                <a:extLst>
                  <a:ext uri="{FF2B5EF4-FFF2-40B4-BE49-F238E27FC236}">
                    <a16:creationId xmlns:a16="http://schemas.microsoft.com/office/drawing/2014/main" xmlns="" id="{E4088419-3092-4BD5-94FE-ABBAC18CAF9E}"/>
                  </a:ext>
                </a:extLst>
              </p:cNvPr>
              <p:cNvGrpSpPr/>
              <p:nvPr/>
            </p:nvGrpSpPr>
            <p:grpSpPr>
              <a:xfrm>
                <a:off x="2143940" y="1629000"/>
                <a:ext cx="1101351" cy="2693154"/>
                <a:chOff x="1942198" y="1629000"/>
                <a:chExt cx="1101351" cy="2693154"/>
              </a:xfrm>
            </p:grpSpPr>
            <p:grpSp>
              <p:nvGrpSpPr>
                <p:cNvPr id="12" name="îṧḻîḑé">
                  <a:extLst>
                    <a:ext uri="{FF2B5EF4-FFF2-40B4-BE49-F238E27FC236}">
                      <a16:creationId xmlns:a16="http://schemas.microsoft.com/office/drawing/2014/main" xmlns="" id="{3DC2E774-5140-47FF-BD89-10D5B09EC981}"/>
                    </a:ext>
                  </a:extLst>
                </p:cNvPr>
                <p:cNvGrpSpPr/>
                <p:nvPr/>
              </p:nvGrpSpPr>
              <p:grpSpPr>
                <a:xfrm>
                  <a:off x="1942198" y="1629000"/>
                  <a:ext cx="614618" cy="2693154"/>
                  <a:chOff x="1671410" y="1376772"/>
                  <a:chExt cx="614618" cy="2693154"/>
                </a:xfrm>
              </p:grpSpPr>
              <p:sp>
                <p:nvSpPr>
                  <p:cNvPr id="16" name="ísḷïdê">
                    <a:extLst>
                      <a:ext uri="{FF2B5EF4-FFF2-40B4-BE49-F238E27FC236}">
                        <a16:creationId xmlns:a16="http://schemas.microsoft.com/office/drawing/2014/main" xmlns="" id="{56611672-F768-431D-B4EA-7AEF369C76E8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376772"/>
                    <a:ext cx="185545" cy="269315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653"/>
                      </a:cxn>
                      <a:cxn ang="0">
                        <a:pos x="0" y="653"/>
                      </a:cxn>
                      <a:cxn ang="0">
                        <a:pos x="37" y="635"/>
                      </a:cxn>
                      <a:cxn ang="0">
                        <a:pos x="37" y="17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37" h="65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0" y="653"/>
                          <a:pt x="0" y="653"/>
                          <a:pt x="0" y="653"/>
                        </a:cubicBezTo>
                        <a:cubicBezTo>
                          <a:pt x="20" y="653"/>
                          <a:pt x="37" y="645"/>
                          <a:pt x="37" y="63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cubicBezTo>
                          <a:pt x="37" y="8"/>
                          <a:pt x="20" y="0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tx2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horz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/>
                    <a:r>
                      <a:rPr lang="en-US" altLang="zh-CN">
                        <a:solidFill>
                          <a:schemeClr val="bg1"/>
                        </a:solidFill>
                      </a:rPr>
                      <a:t>Text here</a:t>
                    </a:r>
                    <a:endParaRPr lang="zh-CN" altLang="en-US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7" name="îśļîḓê">
                    <a:extLst>
                      <a:ext uri="{FF2B5EF4-FFF2-40B4-BE49-F238E27FC236}">
                        <a16:creationId xmlns:a16="http://schemas.microsoft.com/office/drawing/2014/main" xmlns="" id="{AF71027D-1B2D-42E3-924B-EC2F7FFE7BF0}"/>
                      </a:ext>
                    </a:extLst>
                  </p:cNvPr>
                  <p:cNvSpPr/>
                  <p:nvPr/>
                </p:nvSpPr>
                <p:spPr bwMode="auto">
                  <a:xfrm flipH="1">
                    <a:off x="1671410" y="1458530"/>
                    <a:ext cx="614618" cy="2529641"/>
                  </a:xfrm>
                  <a:custGeom>
                    <a:avLst/>
                    <a:gdLst/>
                    <a:ahLst/>
                    <a:cxnLst>
                      <a:cxn ang="0">
                        <a:pos x="0" y="94"/>
                      </a:cxn>
                      <a:cxn ang="0">
                        <a:pos x="0" y="521"/>
                      </a:cxn>
                      <a:cxn ang="0">
                        <a:pos x="124" y="614"/>
                      </a:cxn>
                      <a:cxn ang="0">
                        <a:pos x="124" y="0"/>
                      </a:cxn>
                      <a:cxn ang="0">
                        <a:pos x="0" y="94"/>
                      </a:cxn>
                    </a:cxnLst>
                    <a:rect l="0" t="0" r="r" b="b"/>
                    <a:pathLst>
                      <a:path w="124" h="614">
                        <a:moveTo>
                          <a:pt x="0" y="94"/>
                        </a:moveTo>
                        <a:cubicBezTo>
                          <a:pt x="0" y="521"/>
                          <a:pt x="0" y="521"/>
                          <a:pt x="0" y="521"/>
                        </a:cubicBezTo>
                        <a:cubicBezTo>
                          <a:pt x="0" y="576"/>
                          <a:pt x="109" y="559"/>
                          <a:pt x="124" y="614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09" y="55"/>
                          <a:pt x="0" y="38"/>
                          <a:pt x="0" y="94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vert="eaVert" wrap="none" lIns="91440" tIns="45720" rIns="91440" bIns="45720" anchor="ctr" anchorCtr="1" compatLnSpc="1">
                    <a:prstTxWarp prst="textNoShape">
                      <a:avLst/>
                    </a:prstTxWarp>
                    <a:norm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b="1">
                        <a:solidFill>
                          <a:schemeClr val="bg1"/>
                        </a:solidFill>
                      </a:rPr>
                      <a:t>Text here</a:t>
                    </a:r>
                    <a:endParaRPr lang="en-US" altLang="zh-CN" b="1" dirty="0">
                      <a:solidFill>
                        <a:schemeClr val="bg1"/>
                      </a:solidFill>
                    </a:endParaRPr>
                  </a:p>
                </p:txBody>
              </p:sp>
            </p:grpSp>
            <p:grpSp>
              <p:nvGrpSpPr>
                <p:cNvPr id="13" name="îṣlíḓe">
                  <a:extLst>
                    <a:ext uri="{FF2B5EF4-FFF2-40B4-BE49-F238E27FC236}">
                      <a16:creationId xmlns:a16="http://schemas.microsoft.com/office/drawing/2014/main" xmlns="" id="{74346024-D7D4-4023-8501-3E5560B16A9E}"/>
                    </a:ext>
                  </a:extLst>
                </p:cNvPr>
                <p:cNvGrpSpPr/>
                <p:nvPr/>
              </p:nvGrpSpPr>
              <p:grpSpPr>
                <a:xfrm>
                  <a:off x="2407784" y="2662891"/>
                  <a:ext cx="635765" cy="629531"/>
                  <a:chOff x="2941184" y="2662891"/>
                  <a:chExt cx="635765" cy="629531"/>
                </a:xfrm>
              </p:grpSpPr>
              <p:sp>
                <p:nvSpPr>
                  <p:cNvPr id="14" name="iṧḷïḋè">
                    <a:extLst>
                      <a:ext uri="{FF2B5EF4-FFF2-40B4-BE49-F238E27FC236}">
                        <a16:creationId xmlns:a16="http://schemas.microsoft.com/office/drawing/2014/main" xmlns="" id="{5231B9E2-EB88-44CB-9575-5D71B43B65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2941184" y="2662891"/>
                    <a:ext cx="635765" cy="629531"/>
                  </a:xfrm>
                  <a:custGeom>
                    <a:avLst/>
                    <a:gdLst/>
                    <a:ahLst/>
                    <a:cxnLst>
                      <a:cxn ang="0">
                        <a:pos x="93" y="0"/>
                      </a:cxn>
                      <a:cxn ang="0">
                        <a:pos x="102" y="1"/>
                      </a:cxn>
                      <a:cxn ang="0">
                        <a:pos x="160" y="30"/>
                      </a:cxn>
                      <a:cxn ang="0">
                        <a:pos x="165" y="37"/>
                      </a:cxn>
                      <a:cxn ang="0">
                        <a:pos x="182" y="105"/>
                      </a:cxn>
                      <a:cxn ang="0">
                        <a:pos x="181" y="114"/>
                      </a:cxn>
                      <a:cxn ang="0">
                        <a:pos x="140" y="169"/>
                      </a:cxn>
                      <a:cxn ang="0">
                        <a:pos x="132" y="173"/>
                      </a:cxn>
                      <a:cxn ang="0">
                        <a:pos x="66" y="178"/>
                      </a:cxn>
                      <a:cxn ang="0">
                        <a:pos x="58" y="175"/>
                      </a:cxn>
                      <a:cxn ang="0">
                        <a:pos x="9" y="126"/>
                      </a:cxn>
                      <a:cxn ang="0">
                        <a:pos x="6" y="118"/>
                      </a:cxn>
                      <a:cxn ang="0">
                        <a:pos x="9" y="56"/>
                      </a:cxn>
                      <a:cxn ang="0">
                        <a:pos x="13" y="48"/>
                      </a:cxn>
                      <a:cxn ang="0">
                        <a:pos x="66" y="5"/>
                      </a:cxn>
                      <a:cxn ang="0">
                        <a:pos x="93" y="0"/>
                      </a:cxn>
                    </a:cxnLst>
                    <a:rect l="0" t="0" r="r" b="b"/>
                    <a:pathLst>
                      <a:path w="186" h="184">
                        <a:moveTo>
                          <a:pt x="93" y="0"/>
                        </a:moveTo>
                        <a:cubicBezTo>
                          <a:pt x="102" y="1"/>
                          <a:pt x="102" y="1"/>
                          <a:pt x="102" y="1"/>
                        </a:cubicBezTo>
                        <a:cubicBezTo>
                          <a:pt x="125" y="4"/>
                          <a:pt x="144" y="13"/>
                          <a:pt x="160" y="30"/>
                        </a:cubicBezTo>
                        <a:cubicBezTo>
                          <a:pt x="165" y="37"/>
                          <a:pt x="165" y="37"/>
                          <a:pt x="165" y="37"/>
                        </a:cubicBezTo>
                        <a:cubicBezTo>
                          <a:pt x="180" y="58"/>
                          <a:pt x="186" y="80"/>
                          <a:pt x="182" y="105"/>
                        </a:cubicBezTo>
                        <a:cubicBezTo>
                          <a:pt x="181" y="114"/>
                          <a:pt x="181" y="114"/>
                          <a:pt x="181" y="114"/>
                        </a:cubicBezTo>
                        <a:cubicBezTo>
                          <a:pt x="174" y="138"/>
                          <a:pt x="161" y="155"/>
                          <a:pt x="140" y="169"/>
                        </a:cubicBezTo>
                        <a:cubicBezTo>
                          <a:pt x="132" y="173"/>
                          <a:pt x="132" y="173"/>
                          <a:pt x="132" y="173"/>
                        </a:cubicBezTo>
                        <a:cubicBezTo>
                          <a:pt x="110" y="183"/>
                          <a:pt x="89" y="184"/>
                          <a:pt x="66" y="178"/>
                        </a:cubicBezTo>
                        <a:cubicBezTo>
                          <a:pt x="58" y="175"/>
                          <a:pt x="58" y="175"/>
                          <a:pt x="58" y="175"/>
                        </a:cubicBezTo>
                        <a:cubicBezTo>
                          <a:pt x="35" y="165"/>
                          <a:pt x="19" y="149"/>
                          <a:pt x="9" y="126"/>
                        </a:cubicBezTo>
                        <a:cubicBezTo>
                          <a:pt x="6" y="118"/>
                          <a:pt x="6" y="118"/>
                          <a:pt x="6" y="118"/>
                        </a:cubicBezTo>
                        <a:cubicBezTo>
                          <a:pt x="0" y="97"/>
                          <a:pt x="1" y="77"/>
                          <a:pt x="9" y="56"/>
                        </a:cubicBezTo>
                        <a:cubicBezTo>
                          <a:pt x="13" y="48"/>
                          <a:pt x="13" y="48"/>
                          <a:pt x="13" y="48"/>
                        </a:cubicBezTo>
                        <a:cubicBezTo>
                          <a:pt x="25" y="27"/>
                          <a:pt x="42" y="12"/>
                          <a:pt x="66" y="5"/>
                        </a:cubicBezTo>
                        <a:cubicBezTo>
                          <a:pt x="75" y="2"/>
                          <a:pt x="83" y="1"/>
                          <a:pt x="93" y="0"/>
                        </a:cubicBezTo>
                        <a:close/>
                      </a:path>
                    </a:pathLst>
                  </a:custGeom>
                  <a:solidFill>
                    <a:schemeClr val="tx2"/>
                  </a:solidFill>
                  <a:ln w="38100">
                    <a:solidFill>
                      <a:schemeClr val="bg1"/>
                    </a:solidFill>
                    <a:round/>
                    <a:headEnd/>
                    <a:tailEnd/>
                  </a:ln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15" name="išlîďè">
                    <a:extLst>
                      <a:ext uri="{FF2B5EF4-FFF2-40B4-BE49-F238E27FC236}">
                        <a16:creationId xmlns:a16="http://schemas.microsoft.com/office/drawing/2014/main" xmlns="" id="{E58866A4-BD53-4BA6-BF5C-38D3D84765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1814" y="2856231"/>
                    <a:ext cx="334504" cy="242849"/>
                  </a:xfrm>
                  <a:custGeom>
                    <a:avLst/>
                    <a:gdLst>
                      <a:gd name="connsiteX0" fmla="*/ 467299 w 608627"/>
                      <a:gd name="connsiteY0" fmla="*/ 61262 h 441863"/>
                      <a:gd name="connsiteX1" fmla="*/ 467299 w 608627"/>
                      <a:gd name="connsiteY1" fmla="*/ 88065 h 441863"/>
                      <a:gd name="connsiteX2" fmla="*/ 440549 w 608627"/>
                      <a:gd name="connsiteY2" fmla="*/ 88065 h 441863"/>
                      <a:gd name="connsiteX3" fmla="*/ 440549 w 608627"/>
                      <a:gd name="connsiteY3" fmla="*/ 108704 h 441863"/>
                      <a:gd name="connsiteX4" fmla="*/ 467299 w 608627"/>
                      <a:gd name="connsiteY4" fmla="*/ 108704 h 441863"/>
                      <a:gd name="connsiteX5" fmla="*/ 467299 w 608627"/>
                      <a:gd name="connsiteY5" fmla="*/ 135508 h 441863"/>
                      <a:gd name="connsiteX6" fmla="*/ 488064 w 608627"/>
                      <a:gd name="connsiteY6" fmla="*/ 135508 h 441863"/>
                      <a:gd name="connsiteX7" fmla="*/ 488064 w 608627"/>
                      <a:gd name="connsiteY7" fmla="*/ 108704 h 441863"/>
                      <a:gd name="connsiteX8" fmla="*/ 514814 w 608627"/>
                      <a:gd name="connsiteY8" fmla="*/ 108704 h 441863"/>
                      <a:gd name="connsiteX9" fmla="*/ 514814 w 608627"/>
                      <a:gd name="connsiteY9" fmla="*/ 88065 h 441863"/>
                      <a:gd name="connsiteX10" fmla="*/ 488064 w 608627"/>
                      <a:gd name="connsiteY10" fmla="*/ 88065 h 441863"/>
                      <a:gd name="connsiteX11" fmla="*/ 488064 w 608627"/>
                      <a:gd name="connsiteY11" fmla="*/ 61262 h 441863"/>
                      <a:gd name="connsiteX12" fmla="*/ 436901 w 608627"/>
                      <a:gd name="connsiteY12" fmla="*/ 8309 h 441863"/>
                      <a:gd name="connsiteX13" fmla="*/ 518555 w 608627"/>
                      <a:gd name="connsiteY13" fmla="*/ 8309 h 441863"/>
                      <a:gd name="connsiteX14" fmla="*/ 608627 w 608627"/>
                      <a:gd name="connsiteY14" fmla="*/ 98245 h 441863"/>
                      <a:gd name="connsiteX15" fmla="*/ 518555 w 608627"/>
                      <a:gd name="connsiteY15" fmla="*/ 188180 h 441863"/>
                      <a:gd name="connsiteX16" fmla="*/ 457478 w 608627"/>
                      <a:gd name="connsiteY16" fmla="*/ 188180 h 441863"/>
                      <a:gd name="connsiteX17" fmla="*/ 416043 w 608627"/>
                      <a:gd name="connsiteY17" fmla="*/ 229459 h 441863"/>
                      <a:gd name="connsiteX18" fmla="*/ 408467 w 608627"/>
                      <a:gd name="connsiteY18" fmla="*/ 226377 h 441863"/>
                      <a:gd name="connsiteX19" fmla="*/ 408467 w 608627"/>
                      <a:gd name="connsiteY19" fmla="*/ 183511 h 441863"/>
                      <a:gd name="connsiteX20" fmla="*/ 346829 w 608627"/>
                      <a:gd name="connsiteY20" fmla="*/ 98245 h 441863"/>
                      <a:gd name="connsiteX21" fmla="*/ 436901 w 608627"/>
                      <a:gd name="connsiteY21" fmla="*/ 8309 h 441863"/>
                      <a:gd name="connsiteX22" fmla="*/ 206408 w 608627"/>
                      <a:gd name="connsiteY22" fmla="*/ 368 h 441863"/>
                      <a:gd name="connsiteX23" fmla="*/ 256349 w 608627"/>
                      <a:gd name="connsiteY23" fmla="*/ 10919 h 441863"/>
                      <a:gd name="connsiteX24" fmla="*/ 280666 w 608627"/>
                      <a:gd name="connsiteY24" fmla="*/ 33611 h 441863"/>
                      <a:gd name="connsiteX25" fmla="*/ 307507 w 608627"/>
                      <a:gd name="connsiteY25" fmla="*/ 118492 h 441863"/>
                      <a:gd name="connsiteX26" fmla="*/ 305730 w 608627"/>
                      <a:gd name="connsiteY26" fmla="*/ 126149 h 441863"/>
                      <a:gd name="connsiteX27" fmla="*/ 312838 w 608627"/>
                      <a:gd name="connsiteY27" fmla="*/ 161820 h 441863"/>
                      <a:gd name="connsiteX28" fmla="*/ 295536 w 608627"/>
                      <a:gd name="connsiteY28" fmla="*/ 191888 h 441863"/>
                      <a:gd name="connsiteX29" fmla="*/ 283471 w 608627"/>
                      <a:gd name="connsiteY29" fmla="*/ 224944 h 441863"/>
                      <a:gd name="connsiteX30" fmla="*/ 283471 w 608627"/>
                      <a:gd name="connsiteY30" fmla="*/ 266311 h 441863"/>
                      <a:gd name="connsiteX31" fmla="*/ 285529 w 608627"/>
                      <a:gd name="connsiteY31" fmla="*/ 269766 h 441863"/>
                      <a:gd name="connsiteX32" fmla="*/ 410383 w 608627"/>
                      <a:gd name="connsiteY32" fmla="*/ 349698 h 441863"/>
                      <a:gd name="connsiteX33" fmla="*/ 425721 w 608627"/>
                      <a:gd name="connsiteY33" fmla="*/ 382007 h 441863"/>
                      <a:gd name="connsiteX34" fmla="*/ 425721 w 608627"/>
                      <a:gd name="connsiteY34" fmla="*/ 441863 h 441863"/>
                      <a:gd name="connsiteX35" fmla="*/ 240824 w 608627"/>
                      <a:gd name="connsiteY35" fmla="*/ 441863 h 441863"/>
                      <a:gd name="connsiteX36" fmla="*/ 222587 w 608627"/>
                      <a:gd name="connsiteY36" fmla="*/ 358569 h 441863"/>
                      <a:gd name="connsiteX37" fmla="*/ 212861 w 608627"/>
                      <a:gd name="connsiteY37" fmla="*/ 304689 h 441863"/>
                      <a:gd name="connsiteX38" fmla="*/ 203134 w 608627"/>
                      <a:gd name="connsiteY38" fmla="*/ 358569 h 441863"/>
                      <a:gd name="connsiteX39" fmla="*/ 184897 w 608627"/>
                      <a:gd name="connsiteY39" fmla="*/ 441863 h 441863"/>
                      <a:gd name="connsiteX40" fmla="*/ 0 w 608627"/>
                      <a:gd name="connsiteY40" fmla="*/ 441863 h 441863"/>
                      <a:gd name="connsiteX41" fmla="*/ 0 w 608627"/>
                      <a:gd name="connsiteY41" fmla="*/ 382007 h 441863"/>
                      <a:gd name="connsiteX42" fmla="*/ 15245 w 608627"/>
                      <a:gd name="connsiteY42" fmla="*/ 349325 h 441863"/>
                      <a:gd name="connsiteX43" fmla="*/ 140006 w 608627"/>
                      <a:gd name="connsiteY43" fmla="*/ 269392 h 441863"/>
                      <a:gd name="connsiteX44" fmla="*/ 142157 w 608627"/>
                      <a:gd name="connsiteY44" fmla="*/ 265937 h 441863"/>
                      <a:gd name="connsiteX45" fmla="*/ 142157 w 608627"/>
                      <a:gd name="connsiteY45" fmla="*/ 224757 h 441863"/>
                      <a:gd name="connsiteX46" fmla="*/ 130092 w 608627"/>
                      <a:gd name="connsiteY46" fmla="*/ 191608 h 441863"/>
                      <a:gd name="connsiteX47" fmla="*/ 112697 w 608627"/>
                      <a:gd name="connsiteY47" fmla="*/ 161633 h 441863"/>
                      <a:gd name="connsiteX48" fmla="*/ 119430 w 608627"/>
                      <a:gd name="connsiteY48" fmla="*/ 125962 h 441863"/>
                      <a:gd name="connsiteX49" fmla="*/ 117747 w 608627"/>
                      <a:gd name="connsiteY49" fmla="*/ 118399 h 441863"/>
                      <a:gd name="connsiteX50" fmla="*/ 117466 w 608627"/>
                      <a:gd name="connsiteY50" fmla="*/ 76658 h 441863"/>
                      <a:gd name="connsiteX51" fmla="*/ 141876 w 608627"/>
                      <a:gd name="connsiteY51" fmla="*/ 33984 h 441863"/>
                      <a:gd name="connsiteX52" fmla="*/ 164509 w 608627"/>
                      <a:gd name="connsiteY52" fmla="*/ 15308 h 441863"/>
                      <a:gd name="connsiteX53" fmla="*/ 186393 w 608627"/>
                      <a:gd name="connsiteY53" fmla="*/ 4103 h 441863"/>
                      <a:gd name="connsiteX54" fmla="*/ 206408 w 608627"/>
                      <a:gd name="connsiteY54" fmla="*/ 368 h 4418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608627" h="441863">
                        <a:moveTo>
                          <a:pt x="467299" y="61262"/>
                        </a:moveTo>
                        <a:lnTo>
                          <a:pt x="467299" y="88065"/>
                        </a:lnTo>
                        <a:lnTo>
                          <a:pt x="440549" y="88065"/>
                        </a:lnTo>
                        <a:lnTo>
                          <a:pt x="440549" y="108704"/>
                        </a:lnTo>
                        <a:lnTo>
                          <a:pt x="467299" y="108704"/>
                        </a:lnTo>
                        <a:lnTo>
                          <a:pt x="467299" y="135508"/>
                        </a:lnTo>
                        <a:lnTo>
                          <a:pt x="488064" y="135508"/>
                        </a:lnTo>
                        <a:lnTo>
                          <a:pt x="488064" y="108704"/>
                        </a:lnTo>
                        <a:lnTo>
                          <a:pt x="514814" y="108704"/>
                        </a:lnTo>
                        <a:lnTo>
                          <a:pt x="514814" y="88065"/>
                        </a:lnTo>
                        <a:lnTo>
                          <a:pt x="488064" y="88065"/>
                        </a:lnTo>
                        <a:lnTo>
                          <a:pt x="488064" y="61262"/>
                        </a:lnTo>
                        <a:close/>
                        <a:moveTo>
                          <a:pt x="436901" y="8309"/>
                        </a:moveTo>
                        <a:lnTo>
                          <a:pt x="518555" y="8309"/>
                        </a:lnTo>
                        <a:cubicBezTo>
                          <a:pt x="568315" y="8309"/>
                          <a:pt x="608627" y="48654"/>
                          <a:pt x="608627" y="98245"/>
                        </a:cubicBezTo>
                        <a:cubicBezTo>
                          <a:pt x="608627" y="147929"/>
                          <a:pt x="568315" y="188180"/>
                          <a:pt x="518555" y="188180"/>
                        </a:cubicBezTo>
                        <a:lnTo>
                          <a:pt x="457478" y="188180"/>
                        </a:lnTo>
                        <a:lnTo>
                          <a:pt x="416043" y="229459"/>
                        </a:lnTo>
                        <a:cubicBezTo>
                          <a:pt x="413331" y="232354"/>
                          <a:pt x="408467" y="230393"/>
                          <a:pt x="408467" y="226377"/>
                        </a:cubicBezTo>
                        <a:lnTo>
                          <a:pt x="408467" y="183511"/>
                        </a:lnTo>
                        <a:cubicBezTo>
                          <a:pt x="372644" y="171557"/>
                          <a:pt x="346829" y="137936"/>
                          <a:pt x="346829" y="98245"/>
                        </a:cubicBezTo>
                        <a:cubicBezTo>
                          <a:pt x="346829" y="48561"/>
                          <a:pt x="387142" y="8309"/>
                          <a:pt x="436901" y="8309"/>
                        </a:cubicBezTo>
                        <a:close/>
                        <a:moveTo>
                          <a:pt x="206408" y="368"/>
                        </a:moveTo>
                        <a:cubicBezTo>
                          <a:pt x="228105" y="-1500"/>
                          <a:pt x="244565" y="4009"/>
                          <a:pt x="256349" y="10919"/>
                        </a:cubicBezTo>
                        <a:cubicBezTo>
                          <a:pt x="273932" y="20818"/>
                          <a:pt x="280666" y="33611"/>
                          <a:pt x="280666" y="33611"/>
                        </a:cubicBezTo>
                        <a:cubicBezTo>
                          <a:pt x="280666" y="33611"/>
                          <a:pt x="321255" y="36505"/>
                          <a:pt x="307507" y="118492"/>
                        </a:cubicBezTo>
                        <a:cubicBezTo>
                          <a:pt x="307133" y="121013"/>
                          <a:pt x="306478" y="123628"/>
                          <a:pt x="305730" y="126149"/>
                        </a:cubicBezTo>
                        <a:cubicBezTo>
                          <a:pt x="313399" y="126149"/>
                          <a:pt x="321349" y="132125"/>
                          <a:pt x="312838" y="161820"/>
                        </a:cubicBezTo>
                        <a:cubicBezTo>
                          <a:pt x="306291" y="184978"/>
                          <a:pt x="300119" y="191514"/>
                          <a:pt x="295536" y="191888"/>
                        </a:cubicBezTo>
                        <a:cubicBezTo>
                          <a:pt x="293946" y="202440"/>
                          <a:pt x="289831" y="214019"/>
                          <a:pt x="283471" y="224944"/>
                        </a:cubicBezTo>
                        <a:lnTo>
                          <a:pt x="283471" y="266311"/>
                        </a:lnTo>
                        <a:cubicBezTo>
                          <a:pt x="283471" y="267805"/>
                          <a:pt x="284220" y="269205"/>
                          <a:pt x="285529" y="269766"/>
                        </a:cubicBezTo>
                        <a:cubicBezTo>
                          <a:pt x="297500" y="275555"/>
                          <a:pt x="356139" y="305156"/>
                          <a:pt x="410383" y="349698"/>
                        </a:cubicBezTo>
                        <a:cubicBezTo>
                          <a:pt x="420110" y="357729"/>
                          <a:pt x="425628" y="369775"/>
                          <a:pt x="425721" y="382007"/>
                        </a:cubicBezTo>
                        <a:lnTo>
                          <a:pt x="425721" y="441863"/>
                        </a:lnTo>
                        <a:lnTo>
                          <a:pt x="240824" y="441863"/>
                        </a:lnTo>
                        <a:lnTo>
                          <a:pt x="222587" y="358569"/>
                        </a:lnTo>
                        <a:cubicBezTo>
                          <a:pt x="259342" y="307117"/>
                          <a:pt x="219688" y="304689"/>
                          <a:pt x="212861" y="304689"/>
                        </a:cubicBezTo>
                        <a:cubicBezTo>
                          <a:pt x="205846" y="304689"/>
                          <a:pt x="166192" y="307117"/>
                          <a:pt x="203134" y="358569"/>
                        </a:cubicBezTo>
                        <a:lnTo>
                          <a:pt x="184897" y="441863"/>
                        </a:lnTo>
                        <a:lnTo>
                          <a:pt x="0" y="441863"/>
                        </a:lnTo>
                        <a:lnTo>
                          <a:pt x="0" y="382007"/>
                        </a:lnTo>
                        <a:cubicBezTo>
                          <a:pt x="0" y="369401"/>
                          <a:pt x="5518" y="357355"/>
                          <a:pt x="15245" y="349325"/>
                        </a:cubicBezTo>
                        <a:cubicBezTo>
                          <a:pt x="69582" y="304783"/>
                          <a:pt x="128222" y="275275"/>
                          <a:pt x="140006" y="269392"/>
                        </a:cubicBezTo>
                        <a:cubicBezTo>
                          <a:pt x="141315" y="268832"/>
                          <a:pt x="142157" y="267431"/>
                          <a:pt x="142157" y="265937"/>
                        </a:cubicBezTo>
                        <a:lnTo>
                          <a:pt x="142157" y="224757"/>
                        </a:lnTo>
                        <a:cubicBezTo>
                          <a:pt x="135797" y="213645"/>
                          <a:pt x="131682" y="202066"/>
                          <a:pt x="130092" y="191608"/>
                        </a:cubicBezTo>
                        <a:cubicBezTo>
                          <a:pt x="125416" y="191234"/>
                          <a:pt x="119337" y="184791"/>
                          <a:pt x="112697" y="161633"/>
                        </a:cubicBezTo>
                        <a:cubicBezTo>
                          <a:pt x="104373" y="132312"/>
                          <a:pt x="111855" y="126149"/>
                          <a:pt x="119430" y="125962"/>
                        </a:cubicBezTo>
                        <a:cubicBezTo>
                          <a:pt x="118869" y="123534"/>
                          <a:pt x="118215" y="120920"/>
                          <a:pt x="117747" y="118399"/>
                        </a:cubicBezTo>
                        <a:cubicBezTo>
                          <a:pt x="114754" y="103551"/>
                          <a:pt x="114006" y="89918"/>
                          <a:pt x="117466" y="76658"/>
                        </a:cubicBezTo>
                        <a:cubicBezTo>
                          <a:pt x="121675" y="59010"/>
                          <a:pt x="131214" y="44909"/>
                          <a:pt x="141876" y="33984"/>
                        </a:cubicBezTo>
                        <a:cubicBezTo>
                          <a:pt x="148610" y="26794"/>
                          <a:pt x="156372" y="20444"/>
                          <a:pt x="164509" y="15308"/>
                        </a:cubicBezTo>
                        <a:cubicBezTo>
                          <a:pt x="171056" y="10733"/>
                          <a:pt x="178444" y="6811"/>
                          <a:pt x="186393" y="4103"/>
                        </a:cubicBezTo>
                        <a:cubicBezTo>
                          <a:pt x="192660" y="2142"/>
                          <a:pt x="199393" y="741"/>
                          <a:pt x="206408" y="368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10" name="işľiḍè">
                <a:extLst>
                  <a:ext uri="{FF2B5EF4-FFF2-40B4-BE49-F238E27FC236}">
                    <a16:creationId xmlns:a16="http://schemas.microsoft.com/office/drawing/2014/main" xmlns="" id="{9C0AD925-4C15-4B70-A465-18BA14496DC1}"/>
                  </a:ext>
                </a:extLst>
              </p:cNvPr>
              <p:cNvSpPr txBox="1"/>
              <p:nvPr/>
            </p:nvSpPr>
            <p:spPr bwMode="auto">
              <a:xfrm>
                <a:off x="1257991" y="4403912"/>
                <a:ext cx="2386516" cy="477434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atinLnBrk="0"/>
                <a:r>
                  <a:rPr lang="en-US" altLang="zh-CN" sz="1600" b="1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11" name="îšḻïďê">
                <a:extLst>
                  <a:ext uri="{FF2B5EF4-FFF2-40B4-BE49-F238E27FC236}">
                    <a16:creationId xmlns:a16="http://schemas.microsoft.com/office/drawing/2014/main" xmlns="" id="{6E049DAE-ACEC-4463-811F-C532DCEA73E0}"/>
                  </a:ext>
                </a:extLst>
              </p:cNvPr>
              <p:cNvSpPr txBox="1"/>
              <p:nvPr/>
            </p:nvSpPr>
            <p:spPr bwMode="auto">
              <a:xfrm>
                <a:off x="1257991" y="4938277"/>
                <a:ext cx="2386516" cy="120534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 latinLnBrk="0">
                  <a:lnSpc>
                    <a:spcPct val="120000"/>
                  </a:lnSpc>
                </a:pPr>
                <a:r>
                  <a:rPr lang="en-US" altLang="zh-CN" sz="1000" b="0">
                    <a:effectLst/>
                  </a:rPr>
                  <a:t>Copy paste fonts. Choose the only option to retain text.</a:t>
                </a: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/>
                </a:r>
                <a:br>
                  <a:rPr lang="en-US" altLang="zh-CN" sz="1000" b="0">
                    <a:effectLst/>
                  </a:rPr>
                </a:br>
                <a:r>
                  <a:rPr lang="en-US" altLang="zh-CN" sz="1000" b="0">
                    <a:effectLst/>
                  </a:rPr>
                  <a:t>…… </a:t>
                </a:r>
                <a:endParaRPr lang="zh-CN" altLang="en-US" sz="1000" b="0" dirty="0">
                  <a:effectLst/>
                </a:endParaRPr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1F8B9F8-A509-4E78-B9DC-40D4131EBD11}"/>
                </a:ext>
              </a:extLst>
            </p:cNvPr>
            <p:cNvCxnSpPr/>
            <p:nvPr/>
          </p:nvCxnSpPr>
          <p:spPr>
            <a:xfrm>
              <a:off x="669925" y="4403912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624B5C54-38E4-4838-9497-F0E9E3A8DFDC}"/>
                </a:ext>
              </a:extLst>
            </p:cNvPr>
            <p:cNvCxnSpPr/>
            <p:nvPr/>
          </p:nvCxnSpPr>
          <p:spPr>
            <a:xfrm>
              <a:off x="669925" y="4881346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938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969AE98-93BC-4D11-A4C4-CFE27DD7B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DD9487F-4632-4125-8CC6-CC9FBAC28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B6EC96-F2D5-4D11-845B-A8A7E5262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2064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BD8A73D-0CFF-4479-9959-8D73D1CA63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26482"/>
            <a:ext cx="10850563" cy="4617143"/>
            <a:chOff x="669925" y="1526482"/>
            <a:chExt cx="10850563" cy="4617143"/>
          </a:xfrm>
        </p:grpSpPr>
        <p:sp>
          <p:nvSpPr>
            <p:cNvPr id="6" name="iŝḻídé">
              <a:extLst>
                <a:ext uri="{FF2B5EF4-FFF2-40B4-BE49-F238E27FC236}">
                  <a16:creationId xmlns:a16="http://schemas.microsoft.com/office/drawing/2014/main" xmlns="" id="{D4CF19B5-40B3-41A0-905B-D1DBA4D83675}"/>
                </a:ext>
              </a:extLst>
            </p:cNvPr>
            <p:cNvSpPr/>
            <p:nvPr/>
          </p:nvSpPr>
          <p:spPr>
            <a:xfrm>
              <a:off x="6398975" y="1989773"/>
              <a:ext cx="5121513" cy="4153852"/>
            </a:xfrm>
            <a:custGeom>
              <a:avLst/>
              <a:gdLst>
                <a:gd name="connsiteX0" fmla="*/ 10536452 w 18269244"/>
                <a:gd name="connsiteY0" fmla="*/ 0 h 14817440"/>
                <a:gd name="connsiteX1" fmla="*/ 12313612 w 18269244"/>
                <a:gd name="connsiteY1" fmla="*/ 888174 h 14817440"/>
                <a:gd name="connsiteX2" fmla="*/ 12563364 w 18269244"/>
                <a:gd name="connsiteY2" fmla="*/ 1253404 h 14817440"/>
                <a:gd name="connsiteX3" fmla="*/ 12632468 w 18269244"/>
                <a:gd name="connsiteY3" fmla="*/ 1363551 h 14817440"/>
                <a:gd name="connsiteX4" fmla="*/ 18269244 w 18269244"/>
                <a:gd name="connsiteY4" fmla="*/ 10348462 h 14817440"/>
                <a:gd name="connsiteX5" fmla="*/ 18269244 w 18269244"/>
                <a:gd name="connsiteY5" fmla="*/ 14817440 h 14817440"/>
                <a:gd name="connsiteX6" fmla="*/ 0 w 18269244"/>
                <a:gd name="connsiteY6" fmla="*/ 14817440 h 14817440"/>
                <a:gd name="connsiteX7" fmla="*/ 8440436 w 18269244"/>
                <a:gd name="connsiteY7" fmla="*/ 1363551 h 14817440"/>
                <a:gd name="connsiteX8" fmla="*/ 8509540 w 18269244"/>
                <a:gd name="connsiteY8" fmla="*/ 1253404 h 14817440"/>
                <a:gd name="connsiteX9" fmla="*/ 8759292 w 18269244"/>
                <a:gd name="connsiteY9" fmla="*/ 888174 h 14817440"/>
                <a:gd name="connsiteX10" fmla="*/ 10536452 w 18269244"/>
                <a:gd name="connsiteY10" fmla="*/ 0 h 14817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269244" h="14817440">
                  <a:moveTo>
                    <a:pt x="10536452" y="0"/>
                  </a:moveTo>
                  <a:cubicBezTo>
                    <a:pt x="11230480" y="0"/>
                    <a:pt x="11858800" y="339415"/>
                    <a:pt x="12313612" y="888174"/>
                  </a:cubicBezTo>
                  <a:lnTo>
                    <a:pt x="12563364" y="1253404"/>
                  </a:lnTo>
                  <a:lnTo>
                    <a:pt x="12632468" y="1363551"/>
                  </a:lnTo>
                  <a:lnTo>
                    <a:pt x="18269244" y="10348462"/>
                  </a:lnTo>
                  <a:lnTo>
                    <a:pt x="18269244" y="14817440"/>
                  </a:lnTo>
                  <a:lnTo>
                    <a:pt x="0" y="14817440"/>
                  </a:lnTo>
                  <a:lnTo>
                    <a:pt x="8440436" y="1363551"/>
                  </a:lnTo>
                  <a:lnTo>
                    <a:pt x="8509540" y="1253404"/>
                  </a:lnTo>
                  <a:lnTo>
                    <a:pt x="8759292" y="888174"/>
                  </a:lnTo>
                  <a:cubicBezTo>
                    <a:pt x="9214108" y="339415"/>
                    <a:pt x="9842428" y="0"/>
                    <a:pt x="10536452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iṡḻiḓe">
              <a:extLst>
                <a:ext uri="{FF2B5EF4-FFF2-40B4-BE49-F238E27FC236}">
                  <a16:creationId xmlns:a16="http://schemas.microsoft.com/office/drawing/2014/main" xmlns="" id="{E8F7AE66-0A30-4F01-AC0E-AE66301584EB}"/>
                </a:ext>
              </a:extLst>
            </p:cNvPr>
            <p:cNvSpPr/>
            <p:nvPr/>
          </p:nvSpPr>
          <p:spPr>
            <a:xfrm>
              <a:off x="4634106" y="2682114"/>
              <a:ext cx="4922363" cy="3461167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íṣ1îḑé">
              <a:extLst>
                <a:ext uri="{FF2B5EF4-FFF2-40B4-BE49-F238E27FC236}">
                  <a16:creationId xmlns:a16="http://schemas.microsoft.com/office/drawing/2014/main" xmlns="" id="{653AE535-4EC9-4B9E-8F82-4E2E4916257B}"/>
                </a:ext>
              </a:extLst>
            </p:cNvPr>
            <p:cNvSpPr/>
            <p:nvPr/>
          </p:nvSpPr>
          <p:spPr>
            <a:xfrm>
              <a:off x="2975429" y="3255966"/>
              <a:ext cx="4106248" cy="288731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en-US"/>
            </a:p>
          </p:txBody>
        </p:sp>
        <p:grpSp>
          <p:nvGrpSpPr>
            <p:cNvPr id="9" name="îṧļidê">
              <a:extLst>
                <a:ext uri="{FF2B5EF4-FFF2-40B4-BE49-F238E27FC236}">
                  <a16:creationId xmlns:a16="http://schemas.microsoft.com/office/drawing/2014/main" xmlns="" id="{1CEC2232-4D6D-4974-872A-B3F8063FEAE3}"/>
                </a:ext>
              </a:extLst>
            </p:cNvPr>
            <p:cNvGrpSpPr/>
            <p:nvPr/>
          </p:nvGrpSpPr>
          <p:grpSpPr>
            <a:xfrm>
              <a:off x="669925" y="1526482"/>
              <a:ext cx="3477025" cy="1773518"/>
              <a:chOff x="669925" y="2096444"/>
              <a:chExt cx="3864753" cy="1773518"/>
            </a:xfrm>
          </p:grpSpPr>
          <p:sp>
            <p:nvSpPr>
              <p:cNvPr id="25" name="íšḷïdê">
                <a:extLst>
                  <a:ext uri="{FF2B5EF4-FFF2-40B4-BE49-F238E27FC236}">
                    <a16:creationId xmlns:a16="http://schemas.microsoft.com/office/drawing/2014/main" xmlns="" id="{0C8A4FF1-188C-4911-B98A-E9F37FD6258B}"/>
                  </a:ext>
                </a:extLst>
              </p:cNvPr>
              <p:cNvSpPr/>
              <p:nvPr/>
            </p:nvSpPr>
            <p:spPr>
              <a:xfrm>
                <a:off x="669925" y="2538249"/>
                <a:ext cx="3864753" cy="1331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6" name="íSļïḓê">
                <a:extLst>
                  <a:ext uri="{FF2B5EF4-FFF2-40B4-BE49-F238E27FC236}">
                    <a16:creationId xmlns:a16="http://schemas.microsoft.com/office/drawing/2014/main" xmlns="" id="{49AD638F-46F5-46FB-880B-A304C1BAD205}"/>
                  </a:ext>
                </a:extLst>
              </p:cNvPr>
              <p:cNvSpPr txBox="1"/>
              <p:nvPr/>
            </p:nvSpPr>
            <p:spPr bwMode="auto">
              <a:xfrm>
                <a:off x="669925" y="2096444"/>
                <a:ext cx="386475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š1iḓé">
              <a:extLst>
                <a:ext uri="{FF2B5EF4-FFF2-40B4-BE49-F238E27FC236}">
                  <a16:creationId xmlns:a16="http://schemas.microsoft.com/office/drawing/2014/main" xmlns="" id="{6C19F2B6-10BD-47E0-99F4-98D90255EC5E}"/>
                </a:ext>
              </a:extLst>
            </p:cNvPr>
            <p:cNvGrpSpPr/>
            <p:nvPr/>
          </p:nvGrpSpPr>
          <p:grpSpPr>
            <a:xfrm>
              <a:off x="3977901" y="4768145"/>
              <a:ext cx="2101305" cy="1111889"/>
              <a:chOff x="673100" y="1237334"/>
              <a:chExt cx="3228944" cy="1111889"/>
            </a:xfrm>
          </p:grpSpPr>
          <p:sp>
            <p:nvSpPr>
              <p:cNvPr id="23" name="iṧļîdè">
                <a:extLst>
                  <a:ext uri="{FF2B5EF4-FFF2-40B4-BE49-F238E27FC236}">
                    <a16:creationId xmlns:a16="http://schemas.microsoft.com/office/drawing/2014/main" xmlns="" id="{30893A27-4A4D-49EA-9724-8D8D4C36353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ïş1îḓè">
                <a:extLst>
                  <a:ext uri="{FF2B5EF4-FFF2-40B4-BE49-F238E27FC236}">
                    <a16:creationId xmlns:a16="http://schemas.microsoft.com/office/drawing/2014/main" xmlns="" id="{592EAF4B-2EC0-42B3-85BB-123EEB35B776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1" name="ïṡ1íďè">
              <a:extLst>
                <a:ext uri="{FF2B5EF4-FFF2-40B4-BE49-F238E27FC236}">
                  <a16:creationId xmlns:a16="http://schemas.microsoft.com/office/drawing/2014/main" xmlns="" id="{4205411C-504C-4D53-8775-2B1941FE7F5C}"/>
                </a:ext>
              </a:extLst>
            </p:cNvPr>
            <p:cNvGrpSpPr/>
            <p:nvPr/>
          </p:nvGrpSpPr>
          <p:grpSpPr>
            <a:xfrm>
              <a:off x="6044635" y="4018402"/>
              <a:ext cx="2101305" cy="1111889"/>
              <a:chOff x="673100" y="1237334"/>
              <a:chExt cx="3228944" cy="1111889"/>
            </a:xfrm>
          </p:grpSpPr>
          <p:sp>
            <p:nvSpPr>
              <p:cNvPr id="21" name="íşľíḋè">
                <a:extLst>
                  <a:ext uri="{FF2B5EF4-FFF2-40B4-BE49-F238E27FC236}">
                    <a16:creationId xmlns:a16="http://schemas.microsoft.com/office/drawing/2014/main" xmlns="" id="{3E28379A-485D-4E42-AE06-1E7D9DC3FB2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</a:p>
            </p:txBody>
          </p:sp>
          <p:sp>
            <p:nvSpPr>
              <p:cNvPr id="22" name="îṣlídè">
                <a:extLst>
                  <a:ext uri="{FF2B5EF4-FFF2-40B4-BE49-F238E27FC236}">
                    <a16:creationId xmlns:a16="http://schemas.microsoft.com/office/drawing/2014/main" xmlns="" id="{952D07C3-4755-4509-B532-3BA2F6D3DD55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2" name="ïŝḻîḓé">
              <a:extLst>
                <a:ext uri="{FF2B5EF4-FFF2-40B4-BE49-F238E27FC236}">
                  <a16:creationId xmlns:a16="http://schemas.microsoft.com/office/drawing/2014/main" xmlns="" id="{7F79E123-0716-48C0-B96B-D31EBA1D2BEA}"/>
                </a:ext>
              </a:extLst>
            </p:cNvPr>
            <p:cNvGrpSpPr/>
            <p:nvPr/>
          </p:nvGrpSpPr>
          <p:grpSpPr>
            <a:xfrm>
              <a:off x="8343097" y="3100311"/>
              <a:ext cx="2101305" cy="1111889"/>
              <a:chOff x="673100" y="1237334"/>
              <a:chExt cx="3228944" cy="1111889"/>
            </a:xfrm>
          </p:grpSpPr>
          <p:sp>
            <p:nvSpPr>
              <p:cNvPr id="19" name="íśļiďe">
                <a:extLst>
                  <a:ext uri="{FF2B5EF4-FFF2-40B4-BE49-F238E27FC236}">
                    <a16:creationId xmlns:a16="http://schemas.microsoft.com/office/drawing/2014/main" xmlns="" id="{94C327DC-CAF9-4368-8B2D-EA7409B7C867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ïśļiďê">
                <a:extLst>
                  <a:ext uri="{FF2B5EF4-FFF2-40B4-BE49-F238E27FC236}">
                    <a16:creationId xmlns:a16="http://schemas.microsoft.com/office/drawing/2014/main" xmlns="" id="{55658D52-DE4E-4977-A4B4-CABE8C81E72F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13" name="íṧľïḑé">
              <a:extLst>
                <a:ext uri="{FF2B5EF4-FFF2-40B4-BE49-F238E27FC236}">
                  <a16:creationId xmlns:a16="http://schemas.microsoft.com/office/drawing/2014/main" xmlns="" id="{0432534B-65EA-485B-9046-2CD09CC075DA}"/>
                </a:ext>
              </a:extLst>
            </p:cNvPr>
            <p:cNvSpPr/>
            <p:nvPr/>
          </p:nvSpPr>
          <p:spPr bwMode="auto">
            <a:xfrm flipH="1">
              <a:off x="4778538" y="3960860"/>
              <a:ext cx="500030" cy="481040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îṣ1îḋe">
              <a:extLst>
                <a:ext uri="{FF2B5EF4-FFF2-40B4-BE49-F238E27FC236}">
                  <a16:creationId xmlns:a16="http://schemas.microsoft.com/office/drawing/2014/main" xmlns="" id="{6012C7C2-21FA-4956-8B4E-F0963EFE7C0F}"/>
                </a:ext>
              </a:extLst>
            </p:cNvPr>
            <p:cNvSpPr/>
            <p:nvPr/>
          </p:nvSpPr>
          <p:spPr bwMode="auto">
            <a:xfrm flipH="1">
              <a:off x="9160960" y="2342198"/>
              <a:ext cx="465578" cy="46470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5" name="íSḷíḍe">
              <a:extLst>
                <a:ext uri="{FF2B5EF4-FFF2-40B4-BE49-F238E27FC236}">
                  <a16:creationId xmlns:a16="http://schemas.microsoft.com/office/drawing/2014/main" xmlns="" id="{6980EBCD-B426-4B5E-8E55-08BF8B665FCB}"/>
                </a:ext>
              </a:extLst>
            </p:cNvPr>
            <p:cNvSpPr/>
            <p:nvPr/>
          </p:nvSpPr>
          <p:spPr bwMode="auto">
            <a:xfrm flipH="1">
              <a:off x="6867178" y="3239668"/>
              <a:ext cx="456218" cy="43875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268A753C-C6A9-485E-B571-B7B16D0ECDE8}"/>
                </a:ext>
              </a:extLst>
            </p:cNvPr>
            <p:cNvCxnSpPr>
              <a:cxnSpLocks/>
            </p:cNvCxnSpPr>
            <p:nvPr/>
          </p:nvCxnSpPr>
          <p:spPr>
            <a:xfrm>
              <a:off x="4146553" y="4682420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56506BF-984F-4F1B-A5BE-AD6FCDC48816}"/>
                </a:ext>
              </a:extLst>
            </p:cNvPr>
            <p:cNvCxnSpPr>
              <a:cxnSpLocks/>
            </p:cNvCxnSpPr>
            <p:nvPr/>
          </p:nvCxnSpPr>
          <p:spPr>
            <a:xfrm>
              <a:off x="6213287" y="3932677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44560FF2-69C4-4406-8DEB-8A43D14E9778}"/>
                </a:ext>
              </a:extLst>
            </p:cNvPr>
            <p:cNvCxnSpPr>
              <a:cxnSpLocks/>
            </p:cNvCxnSpPr>
            <p:nvPr/>
          </p:nvCxnSpPr>
          <p:spPr>
            <a:xfrm>
              <a:off x="8511749" y="3014586"/>
              <a:ext cx="17640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827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xmlns="" id="{26E9BB06-BCE8-4CA0-B9A0-45D502297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CFC551AA-F0A3-4AA4-BAE7-824E0FD8C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7629DCC-5D4A-45E9-BDE0-2A9D697E2DBA}"/>
              </a:ext>
            </a:extLst>
          </p:cNvPr>
          <p:cNvSpPr txBox="1"/>
          <p:nvPr/>
        </p:nvSpPr>
        <p:spPr>
          <a:xfrm>
            <a:off x="5292142" y="22146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44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4664D5-7D6E-467F-9E8F-F64927B3B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B2CF9D-5677-4BAB-8DDB-1CDAA124C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144C3F4-CE38-4719-9D8D-658DF6138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2064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A9AE5EE-F951-4BC8-B845-563AA8A4C2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81428"/>
            <a:ext cx="10850563" cy="3914244"/>
            <a:chOff x="669925" y="1681428"/>
            <a:chExt cx="10850563" cy="3914244"/>
          </a:xfrm>
        </p:grpSpPr>
        <p:grpSp>
          <p:nvGrpSpPr>
            <p:cNvPr id="6" name="iśľîďé">
              <a:extLst>
                <a:ext uri="{FF2B5EF4-FFF2-40B4-BE49-F238E27FC236}">
                  <a16:creationId xmlns:a16="http://schemas.microsoft.com/office/drawing/2014/main" xmlns="" id="{8522E47D-89D4-4140-8981-EDFDE65B6709}"/>
                </a:ext>
              </a:extLst>
            </p:cNvPr>
            <p:cNvGrpSpPr/>
            <p:nvPr/>
          </p:nvGrpSpPr>
          <p:grpSpPr>
            <a:xfrm>
              <a:off x="4047999" y="1681428"/>
              <a:ext cx="4096001" cy="3914244"/>
              <a:chOff x="4047999" y="1681428"/>
              <a:chExt cx="4096001" cy="3914244"/>
            </a:xfrm>
          </p:grpSpPr>
          <p:sp>
            <p:nvSpPr>
              <p:cNvPr id="24" name="íşḻîḑê">
                <a:extLst>
                  <a:ext uri="{FF2B5EF4-FFF2-40B4-BE49-F238E27FC236}">
                    <a16:creationId xmlns:a16="http://schemas.microsoft.com/office/drawing/2014/main" xmlns="" id="{46CAC12A-6723-4020-8E14-1DA9DF798AB2}"/>
                  </a:ext>
                </a:extLst>
              </p:cNvPr>
              <p:cNvSpPr/>
              <p:nvPr/>
            </p:nvSpPr>
            <p:spPr>
              <a:xfrm>
                <a:off x="4254780" y="1861168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iŝḻíḍe">
                <a:extLst>
                  <a:ext uri="{FF2B5EF4-FFF2-40B4-BE49-F238E27FC236}">
                    <a16:creationId xmlns:a16="http://schemas.microsoft.com/office/drawing/2014/main" xmlns="" id="{66AFAD05-77BF-4E1A-99EF-3577A02C8F50}"/>
                  </a:ext>
                </a:extLst>
              </p:cNvPr>
              <p:cNvSpPr/>
              <p:nvPr/>
            </p:nvSpPr>
            <p:spPr>
              <a:xfrm>
                <a:off x="6990918" y="1861167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í$ḷîḋê">
                <a:extLst>
                  <a:ext uri="{FF2B5EF4-FFF2-40B4-BE49-F238E27FC236}">
                    <a16:creationId xmlns:a16="http://schemas.microsoft.com/office/drawing/2014/main" xmlns="" id="{4C398125-36E4-419B-8FB6-42FFC7B01842}"/>
                  </a:ext>
                </a:extLst>
              </p:cNvPr>
              <p:cNvSpPr/>
              <p:nvPr/>
            </p:nvSpPr>
            <p:spPr>
              <a:xfrm>
                <a:off x="4254779" y="4476777"/>
                <a:ext cx="936171" cy="936171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îṥḻîḓê">
                <a:extLst>
                  <a:ext uri="{FF2B5EF4-FFF2-40B4-BE49-F238E27FC236}">
                    <a16:creationId xmlns:a16="http://schemas.microsoft.com/office/drawing/2014/main" xmlns="" id="{E3267654-8DA1-4303-9E46-8CB2979FD19D}"/>
                  </a:ext>
                </a:extLst>
              </p:cNvPr>
              <p:cNvSpPr/>
              <p:nvPr/>
            </p:nvSpPr>
            <p:spPr>
              <a:xfrm>
                <a:off x="6990917" y="4476777"/>
                <a:ext cx="936171" cy="93617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6335D52D-F2E4-4B7A-991C-493D990CB50B}"/>
                  </a:ext>
                </a:extLst>
              </p:cNvPr>
              <p:cNvCxnSpPr>
                <a:stCxn id="24" idx="6"/>
                <a:endCxn id="25" idx="2"/>
              </p:cNvCxnSpPr>
              <p:nvPr/>
            </p:nvCxnSpPr>
            <p:spPr>
              <a:xfrm flipV="1">
                <a:off x="5190951" y="2329253"/>
                <a:ext cx="1799967" cy="1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xmlns="" id="{AB9853E4-E90D-4847-A095-0512DE90ABCA}"/>
                  </a:ext>
                </a:extLst>
              </p:cNvPr>
              <p:cNvCxnSpPr>
                <a:stCxn id="25" idx="4"/>
                <a:endCxn id="27" idx="0"/>
              </p:cNvCxnSpPr>
              <p:nvPr/>
            </p:nvCxnSpPr>
            <p:spPr>
              <a:xfrm flipH="1">
                <a:off x="7459003" y="2797338"/>
                <a:ext cx="1" cy="1679439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xmlns="" id="{FB68ECE1-1702-48EE-843D-7490C62C3E0D}"/>
                  </a:ext>
                </a:extLst>
              </p:cNvPr>
              <p:cNvCxnSpPr>
                <a:cxnSpLocks/>
                <a:stCxn id="24" idx="4"/>
                <a:endCxn id="26" idx="0"/>
              </p:cNvCxnSpPr>
              <p:nvPr/>
            </p:nvCxnSpPr>
            <p:spPr>
              <a:xfrm flipH="1">
                <a:off x="4722865" y="2797339"/>
                <a:ext cx="1" cy="1679438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ECA9B689-DCEE-4B40-8C6C-ACCC6D1CA140}"/>
                  </a:ext>
                </a:extLst>
              </p:cNvPr>
              <p:cNvCxnSpPr>
                <a:stCxn id="26" idx="6"/>
                <a:endCxn id="27" idx="2"/>
              </p:cNvCxnSpPr>
              <p:nvPr/>
            </p:nvCxnSpPr>
            <p:spPr>
              <a:xfrm>
                <a:off x="5190950" y="4944863"/>
                <a:ext cx="1799967" cy="0"/>
              </a:xfrm>
              <a:prstGeom prst="line">
                <a:avLst/>
              </a:prstGeom>
              <a:ln w="76200"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iş1íḍé">
                <a:extLst>
                  <a:ext uri="{FF2B5EF4-FFF2-40B4-BE49-F238E27FC236}">
                    <a16:creationId xmlns:a16="http://schemas.microsoft.com/office/drawing/2014/main" xmlns="" id="{47EDCB44-13C4-432E-B5D0-0E4DAB4FFE9C}"/>
                  </a:ext>
                </a:extLst>
              </p:cNvPr>
              <p:cNvSpPr/>
              <p:nvPr/>
            </p:nvSpPr>
            <p:spPr>
              <a:xfrm>
                <a:off x="5878282" y="2116601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1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iS1iďe">
                <a:extLst>
                  <a:ext uri="{FF2B5EF4-FFF2-40B4-BE49-F238E27FC236}">
                    <a16:creationId xmlns:a16="http://schemas.microsoft.com/office/drawing/2014/main" xmlns="" id="{D75DF4DD-A325-4589-ABE1-A202A90DDF5D}"/>
                  </a:ext>
                </a:extLst>
              </p:cNvPr>
              <p:cNvSpPr/>
              <p:nvPr/>
            </p:nvSpPr>
            <p:spPr>
              <a:xfrm>
                <a:off x="5878282" y="4732211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3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ïslíḓe">
                <a:extLst>
                  <a:ext uri="{FF2B5EF4-FFF2-40B4-BE49-F238E27FC236}">
                    <a16:creationId xmlns:a16="http://schemas.microsoft.com/office/drawing/2014/main" xmlns="" id="{90A84330-260F-4759-A377-100506167A6D}"/>
                  </a:ext>
                </a:extLst>
              </p:cNvPr>
              <p:cNvSpPr/>
              <p:nvPr/>
            </p:nvSpPr>
            <p:spPr>
              <a:xfrm>
                <a:off x="7246351" y="3424406"/>
                <a:ext cx="425302" cy="4253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tx1"/>
                    </a:solidFill>
                  </a:rPr>
                  <a:t>2</a:t>
                </a:r>
                <a:endParaRPr lang="en-US" sz="12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îṩḻiḋê">
                <a:extLst>
                  <a:ext uri="{FF2B5EF4-FFF2-40B4-BE49-F238E27FC236}">
                    <a16:creationId xmlns:a16="http://schemas.microsoft.com/office/drawing/2014/main" xmlns="" id="{AEBEEDE5-0994-431B-8A23-55C427522512}"/>
                  </a:ext>
                </a:extLst>
              </p:cNvPr>
              <p:cNvSpPr/>
              <p:nvPr/>
            </p:nvSpPr>
            <p:spPr>
              <a:xfrm>
                <a:off x="4510213" y="3424406"/>
                <a:ext cx="425302" cy="425302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200" b="1" dirty="0">
                    <a:solidFill>
                      <a:schemeClr val="bg1"/>
                    </a:solidFill>
                  </a:rPr>
                  <a:t>4</a:t>
                </a:r>
                <a:endParaRPr lang="en-US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îśļide">
                <a:extLst>
                  <a:ext uri="{FF2B5EF4-FFF2-40B4-BE49-F238E27FC236}">
                    <a16:creationId xmlns:a16="http://schemas.microsoft.com/office/drawing/2014/main" xmlns="" id="{0C3E2B82-A466-4550-B8BC-1D1DF6DBBC3D}"/>
                  </a:ext>
                </a:extLst>
              </p:cNvPr>
              <p:cNvSpPr/>
              <p:nvPr/>
            </p:nvSpPr>
            <p:spPr>
              <a:xfrm>
                <a:off x="6863876" y="1728607"/>
                <a:ext cx="1190255" cy="1190255"/>
              </a:xfrm>
              <a:prstGeom prst="arc">
                <a:avLst>
                  <a:gd name="adj1" fmla="val 16200000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îṧliḍé">
                <a:extLst>
                  <a:ext uri="{FF2B5EF4-FFF2-40B4-BE49-F238E27FC236}">
                    <a16:creationId xmlns:a16="http://schemas.microsoft.com/office/drawing/2014/main" xmlns="" id="{3D7FAA55-47FB-4C99-94DC-557603CDDB76}"/>
                  </a:ext>
                </a:extLst>
              </p:cNvPr>
              <p:cNvSpPr/>
              <p:nvPr/>
            </p:nvSpPr>
            <p:spPr>
              <a:xfrm>
                <a:off x="7852387" y="1861167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ïṧľídè">
                <a:extLst>
                  <a:ext uri="{FF2B5EF4-FFF2-40B4-BE49-F238E27FC236}">
                    <a16:creationId xmlns:a16="http://schemas.microsoft.com/office/drawing/2014/main" xmlns="" id="{6D4282E1-B6E8-42EB-9C5B-0F5915806B70}"/>
                  </a:ext>
                </a:extLst>
              </p:cNvPr>
              <p:cNvSpPr/>
              <p:nvPr/>
            </p:nvSpPr>
            <p:spPr>
              <a:xfrm rot="16200000">
                <a:off x="4127735" y="1730309"/>
                <a:ext cx="1190255" cy="1190255"/>
              </a:xfrm>
              <a:prstGeom prst="arc">
                <a:avLst>
                  <a:gd name="adj1" fmla="val 16041187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ï$ľîḓe">
                <a:extLst>
                  <a:ext uri="{FF2B5EF4-FFF2-40B4-BE49-F238E27FC236}">
                    <a16:creationId xmlns:a16="http://schemas.microsoft.com/office/drawing/2014/main" xmlns="" id="{64EA4CA7-B1D1-490F-A8D7-211A47ED34E1}"/>
                  </a:ext>
                </a:extLst>
              </p:cNvPr>
              <p:cNvSpPr/>
              <p:nvPr/>
            </p:nvSpPr>
            <p:spPr>
              <a:xfrm>
                <a:off x="4191259" y="1861167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î$ḷïďè">
                <a:extLst>
                  <a:ext uri="{FF2B5EF4-FFF2-40B4-BE49-F238E27FC236}">
                    <a16:creationId xmlns:a16="http://schemas.microsoft.com/office/drawing/2014/main" xmlns="" id="{B4B86AEF-5556-486B-89E5-7501203436FA}"/>
                  </a:ext>
                </a:extLst>
              </p:cNvPr>
              <p:cNvSpPr/>
              <p:nvPr/>
            </p:nvSpPr>
            <p:spPr>
              <a:xfrm flipV="1">
                <a:off x="6863876" y="4349735"/>
                <a:ext cx="1190255" cy="1190255"/>
              </a:xfrm>
              <a:prstGeom prst="arc">
                <a:avLst>
                  <a:gd name="adj1" fmla="val 16003478"/>
                  <a:gd name="adj2" fmla="val 426928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işḷíḓe">
                <a:extLst>
                  <a:ext uri="{FF2B5EF4-FFF2-40B4-BE49-F238E27FC236}">
                    <a16:creationId xmlns:a16="http://schemas.microsoft.com/office/drawing/2014/main" xmlns="" id="{E29E1EB2-9681-464B-899C-01046E0A21FD}"/>
                  </a:ext>
                </a:extLst>
              </p:cNvPr>
              <p:cNvSpPr/>
              <p:nvPr/>
            </p:nvSpPr>
            <p:spPr>
              <a:xfrm>
                <a:off x="7842684" y="5290401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iş1ïḍe">
                <a:extLst>
                  <a:ext uri="{FF2B5EF4-FFF2-40B4-BE49-F238E27FC236}">
                    <a16:creationId xmlns:a16="http://schemas.microsoft.com/office/drawing/2014/main" xmlns="" id="{D356B07F-13F7-4437-A180-824491BBE603}"/>
                  </a:ext>
                </a:extLst>
              </p:cNvPr>
              <p:cNvSpPr/>
              <p:nvPr/>
            </p:nvSpPr>
            <p:spPr>
              <a:xfrm flipH="1" flipV="1">
                <a:off x="4124400" y="4349734"/>
                <a:ext cx="1190255" cy="1190255"/>
              </a:xfrm>
              <a:prstGeom prst="arc">
                <a:avLst>
                  <a:gd name="adj1" fmla="val 16003478"/>
                  <a:gd name="adj2" fmla="val 206120"/>
                </a:avLst>
              </a:prstGeom>
              <a:ln w="6350">
                <a:solidFill>
                  <a:schemeClr val="bg1">
                    <a:lumMod val="75000"/>
                  </a:schemeClr>
                </a:solidFill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ïṧļîḑê">
                <a:extLst>
                  <a:ext uri="{FF2B5EF4-FFF2-40B4-BE49-F238E27FC236}">
                    <a16:creationId xmlns:a16="http://schemas.microsoft.com/office/drawing/2014/main" xmlns="" id="{24C702E8-5EFE-4C88-B735-D036E276201C}"/>
                  </a:ext>
                </a:extLst>
              </p:cNvPr>
              <p:cNvSpPr/>
              <p:nvPr/>
            </p:nvSpPr>
            <p:spPr>
              <a:xfrm>
                <a:off x="4195636" y="5290400"/>
                <a:ext cx="138223" cy="13822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xmlns="" id="{ED28DC50-4500-4AE1-8B41-69BF1020A35D}"/>
                  </a:ext>
                </a:extLst>
              </p:cNvPr>
              <p:cNvCxnSpPr/>
              <p:nvPr/>
            </p:nvCxnSpPr>
            <p:spPr>
              <a:xfrm flipV="1">
                <a:off x="7964262" y="1741962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xmlns="" id="{5A603563-71DD-4352-A4C4-40102B433A60}"/>
                  </a:ext>
                </a:extLst>
              </p:cNvPr>
              <p:cNvCxnSpPr/>
              <p:nvPr/>
            </p:nvCxnSpPr>
            <p:spPr>
              <a:xfrm rot="16200000" flipV="1">
                <a:off x="4034531" y="1694896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xmlns="" id="{7EDAF3D0-0F7E-4E3B-B5B0-70226009CE03}"/>
                  </a:ext>
                </a:extLst>
              </p:cNvPr>
              <p:cNvCxnSpPr/>
              <p:nvPr/>
            </p:nvCxnSpPr>
            <p:spPr>
              <a:xfrm rot="5400000">
                <a:off x="4034531" y="5429402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xmlns="" id="{F52F6548-E5AC-449C-952B-872DB1D1B946}"/>
                  </a:ext>
                </a:extLst>
              </p:cNvPr>
              <p:cNvCxnSpPr/>
              <p:nvPr/>
            </p:nvCxnSpPr>
            <p:spPr>
              <a:xfrm>
                <a:off x="7964262" y="5405513"/>
                <a:ext cx="179738" cy="152802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îṡľîdê">
                <a:extLst>
                  <a:ext uri="{FF2B5EF4-FFF2-40B4-BE49-F238E27FC236}">
                    <a16:creationId xmlns:a16="http://schemas.microsoft.com/office/drawing/2014/main" xmlns="" id="{6D862FC3-2DA4-4EF3-AB85-840ACF73D4B7}"/>
                  </a:ext>
                </a:extLst>
              </p:cNvPr>
              <p:cNvSpPr/>
              <p:nvPr/>
            </p:nvSpPr>
            <p:spPr bwMode="auto">
              <a:xfrm>
                <a:off x="7256437" y="2134379"/>
                <a:ext cx="405132" cy="389746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í$ľíḓê">
                <a:extLst>
                  <a:ext uri="{FF2B5EF4-FFF2-40B4-BE49-F238E27FC236}">
                    <a16:creationId xmlns:a16="http://schemas.microsoft.com/office/drawing/2014/main" xmlns="" id="{83A1B1A0-7D67-443C-894C-9961EEE0CB3F}"/>
                  </a:ext>
                </a:extLst>
              </p:cNvPr>
              <p:cNvSpPr/>
              <p:nvPr/>
            </p:nvSpPr>
            <p:spPr bwMode="auto">
              <a:xfrm>
                <a:off x="4534255" y="4756606"/>
                <a:ext cx="377218" cy="376512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  <p:sp>
            <p:nvSpPr>
              <p:cNvPr id="50" name="îšḻïďé">
                <a:extLst>
                  <a:ext uri="{FF2B5EF4-FFF2-40B4-BE49-F238E27FC236}">
                    <a16:creationId xmlns:a16="http://schemas.microsoft.com/office/drawing/2014/main" xmlns="" id="{D952AAAE-E838-4670-9118-564E1E00768C}"/>
                  </a:ext>
                </a:extLst>
              </p:cNvPr>
              <p:cNvSpPr/>
              <p:nvPr/>
            </p:nvSpPr>
            <p:spPr bwMode="auto">
              <a:xfrm>
                <a:off x="7239225" y="4718818"/>
                <a:ext cx="439554" cy="452088"/>
              </a:xfrm>
              <a:custGeom>
                <a:avLst/>
                <a:gdLst>
                  <a:gd name="T0" fmla="*/ 6023 w 6383"/>
                  <a:gd name="T1" fmla="*/ 2985 h 6575"/>
                  <a:gd name="T2" fmla="*/ 5921 w 6383"/>
                  <a:gd name="T3" fmla="*/ 1957 h 6575"/>
                  <a:gd name="T4" fmla="*/ 5304 w 6383"/>
                  <a:gd name="T5" fmla="*/ 1379 h 6575"/>
                  <a:gd name="T6" fmla="*/ 4619 w 6383"/>
                  <a:gd name="T7" fmla="*/ 608 h 6575"/>
                  <a:gd name="T8" fmla="*/ 3777 w 6383"/>
                  <a:gd name="T9" fmla="*/ 501 h 6575"/>
                  <a:gd name="T10" fmla="*/ 2768 w 6383"/>
                  <a:gd name="T11" fmla="*/ 280 h 6575"/>
                  <a:gd name="T12" fmla="*/ 2028 w 6383"/>
                  <a:gd name="T13" fmla="*/ 688 h 6575"/>
                  <a:gd name="T14" fmla="*/ 1083 w 6383"/>
                  <a:gd name="T15" fmla="*/ 1103 h 6575"/>
                  <a:gd name="T16" fmla="*/ 723 w 6383"/>
                  <a:gd name="T17" fmla="*/ 1868 h 6575"/>
                  <a:gd name="T18" fmla="*/ 201 w 6383"/>
                  <a:gd name="T19" fmla="*/ 2759 h 6575"/>
                  <a:gd name="T20" fmla="*/ 360 w 6383"/>
                  <a:gd name="T21" fmla="*/ 3591 h 6575"/>
                  <a:gd name="T22" fmla="*/ 461 w 6383"/>
                  <a:gd name="T23" fmla="*/ 4619 h 6575"/>
                  <a:gd name="T24" fmla="*/ 1079 w 6383"/>
                  <a:gd name="T25" fmla="*/ 5197 h 6575"/>
                  <a:gd name="T26" fmla="*/ 1764 w 6383"/>
                  <a:gd name="T27" fmla="*/ 5968 h 6575"/>
                  <a:gd name="T28" fmla="*/ 2604 w 6383"/>
                  <a:gd name="T29" fmla="*/ 6073 h 6575"/>
                  <a:gd name="T30" fmla="*/ 3613 w 6383"/>
                  <a:gd name="T31" fmla="*/ 6295 h 6575"/>
                  <a:gd name="T32" fmla="*/ 4353 w 6383"/>
                  <a:gd name="T33" fmla="*/ 5888 h 6575"/>
                  <a:gd name="T34" fmla="*/ 5299 w 6383"/>
                  <a:gd name="T35" fmla="*/ 5473 h 6575"/>
                  <a:gd name="T36" fmla="*/ 5659 w 6383"/>
                  <a:gd name="T37" fmla="*/ 4708 h 6575"/>
                  <a:gd name="T38" fmla="*/ 6180 w 6383"/>
                  <a:gd name="T39" fmla="*/ 3817 h 6575"/>
                  <a:gd name="T40" fmla="*/ 3877 w 6383"/>
                  <a:gd name="T41" fmla="*/ 4231 h 6575"/>
                  <a:gd name="T42" fmla="*/ 3381 w 6383"/>
                  <a:gd name="T43" fmla="*/ 4613 h 6575"/>
                  <a:gd name="T44" fmla="*/ 3287 w 6383"/>
                  <a:gd name="T45" fmla="*/ 4924 h 6575"/>
                  <a:gd name="T46" fmla="*/ 2960 w 6383"/>
                  <a:gd name="T47" fmla="*/ 4820 h 6575"/>
                  <a:gd name="T48" fmla="*/ 2844 w 6383"/>
                  <a:gd name="T49" fmla="*/ 4529 h 6575"/>
                  <a:gd name="T50" fmla="*/ 2356 w 6383"/>
                  <a:gd name="T51" fmla="*/ 4233 h 6575"/>
                  <a:gd name="T52" fmla="*/ 2560 w 6383"/>
                  <a:gd name="T53" fmla="*/ 3940 h 6575"/>
                  <a:gd name="T54" fmla="*/ 3307 w 6383"/>
                  <a:gd name="T55" fmla="*/ 4036 h 6575"/>
                  <a:gd name="T56" fmla="*/ 3193 w 6383"/>
                  <a:gd name="T57" fmla="*/ 3535 h 6575"/>
                  <a:gd name="T58" fmla="*/ 2365 w 6383"/>
                  <a:gd name="T59" fmla="*/ 2705 h 6575"/>
                  <a:gd name="T60" fmla="*/ 2991 w 6383"/>
                  <a:gd name="T61" fmla="*/ 1897 h 6575"/>
                  <a:gd name="T62" fmla="*/ 3105 w 6383"/>
                  <a:gd name="T63" fmla="*/ 1651 h 6575"/>
                  <a:gd name="T64" fmla="*/ 3401 w 6383"/>
                  <a:gd name="T65" fmla="*/ 1856 h 6575"/>
                  <a:gd name="T66" fmla="*/ 3865 w 6383"/>
                  <a:gd name="T67" fmla="*/ 2119 h 6575"/>
                  <a:gd name="T68" fmla="*/ 3847 w 6383"/>
                  <a:gd name="T69" fmla="*/ 2508 h 6575"/>
                  <a:gd name="T70" fmla="*/ 3208 w 6383"/>
                  <a:gd name="T71" fmla="*/ 2464 h 6575"/>
                  <a:gd name="T72" fmla="*/ 3025 w 6383"/>
                  <a:gd name="T73" fmla="*/ 2832 h 6575"/>
                  <a:gd name="T74" fmla="*/ 3647 w 6383"/>
                  <a:gd name="T75" fmla="*/ 3137 h 65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83" h="6575">
                    <a:moveTo>
                      <a:pt x="6023" y="3591"/>
                    </a:moveTo>
                    <a:cubicBezTo>
                      <a:pt x="5895" y="3409"/>
                      <a:pt x="5895" y="3167"/>
                      <a:pt x="6023" y="2985"/>
                    </a:cubicBezTo>
                    <a:lnTo>
                      <a:pt x="6181" y="2759"/>
                    </a:lnTo>
                    <a:cubicBezTo>
                      <a:pt x="6383" y="2472"/>
                      <a:pt x="6253" y="2072"/>
                      <a:pt x="5921" y="1957"/>
                    </a:cubicBezTo>
                    <a:lnTo>
                      <a:pt x="5660" y="1868"/>
                    </a:lnTo>
                    <a:cubicBezTo>
                      <a:pt x="5451" y="1796"/>
                      <a:pt x="5308" y="1600"/>
                      <a:pt x="5304" y="1379"/>
                    </a:cubicBezTo>
                    <a:lnTo>
                      <a:pt x="5300" y="1103"/>
                    </a:lnTo>
                    <a:cubicBezTo>
                      <a:pt x="5295" y="752"/>
                      <a:pt x="4953" y="505"/>
                      <a:pt x="4619" y="608"/>
                    </a:cubicBezTo>
                    <a:lnTo>
                      <a:pt x="4353" y="688"/>
                    </a:lnTo>
                    <a:cubicBezTo>
                      <a:pt x="4141" y="753"/>
                      <a:pt x="3911" y="679"/>
                      <a:pt x="3777" y="501"/>
                    </a:cubicBezTo>
                    <a:lnTo>
                      <a:pt x="3611" y="280"/>
                    </a:lnTo>
                    <a:cubicBezTo>
                      <a:pt x="3400" y="0"/>
                      <a:pt x="2979" y="0"/>
                      <a:pt x="2768" y="280"/>
                    </a:cubicBezTo>
                    <a:lnTo>
                      <a:pt x="2604" y="501"/>
                    </a:lnTo>
                    <a:cubicBezTo>
                      <a:pt x="2471" y="679"/>
                      <a:pt x="2240" y="753"/>
                      <a:pt x="2028" y="688"/>
                    </a:cubicBezTo>
                    <a:lnTo>
                      <a:pt x="1764" y="608"/>
                    </a:lnTo>
                    <a:cubicBezTo>
                      <a:pt x="1429" y="505"/>
                      <a:pt x="1088" y="752"/>
                      <a:pt x="1083" y="1103"/>
                    </a:cubicBezTo>
                    <a:lnTo>
                      <a:pt x="1079" y="1379"/>
                    </a:lnTo>
                    <a:cubicBezTo>
                      <a:pt x="1075" y="1600"/>
                      <a:pt x="933" y="1796"/>
                      <a:pt x="723" y="1868"/>
                    </a:cubicBezTo>
                    <a:lnTo>
                      <a:pt x="461" y="1957"/>
                    </a:lnTo>
                    <a:cubicBezTo>
                      <a:pt x="129" y="2071"/>
                      <a:pt x="0" y="2471"/>
                      <a:pt x="201" y="2759"/>
                    </a:cubicBezTo>
                    <a:lnTo>
                      <a:pt x="360" y="2985"/>
                    </a:lnTo>
                    <a:cubicBezTo>
                      <a:pt x="488" y="3167"/>
                      <a:pt x="488" y="3409"/>
                      <a:pt x="360" y="3591"/>
                    </a:cubicBezTo>
                    <a:lnTo>
                      <a:pt x="201" y="3817"/>
                    </a:lnTo>
                    <a:cubicBezTo>
                      <a:pt x="0" y="4104"/>
                      <a:pt x="129" y="4504"/>
                      <a:pt x="461" y="4619"/>
                    </a:cubicBezTo>
                    <a:lnTo>
                      <a:pt x="723" y="4708"/>
                    </a:lnTo>
                    <a:cubicBezTo>
                      <a:pt x="932" y="4780"/>
                      <a:pt x="1075" y="4976"/>
                      <a:pt x="1079" y="5197"/>
                    </a:cubicBezTo>
                    <a:lnTo>
                      <a:pt x="1083" y="5473"/>
                    </a:lnTo>
                    <a:cubicBezTo>
                      <a:pt x="1088" y="5824"/>
                      <a:pt x="1429" y="6071"/>
                      <a:pt x="1764" y="5968"/>
                    </a:cubicBezTo>
                    <a:lnTo>
                      <a:pt x="2028" y="5887"/>
                    </a:lnTo>
                    <a:cubicBezTo>
                      <a:pt x="2240" y="5821"/>
                      <a:pt x="2471" y="5896"/>
                      <a:pt x="2604" y="6073"/>
                    </a:cubicBezTo>
                    <a:lnTo>
                      <a:pt x="2771" y="6295"/>
                    </a:lnTo>
                    <a:cubicBezTo>
                      <a:pt x="2981" y="6575"/>
                      <a:pt x="3403" y="6575"/>
                      <a:pt x="3613" y="6295"/>
                    </a:cubicBezTo>
                    <a:lnTo>
                      <a:pt x="3777" y="6075"/>
                    </a:lnTo>
                    <a:cubicBezTo>
                      <a:pt x="3911" y="5897"/>
                      <a:pt x="4141" y="5823"/>
                      <a:pt x="4353" y="5888"/>
                    </a:cubicBezTo>
                    <a:lnTo>
                      <a:pt x="4617" y="5968"/>
                    </a:lnTo>
                    <a:cubicBezTo>
                      <a:pt x="4952" y="6071"/>
                      <a:pt x="5293" y="5824"/>
                      <a:pt x="5299" y="5473"/>
                    </a:cubicBezTo>
                    <a:lnTo>
                      <a:pt x="5303" y="5197"/>
                    </a:lnTo>
                    <a:cubicBezTo>
                      <a:pt x="5307" y="4976"/>
                      <a:pt x="5448" y="4780"/>
                      <a:pt x="5659" y="4708"/>
                    </a:cubicBezTo>
                    <a:lnTo>
                      <a:pt x="5920" y="4619"/>
                    </a:lnTo>
                    <a:cubicBezTo>
                      <a:pt x="6252" y="4505"/>
                      <a:pt x="6381" y="4105"/>
                      <a:pt x="6180" y="3817"/>
                    </a:cubicBezTo>
                    <a:lnTo>
                      <a:pt x="6023" y="3591"/>
                    </a:lnTo>
                    <a:close/>
                    <a:moveTo>
                      <a:pt x="3877" y="4231"/>
                    </a:moveTo>
                    <a:cubicBezTo>
                      <a:pt x="3773" y="4357"/>
                      <a:pt x="3637" y="4443"/>
                      <a:pt x="3479" y="4487"/>
                    </a:cubicBezTo>
                    <a:cubicBezTo>
                      <a:pt x="3409" y="4505"/>
                      <a:pt x="3379" y="4541"/>
                      <a:pt x="3381" y="4613"/>
                    </a:cubicBezTo>
                    <a:cubicBezTo>
                      <a:pt x="3384" y="4684"/>
                      <a:pt x="3381" y="4755"/>
                      <a:pt x="3381" y="4825"/>
                    </a:cubicBezTo>
                    <a:cubicBezTo>
                      <a:pt x="3381" y="4888"/>
                      <a:pt x="3349" y="4923"/>
                      <a:pt x="3287" y="4924"/>
                    </a:cubicBezTo>
                    <a:cubicBezTo>
                      <a:pt x="3211" y="4925"/>
                      <a:pt x="3135" y="4925"/>
                      <a:pt x="3059" y="4924"/>
                    </a:cubicBezTo>
                    <a:cubicBezTo>
                      <a:pt x="2992" y="4923"/>
                      <a:pt x="2961" y="4885"/>
                      <a:pt x="2960" y="4820"/>
                    </a:cubicBezTo>
                    <a:cubicBezTo>
                      <a:pt x="2960" y="4768"/>
                      <a:pt x="2959" y="4717"/>
                      <a:pt x="2959" y="4665"/>
                    </a:cubicBezTo>
                    <a:cubicBezTo>
                      <a:pt x="2957" y="4552"/>
                      <a:pt x="2953" y="4547"/>
                      <a:pt x="2844" y="4529"/>
                    </a:cubicBezTo>
                    <a:cubicBezTo>
                      <a:pt x="2704" y="4507"/>
                      <a:pt x="2567" y="4475"/>
                      <a:pt x="2439" y="4413"/>
                    </a:cubicBezTo>
                    <a:cubicBezTo>
                      <a:pt x="2337" y="4364"/>
                      <a:pt x="2328" y="4339"/>
                      <a:pt x="2356" y="4233"/>
                    </a:cubicBezTo>
                    <a:cubicBezTo>
                      <a:pt x="2377" y="4155"/>
                      <a:pt x="2399" y="4076"/>
                      <a:pt x="2424" y="3999"/>
                    </a:cubicBezTo>
                    <a:cubicBezTo>
                      <a:pt x="2452" y="3908"/>
                      <a:pt x="2477" y="3897"/>
                      <a:pt x="2560" y="3940"/>
                    </a:cubicBezTo>
                    <a:cubicBezTo>
                      <a:pt x="2701" y="4013"/>
                      <a:pt x="2852" y="4055"/>
                      <a:pt x="3011" y="4075"/>
                    </a:cubicBezTo>
                    <a:cubicBezTo>
                      <a:pt x="3112" y="4088"/>
                      <a:pt x="3212" y="4077"/>
                      <a:pt x="3307" y="4036"/>
                    </a:cubicBezTo>
                    <a:cubicBezTo>
                      <a:pt x="3483" y="3959"/>
                      <a:pt x="3511" y="3755"/>
                      <a:pt x="3361" y="3633"/>
                    </a:cubicBezTo>
                    <a:cubicBezTo>
                      <a:pt x="3311" y="3592"/>
                      <a:pt x="3253" y="3561"/>
                      <a:pt x="3193" y="3535"/>
                    </a:cubicBezTo>
                    <a:cubicBezTo>
                      <a:pt x="3039" y="3467"/>
                      <a:pt x="2879" y="3415"/>
                      <a:pt x="2733" y="3328"/>
                    </a:cubicBezTo>
                    <a:cubicBezTo>
                      <a:pt x="2497" y="3187"/>
                      <a:pt x="2347" y="2992"/>
                      <a:pt x="2365" y="2705"/>
                    </a:cubicBezTo>
                    <a:cubicBezTo>
                      <a:pt x="2385" y="2380"/>
                      <a:pt x="2569" y="2177"/>
                      <a:pt x="2867" y="2069"/>
                    </a:cubicBezTo>
                    <a:cubicBezTo>
                      <a:pt x="2989" y="2024"/>
                      <a:pt x="2991" y="2027"/>
                      <a:pt x="2991" y="1897"/>
                    </a:cubicBezTo>
                    <a:lnTo>
                      <a:pt x="2991" y="1767"/>
                    </a:lnTo>
                    <a:cubicBezTo>
                      <a:pt x="2993" y="1669"/>
                      <a:pt x="3009" y="1653"/>
                      <a:pt x="3105" y="1651"/>
                    </a:cubicBezTo>
                    <a:cubicBezTo>
                      <a:pt x="3135" y="1649"/>
                      <a:pt x="3165" y="1651"/>
                      <a:pt x="3195" y="1651"/>
                    </a:cubicBezTo>
                    <a:cubicBezTo>
                      <a:pt x="3400" y="1651"/>
                      <a:pt x="3400" y="1651"/>
                      <a:pt x="3401" y="1856"/>
                    </a:cubicBezTo>
                    <a:cubicBezTo>
                      <a:pt x="3401" y="2001"/>
                      <a:pt x="3401" y="2001"/>
                      <a:pt x="3547" y="2024"/>
                    </a:cubicBezTo>
                    <a:cubicBezTo>
                      <a:pt x="3657" y="2041"/>
                      <a:pt x="3764" y="2075"/>
                      <a:pt x="3865" y="2119"/>
                    </a:cubicBezTo>
                    <a:cubicBezTo>
                      <a:pt x="3921" y="2144"/>
                      <a:pt x="3943" y="2183"/>
                      <a:pt x="3925" y="2243"/>
                    </a:cubicBezTo>
                    <a:cubicBezTo>
                      <a:pt x="3900" y="2332"/>
                      <a:pt x="3876" y="2420"/>
                      <a:pt x="3847" y="2508"/>
                    </a:cubicBezTo>
                    <a:cubicBezTo>
                      <a:pt x="3820" y="2591"/>
                      <a:pt x="3793" y="2603"/>
                      <a:pt x="3713" y="2564"/>
                    </a:cubicBezTo>
                    <a:cubicBezTo>
                      <a:pt x="3553" y="2487"/>
                      <a:pt x="3385" y="2455"/>
                      <a:pt x="3208" y="2464"/>
                    </a:cubicBezTo>
                    <a:cubicBezTo>
                      <a:pt x="3161" y="2467"/>
                      <a:pt x="3116" y="2473"/>
                      <a:pt x="3073" y="2492"/>
                    </a:cubicBezTo>
                    <a:cubicBezTo>
                      <a:pt x="2920" y="2559"/>
                      <a:pt x="2896" y="2728"/>
                      <a:pt x="3025" y="2832"/>
                    </a:cubicBezTo>
                    <a:cubicBezTo>
                      <a:pt x="3091" y="2885"/>
                      <a:pt x="3167" y="2923"/>
                      <a:pt x="3245" y="2956"/>
                    </a:cubicBezTo>
                    <a:cubicBezTo>
                      <a:pt x="3381" y="3012"/>
                      <a:pt x="3517" y="3065"/>
                      <a:pt x="3647" y="3137"/>
                    </a:cubicBezTo>
                    <a:cubicBezTo>
                      <a:pt x="4056" y="3365"/>
                      <a:pt x="4167" y="3880"/>
                      <a:pt x="3877" y="4231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ïṩ1íde">
                <a:extLst>
                  <a:ext uri="{FF2B5EF4-FFF2-40B4-BE49-F238E27FC236}">
                    <a16:creationId xmlns:a16="http://schemas.microsoft.com/office/drawing/2014/main" xmlns="" id="{163B366C-9F6C-4055-9FAC-FEC91CFC9CA9}"/>
                  </a:ext>
                </a:extLst>
              </p:cNvPr>
              <p:cNvSpPr/>
              <p:nvPr/>
            </p:nvSpPr>
            <p:spPr bwMode="auto">
              <a:xfrm>
                <a:off x="4538047" y="2151510"/>
                <a:ext cx="369636" cy="355486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7" name="íŝľïḑê">
              <a:extLst>
                <a:ext uri="{FF2B5EF4-FFF2-40B4-BE49-F238E27FC236}">
                  <a16:creationId xmlns:a16="http://schemas.microsoft.com/office/drawing/2014/main" xmlns="" id="{FADA300B-E194-48B1-A78D-D9EB74B03112}"/>
                </a:ext>
              </a:extLst>
            </p:cNvPr>
            <p:cNvGrpSpPr/>
            <p:nvPr/>
          </p:nvGrpSpPr>
          <p:grpSpPr>
            <a:xfrm>
              <a:off x="8489335" y="4173668"/>
              <a:ext cx="3031153" cy="1111889"/>
              <a:chOff x="673100" y="1237334"/>
              <a:chExt cx="3228944" cy="1111889"/>
            </a:xfrm>
          </p:grpSpPr>
          <p:sp>
            <p:nvSpPr>
              <p:cNvPr id="22" name="ísḷíḑe">
                <a:extLst>
                  <a:ext uri="{FF2B5EF4-FFF2-40B4-BE49-F238E27FC236}">
                    <a16:creationId xmlns:a16="http://schemas.microsoft.com/office/drawing/2014/main" xmlns="" id="{C9007AC8-5CD5-4F35-899C-E218CC8F9A2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şļîdé">
                <a:extLst>
                  <a:ext uri="{FF2B5EF4-FFF2-40B4-BE49-F238E27FC236}">
                    <a16:creationId xmlns:a16="http://schemas.microsoft.com/office/drawing/2014/main" xmlns="" id="{24736D08-4C7A-4C08-B574-9716E0779890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ïsḷîdè">
              <a:extLst>
                <a:ext uri="{FF2B5EF4-FFF2-40B4-BE49-F238E27FC236}">
                  <a16:creationId xmlns:a16="http://schemas.microsoft.com/office/drawing/2014/main" xmlns="" id="{5E91AC13-653B-47A0-9125-12CA5BFF4AC1}"/>
                </a:ext>
              </a:extLst>
            </p:cNvPr>
            <p:cNvGrpSpPr/>
            <p:nvPr/>
          </p:nvGrpSpPr>
          <p:grpSpPr>
            <a:xfrm>
              <a:off x="8489335" y="1991543"/>
              <a:ext cx="3031153" cy="1111889"/>
              <a:chOff x="673100" y="1237334"/>
              <a:chExt cx="3228944" cy="1111889"/>
            </a:xfrm>
          </p:grpSpPr>
          <p:sp>
            <p:nvSpPr>
              <p:cNvPr id="20" name="ïṥḻïďè">
                <a:extLst>
                  <a:ext uri="{FF2B5EF4-FFF2-40B4-BE49-F238E27FC236}">
                    <a16:creationId xmlns:a16="http://schemas.microsoft.com/office/drawing/2014/main" xmlns="" id="{19316C4D-180C-469A-B54B-5F18114164FF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îŝliḋè">
                <a:extLst>
                  <a:ext uri="{FF2B5EF4-FFF2-40B4-BE49-F238E27FC236}">
                    <a16:creationId xmlns:a16="http://schemas.microsoft.com/office/drawing/2014/main" xmlns="" id="{3D8DFAA0-494F-4B14-9868-BCC1C4805AA1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îşlíḑè">
              <a:extLst>
                <a:ext uri="{FF2B5EF4-FFF2-40B4-BE49-F238E27FC236}">
                  <a16:creationId xmlns:a16="http://schemas.microsoft.com/office/drawing/2014/main" xmlns="" id="{C5E3A907-BE40-4013-BA04-979B61D8A09E}"/>
                </a:ext>
              </a:extLst>
            </p:cNvPr>
            <p:cNvGrpSpPr/>
            <p:nvPr/>
          </p:nvGrpSpPr>
          <p:grpSpPr>
            <a:xfrm>
              <a:off x="673100" y="4173668"/>
              <a:ext cx="3031153" cy="1111889"/>
              <a:chOff x="673100" y="1237334"/>
              <a:chExt cx="3228944" cy="1111889"/>
            </a:xfrm>
          </p:grpSpPr>
          <p:sp>
            <p:nvSpPr>
              <p:cNvPr id="18" name="iSḷiḑe">
                <a:extLst>
                  <a:ext uri="{FF2B5EF4-FFF2-40B4-BE49-F238E27FC236}">
                    <a16:creationId xmlns:a16="http://schemas.microsoft.com/office/drawing/2014/main" xmlns="" id="{B5BE2C8F-7DB0-40F4-B8B5-65625D580080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ṩlídê">
                <a:extLst>
                  <a:ext uri="{FF2B5EF4-FFF2-40B4-BE49-F238E27FC236}">
                    <a16:creationId xmlns:a16="http://schemas.microsoft.com/office/drawing/2014/main" xmlns="" id="{D68EEB16-619B-44B0-B488-99ED20BED91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î$ḷïḍe">
              <a:extLst>
                <a:ext uri="{FF2B5EF4-FFF2-40B4-BE49-F238E27FC236}">
                  <a16:creationId xmlns:a16="http://schemas.microsoft.com/office/drawing/2014/main" xmlns="" id="{9DB397FD-B1F9-4259-B577-69CEA45DF172}"/>
                </a:ext>
              </a:extLst>
            </p:cNvPr>
            <p:cNvGrpSpPr/>
            <p:nvPr/>
          </p:nvGrpSpPr>
          <p:grpSpPr>
            <a:xfrm>
              <a:off x="673100" y="1991543"/>
              <a:ext cx="3031153" cy="1111889"/>
              <a:chOff x="673100" y="1237334"/>
              <a:chExt cx="3228944" cy="1111889"/>
            </a:xfrm>
          </p:grpSpPr>
          <p:sp>
            <p:nvSpPr>
              <p:cNvPr id="16" name="isļídé">
                <a:extLst>
                  <a:ext uri="{FF2B5EF4-FFF2-40B4-BE49-F238E27FC236}">
                    <a16:creationId xmlns:a16="http://schemas.microsoft.com/office/drawing/2014/main" xmlns="" id="{0445909D-DB3D-4F3B-9745-BFEB1A3CEC43}"/>
                  </a:ext>
                </a:extLst>
              </p:cNvPr>
              <p:cNvSpPr/>
              <p:nvPr/>
            </p:nvSpPr>
            <p:spPr bwMode="auto">
              <a:xfrm>
                <a:off x="673100" y="1624932"/>
                <a:ext cx="3228944" cy="724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išḷíďè">
                <a:extLst>
                  <a:ext uri="{FF2B5EF4-FFF2-40B4-BE49-F238E27FC236}">
                    <a16:creationId xmlns:a16="http://schemas.microsoft.com/office/drawing/2014/main" xmlns="" id="{864E44A1-459F-4CAB-BDC4-E54E4C1626FE}"/>
                  </a:ext>
                </a:extLst>
              </p:cNvPr>
              <p:cNvSpPr txBox="1"/>
              <p:nvPr/>
            </p:nvSpPr>
            <p:spPr bwMode="auto">
              <a:xfrm>
                <a:off x="673100" y="1237334"/>
                <a:ext cx="3228944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8AB63AA-7844-451A-A0B2-4D1D7BDCF1E3}"/>
                </a:ext>
              </a:extLst>
            </p:cNvPr>
            <p:cNvCxnSpPr/>
            <p:nvPr/>
          </p:nvCxnSpPr>
          <p:spPr>
            <a:xfrm>
              <a:off x="66992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CDA80AF-E31E-4377-9B4C-7501247E1FAD}"/>
                </a:ext>
              </a:extLst>
            </p:cNvPr>
            <p:cNvCxnSpPr/>
            <p:nvPr/>
          </p:nvCxnSpPr>
          <p:spPr>
            <a:xfrm>
              <a:off x="8321675" y="3638550"/>
              <a:ext cx="319722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ṧ1iḋê">
              <a:extLst>
                <a:ext uri="{FF2B5EF4-FFF2-40B4-BE49-F238E27FC236}">
                  <a16:creationId xmlns:a16="http://schemas.microsoft.com/office/drawing/2014/main" xmlns="" id="{96D4BA98-E749-4243-8B4B-5215C4FC7514}"/>
                </a:ext>
              </a:extLst>
            </p:cNvPr>
            <p:cNvGrpSpPr/>
            <p:nvPr/>
          </p:nvGrpSpPr>
          <p:grpSpPr>
            <a:xfrm>
              <a:off x="5088976" y="3179865"/>
              <a:ext cx="2014046" cy="917370"/>
              <a:chOff x="7120430" y="1130300"/>
              <a:chExt cx="2014046" cy="917370"/>
            </a:xfrm>
          </p:grpSpPr>
          <p:sp>
            <p:nvSpPr>
              <p:cNvPr id="14" name="îsļîḑè">
                <a:extLst>
                  <a:ext uri="{FF2B5EF4-FFF2-40B4-BE49-F238E27FC236}">
                    <a16:creationId xmlns:a16="http://schemas.microsoft.com/office/drawing/2014/main" xmlns="" id="{FAB7710D-71CB-4A1C-BB2B-A5DC40712F44}"/>
                  </a:ext>
                </a:extLst>
              </p:cNvPr>
              <p:cNvSpPr/>
              <p:nvPr/>
            </p:nvSpPr>
            <p:spPr bwMode="auto">
              <a:xfrm>
                <a:off x="7120432" y="1512559"/>
                <a:ext cx="2014044" cy="5351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 fontScale="92500"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5" name="ïsḻídé">
                <a:extLst>
                  <a:ext uri="{FF2B5EF4-FFF2-40B4-BE49-F238E27FC236}">
                    <a16:creationId xmlns:a16="http://schemas.microsoft.com/office/drawing/2014/main" xmlns="" id="{AF683E0C-E9F7-4E57-9F75-73B211D07072}"/>
                  </a:ext>
                </a:extLst>
              </p:cNvPr>
              <p:cNvSpPr txBox="1"/>
              <p:nvPr/>
            </p:nvSpPr>
            <p:spPr bwMode="auto">
              <a:xfrm>
                <a:off x="7120430" y="1130300"/>
                <a:ext cx="2014045" cy="38226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0790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23B0E-A375-4150-BA5A-3B321DFF5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99DE8E2-2443-4BB5-AB78-8BBF7F593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301CB05-A1C2-4724-9F64-29BEDB7E0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44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682F014-D47B-43BE-AC52-250A0C957F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269002"/>
            <a:ext cx="10732900" cy="4702773"/>
            <a:chOff x="786000" y="2072223"/>
            <a:chExt cx="7120510" cy="3119954"/>
          </a:xfrm>
        </p:grpSpPr>
        <p:grpSp>
          <p:nvGrpSpPr>
            <p:cNvPr id="6" name="îSļîḍè">
              <a:extLst>
                <a:ext uri="{FF2B5EF4-FFF2-40B4-BE49-F238E27FC236}">
                  <a16:creationId xmlns:a16="http://schemas.microsoft.com/office/drawing/2014/main" xmlns="" id="{B53AC5B1-A8AF-41F4-BC59-A6DF54BFCB21}"/>
                </a:ext>
              </a:extLst>
            </p:cNvPr>
            <p:cNvGrpSpPr/>
            <p:nvPr/>
          </p:nvGrpSpPr>
          <p:grpSpPr>
            <a:xfrm rot="20576993">
              <a:off x="786000" y="2072223"/>
              <a:ext cx="598133" cy="1325501"/>
              <a:chOff x="6877050" y="1352550"/>
              <a:chExt cx="1162050" cy="2575177"/>
            </a:xfrm>
          </p:grpSpPr>
          <p:sp>
            <p:nvSpPr>
              <p:cNvPr id="36" name="iṣḷîḑè">
                <a:extLst>
                  <a:ext uri="{FF2B5EF4-FFF2-40B4-BE49-F238E27FC236}">
                    <a16:creationId xmlns:a16="http://schemas.microsoft.com/office/drawing/2014/main" xmlns="" id="{1E6DDEB5-D5A0-4322-999C-5798B8B888E4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ïśḻïḓè">
                <a:extLst>
                  <a:ext uri="{FF2B5EF4-FFF2-40B4-BE49-F238E27FC236}">
                    <a16:creationId xmlns:a16="http://schemas.microsoft.com/office/drawing/2014/main" xmlns="" id="{6977B504-98EC-453A-B185-CBEA42CADA7F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7" name="îšliḋè">
              <a:extLst>
                <a:ext uri="{FF2B5EF4-FFF2-40B4-BE49-F238E27FC236}">
                  <a16:creationId xmlns:a16="http://schemas.microsoft.com/office/drawing/2014/main" xmlns="" id="{DCC26D3B-0391-48E8-ABDB-91853D37F72E}"/>
                </a:ext>
              </a:extLst>
            </p:cNvPr>
            <p:cNvSpPr/>
            <p:nvPr/>
          </p:nvSpPr>
          <p:spPr>
            <a:xfrm>
              <a:off x="1330550" y="2738612"/>
              <a:ext cx="2967704" cy="63645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îśḻiḑê">
              <a:extLst>
                <a:ext uri="{FF2B5EF4-FFF2-40B4-BE49-F238E27FC236}">
                  <a16:creationId xmlns:a16="http://schemas.microsoft.com/office/drawing/2014/main" xmlns="" id="{048D421D-9650-4461-A3CA-52C51C47B929}"/>
                </a:ext>
              </a:extLst>
            </p:cNvPr>
            <p:cNvSpPr/>
            <p:nvPr/>
          </p:nvSpPr>
          <p:spPr>
            <a:xfrm>
              <a:off x="1330550" y="2734974"/>
              <a:ext cx="640095" cy="64009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iṩlíḑê">
              <a:extLst>
                <a:ext uri="{FF2B5EF4-FFF2-40B4-BE49-F238E27FC236}">
                  <a16:creationId xmlns:a16="http://schemas.microsoft.com/office/drawing/2014/main" xmlns="" id="{C9CEC7C8-9CCD-46C2-98B9-F195C4317F28}"/>
                </a:ext>
              </a:extLst>
            </p:cNvPr>
            <p:cNvSpPr txBox="1"/>
            <p:nvPr/>
          </p:nvSpPr>
          <p:spPr>
            <a:xfrm>
              <a:off x="1886157" y="2736803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10" name="ïSḻïďè">
              <a:extLst>
                <a:ext uri="{FF2B5EF4-FFF2-40B4-BE49-F238E27FC236}">
                  <a16:creationId xmlns:a16="http://schemas.microsoft.com/office/drawing/2014/main" xmlns="" id="{32DE0AF1-167E-4559-96C2-891A4F33F2AA}"/>
                </a:ext>
              </a:extLst>
            </p:cNvPr>
            <p:cNvSpPr/>
            <p:nvPr/>
          </p:nvSpPr>
          <p:spPr>
            <a:xfrm>
              <a:off x="1886157" y="2333699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íşḻîḍé">
              <a:extLst>
                <a:ext uri="{FF2B5EF4-FFF2-40B4-BE49-F238E27FC236}">
                  <a16:creationId xmlns:a16="http://schemas.microsoft.com/office/drawing/2014/main" xmlns="" id="{DFC794C0-FC43-4D55-BE1A-3A251BF6687E}"/>
                </a:ext>
              </a:extLst>
            </p:cNvPr>
            <p:cNvSpPr/>
            <p:nvPr/>
          </p:nvSpPr>
          <p:spPr bwMode="auto">
            <a:xfrm>
              <a:off x="818812" y="2256522"/>
              <a:ext cx="323839" cy="26150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12" name="íṣliḑè">
              <a:extLst>
                <a:ext uri="{FF2B5EF4-FFF2-40B4-BE49-F238E27FC236}">
                  <a16:creationId xmlns:a16="http://schemas.microsoft.com/office/drawing/2014/main" xmlns="" id="{227AE361-0347-4B1D-91BD-FBD6B3C522FA}"/>
                </a:ext>
              </a:extLst>
            </p:cNvPr>
            <p:cNvGrpSpPr/>
            <p:nvPr/>
          </p:nvGrpSpPr>
          <p:grpSpPr>
            <a:xfrm rot="20576993">
              <a:off x="786000" y="3866676"/>
              <a:ext cx="598133" cy="1325501"/>
              <a:chOff x="6877050" y="1352550"/>
              <a:chExt cx="1162050" cy="2575177"/>
            </a:xfrm>
            <a:solidFill>
              <a:schemeClr val="accent4"/>
            </a:solidFill>
          </p:grpSpPr>
          <p:sp>
            <p:nvSpPr>
              <p:cNvPr id="34" name="iṧḻiḑé">
                <a:extLst>
                  <a:ext uri="{FF2B5EF4-FFF2-40B4-BE49-F238E27FC236}">
                    <a16:creationId xmlns:a16="http://schemas.microsoft.com/office/drawing/2014/main" xmlns="" id="{C46F664D-8C12-4101-84C8-16F9CEAEA497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ṥḷîḑe">
                <a:extLst>
                  <a:ext uri="{FF2B5EF4-FFF2-40B4-BE49-F238E27FC236}">
                    <a16:creationId xmlns:a16="http://schemas.microsoft.com/office/drawing/2014/main" xmlns="" id="{608D9FA3-E8DC-40F4-84FD-F1862B42B380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3" name="î$1ïḍe">
              <a:extLst>
                <a:ext uri="{FF2B5EF4-FFF2-40B4-BE49-F238E27FC236}">
                  <a16:creationId xmlns:a16="http://schemas.microsoft.com/office/drawing/2014/main" xmlns="" id="{B3C0018F-7E0D-4DBD-A2E9-362C469DC37A}"/>
                </a:ext>
              </a:extLst>
            </p:cNvPr>
            <p:cNvSpPr/>
            <p:nvPr/>
          </p:nvSpPr>
          <p:spPr>
            <a:xfrm>
              <a:off x="1330550" y="4533065"/>
              <a:ext cx="2967704" cy="636457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ïṣḷiďé">
              <a:extLst>
                <a:ext uri="{FF2B5EF4-FFF2-40B4-BE49-F238E27FC236}">
                  <a16:creationId xmlns:a16="http://schemas.microsoft.com/office/drawing/2014/main" xmlns="" id="{B21A3A62-17FC-4937-841C-07ED088F581A}"/>
                </a:ext>
              </a:extLst>
            </p:cNvPr>
            <p:cNvSpPr/>
            <p:nvPr/>
          </p:nvSpPr>
          <p:spPr>
            <a:xfrm>
              <a:off x="1330550" y="4529427"/>
              <a:ext cx="640095" cy="640095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5" name="îšḻîḓè">
              <a:extLst>
                <a:ext uri="{FF2B5EF4-FFF2-40B4-BE49-F238E27FC236}">
                  <a16:creationId xmlns:a16="http://schemas.microsoft.com/office/drawing/2014/main" xmlns="" id="{C1EAB4EE-42EE-408A-811D-3AA006B783A8}"/>
                </a:ext>
              </a:extLst>
            </p:cNvPr>
            <p:cNvSpPr/>
            <p:nvPr/>
          </p:nvSpPr>
          <p:spPr bwMode="auto">
            <a:xfrm>
              <a:off x="808005" y="4047316"/>
              <a:ext cx="348557" cy="28146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šḻídê">
              <a:extLst>
                <a:ext uri="{FF2B5EF4-FFF2-40B4-BE49-F238E27FC236}">
                  <a16:creationId xmlns:a16="http://schemas.microsoft.com/office/drawing/2014/main" xmlns="" id="{1499B35D-2897-40B7-BA15-4F92139521ED}"/>
                </a:ext>
              </a:extLst>
            </p:cNvPr>
            <p:cNvSpPr txBox="1"/>
            <p:nvPr/>
          </p:nvSpPr>
          <p:spPr>
            <a:xfrm>
              <a:off x="1886157" y="4533065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17" name="ï$ḻîḑe">
              <a:extLst>
                <a:ext uri="{FF2B5EF4-FFF2-40B4-BE49-F238E27FC236}">
                  <a16:creationId xmlns:a16="http://schemas.microsoft.com/office/drawing/2014/main" xmlns="" id="{7315BB6F-E4F5-4019-8F32-B191F4936477}"/>
                </a:ext>
              </a:extLst>
            </p:cNvPr>
            <p:cNvSpPr/>
            <p:nvPr/>
          </p:nvSpPr>
          <p:spPr>
            <a:xfrm>
              <a:off x="1886157" y="4119037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8" name="ïṥlîḑé">
              <a:extLst>
                <a:ext uri="{FF2B5EF4-FFF2-40B4-BE49-F238E27FC236}">
                  <a16:creationId xmlns:a16="http://schemas.microsoft.com/office/drawing/2014/main" xmlns="" id="{C6B18E8C-163A-4C23-8A4F-91DF5C98E5D1}"/>
                </a:ext>
              </a:extLst>
            </p:cNvPr>
            <p:cNvGrpSpPr/>
            <p:nvPr/>
          </p:nvGrpSpPr>
          <p:grpSpPr>
            <a:xfrm rot="20576993">
              <a:off x="4394256" y="2072223"/>
              <a:ext cx="598133" cy="1325501"/>
              <a:chOff x="6877050" y="1352550"/>
              <a:chExt cx="1162050" cy="2575177"/>
            </a:xfrm>
          </p:grpSpPr>
          <p:sp>
            <p:nvSpPr>
              <p:cNvPr id="32" name="iṡľîdé">
                <a:extLst>
                  <a:ext uri="{FF2B5EF4-FFF2-40B4-BE49-F238E27FC236}">
                    <a16:creationId xmlns:a16="http://schemas.microsoft.com/office/drawing/2014/main" xmlns="" id="{16565A88-E71E-4FE3-9CED-AB32335F22EA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íṡļîḓé">
                <a:extLst>
                  <a:ext uri="{FF2B5EF4-FFF2-40B4-BE49-F238E27FC236}">
                    <a16:creationId xmlns:a16="http://schemas.microsoft.com/office/drawing/2014/main" xmlns="" id="{6CAF28D2-8E65-415E-B421-E8EC811A5732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9" name="îşḻiḍé">
              <a:extLst>
                <a:ext uri="{FF2B5EF4-FFF2-40B4-BE49-F238E27FC236}">
                  <a16:creationId xmlns:a16="http://schemas.microsoft.com/office/drawing/2014/main" xmlns="" id="{4F115922-2433-499D-9DDF-418238D15F51}"/>
                </a:ext>
              </a:extLst>
            </p:cNvPr>
            <p:cNvSpPr/>
            <p:nvPr/>
          </p:nvSpPr>
          <p:spPr>
            <a:xfrm>
              <a:off x="4938806" y="2738612"/>
              <a:ext cx="2967704" cy="636457"/>
            </a:xfrm>
            <a:prstGeom prst="homePlat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0" name="ïsḷíḋê">
              <a:extLst>
                <a:ext uri="{FF2B5EF4-FFF2-40B4-BE49-F238E27FC236}">
                  <a16:creationId xmlns:a16="http://schemas.microsoft.com/office/drawing/2014/main" xmlns="" id="{2DD8F882-BC0F-484C-86CA-E619AC4155C8}"/>
                </a:ext>
              </a:extLst>
            </p:cNvPr>
            <p:cNvSpPr/>
            <p:nvPr/>
          </p:nvSpPr>
          <p:spPr>
            <a:xfrm>
              <a:off x="4938806" y="2734974"/>
              <a:ext cx="640095" cy="64009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1" name="iṡ1íďe">
              <a:extLst>
                <a:ext uri="{FF2B5EF4-FFF2-40B4-BE49-F238E27FC236}">
                  <a16:creationId xmlns:a16="http://schemas.microsoft.com/office/drawing/2014/main" xmlns="" id="{F8066D0D-75CE-4DDA-A48B-F8BA43243921}"/>
                </a:ext>
              </a:extLst>
            </p:cNvPr>
            <p:cNvSpPr txBox="1"/>
            <p:nvPr/>
          </p:nvSpPr>
          <p:spPr>
            <a:xfrm>
              <a:off x="5494413" y="2736803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text……</a:t>
              </a:r>
            </a:p>
          </p:txBody>
        </p:sp>
        <p:sp>
          <p:nvSpPr>
            <p:cNvPr id="22" name="íṡ1îďé">
              <a:extLst>
                <a:ext uri="{FF2B5EF4-FFF2-40B4-BE49-F238E27FC236}">
                  <a16:creationId xmlns:a16="http://schemas.microsoft.com/office/drawing/2014/main" xmlns="" id="{8B6B7C3E-0896-4BBF-9DD5-DD6DA59D99BF}"/>
                </a:ext>
              </a:extLst>
            </p:cNvPr>
            <p:cNvSpPr/>
            <p:nvPr/>
          </p:nvSpPr>
          <p:spPr>
            <a:xfrm>
              <a:off x="5494413" y="2333699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3" name="íṧḷiḍè">
              <a:extLst>
                <a:ext uri="{FF2B5EF4-FFF2-40B4-BE49-F238E27FC236}">
                  <a16:creationId xmlns:a16="http://schemas.microsoft.com/office/drawing/2014/main" xmlns="" id="{9F098002-9EA7-4303-A97E-3EAB44D61B74}"/>
                </a:ext>
              </a:extLst>
            </p:cNvPr>
            <p:cNvSpPr/>
            <p:nvPr/>
          </p:nvSpPr>
          <p:spPr bwMode="auto">
            <a:xfrm>
              <a:off x="4427068" y="2256522"/>
              <a:ext cx="323839" cy="26150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grpSp>
          <p:nvGrpSpPr>
            <p:cNvPr id="24" name="iṥḻiḍe">
              <a:extLst>
                <a:ext uri="{FF2B5EF4-FFF2-40B4-BE49-F238E27FC236}">
                  <a16:creationId xmlns:a16="http://schemas.microsoft.com/office/drawing/2014/main" xmlns="" id="{AC3C2FC2-93DB-48B1-8571-C35DC8C816DA}"/>
                </a:ext>
              </a:extLst>
            </p:cNvPr>
            <p:cNvGrpSpPr/>
            <p:nvPr/>
          </p:nvGrpSpPr>
          <p:grpSpPr>
            <a:xfrm rot="20576993">
              <a:off x="4394256" y="3866676"/>
              <a:ext cx="598133" cy="1325501"/>
              <a:chOff x="6877050" y="1352550"/>
              <a:chExt cx="1162050" cy="2575177"/>
            </a:xfrm>
            <a:solidFill>
              <a:schemeClr val="accent4"/>
            </a:solidFill>
          </p:grpSpPr>
          <p:sp>
            <p:nvSpPr>
              <p:cNvPr id="30" name="ïŝ1iḑe">
                <a:extLst>
                  <a:ext uri="{FF2B5EF4-FFF2-40B4-BE49-F238E27FC236}">
                    <a16:creationId xmlns:a16="http://schemas.microsoft.com/office/drawing/2014/main" xmlns="" id="{CBA9563C-7484-4DA0-8D74-C45698A826BA}"/>
                  </a:ext>
                </a:extLst>
              </p:cNvPr>
              <p:cNvSpPr/>
              <p:nvPr/>
            </p:nvSpPr>
            <p:spPr>
              <a:xfrm>
                <a:off x="6877050" y="1352550"/>
                <a:ext cx="1162050" cy="116205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1" name="ïṧḷíḓè">
                <a:extLst>
                  <a:ext uri="{FF2B5EF4-FFF2-40B4-BE49-F238E27FC236}">
                    <a16:creationId xmlns:a16="http://schemas.microsoft.com/office/drawing/2014/main" xmlns="" id="{5039E805-4446-4CCE-83B3-B1DF60E16E5C}"/>
                  </a:ext>
                </a:extLst>
              </p:cNvPr>
              <p:cNvSpPr/>
              <p:nvPr/>
            </p:nvSpPr>
            <p:spPr>
              <a:xfrm flipV="1">
                <a:off x="6877050" y="1984375"/>
                <a:ext cx="1162050" cy="1943352"/>
              </a:xfrm>
              <a:prstGeom prst="triangle">
                <a:avLst/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5" name="íṣlîḑé">
              <a:extLst>
                <a:ext uri="{FF2B5EF4-FFF2-40B4-BE49-F238E27FC236}">
                  <a16:creationId xmlns:a16="http://schemas.microsoft.com/office/drawing/2014/main" xmlns="" id="{13ED9601-67F9-45C6-82A5-99D1A7430850}"/>
                </a:ext>
              </a:extLst>
            </p:cNvPr>
            <p:cNvSpPr/>
            <p:nvPr/>
          </p:nvSpPr>
          <p:spPr>
            <a:xfrm>
              <a:off x="4938806" y="4533065"/>
              <a:ext cx="2967704" cy="636457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Sľíḍè">
              <a:extLst>
                <a:ext uri="{FF2B5EF4-FFF2-40B4-BE49-F238E27FC236}">
                  <a16:creationId xmlns:a16="http://schemas.microsoft.com/office/drawing/2014/main" xmlns="" id="{235BF6AD-36B1-48C9-B0A3-579DEF03CF3F}"/>
                </a:ext>
              </a:extLst>
            </p:cNvPr>
            <p:cNvSpPr/>
            <p:nvPr/>
          </p:nvSpPr>
          <p:spPr>
            <a:xfrm>
              <a:off x="4938806" y="4529427"/>
              <a:ext cx="640095" cy="640095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7" name="îS1íďé">
              <a:extLst>
                <a:ext uri="{FF2B5EF4-FFF2-40B4-BE49-F238E27FC236}">
                  <a16:creationId xmlns:a16="http://schemas.microsoft.com/office/drawing/2014/main" xmlns="" id="{BD85DFF1-9CEE-4D5C-86AF-9E5A417A183E}"/>
                </a:ext>
              </a:extLst>
            </p:cNvPr>
            <p:cNvSpPr/>
            <p:nvPr/>
          </p:nvSpPr>
          <p:spPr bwMode="auto">
            <a:xfrm>
              <a:off x="4416261" y="4047316"/>
              <a:ext cx="348557" cy="281464"/>
            </a:xfrm>
            <a:custGeom>
              <a:avLst/>
              <a:gdLst>
                <a:gd name="connsiteX0" fmla="*/ 17107 w 338138"/>
                <a:gd name="connsiteY0" fmla="*/ 212725 h 273051"/>
                <a:gd name="connsiteX1" fmla="*/ 200025 w 338138"/>
                <a:gd name="connsiteY1" fmla="*/ 212725 h 273051"/>
                <a:gd name="connsiteX2" fmla="*/ 200025 w 338138"/>
                <a:gd name="connsiteY2" fmla="*/ 247650 h 273051"/>
                <a:gd name="connsiteX3" fmla="*/ 17107 w 338138"/>
                <a:gd name="connsiteY3" fmla="*/ 247650 h 273051"/>
                <a:gd name="connsiteX4" fmla="*/ 0 w 338138"/>
                <a:gd name="connsiteY4" fmla="*/ 230188 h 273051"/>
                <a:gd name="connsiteX5" fmla="*/ 17107 w 338138"/>
                <a:gd name="connsiteY5" fmla="*/ 212725 h 273051"/>
                <a:gd name="connsiteX6" fmla="*/ 248124 w 338138"/>
                <a:gd name="connsiteY6" fmla="*/ 127000 h 273051"/>
                <a:gd name="connsiteX7" fmla="*/ 242888 w 338138"/>
                <a:gd name="connsiteY7" fmla="*/ 132292 h 273051"/>
                <a:gd name="connsiteX8" fmla="*/ 242888 w 338138"/>
                <a:gd name="connsiteY8" fmla="*/ 232833 h 273051"/>
                <a:gd name="connsiteX9" fmla="*/ 248124 w 338138"/>
                <a:gd name="connsiteY9" fmla="*/ 238125 h 273051"/>
                <a:gd name="connsiteX10" fmla="*/ 312265 w 338138"/>
                <a:gd name="connsiteY10" fmla="*/ 238125 h 273051"/>
                <a:gd name="connsiteX11" fmla="*/ 317501 w 338138"/>
                <a:gd name="connsiteY11" fmla="*/ 232833 h 273051"/>
                <a:gd name="connsiteX12" fmla="*/ 317501 w 338138"/>
                <a:gd name="connsiteY12" fmla="*/ 132292 h 273051"/>
                <a:gd name="connsiteX13" fmla="*/ 312265 w 338138"/>
                <a:gd name="connsiteY13" fmla="*/ 127000 h 273051"/>
                <a:gd name="connsiteX14" fmla="*/ 248124 w 338138"/>
                <a:gd name="connsiteY14" fmla="*/ 127000 h 273051"/>
                <a:gd name="connsiteX15" fmla="*/ 63687 w 338138"/>
                <a:gd name="connsiteY15" fmla="*/ 111125 h 273051"/>
                <a:gd name="connsiteX16" fmla="*/ 95063 w 338138"/>
                <a:gd name="connsiteY16" fmla="*/ 111125 h 273051"/>
                <a:gd name="connsiteX17" fmla="*/ 101600 w 338138"/>
                <a:gd name="connsiteY17" fmla="*/ 116205 h 273051"/>
                <a:gd name="connsiteX18" fmla="*/ 101600 w 338138"/>
                <a:gd name="connsiteY18" fmla="*/ 142875 h 273051"/>
                <a:gd name="connsiteX19" fmla="*/ 95063 w 338138"/>
                <a:gd name="connsiteY19" fmla="*/ 149225 h 273051"/>
                <a:gd name="connsiteX20" fmla="*/ 63687 w 338138"/>
                <a:gd name="connsiteY20" fmla="*/ 149225 h 273051"/>
                <a:gd name="connsiteX21" fmla="*/ 57150 w 338138"/>
                <a:gd name="connsiteY21" fmla="*/ 142875 h 273051"/>
                <a:gd name="connsiteX22" fmla="*/ 57150 w 338138"/>
                <a:gd name="connsiteY22" fmla="*/ 116205 h 273051"/>
                <a:gd name="connsiteX23" fmla="*/ 63687 w 338138"/>
                <a:gd name="connsiteY23" fmla="*/ 111125 h 273051"/>
                <a:gd name="connsiteX24" fmla="*/ 240687 w 338138"/>
                <a:gd name="connsiteY24" fmla="*/ 103188 h 273051"/>
                <a:gd name="connsiteX25" fmla="*/ 319701 w 338138"/>
                <a:gd name="connsiteY25" fmla="*/ 103188 h 273051"/>
                <a:gd name="connsiteX26" fmla="*/ 338138 w 338138"/>
                <a:gd name="connsiteY26" fmla="*/ 120306 h 273051"/>
                <a:gd name="connsiteX27" fmla="*/ 338138 w 338138"/>
                <a:gd name="connsiteY27" fmla="*/ 254616 h 273051"/>
                <a:gd name="connsiteX28" fmla="*/ 319701 w 338138"/>
                <a:gd name="connsiteY28" fmla="*/ 273051 h 273051"/>
                <a:gd name="connsiteX29" fmla="*/ 240687 w 338138"/>
                <a:gd name="connsiteY29" fmla="*/ 273051 h 273051"/>
                <a:gd name="connsiteX30" fmla="*/ 222250 w 338138"/>
                <a:gd name="connsiteY30" fmla="*/ 254616 h 273051"/>
                <a:gd name="connsiteX31" fmla="*/ 222250 w 338138"/>
                <a:gd name="connsiteY31" fmla="*/ 120306 h 273051"/>
                <a:gd name="connsiteX32" fmla="*/ 240687 w 338138"/>
                <a:gd name="connsiteY32" fmla="*/ 103188 h 273051"/>
                <a:gd name="connsiteX33" fmla="*/ 130595 w 338138"/>
                <a:gd name="connsiteY33" fmla="*/ 76200 h 273051"/>
                <a:gd name="connsiteX34" fmla="*/ 163093 w 338138"/>
                <a:gd name="connsiteY34" fmla="*/ 76200 h 273051"/>
                <a:gd name="connsiteX35" fmla="*/ 169863 w 338138"/>
                <a:gd name="connsiteY35" fmla="*/ 82720 h 273051"/>
                <a:gd name="connsiteX36" fmla="*/ 169863 w 338138"/>
                <a:gd name="connsiteY36" fmla="*/ 142705 h 273051"/>
                <a:gd name="connsiteX37" fmla="*/ 163093 w 338138"/>
                <a:gd name="connsiteY37" fmla="*/ 149225 h 273051"/>
                <a:gd name="connsiteX38" fmla="*/ 130595 w 338138"/>
                <a:gd name="connsiteY38" fmla="*/ 149225 h 273051"/>
                <a:gd name="connsiteX39" fmla="*/ 123825 w 338138"/>
                <a:gd name="connsiteY39" fmla="*/ 142705 h 273051"/>
                <a:gd name="connsiteX40" fmla="*/ 123825 w 338138"/>
                <a:gd name="connsiteY40" fmla="*/ 82720 h 273051"/>
                <a:gd name="connsiteX41" fmla="*/ 130595 w 338138"/>
                <a:gd name="connsiteY41" fmla="*/ 76200 h 273051"/>
                <a:gd name="connsiteX42" fmla="*/ 198625 w 338138"/>
                <a:gd name="connsiteY42" fmla="*/ 42863 h 273051"/>
                <a:gd name="connsiteX43" fmla="*/ 230001 w 338138"/>
                <a:gd name="connsiteY43" fmla="*/ 42863 h 273051"/>
                <a:gd name="connsiteX44" fmla="*/ 236538 w 338138"/>
                <a:gd name="connsiteY44" fmla="*/ 49429 h 273051"/>
                <a:gd name="connsiteX45" fmla="*/ 236538 w 338138"/>
                <a:gd name="connsiteY45" fmla="*/ 80944 h 273051"/>
                <a:gd name="connsiteX46" fmla="*/ 201239 w 338138"/>
                <a:gd name="connsiteY46" fmla="*/ 120337 h 273051"/>
                <a:gd name="connsiteX47" fmla="*/ 201239 w 338138"/>
                <a:gd name="connsiteY47" fmla="*/ 149226 h 273051"/>
                <a:gd name="connsiteX48" fmla="*/ 198625 w 338138"/>
                <a:gd name="connsiteY48" fmla="*/ 149226 h 273051"/>
                <a:gd name="connsiteX49" fmla="*/ 192088 w 338138"/>
                <a:gd name="connsiteY49" fmla="*/ 142660 h 273051"/>
                <a:gd name="connsiteX50" fmla="*/ 192088 w 338138"/>
                <a:gd name="connsiteY50" fmla="*/ 49429 h 273051"/>
                <a:gd name="connsiteX51" fmla="*/ 198625 w 338138"/>
                <a:gd name="connsiteY51" fmla="*/ 42863 h 273051"/>
                <a:gd name="connsiteX52" fmla="*/ 25357 w 338138"/>
                <a:gd name="connsiteY52" fmla="*/ 0 h 273051"/>
                <a:gd name="connsiteX53" fmla="*/ 268332 w 338138"/>
                <a:gd name="connsiteY53" fmla="*/ 0 h 273051"/>
                <a:gd name="connsiteX54" fmla="*/ 292101 w 338138"/>
                <a:gd name="connsiteY54" fmla="*/ 23655 h 273051"/>
                <a:gd name="connsiteX55" fmla="*/ 292101 w 338138"/>
                <a:gd name="connsiteY55" fmla="*/ 81478 h 273051"/>
                <a:gd name="connsiteX56" fmla="*/ 269652 w 338138"/>
                <a:gd name="connsiteY56" fmla="*/ 81478 h 273051"/>
                <a:gd name="connsiteX57" fmla="*/ 269652 w 338138"/>
                <a:gd name="connsiteY57" fmla="*/ 23655 h 273051"/>
                <a:gd name="connsiteX58" fmla="*/ 268332 w 338138"/>
                <a:gd name="connsiteY58" fmla="*/ 22341 h 273051"/>
                <a:gd name="connsiteX59" fmla="*/ 25357 w 338138"/>
                <a:gd name="connsiteY59" fmla="*/ 22341 h 273051"/>
                <a:gd name="connsiteX60" fmla="*/ 24037 w 338138"/>
                <a:gd name="connsiteY60" fmla="*/ 23655 h 273051"/>
                <a:gd name="connsiteX61" fmla="*/ 24037 w 338138"/>
                <a:gd name="connsiteY61" fmla="*/ 176097 h 273051"/>
                <a:gd name="connsiteX62" fmla="*/ 25357 w 338138"/>
                <a:gd name="connsiteY62" fmla="*/ 176097 h 273051"/>
                <a:gd name="connsiteX63" fmla="*/ 200985 w 338138"/>
                <a:gd name="connsiteY63" fmla="*/ 176097 h 273051"/>
                <a:gd name="connsiteX64" fmla="*/ 200985 w 338138"/>
                <a:gd name="connsiteY64" fmla="*/ 198438 h 273051"/>
                <a:gd name="connsiteX65" fmla="*/ 25357 w 338138"/>
                <a:gd name="connsiteY65" fmla="*/ 198438 h 273051"/>
                <a:gd name="connsiteX66" fmla="*/ 1588 w 338138"/>
                <a:gd name="connsiteY66" fmla="*/ 176097 h 273051"/>
                <a:gd name="connsiteX67" fmla="*/ 1588 w 338138"/>
                <a:gd name="connsiteY67" fmla="*/ 23655 h 273051"/>
                <a:gd name="connsiteX68" fmla="*/ 25357 w 338138"/>
                <a:gd name="connsiteY68" fmla="*/ 0 h 273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338138" h="273051">
                  <a:moveTo>
                    <a:pt x="17107" y="212725"/>
                  </a:moveTo>
                  <a:cubicBezTo>
                    <a:pt x="17107" y="212725"/>
                    <a:pt x="17107" y="212725"/>
                    <a:pt x="200025" y="212725"/>
                  </a:cubicBezTo>
                  <a:cubicBezTo>
                    <a:pt x="200025" y="212725"/>
                    <a:pt x="200025" y="212725"/>
                    <a:pt x="200025" y="247650"/>
                  </a:cubicBezTo>
                  <a:cubicBezTo>
                    <a:pt x="200025" y="247650"/>
                    <a:pt x="200025" y="247650"/>
                    <a:pt x="17107" y="247650"/>
                  </a:cubicBezTo>
                  <a:cubicBezTo>
                    <a:pt x="7896" y="247650"/>
                    <a:pt x="0" y="239590"/>
                    <a:pt x="0" y="230188"/>
                  </a:cubicBezTo>
                  <a:cubicBezTo>
                    <a:pt x="0" y="220785"/>
                    <a:pt x="7896" y="212725"/>
                    <a:pt x="17107" y="212725"/>
                  </a:cubicBezTo>
                  <a:close/>
                  <a:moveTo>
                    <a:pt x="248124" y="127000"/>
                  </a:moveTo>
                  <a:cubicBezTo>
                    <a:pt x="245506" y="127000"/>
                    <a:pt x="242888" y="129646"/>
                    <a:pt x="242888" y="132292"/>
                  </a:cubicBezTo>
                  <a:cubicBezTo>
                    <a:pt x="242888" y="132292"/>
                    <a:pt x="242888" y="132292"/>
                    <a:pt x="242888" y="232833"/>
                  </a:cubicBezTo>
                  <a:cubicBezTo>
                    <a:pt x="242888" y="235479"/>
                    <a:pt x="245506" y="238125"/>
                    <a:pt x="248124" y="238125"/>
                  </a:cubicBezTo>
                  <a:cubicBezTo>
                    <a:pt x="248124" y="238125"/>
                    <a:pt x="248124" y="238125"/>
                    <a:pt x="312265" y="238125"/>
                  </a:cubicBezTo>
                  <a:cubicBezTo>
                    <a:pt x="314883" y="238125"/>
                    <a:pt x="317501" y="235479"/>
                    <a:pt x="317501" y="232833"/>
                  </a:cubicBezTo>
                  <a:lnTo>
                    <a:pt x="317501" y="132292"/>
                  </a:lnTo>
                  <a:cubicBezTo>
                    <a:pt x="317501" y="129646"/>
                    <a:pt x="314883" y="127000"/>
                    <a:pt x="312265" y="127000"/>
                  </a:cubicBezTo>
                  <a:cubicBezTo>
                    <a:pt x="312265" y="127000"/>
                    <a:pt x="312265" y="127000"/>
                    <a:pt x="248124" y="127000"/>
                  </a:cubicBezTo>
                  <a:close/>
                  <a:moveTo>
                    <a:pt x="63687" y="111125"/>
                  </a:moveTo>
                  <a:lnTo>
                    <a:pt x="95063" y="111125"/>
                  </a:lnTo>
                  <a:cubicBezTo>
                    <a:pt x="98985" y="111125"/>
                    <a:pt x="101600" y="113665"/>
                    <a:pt x="101600" y="116205"/>
                  </a:cubicBezTo>
                  <a:cubicBezTo>
                    <a:pt x="101600" y="116205"/>
                    <a:pt x="101600" y="116205"/>
                    <a:pt x="101600" y="142875"/>
                  </a:cubicBezTo>
                  <a:cubicBezTo>
                    <a:pt x="101600" y="146685"/>
                    <a:pt x="98985" y="149225"/>
                    <a:pt x="95063" y="149225"/>
                  </a:cubicBezTo>
                  <a:cubicBezTo>
                    <a:pt x="95063" y="149225"/>
                    <a:pt x="95063" y="149225"/>
                    <a:pt x="63687" y="149225"/>
                  </a:cubicBezTo>
                  <a:cubicBezTo>
                    <a:pt x="59765" y="149225"/>
                    <a:pt x="57150" y="146685"/>
                    <a:pt x="57150" y="142875"/>
                  </a:cubicBezTo>
                  <a:cubicBezTo>
                    <a:pt x="57150" y="142875"/>
                    <a:pt x="57150" y="142875"/>
                    <a:pt x="57150" y="116205"/>
                  </a:cubicBezTo>
                  <a:cubicBezTo>
                    <a:pt x="57150" y="113665"/>
                    <a:pt x="59765" y="111125"/>
                    <a:pt x="63687" y="111125"/>
                  </a:cubicBezTo>
                  <a:close/>
                  <a:moveTo>
                    <a:pt x="240687" y="103188"/>
                  </a:moveTo>
                  <a:cubicBezTo>
                    <a:pt x="240687" y="103188"/>
                    <a:pt x="240687" y="103188"/>
                    <a:pt x="319701" y="103188"/>
                  </a:cubicBezTo>
                  <a:cubicBezTo>
                    <a:pt x="330237" y="103188"/>
                    <a:pt x="338138" y="111089"/>
                    <a:pt x="338138" y="120306"/>
                  </a:cubicBezTo>
                  <a:cubicBezTo>
                    <a:pt x="338138" y="120306"/>
                    <a:pt x="338138" y="120306"/>
                    <a:pt x="338138" y="254616"/>
                  </a:cubicBezTo>
                  <a:cubicBezTo>
                    <a:pt x="338138" y="265150"/>
                    <a:pt x="330237" y="273051"/>
                    <a:pt x="319701" y="273051"/>
                  </a:cubicBezTo>
                  <a:cubicBezTo>
                    <a:pt x="319701" y="273051"/>
                    <a:pt x="319701" y="273051"/>
                    <a:pt x="240687" y="273051"/>
                  </a:cubicBezTo>
                  <a:cubicBezTo>
                    <a:pt x="231468" y="273051"/>
                    <a:pt x="222250" y="265150"/>
                    <a:pt x="222250" y="254616"/>
                  </a:cubicBezTo>
                  <a:cubicBezTo>
                    <a:pt x="222250" y="254616"/>
                    <a:pt x="222250" y="254616"/>
                    <a:pt x="222250" y="120306"/>
                  </a:cubicBezTo>
                  <a:cubicBezTo>
                    <a:pt x="222250" y="111089"/>
                    <a:pt x="231468" y="103188"/>
                    <a:pt x="240687" y="103188"/>
                  </a:cubicBezTo>
                  <a:close/>
                  <a:moveTo>
                    <a:pt x="130595" y="76200"/>
                  </a:moveTo>
                  <a:lnTo>
                    <a:pt x="163093" y="76200"/>
                  </a:lnTo>
                  <a:cubicBezTo>
                    <a:pt x="167155" y="76200"/>
                    <a:pt x="169863" y="78808"/>
                    <a:pt x="169863" y="82720"/>
                  </a:cubicBezTo>
                  <a:cubicBezTo>
                    <a:pt x="169863" y="82720"/>
                    <a:pt x="169863" y="82720"/>
                    <a:pt x="169863" y="142705"/>
                  </a:cubicBezTo>
                  <a:cubicBezTo>
                    <a:pt x="169863" y="146617"/>
                    <a:pt x="167155" y="149225"/>
                    <a:pt x="163093" y="149225"/>
                  </a:cubicBezTo>
                  <a:cubicBezTo>
                    <a:pt x="163093" y="149225"/>
                    <a:pt x="163093" y="149225"/>
                    <a:pt x="130595" y="149225"/>
                  </a:cubicBezTo>
                  <a:cubicBezTo>
                    <a:pt x="126533" y="149225"/>
                    <a:pt x="123825" y="146617"/>
                    <a:pt x="123825" y="142705"/>
                  </a:cubicBezTo>
                  <a:cubicBezTo>
                    <a:pt x="123825" y="142705"/>
                    <a:pt x="123825" y="142705"/>
                    <a:pt x="123825" y="82720"/>
                  </a:cubicBezTo>
                  <a:cubicBezTo>
                    <a:pt x="123825" y="78808"/>
                    <a:pt x="126533" y="76200"/>
                    <a:pt x="130595" y="76200"/>
                  </a:cubicBezTo>
                  <a:close/>
                  <a:moveTo>
                    <a:pt x="198625" y="42863"/>
                  </a:moveTo>
                  <a:cubicBezTo>
                    <a:pt x="198625" y="42863"/>
                    <a:pt x="198625" y="42863"/>
                    <a:pt x="230001" y="42863"/>
                  </a:cubicBezTo>
                  <a:cubicBezTo>
                    <a:pt x="233923" y="42863"/>
                    <a:pt x="236538" y="45489"/>
                    <a:pt x="236538" y="49429"/>
                  </a:cubicBezTo>
                  <a:lnTo>
                    <a:pt x="236538" y="80944"/>
                  </a:lnTo>
                  <a:cubicBezTo>
                    <a:pt x="216928" y="83570"/>
                    <a:pt x="201239" y="100640"/>
                    <a:pt x="201239" y="120337"/>
                  </a:cubicBezTo>
                  <a:cubicBezTo>
                    <a:pt x="201239" y="120337"/>
                    <a:pt x="201239" y="120337"/>
                    <a:pt x="201239" y="149226"/>
                  </a:cubicBezTo>
                  <a:cubicBezTo>
                    <a:pt x="201239" y="149226"/>
                    <a:pt x="201239" y="149226"/>
                    <a:pt x="198625" y="149226"/>
                  </a:cubicBezTo>
                  <a:cubicBezTo>
                    <a:pt x="194703" y="149226"/>
                    <a:pt x="192088" y="146600"/>
                    <a:pt x="192088" y="142660"/>
                  </a:cubicBezTo>
                  <a:cubicBezTo>
                    <a:pt x="192088" y="142660"/>
                    <a:pt x="192088" y="142660"/>
                    <a:pt x="192088" y="49429"/>
                  </a:cubicBezTo>
                  <a:cubicBezTo>
                    <a:pt x="192088" y="45489"/>
                    <a:pt x="194703" y="42863"/>
                    <a:pt x="198625" y="42863"/>
                  </a:cubicBezTo>
                  <a:close/>
                  <a:moveTo>
                    <a:pt x="25357" y="0"/>
                  </a:moveTo>
                  <a:cubicBezTo>
                    <a:pt x="25357" y="0"/>
                    <a:pt x="25357" y="0"/>
                    <a:pt x="268332" y="0"/>
                  </a:cubicBezTo>
                  <a:cubicBezTo>
                    <a:pt x="281537" y="0"/>
                    <a:pt x="292101" y="10513"/>
                    <a:pt x="292101" y="23655"/>
                  </a:cubicBezTo>
                  <a:cubicBezTo>
                    <a:pt x="292101" y="23655"/>
                    <a:pt x="292101" y="23655"/>
                    <a:pt x="292101" y="81478"/>
                  </a:cubicBezTo>
                  <a:cubicBezTo>
                    <a:pt x="292101" y="81478"/>
                    <a:pt x="292101" y="81478"/>
                    <a:pt x="269652" y="81478"/>
                  </a:cubicBezTo>
                  <a:cubicBezTo>
                    <a:pt x="269652" y="81478"/>
                    <a:pt x="269652" y="81478"/>
                    <a:pt x="269652" y="23655"/>
                  </a:cubicBezTo>
                  <a:cubicBezTo>
                    <a:pt x="269652" y="23655"/>
                    <a:pt x="268332" y="22341"/>
                    <a:pt x="268332" y="22341"/>
                  </a:cubicBezTo>
                  <a:cubicBezTo>
                    <a:pt x="268332" y="22341"/>
                    <a:pt x="268332" y="22341"/>
                    <a:pt x="25357" y="22341"/>
                  </a:cubicBezTo>
                  <a:cubicBezTo>
                    <a:pt x="24037" y="22341"/>
                    <a:pt x="24037" y="23655"/>
                    <a:pt x="24037" y="23655"/>
                  </a:cubicBezTo>
                  <a:cubicBezTo>
                    <a:pt x="24037" y="23655"/>
                    <a:pt x="24037" y="23655"/>
                    <a:pt x="24037" y="176097"/>
                  </a:cubicBezTo>
                  <a:cubicBezTo>
                    <a:pt x="24037" y="176097"/>
                    <a:pt x="24037" y="176097"/>
                    <a:pt x="25357" y="176097"/>
                  </a:cubicBezTo>
                  <a:cubicBezTo>
                    <a:pt x="25357" y="176097"/>
                    <a:pt x="25357" y="176097"/>
                    <a:pt x="200985" y="176097"/>
                  </a:cubicBezTo>
                  <a:cubicBezTo>
                    <a:pt x="200985" y="176097"/>
                    <a:pt x="200985" y="176097"/>
                    <a:pt x="200985" y="198438"/>
                  </a:cubicBezTo>
                  <a:cubicBezTo>
                    <a:pt x="200985" y="198438"/>
                    <a:pt x="200985" y="198438"/>
                    <a:pt x="25357" y="198438"/>
                  </a:cubicBezTo>
                  <a:cubicBezTo>
                    <a:pt x="12152" y="198438"/>
                    <a:pt x="1588" y="187925"/>
                    <a:pt x="1588" y="176097"/>
                  </a:cubicBezTo>
                  <a:cubicBezTo>
                    <a:pt x="1588" y="176097"/>
                    <a:pt x="1588" y="176097"/>
                    <a:pt x="1588" y="23655"/>
                  </a:cubicBezTo>
                  <a:cubicBezTo>
                    <a:pt x="1588" y="10513"/>
                    <a:pt x="12152" y="0"/>
                    <a:pt x="253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ïṣḷiḑé">
              <a:extLst>
                <a:ext uri="{FF2B5EF4-FFF2-40B4-BE49-F238E27FC236}">
                  <a16:creationId xmlns:a16="http://schemas.microsoft.com/office/drawing/2014/main" xmlns="" id="{3DBF79EA-5C48-427A-BD8E-82243B0DDD37}"/>
                </a:ext>
              </a:extLst>
            </p:cNvPr>
            <p:cNvSpPr txBox="1"/>
            <p:nvPr/>
          </p:nvSpPr>
          <p:spPr>
            <a:xfrm>
              <a:off x="5494413" y="4533065"/>
              <a:ext cx="2123330" cy="633295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text……</a:t>
              </a:r>
            </a:p>
          </p:txBody>
        </p:sp>
        <p:sp>
          <p:nvSpPr>
            <p:cNvPr id="29" name="îşḷiḍe">
              <a:extLst>
                <a:ext uri="{FF2B5EF4-FFF2-40B4-BE49-F238E27FC236}">
                  <a16:creationId xmlns:a16="http://schemas.microsoft.com/office/drawing/2014/main" xmlns="" id="{5456168D-9376-4316-AB50-24B52B3BD22A}"/>
                </a:ext>
              </a:extLst>
            </p:cNvPr>
            <p:cNvSpPr/>
            <p:nvPr/>
          </p:nvSpPr>
          <p:spPr>
            <a:xfrm>
              <a:off x="5494413" y="4119037"/>
              <a:ext cx="2123330" cy="4067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lvl="0" defTabSz="913765">
                <a:defRPr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0786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9287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4D11290-2F11-48AE-93E0-A81DC6445E2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3950"/>
            <a:ext cx="10850563" cy="5019675"/>
            <a:chOff x="669925" y="1123950"/>
            <a:chExt cx="10850563" cy="5019675"/>
          </a:xfrm>
        </p:grpSpPr>
        <p:grpSp>
          <p:nvGrpSpPr>
            <p:cNvPr id="3" name="íṧliḍè">
              <a:extLst>
                <a:ext uri="{FF2B5EF4-FFF2-40B4-BE49-F238E27FC236}">
                  <a16:creationId xmlns:a16="http://schemas.microsoft.com/office/drawing/2014/main" xmlns="" id="{0D4BD7FB-82D9-43C8-BE0C-F99DB585521E}"/>
                </a:ext>
              </a:extLst>
            </p:cNvPr>
            <p:cNvGrpSpPr/>
            <p:nvPr/>
          </p:nvGrpSpPr>
          <p:grpSpPr>
            <a:xfrm>
              <a:off x="669925" y="2041409"/>
              <a:ext cx="3251006" cy="2926464"/>
              <a:chOff x="1006669" y="2157562"/>
              <a:chExt cx="3251006" cy="2926464"/>
            </a:xfrm>
          </p:grpSpPr>
          <p:sp>
            <p:nvSpPr>
              <p:cNvPr id="34" name="íşľiḓé">
                <a:extLst>
                  <a:ext uri="{FF2B5EF4-FFF2-40B4-BE49-F238E27FC236}">
                    <a16:creationId xmlns:a16="http://schemas.microsoft.com/office/drawing/2014/main" xmlns="" id="{83086486-959F-413B-9FCC-2A9B0623DC87}"/>
                  </a:ext>
                </a:extLst>
              </p:cNvPr>
              <p:cNvSpPr/>
              <p:nvPr/>
            </p:nvSpPr>
            <p:spPr>
              <a:xfrm>
                <a:off x="1006669" y="2157562"/>
                <a:ext cx="3251006" cy="29264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91" y="0"/>
                    </a:moveTo>
                    <a:cubicBezTo>
                      <a:pt x="14962" y="0"/>
                      <a:pt x="19247" y="4690"/>
                      <a:pt x="19375" y="10530"/>
                    </a:cubicBezTo>
                    <a:lnTo>
                      <a:pt x="21600" y="10530"/>
                    </a:lnTo>
                    <a:lnTo>
                      <a:pt x="18065" y="16006"/>
                    </a:lnTo>
                    <a:lnTo>
                      <a:pt x="14627" y="10530"/>
                    </a:lnTo>
                    <a:lnTo>
                      <a:pt x="16952" y="10530"/>
                    </a:lnTo>
                    <a:cubicBezTo>
                      <a:pt x="16825" y="6181"/>
                      <a:pt x="13624" y="2699"/>
                      <a:pt x="9691" y="2699"/>
                    </a:cubicBezTo>
                    <a:cubicBezTo>
                      <a:pt x="5677" y="2699"/>
                      <a:pt x="2423" y="6327"/>
                      <a:pt x="2423" y="10799"/>
                    </a:cubicBezTo>
                    <a:cubicBezTo>
                      <a:pt x="2423" y="15273"/>
                      <a:pt x="5677" y="18901"/>
                      <a:pt x="9691" y="18901"/>
                    </a:cubicBezTo>
                    <a:cubicBezTo>
                      <a:pt x="11300" y="18901"/>
                      <a:pt x="12788" y="18315"/>
                      <a:pt x="13991" y="17329"/>
                    </a:cubicBezTo>
                    <a:lnTo>
                      <a:pt x="15657" y="19310"/>
                    </a:lnTo>
                    <a:cubicBezTo>
                      <a:pt x="14013" y="20745"/>
                      <a:pt x="11941" y="21600"/>
                      <a:pt x="9691" y="21600"/>
                    </a:cubicBezTo>
                    <a:cubicBezTo>
                      <a:pt x="4339" y="21600"/>
                      <a:pt x="0" y="16766"/>
                      <a:pt x="0" y="10799"/>
                    </a:cubicBezTo>
                    <a:cubicBezTo>
                      <a:pt x="0" y="4836"/>
                      <a:pt x="4339" y="0"/>
                      <a:pt x="9691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$1idè">
                <a:extLst>
                  <a:ext uri="{FF2B5EF4-FFF2-40B4-BE49-F238E27FC236}">
                    <a16:creationId xmlns:a16="http://schemas.microsoft.com/office/drawing/2014/main" xmlns="" id="{CBA4821F-7757-48F9-8771-531244456359}"/>
                  </a:ext>
                </a:extLst>
              </p:cNvPr>
              <p:cNvSpPr/>
              <p:nvPr/>
            </p:nvSpPr>
            <p:spPr>
              <a:xfrm>
                <a:off x="1813180" y="3009283"/>
                <a:ext cx="1262285" cy="1263174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en-US" altLang="zh-CN" b="1" dirty="0">
                    <a:solidFill>
                      <a:schemeClr val="bg1"/>
                    </a:solidFill>
                  </a:rPr>
                  <a:t>CONTENT</a:t>
                </a:r>
                <a:endParaRPr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îṥḷiḑe">
              <a:extLst>
                <a:ext uri="{FF2B5EF4-FFF2-40B4-BE49-F238E27FC236}">
                  <a16:creationId xmlns:a16="http://schemas.microsoft.com/office/drawing/2014/main" xmlns="" id="{426ED5D3-63C5-4AE6-949C-8F28EC128590}"/>
                </a:ext>
              </a:extLst>
            </p:cNvPr>
            <p:cNvGrpSpPr/>
            <p:nvPr/>
          </p:nvGrpSpPr>
          <p:grpSpPr>
            <a:xfrm>
              <a:off x="4071000" y="1185888"/>
              <a:ext cx="3389923" cy="2034394"/>
              <a:chOff x="4071000" y="1185888"/>
              <a:chExt cx="3389923" cy="2034394"/>
            </a:xfrm>
          </p:grpSpPr>
          <p:sp>
            <p:nvSpPr>
              <p:cNvPr id="28" name="íṡḷïḑê" title="ry6MHxwOH8WsTKLSa514qPVJnvhhWFnRDjZGIbRZNsFBp">
                <a:extLst>
                  <a:ext uri="{FF2B5EF4-FFF2-40B4-BE49-F238E27FC236}">
                    <a16:creationId xmlns:a16="http://schemas.microsoft.com/office/drawing/2014/main" xmlns="" id="{48AA33F2-7D69-4119-9F86-BADBFEFC4EE1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ḻîde">
                <a:extLst>
                  <a:ext uri="{FF2B5EF4-FFF2-40B4-BE49-F238E27FC236}">
                    <a16:creationId xmlns:a16="http://schemas.microsoft.com/office/drawing/2014/main" xmlns="" id="{9E970B38-D4D4-45C6-A30D-322E041C5F5F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śļiḑé">
                <a:extLst>
                  <a:ext uri="{FF2B5EF4-FFF2-40B4-BE49-F238E27FC236}">
                    <a16:creationId xmlns:a16="http://schemas.microsoft.com/office/drawing/2014/main" xmlns="" id="{5F15A953-8D66-468F-8B6A-5331D0FD9D96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grpSp>
            <p:nvGrpSpPr>
              <p:cNvPr id="31" name="îṧ1îḍê">
                <a:extLst>
                  <a:ext uri="{FF2B5EF4-FFF2-40B4-BE49-F238E27FC236}">
                    <a16:creationId xmlns:a16="http://schemas.microsoft.com/office/drawing/2014/main" xmlns="" id="{CD439C9D-E040-4E9E-9B5C-EF3C241851C6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32" name="îṩlíde">
                  <a:extLst>
                    <a:ext uri="{FF2B5EF4-FFF2-40B4-BE49-F238E27FC236}">
                      <a16:creationId xmlns:a16="http://schemas.microsoft.com/office/drawing/2014/main" xmlns="" id="{EF0110CD-D46D-48DF-926F-7E13FBF7F285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Supporting text here. </a:t>
                  </a:r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33" name="îšľíďe">
                  <a:extLst>
                    <a:ext uri="{FF2B5EF4-FFF2-40B4-BE49-F238E27FC236}">
                      <a16:creationId xmlns:a16="http://schemas.microsoft.com/office/drawing/2014/main" xmlns="" id="{9A94999A-29E6-46F0-ADAA-74ADC40CF71F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5" name="ïśļîde">
              <a:extLst>
                <a:ext uri="{FF2B5EF4-FFF2-40B4-BE49-F238E27FC236}">
                  <a16:creationId xmlns:a16="http://schemas.microsoft.com/office/drawing/2014/main" xmlns="" id="{15241971-9FFA-42DA-8C99-C03BBE412FEA}"/>
                </a:ext>
              </a:extLst>
            </p:cNvPr>
            <p:cNvGrpSpPr/>
            <p:nvPr/>
          </p:nvGrpSpPr>
          <p:grpSpPr>
            <a:xfrm>
              <a:off x="8130565" y="1185888"/>
              <a:ext cx="3389923" cy="2034394"/>
              <a:chOff x="8130565" y="1185888"/>
              <a:chExt cx="3389923" cy="2034394"/>
            </a:xfrm>
          </p:grpSpPr>
          <p:sp>
            <p:nvSpPr>
              <p:cNvPr id="22" name="íṣḻîḑé" title="ry6MHxwOH8WsTKLSa514qPVJnvhhWFnRDjZGIbRZNsFBp">
                <a:extLst>
                  <a:ext uri="{FF2B5EF4-FFF2-40B4-BE49-F238E27FC236}">
                    <a16:creationId xmlns:a16="http://schemas.microsoft.com/office/drawing/2014/main" xmlns="" id="{5E24C524-4769-4E92-B405-28A5F7AA6B45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ľîdè">
                <a:extLst>
                  <a:ext uri="{FF2B5EF4-FFF2-40B4-BE49-F238E27FC236}">
                    <a16:creationId xmlns:a16="http://schemas.microsoft.com/office/drawing/2014/main" xmlns="" id="{757EB0BF-FC0C-4174-8CE3-DFCEB116D574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šḻíďè">
                <a:extLst>
                  <a:ext uri="{FF2B5EF4-FFF2-40B4-BE49-F238E27FC236}">
                    <a16:creationId xmlns:a16="http://schemas.microsoft.com/office/drawing/2014/main" xmlns="" id="{E0795B2E-15A9-4E17-8697-B48CF18A31A0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grpSp>
            <p:nvGrpSpPr>
              <p:cNvPr id="25" name="ïṩliďê">
                <a:extLst>
                  <a:ext uri="{FF2B5EF4-FFF2-40B4-BE49-F238E27FC236}">
                    <a16:creationId xmlns:a16="http://schemas.microsoft.com/office/drawing/2014/main" xmlns="" id="{81DEF71D-7320-4386-8525-73A3457E4700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6" name="iṥļîḑé">
                  <a:extLst>
                    <a:ext uri="{FF2B5EF4-FFF2-40B4-BE49-F238E27FC236}">
                      <a16:creationId xmlns:a16="http://schemas.microsoft.com/office/drawing/2014/main" xmlns="" id="{F2444DF1-7CCB-4888-BE25-0A629E3C0852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7" name="işlîdé">
                  <a:extLst>
                    <a:ext uri="{FF2B5EF4-FFF2-40B4-BE49-F238E27FC236}">
                      <a16:creationId xmlns:a16="http://schemas.microsoft.com/office/drawing/2014/main" xmlns="" id="{A637A8FD-04EE-4412-90BA-0A7DCA7AACCD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grpSp>
          <p:nvGrpSpPr>
            <p:cNvPr id="6" name="íşḷidé">
              <a:extLst>
                <a:ext uri="{FF2B5EF4-FFF2-40B4-BE49-F238E27FC236}">
                  <a16:creationId xmlns:a16="http://schemas.microsoft.com/office/drawing/2014/main" xmlns="" id="{E292B2A2-5BC1-4E39-A632-1796E6CDF47C}"/>
                </a:ext>
              </a:extLst>
            </p:cNvPr>
            <p:cNvGrpSpPr/>
            <p:nvPr/>
          </p:nvGrpSpPr>
          <p:grpSpPr>
            <a:xfrm>
              <a:off x="4071000" y="3789000"/>
              <a:ext cx="3389923" cy="2034394"/>
              <a:chOff x="4071000" y="1185888"/>
              <a:chExt cx="3389923" cy="2034394"/>
            </a:xfrm>
          </p:grpSpPr>
          <p:sp>
            <p:nvSpPr>
              <p:cNvPr id="16" name="íşḻïḋè" title="ry6MHxwOH8WsTKLSa514qPVJnvhhWFnRDjZGIbRZNsFBp">
                <a:extLst>
                  <a:ext uri="{FF2B5EF4-FFF2-40B4-BE49-F238E27FC236}">
                    <a16:creationId xmlns:a16="http://schemas.microsoft.com/office/drawing/2014/main" xmlns="" id="{0A1824B5-A299-4825-898D-B8F652155E3E}"/>
                  </a:ext>
                </a:extLst>
              </p:cNvPr>
              <p:cNvSpPr/>
              <p:nvPr/>
            </p:nvSpPr>
            <p:spPr bwMode="auto">
              <a:xfrm>
                <a:off x="4988442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ṣḷïďé">
                <a:extLst>
                  <a:ext uri="{FF2B5EF4-FFF2-40B4-BE49-F238E27FC236}">
                    <a16:creationId xmlns:a16="http://schemas.microsoft.com/office/drawing/2014/main" xmlns="" id="{88E98A65-DC50-44BD-8065-5438E0DC17B6}"/>
                  </a:ext>
                </a:extLst>
              </p:cNvPr>
              <p:cNvSpPr/>
              <p:nvPr/>
            </p:nvSpPr>
            <p:spPr>
              <a:xfrm>
                <a:off x="5225961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Sľïḋè">
                <a:extLst>
                  <a:ext uri="{FF2B5EF4-FFF2-40B4-BE49-F238E27FC236}">
                    <a16:creationId xmlns:a16="http://schemas.microsoft.com/office/drawing/2014/main" xmlns="" id="{C61E9BE2-55F6-4589-9B1B-C3B67765F345}"/>
                  </a:ext>
                </a:extLst>
              </p:cNvPr>
              <p:cNvSpPr txBox="1"/>
              <p:nvPr/>
            </p:nvSpPr>
            <p:spPr>
              <a:xfrm>
                <a:off x="5409811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grpSp>
            <p:nvGrpSpPr>
              <p:cNvPr id="19" name="iṩḻíḑê">
                <a:extLst>
                  <a:ext uri="{FF2B5EF4-FFF2-40B4-BE49-F238E27FC236}">
                    <a16:creationId xmlns:a16="http://schemas.microsoft.com/office/drawing/2014/main" xmlns="" id="{A528172D-0ACC-41B7-810D-9085AE9B9FB4}"/>
                  </a:ext>
                </a:extLst>
              </p:cNvPr>
              <p:cNvGrpSpPr/>
              <p:nvPr/>
            </p:nvGrpSpPr>
            <p:grpSpPr>
              <a:xfrm>
                <a:off x="4071000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20" name="íśḻïḋè">
                  <a:extLst>
                    <a:ext uri="{FF2B5EF4-FFF2-40B4-BE49-F238E27FC236}">
                      <a16:creationId xmlns:a16="http://schemas.microsoft.com/office/drawing/2014/main" xmlns="" id="{8DE6FC52-E808-459C-B9CE-8544D2448AA1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21" name="íš1íḍé">
                  <a:extLst>
                    <a:ext uri="{FF2B5EF4-FFF2-40B4-BE49-F238E27FC236}">
                      <a16:creationId xmlns:a16="http://schemas.microsoft.com/office/drawing/2014/main" xmlns="" id="{56EF99C0-EC13-48EF-B799-279E339F6189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7" name="îSḷîḋé">
              <a:extLst>
                <a:ext uri="{FF2B5EF4-FFF2-40B4-BE49-F238E27FC236}">
                  <a16:creationId xmlns:a16="http://schemas.microsoft.com/office/drawing/2014/main" xmlns="" id="{31C34F29-81D4-4EFC-81A4-475B4C0728A7}"/>
                </a:ext>
              </a:extLst>
            </p:cNvPr>
            <p:cNvGrpSpPr/>
            <p:nvPr/>
          </p:nvGrpSpPr>
          <p:grpSpPr>
            <a:xfrm>
              <a:off x="8130565" y="3789000"/>
              <a:ext cx="3389923" cy="2034394"/>
              <a:chOff x="8130565" y="1185888"/>
              <a:chExt cx="3389923" cy="2034394"/>
            </a:xfrm>
          </p:grpSpPr>
          <p:sp>
            <p:nvSpPr>
              <p:cNvPr id="10" name="íṣḻîḋe" title="ry6MHxwOH8WsTKLSa514qPVJnvhhWFnRDjZGIbRZNsFBp">
                <a:extLst>
                  <a:ext uri="{FF2B5EF4-FFF2-40B4-BE49-F238E27FC236}">
                    <a16:creationId xmlns:a16="http://schemas.microsoft.com/office/drawing/2014/main" xmlns="" id="{818E40C4-6029-48D5-B8C3-ED5A93143A09}"/>
                  </a:ext>
                </a:extLst>
              </p:cNvPr>
              <p:cNvSpPr/>
              <p:nvPr/>
            </p:nvSpPr>
            <p:spPr bwMode="auto">
              <a:xfrm>
                <a:off x="9048007" y="1380416"/>
                <a:ext cx="1644426" cy="1155539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  <a:alpha val="64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í$ļíḋè">
                <a:extLst>
                  <a:ext uri="{FF2B5EF4-FFF2-40B4-BE49-F238E27FC236}">
                    <a16:creationId xmlns:a16="http://schemas.microsoft.com/office/drawing/2014/main" xmlns="" id="{33842553-4E04-450C-AC29-0B2E7649C251}"/>
                  </a:ext>
                </a:extLst>
              </p:cNvPr>
              <p:cNvSpPr/>
              <p:nvPr/>
            </p:nvSpPr>
            <p:spPr>
              <a:xfrm>
                <a:off x="9285526" y="2074468"/>
                <a:ext cx="1080000" cy="36000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$ļiḍè">
                <a:extLst>
                  <a:ext uri="{FF2B5EF4-FFF2-40B4-BE49-F238E27FC236}">
                    <a16:creationId xmlns:a16="http://schemas.microsoft.com/office/drawing/2014/main" xmlns="" id="{BF670961-82AA-483C-936F-1621D0891041}"/>
                  </a:ext>
                </a:extLst>
              </p:cNvPr>
              <p:cNvSpPr txBox="1"/>
              <p:nvPr/>
            </p:nvSpPr>
            <p:spPr>
              <a:xfrm>
                <a:off x="9469376" y="1185888"/>
                <a:ext cx="712301" cy="923293"/>
              </a:xfrm>
              <a:prstGeom prst="rect">
                <a:avLst/>
              </a:prstGeom>
              <a:noFill/>
            </p:spPr>
            <p:txBody>
              <a:bodyPr wrap="none" lIns="182843" tIns="91422" rIns="182843" bIns="91422" anchor="ctr" anchorCtr="0">
                <a:normAutofit/>
              </a:bodyPr>
              <a:lstStyle/>
              <a:p>
                <a:pPr algn="ctr"/>
                <a:r>
                  <a:rPr lang="en-US" sz="48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4</a:t>
                </a:r>
              </a:p>
            </p:txBody>
          </p:sp>
          <p:grpSp>
            <p:nvGrpSpPr>
              <p:cNvPr id="13" name="ïs1îḑe">
                <a:extLst>
                  <a:ext uri="{FF2B5EF4-FFF2-40B4-BE49-F238E27FC236}">
                    <a16:creationId xmlns:a16="http://schemas.microsoft.com/office/drawing/2014/main" xmlns="" id="{42A75B6E-D61B-494D-91C9-1395BA73BF31}"/>
                  </a:ext>
                </a:extLst>
              </p:cNvPr>
              <p:cNvGrpSpPr/>
              <p:nvPr/>
            </p:nvGrpSpPr>
            <p:grpSpPr>
              <a:xfrm>
                <a:off x="8130565" y="2157562"/>
                <a:ext cx="3389923" cy="1062720"/>
                <a:chOff x="821646" y="2632959"/>
                <a:chExt cx="3389923" cy="1062720"/>
              </a:xfrm>
            </p:grpSpPr>
            <p:sp>
              <p:nvSpPr>
                <p:cNvPr id="14" name="iśḷïḋê">
                  <a:extLst>
                    <a:ext uri="{FF2B5EF4-FFF2-40B4-BE49-F238E27FC236}">
                      <a16:creationId xmlns:a16="http://schemas.microsoft.com/office/drawing/2014/main" xmlns="" id="{49D60A5A-EDE5-4501-93DF-FED05332D5D5}"/>
                    </a:ext>
                  </a:extLst>
                </p:cNvPr>
                <p:cNvSpPr/>
                <p:nvPr/>
              </p:nvSpPr>
              <p:spPr>
                <a:xfrm>
                  <a:off x="821646" y="3085418"/>
                  <a:ext cx="3389923" cy="610261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/>
                    <a:t>Supporting text here. </a:t>
                  </a:r>
                  <a:endParaRPr lang="en-US" altLang="zh-CN" sz="900" dirty="0"/>
                </a:p>
                <a:p>
                  <a:pPr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900" dirty="0"/>
                    <a:t>When you copy &amp; paste, choose "keep text only" option.</a:t>
                  </a:r>
                  <a:endParaRPr lang="zh-CN" altLang="en-US" sz="900" dirty="0"/>
                </a:p>
              </p:txBody>
            </p:sp>
            <p:sp>
              <p:nvSpPr>
                <p:cNvPr id="15" name="ïṡḷíḍè">
                  <a:extLst>
                    <a:ext uri="{FF2B5EF4-FFF2-40B4-BE49-F238E27FC236}">
                      <a16:creationId xmlns:a16="http://schemas.microsoft.com/office/drawing/2014/main" xmlns="" id="{44E09A89-ED6B-4442-BAAB-A13AE7BFFB14}"/>
                    </a:ext>
                  </a:extLst>
                </p:cNvPr>
                <p:cNvSpPr txBox="1"/>
                <p:nvPr/>
              </p:nvSpPr>
              <p:spPr bwMode="auto">
                <a:xfrm>
                  <a:off x="821646" y="2632959"/>
                  <a:ext cx="3389923" cy="4364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b="1"/>
                    <a:t>Text here</a:t>
                  </a:r>
                  <a:endParaRPr lang="en-US" altLang="zh-CN" b="1" dirty="0"/>
                </a:p>
              </p:txBody>
            </p:sp>
          </p:grp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C0036FF-74B4-4876-9FAB-2E415310A7FC}"/>
                </a:ext>
              </a:extLst>
            </p:cNvPr>
            <p:cNvCxnSpPr/>
            <p:nvPr/>
          </p:nvCxnSpPr>
          <p:spPr>
            <a:xfrm>
              <a:off x="4251000" y="3564000"/>
              <a:ext cx="7269488" cy="0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ECAF9E9-6712-45B4-9C8C-957F9B2BF11F}"/>
                </a:ext>
              </a:extLst>
            </p:cNvPr>
            <p:cNvCxnSpPr>
              <a:cxnSpLocks/>
            </p:cNvCxnSpPr>
            <p:nvPr/>
          </p:nvCxnSpPr>
          <p:spPr>
            <a:xfrm>
              <a:off x="7640775" y="1123950"/>
              <a:ext cx="0" cy="5019675"/>
            </a:xfrm>
            <a:prstGeom prst="line">
              <a:avLst/>
            </a:prstGeom>
            <a:ln w="3175" cap="rnd">
              <a:gradFill flip="none" rotWithShape="1">
                <a:gsLst>
                  <a:gs pos="0">
                    <a:schemeClr val="bg1">
                      <a:lumMod val="75000"/>
                      <a:alpha val="0"/>
                    </a:schemeClr>
                  </a:gs>
                  <a:gs pos="50000">
                    <a:schemeClr val="bg1">
                      <a:lumMod val="75000"/>
                    </a:schemeClr>
                  </a:gs>
                  <a:gs pos="100000">
                    <a:schemeClr val="bg1">
                      <a:lumMod val="75000"/>
                      <a:alpha val="0"/>
                    </a:schemeClr>
                  </a:gs>
                </a:gsLst>
                <a:lin ang="5400000" scaled="1"/>
                <a:tileRect/>
              </a:gra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030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1F4F16-7D5C-41C2-AC6F-5CE4F6CE4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D99AF83-21C6-4688-92EF-C0D9C0FD1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635B606-3815-47DB-822E-1262F978D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A55DC40B-D247-4397-BBDC-B8CD891C2D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ṣļíďè">
              <a:extLst>
                <a:ext uri="{FF2B5EF4-FFF2-40B4-BE49-F238E27FC236}">
                  <a16:creationId xmlns:a16="http://schemas.microsoft.com/office/drawing/2014/main" xmlns="" id="{068AE485-C568-435E-A286-C57E7E5279DE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îslíḓe">
              <a:extLst>
                <a:ext uri="{FF2B5EF4-FFF2-40B4-BE49-F238E27FC236}">
                  <a16:creationId xmlns:a16="http://schemas.microsoft.com/office/drawing/2014/main" xmlns="" id="{3C22BF08-BB87-4FDA-ACAC-C122930FD1A8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$ļîḓe">
              <a:extLst>
                <a:ext uri="{FF2B5EF4-FFF2-40B4-BE49-F238E27FC236}">
                  <a16:creationId xmlns:a16="http://schemas.microsoft.com/office/drawing/2014/main" xmlns="" id="{874B4770-DB95-484A-8666-5BA1BF1D9FD2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>
              <a:extLst>
                <a:ext uri="{FF2B5EF4-FFF2-40B4-BE49-F238E27FC236}">
                  <a16:creationId xmlns:a16="http://schemas.microsoft.com/office/drawing/2014/main" xmlns="" id="{F6EDEC32-2A1E-4C93-80EC-3F8A90F89DF6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ísḻiďé">
              <a:extLst>
                <a:ext uri="{FF2B5EF4-FFF2-40B4-BE49-F238E27FC236}">
                  <a16:creationId xmlns:a16="http://schemas.microsoft.com/office/drawing/2014/main" xmlns="" id="{48781854-FAA5-482F-8510-C0B39E5D48C4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iṡḻïďé">
              <a:extLst>
                <a:ext uri="{FF2B5EF4-FFF2-40B4-BE49-F238E27FC236}">
                  <a16:creationId xmlns:a16="http://schemas.microsoft.com/office/drawing/2014/main" xmlns="" id="{D49E288D-8EA6-438A-B67B-2DF50F61F658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>
              <a:extLst>
                <a:ext uri="{FF2B5EF4-FFF2-40B4-BE49-F238E27FC236}">
                  <a16:creationId xmlns:a16="http://schemas.microsoft.com/office/drawing/2014/main" xmlns="" id="{89CF1374-1200-4521-9B32-31BBFAA9487D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iśḷïḋé">
              <a:extLst>
                <a:ext uri="{FF2B5EF4-FFF2-40B4-BE49-F238E27FC236}">
                  <a16:creationId xmlns:a16="http://schemas.microsoft.com/office/drawing/2014/main" xmlns="" id="{A499A39F-C15C-4133-814D-2311A5E949F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ṣľíḍé">
              <a:extLst>
                <a:ext uri="{FF2B5EF4-FFF2-40B4-BE49-F238E27FC236}">
                  <a16:creationId xmlns:a16="http://schemas.microsoft.com/office/drawing/2014/main" xmlns="" id="{6D1BE42B-B840-4167-8CC9-89499BA25D89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>
              <a:extLst>
                <a:ext uri="{FF2B5EF4-FFF2-40B4-BE49-F238E27FC236}">
                  <a16:creationId xmlns:a16="http://schemas.microsoft.com/office/drawing/2014/main" xmlns="" id="{3FED37BA-329B-4A41-BDF4-E5E86407D0F9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íṡ1îḋè">
              <a:extLst>
                <a:ext uri="{FF2B5EF4-FFF2-40B4-BE49-F238E27FC236}">
                  <a16:creationId xmlns:a16="http://schemas.microsoft.com/office/drawing/2014/main" xmlns="" id="{C93662C8-5743-4D10-9321-C69523268DDF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isľiḓe">
              <a:extLst>
                <a:ext uri="{FF2B5EF4-FFF2-40B4-BE49-F238E27FC236}">
                  <a16:creationId xmlns:a16="http://schemas.microsoft.com/office/drawing/2014/main" xmlns="" id="{53211726-7F4D-4E32-8E14-74370D0ED5A5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xmlns="" id="{E47E0074-3E26-45E8-902E-4FA5A166531C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xmlns="" id="{CF60DA45-2FE9-4825-9548-21A32A7F0109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$ľîďé">
              <a:extLst>
                <a:ext uri="{FF2B5EF4-FFF2-40B4-BE49-F238E27FC236}">
                  <a16:creationId xmlns:a16="http://schemas.microsoft.com/office/drawing/2014/main" xmlns="" id="{6047AA03-3D41-432F-9336-C6AF5506ED9F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îṩḷiḍè">
              <a:extLst>
                <a:ext uri="{FF2B5EF4-FFF2-40B4-BE49-F238E27FC236}">
                  <a16:creationId xmlns:a16="http://schemas.microsoft.com/office/drawing/2014/main" xmlns="" id="{69F0D735-0EE4-4D34-9D34-4D40F14C91FF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9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8B2978-64FD-415C-9DB4-583AA83CB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FF5A47-5A39-4F52-A860-61D82D8D6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3703254-CDE7-4D90-9F66-4736DBCCF2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7434b0a6-a059-4c77-aa3b-bc782068762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0F14E4D7-0AEA-47E5-8D8E-2D1FADA9E56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7389" cy="5006975"/>
            <a:chOff x="673099" y="1130300"/>
            <a:chExt cx="10847389" cy="5006975"/>
          </a:xfrm>
        </p:grpSpPr>
        <p:grpSp>
          <p:nvGrpSpPr>
            <p:cNvPr id="6" name="íṡļïḓé">
              <a:extLst>
                <a:ext uri="{FF2B5EF4-FFF2-40B4-BE49-F238E27FC236}">
                  <a16:creationId xmlns:a16="http://schemas.microsoft.com/office/drawing/2014/main" xmlns="" id="{B51D2946-8D9D-4717-9176-D559EB5116F1}"/>
                </a:ext>
              </a:extLst>
            </p:cNvPr>
            <p:cNvGrpSpPr/>
            <p:nvPr/>
          </p:nvGrpSpPr>
          <p:grpSpPr>
            <a:xfrm>
              <a:off x="1437924" y="3102561"/>
              <a:ext cx="1012825" cy="1012825"/>
              <a:chOff x="5224465" y="1729581"/>
              <a:chExt cx="1012825" cy="1012825"/>
            </a:xfrm>
          </p:grpSpPr>
          <p:sp>
            <p:nvSpPr>
              <p:cNvPr id="43" name="ïşlïḍè">
                <a:extLst>
                  <a:ext uri="{FF2B5EF4-FFF2-40B4-BE49-F238E27FC236}">
                    <a16:creationId xmlns:a16="http://schemas.microsoft.com/office/drawing/2014/main" xmlns="" id="{2F11BDA8-1ACA-4102-B58B-8BE935FCA8D1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íS1íḍe">
                <a:extLst>
                  <a:ext uri="{FF2B5EF4-FFF2-40B4-BE49-F238E27FC236}">
                    <a16:creationId xmlns:a16="http://schemas.microsoft.com/office/drawing/2014/main" xmlns="" id="{DDB94609-BE92-40B3-AA82-04D0C1779A01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îṩlïďê">
                <a:extLst>
                  <a:ext uri="{FF2B5EF4-FFF2-40B4-BE49-F238E27FC236}">
                    <a16:creationId xmlns:a16="http://schemas.microsoft.com/office/drawing/2014/main" xmlns="" id="{73B5AF23-4ED0-439B-86C0-D7615F528AC5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íşḻîḓè">
              <a:extLst>
                <a:ext uri="{FF2B5EF4-FFF2-40B4-BE49-F238E27FC236}">
                  <a16:creationId xmlns:a16="http://schemas.microsoft.com/office/drawing/2014/main" xmlns="" id="{9E538E92-1259-4627-A5B5-93A8CE7698A7}"/>
                </a:ext>
              </a:extLst>
            </p:cNvPr>
            <p:cNvGrpSpPr/>
            <p:nvPr/>
          </p:nvGrpSpPr>
          <p:grpSpPr>
            <a:xfrm rot="5400000">
              <a:off x="1670680" y="2409332"/>
              <a:ext cx="547311" cy="862012"/>
              <a:chOff x="4621590" y="1805781"/>
              <a:chExt cx="547311" cy="862012"/>
            </a:xfrm>
          </p:grpSpPr>
          <p:sp>
            <p:nvSpPr>
              <p:cNvPr id="41" name="íšḻiḓe">
                <a:extLst>
                  <a:ext uri="{FF2B5EF4-FFF2-40B4-BE49-F238E27FC236}">
                    <a16:creationId xmlns:a16="http://schemas.microsoft.com/office/drawing/2014/main" xmlns="" id="{34D1902A-8A5B-4BF2-B14E-68530E4B2F3D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xmlns="" id="{5C7E1545-7C9A-4B91-8A33-EB7509C521E1}"/>
                  </a:ext>
                </a:extLst>
              </p:cNvPr>
              <p:cNvCxnSpPr>
                <a:endCxn id="40" idx="2"/>
              </p:cNvCxnSpPr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ṥľíďè">
              <a:extLst>
                <a:ext uri="{FF2B5EF4-FFF2-40B4-BE49-F238E27FC236}">
                  <a16:creationId xmlns:a16="http://schemas.microsoft.com/office/drawing/2014/main" xmlns="" id="{C9A5A941-F692-4066-AA76-B5A863514FF9}"/>
                </a:ext>
              </a:extLst>
            </p:cNvPr>
            <p:cNvGrpSpPr/>
            <p:nvPr/>
          </p:nvGrpSpPr>
          <p:grpSpPr>
            <a:xfrm>
              <a:off x="673099" y="1130300"/>
              <a:ext cx="2542477" cy="1436382"/>
              <a:chOff x="673099" y="1130300"/>
              <a:chExt cx="2542477" cy="1436382"/>
            </a:xfrm>
          </p:grpSpPr>
          <p:sp>
            <p:nvSpPr>
              <p:cNvPr id="39" name="iSlíḑé">
                <a:extLst>
                  <a:ext uri="{FF2B5EF4-FFF2-40B4-BE49-F238E27FC236}">
                    <a16:creationId xmlns:a16="http://schemas.microsoft.com/office/drawing/2014/main" xmlns="" id="{216C7307-990B-49E5-A523-122B8A798127}"/>
                  </a:ext>
                </a:extLst>
              </p:cNvPr>
              <p:cNvSpPr txBox="1"/>
              <p:nvPr/>
            </p:nvSpPr>
            <p:spPr bwMode="auto">
              <a:xfrm>
                <a:off x="673099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0" name="ïśļiḋê">
                <a:extLst>
                  <a:ext uri="{FF2B5EF4-FFF2-40B4-BE49-F238E27FC236}">
                    <a16:creationId xmlns:a16="http://schemas.microsoft.com/office/drawing/2014/main" xmlns="" id="{70FC26DE-75B3-4BF8-ADD3-E464FC852B75}"/>
                  </a:ext>
                </a:extLst>
              </p:cNvPr>
              <p:cNvSpPr/>
              <p:nvPr/>
            </p:nvSpPr>
            <p:spPr bwMode="auto">
              <a:xfrm>
                <a:off x="673099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9" name="ïşḷîḍê">
              <a:extLst>
                <a:ext uri="{FF2B5EF4-FFF2-40B4-BE49-F238E27FC236}">
                  <a16:creationId xmlns:a16="http://schemas.microsoft.com/office/drawing/2014/main" xmlns="" id="{551ABC31-EE97-435F-BAEC-FA7111C9356B}"/>
                </a:ext>
              </a:extLst>
            </p:cNvPr>
            <p:cNvGrpSpPr/>
            <p:nvPr/>
          </p:nvGrpSpPr>
          <p:grpSpPr>
            <a:xfrm>
              <a:off x="6209707" y="1130300"/>
              <a:ext cx="2542477" cy="1436382"/>
              <a:chOff x="6209707" y="1130300"/>
              <a:chExt cx="2542477" cy="1436382"/>
            </a:xfrm>
          </p:grpSpPr>
          <p:sp>
            <p:nvSpPr>
              <p:cNvPr id="37" name="ïṩľíḑè">
                <a:extLst>
                  <a:ext uri="{FF2B5EF4-FFF2-40B4-BE49-F238E27FC236}">
                    <a16:creationId xmlns:a16="http://schemas.microsoft.com/office/drawing/2014/main" xmlns="" id="{582869BE-CAA7-46DB-9825-89B9B3F9F343}"/>
                  </a:ext>
                </a:extLst>
              </p:cNvPr>
              <p:cNvSpPr txBox="1"/>
              <p:nvPr/>
            </p:nvSpPr>
            <p:spPr bwMode="auto">
              <a:xfrm>
                <a:off x="6209707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8" name="îŝļidé">
                <a:extLst>
                  <a:ext uri="{FF2B5EF4-FFF2-40B4-BE49-F238E27FC236}">
                    <a16:creationId xmlns:a16="http://schemas.microsoft.com/office/drawing/2014/main" xmlns="" id="{7A1205AA-9F88-4F0F-A77F-12C5D57EDE4B}"/>
                  </a:ext>
                </a:extLst>
              </p:cNvPr>
              <p:cNvSpPr/>
              <p:nvPr/>
            </p:nvSpPr>
            <p:spPr bwMode="auto">
              <a:xfrm>
                <a:off x="6209707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0" name="ïşľïḋe">
              <a:extLst>
                <a:ext uri="{FF2B5EF4-FFF2-40B4-BE49-F238E27FC236}">
                  <a16:creationId xmlns:a16="http://schemas.microsoft.com/office/drawing/2014/main" xmlns="" id="{F3D10702-0854-4A30-9288-D8BD97C0523E}"/>
                </a:ext>
              </a:extLst>
            </p:cNvPr>
            <p:cNvGrpSpPr/>
            <p:nvPr/>
          </p:nvGrpSpPr>
          <p:grpSpPr>
            <a:xfrm>
              <a:off x="8978011" y="4700893"/>
              <a:ext cx="2542477" cy="1436382"/>
              <a:chOff x="8978011" y="1130300"/>
              <a:chExt cx="2542477" cy="1436382"/>
            </a:xfrm>
          </p:grpSpPr>
          <p:sp>
            <p:nvSpPr>
              <p:cNvPr id="35" name="ïS1ïḓé">
                <a:extLst>
                  <a:ext uri="{FF2B5EF4-FFF2-40B4-BE49-F238E27FC236}">
                    <a16:creationId xmlns:a16="http://schemas.microsoft.com/office/drawing/2014/main" xmlns="" id="{87A9F31B-9BAA-43AA-855A-46A85424104B}"/>
                  </a:ext>
                </a:extLst>
              </p:cNvPr>
              <p:cNvSpPr txBox="1"/>
              <p:nvPr/>
            </p:nvSpPr>
            <p:spPr bwMode="auto">
              <a:xfrm>
                <a:off x="8978011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6" name="ïṧlíḓè">
                <a:extLst>
                  <a:ext uri="{FF2B5EF4-FFF2-40B4-BE49-F238E27FC236}">
                    <a16:creationId xmlns:a16="http://schemas.microsoft.com/office/drawing/2014/main" xmlns="" id="{BAEA3294-77CD-4A08-B0A6-D2E0DAA5EC56}"/>
                  </a:ext>
                </a:extLst>
              </p:cNvPr>
              <p:cNvSpPr/>
              <p:nvPr/>
            </p:nvSpPr>
            <p:spPr bwMode="auto">
              <a:xfrm>
                <a:off x="8978011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1" name="íšļïḑè">
              <a:extLst>
                <a:ext uri="{FF2B5EF4-FFF2-40B4-BE49-F238E27FC236}">
                  <a16:creationId xmlns:a16="http://schemas.microsoft.com/office/drawing/2014/main" xmlns="" id="{F541FAF6-10AC-456F-8891-B1B5B2BA4DD5}"/>
                </a:ext>
              </a:extLst>
            </p:cNvPr>
            <p:cNvGrpSpPr/>
            <p:nvPr/>
          </p:nvGrpSpPr>
          <p:grpSpPr>
            <a:xfrm>
              <a:off x="4206229" y="3146931"/>
              <a:ext cx="1012825" cy="1012825"/>
              <a:chOff x="5224465" y="1729581"/>
              <a:chExt cx="1012825" cy="1012825"/>
            </a:xfrm>
          </p:grpSpPr>
          <p:sp>
            <p:nvSpPr>
              <p:cNvPr id="32" name="išļîḍe">
                <a:extLst>
                  <a:ext uri="{FF2B5EF4-FFF2-40B4-BE49-F238E27FC236}">
                    <a16:creationId xmlns:a16="http://schemas.microsoft.com/office/drawing/2014/main" xmlns="" id="{250D1B1C-BF52-49CA-A782-2A4EE01763B6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îṡlídè">
                <a:extLst>
                  <a:ext uri="{FF2B5EF4-FFF2-40B4-BE49-F238E27FC236}">
                    <a16:creationId xmlns:a16="http://schemas.microsoft.com/office/drawing/2014/main" xmlns="" id="{91D59DE7-8265-4740-87BC-4090B72A04FC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4" name="íSlîḑê">
                <a:extLst>
                  <a:ext uri="{FF2B5EF4-FFF2-40B4-BE49-F238E27FC236}">
                    <a16:creationId xmlns:a16="http://schemas.microsoft.com/office/drawing/2014/main" xmlns="" id="{9FDB6C56-FE16-4763-898E-0ECE888571C3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ïṧļiďé">
              <a:extLst>
                <a:ext uri="{FF2B5EF4-FFF2-40B4-BE49-F238E27FC236}">
                  <a16:creationId xmlns:a16="http://schemas.microsoft.com/office/drawing/2014/main" xmlns="" id="{8CAADD3D-4440-4003-8298-F0F4AB72A4F4}"/>
                </a:ext>
              </a:extLst>
            </p:cNvPr>
            <p:cNvGrpSpPr/>
            <p:nvPr/>
          </p:nvGrpSpPr>
          <p:grpSpPr>
            <a:xfrm rot="16200000" flipV="1">
              <a:off x="4421477" y="3975546"/>
              <a:ext cx="582331" cy="862012"/>
              <a:chOff x="4586570" y="1805781"/>
              <a:chExt cx="582331" cy="862012"/>
            </a:xfrm>
          </p:grpSpPr>
          <p:sp>
            <p:nvSpPr>
              <p:cNvPr id="30" name="ís1îḑé">
                <a:extLst>
                  <a:ext uri="{FF2B5EF4-FFF2-40B4-BE49-F238E27FC236}">
                    <a16:creationId xmlns:a16="http://schemas.microsoft.com/office/drawing/2014/main" xmlns="" id="{1D796261-F056-4F28-BEF4-C862F32CB1B7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xmlns="" id="{D5609DB7-A413-4C91-9D3F-D80C997B3DE2}"/>
                  </a:ext>
                </a:extLst>
              </p:cNvPr>
              <p:cNvCxnSpPr>
                <a:endCxn id="22" idx="0"/>
              </p:cNvCxnSpPr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accent1"/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îslíḓé">
              <a:extLst>
                <a:ext uri="{FF2B5EF4-FFF2-40B4-BE49-F238E27FC236}">
                  <a16:creationId xmlns:a16="http://schemas.microsoft.com/office/drawing/2014/main" xmlns="" id="{E4FAF87F-2B5D-461D-90BD-EDB580C58CC0}"/>
                </a:ext>
              </a:extLst>
            </p:cNvPr>
            <p:cNvGrpSpPr/>
            <p:nvPr/>
          </p:nvGrpSpPr>
          <p:grpSpPr>
            <a:xfrm>
              <a:off x="6974534" y="3146931"/>
              <a:ext cx="1012825" cy="1012825"/>
              <a:chOff x="5224465" y="1729581"/>
              <a:chExt cx="1012825" cy="1012825"/>
            </a:xfrm>
          </p:grpSpPr>
          <p:sp>
            <p:nvSpPr>
              <p:cNvPr id="27" name="íšļïḍè">
                <a:extLst>
                  <a:ext uri="{FF2B5EF4-FFF2-40B4-BE49-F238E27FC236}">
                    <a16:creationId xmlns:a16="http://schemas.microsoft.com/office/drawing/2014/main" xmlns="" id="{91AC55A8-834E-4B86-A6DD-8A703CE4F2B9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îṩḷiḋê">
                <a:extLst>
                  <a:ext uri="{FF2B5EF4-FFF2-40B4-BE49-F238E27FC236}">
                    <a16:creationId xmlns:a16="http://schemas.microsoft.com/office/drawing/2014/main" xmlns="" id="{1F115155-8D06-4360-901A-B9F7DB940C7F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ïSlíḋé">
                <a:extLst>
                  <a:ext uri="{FF2B5EF4-FFF2-40B4-BE49-F238E27FC236}">
                    <a16:creationId xmlns:a16="http://schemas.microsoft.com/office/drawing/2014/main" xmlns="" id="{F66C06C6-60A7-460A-AA50-53AC909DC70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4" name="ïṡḻïďè">
              <a:extLst>
                <a:ext uri="{FF2B5EF4-FFF2-40B4-BE49-F238E27FC236}">
                  <a16:creationId xmlns:a16="http://schemas.microsoft.com/office/drawing/2014/main" xmlns="" id="{FF4B4384-84FB-4DE4-9E0B-4DD6C5FF27DB}"/>
                </a:ext>
              </a:extLst>
            </p:cNvPr>
            <p:cNvGrpSpPr/>
            <p:nvPr/>
          </p:nvGrpSpPr>
          <p:grpSpPr>
            <a:xfrm>
              <a:off x="9742839" y="3146931"/>
              <a:ext cx="1012825" cy="1012825"/>
              <a:chOff x="5224465" y="1729581"/>
              <a:chExt cx="1012825" cy="1012825"/>
            </a:xfrm>
          </p:grpSpPr>
          <p:sp>
            <p:nvSpPr>
              <p:cNvPr id="24" name="íṡḻîḑé">
                <a:extLst>
                  <a:ext uri="{FF2B5EF4-FFF2-40B4-BE49-F238E27FC236}">
                    <a16:creationId xmlns:a16="http://schemas.microsoft.com/office/drawing/2014/main" xmlns="" id="{45105553-559D-4997-959A-B6EB7371157E}"/>
                  </a:ext>
                </a:extLst>
              </p:cNvPr>
              <p:cNvSpPr/>
              <p:nvPr/>
            </p:nvSpPr>
            <p:spPr>
              <a:xfrm flipH="1">
                <a:off x="5224465" y="1729581"/>
                <a:ext cx="1012825" cy="1012825"/>
              </a:xfrm>
              <a:prstGeom prst="ellipse">
                <a:avLst/>
              </a:prstGeom>
              <a:solidFill>
                <a:srgbClr val="FFFFFF"/>
              </a:solidFill>
              <a:ln w="3175">
                <a:solidFill>
                  <a:srgbClr val="DDDDDD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íśliḓé">
                <a:extLst>
                  <a:ext uri="{FF2B5EF4-FFF2-40B4-BE49-F238E27FC236}">
                    <a16:creationId xmlns:a16="http://schemas.microsoft.com/office/drawing/2014/main" xmlns="" id="{2D51F312-C72F-4232-9C51-EE3F945020E9}"/>
                  </a:ext>
                </a:extLst>
              </p:cNvPr>
              <p:cNvSpPr/>
              <p:nvPr/>
            </p:nvSpPr>
            <p:spPr>
              <a:xfrm flipH="1">
                <a:off x="5314351" y="1819467"/>
                <a:ext cx="833053" cy="83305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íṣlïdé">
                <a:extLst>
                  <a:ext uri="{FF2B5EF4-FFF2-40B4-BE49-F238E27FC236}">
                    <a16:creationId xmlns:a16="http://schemas.microsoft.com/office/drawing/2014/main" xmlns="" id="{CCA45A22-C14F-433C-B681-0BB042A9E254}"/>
                  </a:ext>
                </a:extLst>
              </p:cNvPr>
              <p:cNvSpPr/>
              <p:nvPr/>
            </p:nvSpPr>
            <p:spPr bwMode="auto">
              <a:xfrm>
                <a:off x="5541965" y="2047874"/>
                <a:ext cx="377825" cy="376239"/>
              </a:xfrm>
              <a:custGeom>
                <a:avLst/>
                <a:gdLst>
                  <a:gd name="T0" fmla="*/ 984018 w 1589088"/>
                  <a:gd name="T1" fmla="*/ 589506 h 1589088"/>
                  <a:gd name="T2" fmla="*/ 955171 w 1589088"/>
                  <a:gd name="T3" fmla="*/ 645802 h 1589088"/>
                  <a:gd name="T4" fmla="*/ 898294 w 1589088"/>
                  <a:gd name="T5" fmla="*/ 673272 h 1589088"/>
                  <a:gd name="T6" fmla="*/ 881422 w 1589088"/>
                  <a:gd name="T7" fmla="*/ 964824 h 1589088"/>
                  <a:gd name="T8" fmla="*/ 873530 w 1589088"/>
                  <a:gd name="T9" fmla="*/ 1040159 h 1589088"/>
                  <a:gd name="T10" fmla="*/ 824817 w 1589088"/>
                  <a:gd name="T11" fmla="*/ 1084490 h 1589088"/>
                  <a:gd name="T12" fmla="*/ 756238 w 1589088"/>
                  <a:gd name="T13" fmla="*/ 1088026 h 1589088"/>
                  <a:gd name="T14" fmla="*/ 703444 w 1589088"/>
                  <a:gd name="T15" fmla="*/ 1048590 h 1589088"/>
                  <a:gd name="T16" fmla="*/ 686571 w 1589088"/>
                  <a:gd name="T17" fmla="*/ 985493 h 1589088"/>
                  <a:gd name="T18" fmla="*/ 486007 w 1589088"/>
                  <a:gd name="T19" fmla="*/ 893024 h 1589088"/>
                  <a:gd name="T20" fmla="*/ 398106 w 1589088"/>
                  <a:gd name="T21" fmla="*/ 820680 h 1589088"/>
                  <a:gd name="T22" fmla="*/ 402189 w 1589088"/>
                  <a:gd name="T23" fmla="*/ 755134 h 1589088"/>
                  <a:gd name="T24" fmla="*/ 446547 w 1589088"/>
                  <a:gd name="T25" fmla="*/ 706452 h 1589088"/>
                  <a:gd name="T26" fmla="*/ 514037 w 1589088"/>
                  <a:gd name="T27" fmla="*/ 696389 h 1589088"/>
                  <a:gd name="T28" fmla="*/ 570641 w 1589088"/>
                  <a:gd name="T29" fmla="*/ 730385 h 1589088"/>
                  <a:gd name="T30" fmla="*/ 593501 w 1589088"/>
                  <a:gd name="T31" fmla="*/ 794027 h 1589088"/>
                  <a:gd name="T32" fmla="*/ 818558 w 1589088"/>
                  <a:gd name="T33" fmla="*/ 648522 h 1589088"/>
                  <a:gd name="T34" fmla="*/ 785901 w 1589088"/>
                  <a:gd name="T35" fmla="*/ 575091 h 1589088"/>
                  <a:gd name="T36" fmla="*/ 808761 w 1589088"/>
                  <a:gd name="T37" fmla="*/ 511721 h 1589088"/>
                  <a:gd name="T38" fmla="*/ 865365 w 1589088"/>
                  <a:gd name="T39" fmla="*/ 477726 h 1589088"/>
                  <a:gd name="T40" fmla="*/ 728574 w 1589088"/>
                  <a:gd name="T41" fmla="*/ 144010 h 1589088"/>
                  <a:gd name="T42" fmla="*/ 531280 w 1589088"/>
                  <a:gd name="T43" fmla="*/ 182593 h 1589088"/>
                  <a:gd name="T44" fmla="*/ 353281 w 1589088"/>
                  <a:gd name="T45" fmla="*/ 288291 h 1589088"/>
                  <a:gd name="T46" fmla="*/ 219577 w 1589088"/>
                  <a:gd name="T47" fmla="*/ 451592 h 1589088"/>
                  <a:gd name="T48" fmla="*/ 152454 w 1589088"/>
                  <a:gd name="T49" fmla="*/ 642880 h 1589088"/>
                  <a:gd name="T50" fmla="*/ 152454 w 1589088"/>
                  <a:gd name="T51" fmla="*/ 843135 h 1589088"/>
                  <a:gd name="T52" fmla="*/ 219577 w 1589088"/>
                  <a:gd name="T53" fmla="*/ 1034422 h 1589088"/>
                  <a:gd name="T54" fmla="*/ 353281 w 1589088"/>
                  <a:gd name="T55" fmla="*/ 1197724 h 1589088"/>
                  <a:gd name="T56" fmla="*/ 531280 w 1589088"/>
                  <a:gd name="T57" fmla="*/ 1303421 h 1589088"/>
                  <a:gd name="T58" fmla="*/ 728574 w 1589088"/>
                  <a:gd name="T59" fmla="*/ 1341734 h 1589088"/>
                  <a:gd name="T60" fmla="*/ 927227 w 1589088"/>
                  <a:gd name="T61" fmla="*/ 1312931 h 1589088"/>
                  <a:gd name="T62" fmla="*/ 1109302 w 1589088"/>
                  <a:gd name="T63" fmla="*/ 1217015 h 1589088"/>
                  <a:gd name="T64" fmla="*/ 1251431 w 1589088"/>
                  <a:gd name="T65" fmla="*/ 1059964 h 1589088"/>
                  <a:gd name="T66" fmla="*/ 1328065 w 1589088"/>
                  <a:gd name="T67" fmla="*/ 871393 h 1589088"/>
                  <a:gd name="T68" fmla="*/ 1337576 w 1589088"/>
                  <a:gd name="T69" fmla="*/ 671410 h 1589088"/>
                  <a:gd name="T70" fmla="*/ 1280237 w 1589088"/>
                  <a:gd name="T71" fmla="*/ 477677 h 1589088"/>
                  <a:gd name="T72" fmla="*/ 1155500 w 1589088"/>
                  <a:gd name="T73" fmla="*/ 308670 h 1589088"/>
                  <a:gd name="T74" fmla="*/ 981849 w 1589088"/>
                  <a:gd name="T75" fmla="*/ 193462 h 1589088"/>
                  <a:gd name="T76" fmla="*/ 785915 w 1589088"/>
                  <a:gd name="T77" fmla="*/ 145640 h 1589088"/>
                  <a:gd name="T78" fmla="*/ 902226 w 1589088"/>
                  <a:gd name="T79" fmla="*/ 17390 h 1589088"/>
                  <a:gd name="T80" fmla="*/ 1136207 w 1589088"/>
                  <a:gd name="T81" fmla="*/ 112491 h 1589088"/>
                  <a:gd name="T82" fmla="*/ 1320999 w 1589088"/>
                  <a:gd name="T83" fmla="*/ 276063 h 1589088"/>
                  <a:gd name="T84" fmla="*/ 1429702 w 1589088"/>
                  <a:gd name="T85" fmla="*/ 459201 h 1589088"/>
                  <a:gd name="T86" fmla="*/ 1481334 w 1589088"/>
                  <a:gd name="T87" fmla="*/ 660270 h 1589088"/>
                  <a:gd name="T88" fmla="*/ 1475356 w 1589088"/>
                  <a:gd name="T89" fmla="*/ 866502 h 1589088"/>
                  <a:gd name="T90" fmla="*/ 1412581 w 1589088"/>
                  <a:gd name="T91" fmla="*/ 1064855 h 1589088"/>
                  <a:gd name="T92" fmla="*/ 1892771 w 1589088"/>
                  <a:gd name="T93" fmla="*/ 1636001 h 1589088"/>
                  <a:gd name="T94" fmla="*/ 1896304 w 1589088"/>
                  <a:gd name="T95" fmla="*/ 1759632 h 1589088"/>
                  <a:gd name="T96" fmla="*/ 1783798 w 1589088"/>
                  <a:gd name="T97" fmla="*/ 1885980 h 1589088"/>
                  <a:gd name="T98" fmla="*/ 1662866 w 1589088"/>
                  <a:gd name="T99" fmla="*/ 1900381 h 1589088"/>
                  <a:gd name="T100" fmla="*/ 1104954 w 1589088"/>
                  <a:gd name="T101" fmla="*/ 1391458 h 1589088"/>
                  <a:gd name="T102" fmla="*/ 909835 w 1589088"/>
                  <a:gd name="T103" fmla="*/ 1466451 h 1589088"/>
                  <a:gd name="T104" fmla="*/ 704388 w 1589088"/>
                  <a:gd name="T105" fmla="*/ 1484656 h 1589088"/>
                  <a:gd name="T106" fmla="*/ 501116 w 1589088"/>
                  <a:gd name="T107" fmla="*/ 1445528 h 1589088"/>
                  <a:gd name="T108" fmla="*/ 313061 w 1589088"/>
                  <a:gd name="T109" fmla="*/ 1349069 h 1589088"/>
                  <a:gd name="T110" fmla="*/ 143758 w 1589088"/>
                  <a:gd name="T111" fmla="*/ 1181965 h 1589088"/>
                  <a:gd name="T112" fmla="*/ 30708 w 1589088"/>
                  <a:gd name="T113" fmla="*/ 954538 h 1589088"/>
                  <a:gd name="T114" fmla="*/ 815 w 1589088"/>
                  <a:gd name="T115" fmla="*/ 707277 h 1589088"/>
                  <a:gd name="T116" fmla="*/ 54351 w 1589088"/>
                  <a:gd name="T117" fmla="*/ 463275 h 1589088"/>
                  <a:gd name="T118" fmla="*/ 191315 w 1589088"/>
                  <a:gd name="T119" fmla="*/ 245360 h 1589088"/>
                  <a:gd name="T120" fmla="*/ 397577 w 1589088"/>
                  <a:gd name="T121" fmla="*/ 85319 h 1589088"/>
                  <a:gd name="T122" fmla="*/ 636177 w 1589088"/>
                  <a:gd name="T123" fmla="*/ 7880 h 158908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589088" h="1589088">
                    <a:moveTo>
                      <a:pt x="916859" y="288925"/>
                    </a:moveTo>
                    <a:lnTo>
                      <a:pt x="954088" y="332030"/>
                    </a:lnTo>
                    <a:lnTo>
                      <a:pt x="816067" y="450682"/>
                    </a:lnTo>
                    <a:lnTo>
                      <a:pt x="817430" y="454085"/>
                    </a:lnTo>
                    <a:lnTo>
                      <a:pt x="818338" y="457488"/>
                    </a:lnTo>
                    <a:lnTo>
                      <a:pt x="819246" y="461118"/>
                    </a:lnTo>
                    <a:lnTo>
                      <a:pt x="820381" y="464748"/>
                    </a:lnTo>
                    <a:lnTo>
                      <a:pt x="820835" y="468378"/>
                    </a:lnTo>
                    <a:lnTo>
                      <a:pt x="821289" y="472008"/>
                    </a:lnTo>
                    <a:lnTo>
                      <a:pt x="821743" y="475865"/>
                    </a:lnTo>
                    <a:lnTo>
                      <a:pt x="821743" y="479722"/>
                    </a:lnTo>
                    <a:lnTo>
                      <a:pt x="821743" y="483805"/>
                    </a:lnTo>
                    <a:lnTo>
                      <a:pt x="821289" y="487662"/>
                    </a:lnTo>
                    <a:lnTo>
                      <a:pt x="820835" y="491746"/>
                    </a:lnTo>
                    <a:lnTo>
                      <a:pt x="820154" y="495602"/>
                    </a:lnTo>
                    <a:lnTo>
                      <a:pt x="819246" y="499459"/>
                    </a:lnTo>
                    <a:lnTo>
                      <a:pt x="818338" y="503089"/>
                    </a:lnTo>
                    <a:lnTo>
                      <a:pt x="816976" y="506946"/>
                    </a:lnTo>
                    <a:lnTo>
                      <a:pt x="815840" y="510349"/>
                    </a:lnTo>
                    <a:lnTo>
                      <a:pt x="814251" y="513979"/>
                    </a:lnTo>
                    <a:lnTo>
                      <a:pt x="812662" y="517382"/>
                    </a:lnTo>
                    <a:lnTo>
                      <a:pt x="810619" y="520785"/>
                    </a:lnTo>
                    <a:lnTo>
                      <a:pt x="808803" y="523961"/>
                    </a:lnTo>
                    <a:lnTo>
                      <a:pt x="806760" y="527137"/>
                    </a:lnTo>
                    <a:lnTo>
                      <a:pt x="804263" y="530313"/>
                    </a:lnTo>
                    <a:lnTo>
                      <a:pt x="801993" y="533036"/>
                    </a:lnTo>
                    <a:lnTo>
                      <a:pt x="799496" y="535985"/>
                    </a:lnTo>
                    <a:lnTo>
                      <a:pt x="796772" y="538707"/>
                    </a:lnTo>
                    <a:lnTo>
                      <a:pt x="794048" y="541203"/>
                    </a:lnTo>
                    <a:lnTo>
                      <a:pt x="791324" y="543698"/>
                    </a:lnTo>
                    <a:lnTo>
                      <a:pt x="788146" y="545967"/>
                    </a:lnTo>
                    <a:lnTo>
                      <a:pt x="785194" y="548009"/>
                    </a:lnTo>
                    <a:lnTo>
                      <a:pt x="781789" y="550051"/>
                    </a:lnTo>
                    <a:lnTo>
                      <a:pt x="778611" y="552093"/>
                    </a:lnTo>
                    <a:lnTo>
                      <a:pt x="775433" y="553908"/>
                    </a:lnTo>
                    <a:lnTo>
                      <a:pt x="771801" y="555496"/>
                    </a:lnTo>
                    <a:lnTo>
                      <a:pt x="768396" y="556857"/>
                    </a:lnTo>
                    <a:lnTo>
                      <a:pt x="764537" y="558218"/>
                    </a:lnTo>
                    <a:lnTo>
                      <a:pt x="760905" y="559352"/>
                    </a:lnTo>
                    <a:lnTo>
                      <a:pt x="757046" y="560260"/>
                    </a:lnTo>
                    <a:lnTo>
                      <a:pt x="753413" y="560940"/>
                    </a:lnTo>
                    <a:lnTo>
                      <a:pt x="749327" y="561621"/>
                    </a:lnTo>
                    <a:lnTo>
                      <a:pt x="745241" y="562075"/>
                    </a:lnTo>
                    <a:lnTo>
                      <a:pt x="692121" y="754005"/>
                    </a:lnTo>
                    <a:lnTo>
                      <a:pt x="697343" y="756728"/>
                    </a:lnTo>
                    <a:lnTo>
                      <a:pt x="702110" y="759904"/>
                    </a:lnTo>
                    <a:lnTo>
                      <a:pt x="706650" y="763080"/>
                    </a:lnTo>
                    <a:lnTo>
                      <a:pt x="710963" y="766937"/>
                    </a:lnTo>
                    <a:lnTo>
                      <a:pt x="715049" y="770794"/>
                    </a:lnTo>
                    <a:lnTo>
                      <a:pt x="718908" y="774877"/>
                    </a:lnTo>
                    <a:lnTo>
                      <a:pt x="722313" y="779188"/>
                    </a:lnTo>
                    <a:lnTo>
                      <a:pt x="725718" y="783952"/>
                    </a:lnTo>
                    <a:lnTo>
                      <a:pt x="728670" y="788943"/>
                    </a:lnTo>
                    <a:lnTo>
                      <a:pt x="731167" y="793934"/>
                    </a:lnTo>
                    <a:lnTo>
                      <a:pt x="733437" y="799379"/>
                    </a:lnTo>
                    <a:lnTo>
                      <a:pt x="735253" y="804824"/>
                    </a:lnTo>
                    <a:lnTo>
                      <a:pt x="736615" y="810496"/>
                    </a:lnTo>
                    <a:lnTo>
                      <a:pt x="737750" y="816167"/>
                    </a:lnTo>
                    <a:lnTo>
                      <a:pt x="738431" y="822066"/>
                    </a:lnTo>
                    <a:lnTo>
                      <a:pt x="738658" y="828191"/>
                    </a:lnTo>
                    <a:lnTo>
                      <a:pt x="738658" y="832729"/>
                    </a:lnTo>
                    <a:lnTo>
                      <a:pt x="738431" y="836812"/>
                    </a:lnTo>
                    <a:lnTo>
                      <a:pt x="737523" y="840896"/>
                    </a:lnTo>
                    <a:lnTo>
                      <a:pt x="736842" y="844980"/>
                    </a:lnTo>
                    <a:lnTo>
                      <a:pt x="735934" y="849063"/>
                    </a:lnTo>
                    <a:lnTo>
                      <a:pt x="734799" y="852920"/>
                    </a:lnTo>
                    <a:lnTo>
                      <a:pt x="733664" y="856777"/>
                    </a:lnTo>
                    <a:lnTo>
                      <a:pt x="732075" y="860407"/>
                    </a:lnTo>
                    <a:lnTo>
                      <a:pt x="730259" y="864263"/>
                    </a:lnTo>
                    <a:lnTo>
                      <a:pt x="728670" y="867666"/>
                    </a:lnTo>
                    <a:lnTo>
                      <a:pt x="726626" y="871296"/>
                    </a:lnTo>
                    <a:lnTo>
                      <a:pt x="724583" y="874699"/>
                    </a:lnTo>
                    <a:lnTo>
                      <a:pt x="722086" y="877876"/>
                    </a:lnTo>
                    <a:lnTo>
                      <a:pt x="719589" y="881052"/>
                    </a:lnTo>
                    <a:lnTo>
                      <a:pt x="717092" y="884228"/>
                    </a:lnTo>
                    <a:lnTo>
                      <a:pt x="714141" y="886950"/>
                    </a:lnTo>
                    <a:lnTo>
                      <a:pt x="711417" y="889673"/>
                    </a:lnTo>
                    <a:lnTo>
                      <a:pt x="708239" y="892395"/>
                    </a:lnTo>
                    <a:lnTo>
                      <a:pt x="705288" y="894891"/>
                    </a:lnTo>
                    <a:lnTo>
                      <a:pt x="702110" y="896933"/>
                    </a:lnTo>
                    <a:lnTo>
                      <a:pt x="698705" y="899428"/>
                    </a:lnTo>
                    <a:lnTo>
                      <a:pt x="695299" y="901243"/>
                    </a:lnTo>
                    <a:lnTo>
                      <a:pt x="691440" y="903058"/>
                    </a:lnTo>
                    <a:lnTo>
                      <a:pt x="688035" y="904646"/>
                    </a:lnTo>
                    <a:lnTo>
                      <a:pt x="684176" y="906234"/>
                    </a:lnTo>
                    <a:lnTo>
                      <a:pt x="680317" y="907595"/>
                    </a:lnTo>
                    <a:lnTo>
                      <a:pt x="676231" y="908730"/>
                    </a:lnTo>
                    <a:lnTo>
                      <a:pt x="672372" y="909637"/>
                    </a:lnTo>
                    <a:lnTo>
                      <a:pt x="668286" y="910318"/>
                    </a:lnTo>
                    <a:lnTo>
                      <a:pt x="664199" y="910771"/>
                    </a:lnTo>
                    <a:lnTo>
                      <a:pt x="659886" y="911225"/>
                    </a:lnTo>
                    <a:lnTo>
                      <a:pt x="655573" y="911225"/>
                    </a:lnTo>
                    <a:lnTo>
                      <a:pt x="651260" y="911225"/>
                    </a:lnTo>
                    <a:lnTo>
                      <a:pt x="646947" y="910771"/>
                    </a:lnTo>
                    <a:lnTo>
                      <a:pt x="643088" y="910318"/>
                    </a:lnTo>
                    <a:lnTo>
                      <a:pt x="638775" y="909637"/>
                    </a:lnTo>
                    <a:lnTo>
                      <a:pt x="634915" y="908730"/>
                    </a:lnTo>
                    <a:lnTo>
                      <a:pt x="630829" y="907595"/>
                    </a:lnTo>
                    <a:lnTo>
                      <a:pt x="627197" y="906234"/>
                    </a:lnTo>
                    <a:lnTo>
                      <a:pt x="623338" y="904646"/>
                    </a:lnTo>
                    <a:lnTo>
                      <a:pt x="619706" y="903058"/>
                    </a:lnTo>
                    <a:lnTo>
                      <a:pt x="616074" y="901243"/>
                    </a:lnTo>
                    <a:lnTo>
                      <a:pt x="612669" y="899428"/>
                    </a:lnTo>
                    <a:lnTo>
                      <a:pt x="609037" y="896933"/>
                    </a:lnTo>
                    <a:lnTo>
                      <a:pt x="605858" y="894891"/>
                    </a:lnTo>
                    <a:lnTo>
                      <a:pt x="602680" y="892395"/>
                    </a:lnTo>
                    <a:lnTo>
                      <a:pt x="599729" y="889673"/>
                    </a:lnTo>
                    <a:lnTo>
                      <a:pt x="596778" y="886950"/>
                    </a:lnTo>
                    <a:lnTo>
                      <a:pt x="594054" y="884228"/>
                    </a:lnTo>
                    <a:lnTo>
                      <a:pt x="591557" y="881052"/>
                    </a:lnTo>
                    <a:lnTo>
                      <a:pt x="588833" y="877876"/>
                    </a:lnTo>
                    <a:lnTo>
                      <a:pt x="586790" y="874699"/>
                    </a:lnTo>
                    <a:lnTo>
                      <a:pt x="584520" y="871296"/>
                    </a:lnTo>
                    <a:lnTo>
                      <a:pt x="582704" y="867666"/>
                    </a:lnTo>
                    <a:lnTo>
                      <a:pt x="580661" y="864263"/>
                    </a:lnTo>
                    <a:lnTo>
                      <a:pt x="579072" y="860407"/>
                    </a:lnTo>
                    <a:lnTo>
                      <a:pt x="577710" y="856777"/>
                    </a:lnTo>
                    <a:lnTo>
                      <a:pt x="576348" y="852920"/>
                    </a:lnTo>
                    <a:lnTo>
                      <a:pt x="575212" y="849063"/>
                    </a:lnTo>
                    <a:lnTo>
                      <a:pt x="574077" y="844980"/>
                    </a:lnTo>
                    <a:lnTo>
                      <a:pt x="573396" y="840896"/>
                    </a:lnTo>
                    <a:lnTo>
                      <a:pt x="572942" y="836812"/>
                    </a:lnTo>
                    <a:lnTo>
                      <a:pt x="572488" y="832729"/>
                    </a:lnTo>
                    <a:lnTo>
                      <a:pt x="572488" y="828191"/>
                    </a:lnTo>
                    <a:lnTo>
                      <a:pt x="572488" y="825242"/>
                    </a:lnTo>
                    <a:lnTo>
                      <a:pt x="572715" y="822066"/>
                    </a:lnTo>
                    <a:lnTo>
                      <a:pt x="573623" y="815940"/>
                    </a:lnTo>
                    <a:lnTo>
                      <a:pt x="574986" y="810042"/>
                    </a:lnTo>
                    <a:lnTo>
                      <a:pt x="576575" y="804370"/>
                    </a:lnTo>
                    <a:lnTo>
                      <a:pt x="454445" y="733134"/>
                    </a:lnTo>
                    <a:lnTo>
                      <a:pt x="449904" y="736083"/>
                    </a:lnTo>
                    <a:lnTo>
                      <a:pt x="444910" y="738352"/>
                    </a:lnTo>
                    <a:lnTo>
                      <a:pt x="439689" y="740166"/>
                    </a:lnTo>
                    <a:lnTo>
                      <a:pt x="434468" y="741981"/>
                    </a:lnTo>
                    <a:lnTo>
                      <a:pt x="429020" y="743569"/>
                    </a:lnTo>
                    <a:lnTo>
                      <a:pt x="423571" y="744477"/>
                    </a:lnTo>
                    <a:lnTo>
                      <a:pt x="417669" y="745158"/>
                    </a:lnTo>
                    <a:lnTo>
                      <a:pt x="412221" y="745384"/>
                    </a:lnTo>
                    <a:lnTo>
                      <a:pt x="408589" y="745158"/>
                    </a:lnTo>
                    <a:lnTo>
                      <a:pt x="405411" y="744931"/>
                    </a:lnTo>
                    <a:lnTo>
                      <a:pt x="398828" y="744023"/>
                    </a:lnTo>
                    <a:lnTo>
                      <a:pt x="305755" y="898294"/>
                    </a:lnTo>
                    <a:lnTo>
                      <a:pt x="257175" y="869255"/>
                    </a:lnTo>
                    <a:lnTo>
                      <a:pt x="349113" y="716118"/>
                    </a:lnTo>
                    <a:lnTo>
                      <a:pt x="347070" y="713396"/>
                    </a:lnTo>
                    <a:lnTo>
                      <a:pt x="344573" y="710220"/>
                    </a:lnTo>
                    <a:lnTo>
                      <a:pt x="342757" y="707497"/>
                    </a:lnTo>
                    <a:lnTo>
                      <a:pt x="340714" y="704321"/>
                    </a:lnTo>
                    <a:lnTo>
                      <a:pt x="339125" y="701145"/>
                    </a:lnTo>
                    <a:lnTo>
                      <a:pt x="337536" y="697969"/>
                    </a:lnTo>
                    <a:lnTo>
                      <a:pt x="335720" y="694793"/>
                    </a:lnTo>
                    <a:lnTo>
                      <a:pt x="334358" y="691390"/>
                    </a:lnTo>
                    <a:lnTo>
                      <a:pt x="333223" y="687987"/>
                    </a:lnTo>
                    <a:lnTo>
                      <a:pt x="332087" y="684584"/>
                    </a:lnTo>
                    <a:lnTo>
                      <a:pt x="331179" y="680954"/>
                    </a:lnTo>
                    <a:lnTo>
                      <a:pt x="330498" y="677324"/>
                    </a:lnTo>
                    <a:lnTo>
                      <a:pt x="329590" y="673467"/>
                    </a:lnTo>
                    <a:lnTo>
                      <a:pt x="329136" y="670064"/>
                    </a:lnTo>
                    <a:lnTo>
                      <a:pt x="328909" y="665981"/>
                    </a:lnTo>
                    <a:lnTo>
                      <a:pt x="328909" y="662351"/>
                    </a:lnTo>
                    <a:lnTo>
                      <a:pt x="328909" y="658040"/>
                    </a:lnTo>
                    <a:lnTo>
                      <a:pt x="329363" y="653730"/>
                    </a:lnTo>
                    <a:lnTo>
                      <a:pt x="330044" y="649646"/>
                    </a:lnTo>
                    <a:lnTo>
                      <a:pt x="330725" y="645335"/>
                    </a:lnTo>
                    <a:lnTo>
                      <a:pt x="331633" y="641479"/>
                    </a:lnTo>
                    <a:lnTo>
                      <a:pt x="332768" y="637395"/>
                    </a:lnTo>
                    <a:lnTo>
                      <a:pt x="333904" y="633765"/>
                    </a:lnTo>
                    <a:lnTo>
                      <a:pt x="335493" y="629908"/>
                    </a:lnTo>
                    <a:lnTo>
                      <a:pt x="337082" y="626279"/>
                    </a:lnTo>
                    <a:lnTo>
                      <a:pt x="339125" y="622649"/>
                    </a:lnTo>
                    <a:lnTo>
                      <a:pt x="340941" y="619246"/>
                    </a:lnTo>
                    <a:lnTo>
                      <a:pt x="342984" y="615843"/>
                    </a:lnTo>
                    <a:lnTo>
                      <a:pt x="345481" y="612666"/>
                    </a:lnTo>
                    <a:lnTo>
                      <a:pt x="347978" y="609263"/>
                    </a:lnTo>
                    <a:lnTo>
                      <a:pt x="350475" y="606314"/>
                    </a:lnTo>
                    <a:lnTo>
                      <a:pt x="353426" y="603592"/>
                    </a:lnTo>
                    <a:lnTo>
                      <a:pt x="356150" y="600642"/>
                    </a:lnTo>
                    <a:lnTo>
                      <a:pt x="359101" y="598147"/>
                    </a:lnTo>
                    <a:lnTo>
                      <a:pt x="362279" y="595878"/>
                    </a:lnTo>
                    <a:lnTo>
                      <a:pt x="365458" y="593383"/>
                    </a:lnTo>
                    <a:lnTo>
                      <a:pt x="369090" y="591341"/>
                    </a:lnTo>
                    <a:lnTo>
                      <a:pt x="372495" y="589299"/>
                    </a:lnTo>
                    <a:lnTo>
                      <a:pt x="376127" y="587484"/>
                    </a:lnTo>
                    <a:lnTo>
                      <a:pt x="379759" y="585669"/>
                    </a:lnTo>
                    <a:lnTo>
                      <a:pt x="383618" y="584308"/>
                    </a:lnTo>
                    <a:lnTo>
                      <a:pt x="387250" y="582947"/>
                    </a:lnTo>
                    <a:lnTo>
                      <a:pt x="391336" y="581812"/>
                    </a:lnTo>
                    <a:lnTo>
                      <a:pt x="395196" y="580905"/>
                    </a:lnTo>
                    <a:lnTo>
                      <a:pt x="399509" y="580224"/>
                    </a:lnTo>
                    <a:lnTo>
                      <a:pt x="403368" y="579544"/>
                    </a:lnTo>
                    <a:lnTo>
                      <a:pt x="407681" y="579317"/>
                    </a:lnTo>
                    <a:lnTo>
                      <a:pt x="412221" y="579090"/>
                    </a:lnTo>
                    <a:lnTo>
                      <a:pt x="416307" y="579317"/>
                    </a:lnTo>
                    <a:lnTo>
                      <a:pt x="420620" y="579544"/>
                    </a:lnTo>
                    <a:lnTo>
                      <a:pt x="424707" y="580224"/>
                    </a:lnTo>
                    <a:lnTo>
                      <a:pt x="428793" y="580905"/>
                    </a:lnTo>
                    <a:lnTo>
                      <a:pt x="432652" y="581812"/>
                    </a:lnTo>
                    <a:lnTo>
                      <a:pt x="436738" y="582947"/>
                    </a:lnTo>
                    <a:lnTo>
                      <a:pt x="440597" y="584308"/>
                    </a:lnTo>
                    <a:lnTo>
                      <a:pt x="444456" y="585669"/>
                    </a:lnTo>
                    <a:lnTo>
                      <a:pt x="447861" y="587484"/>
                    </a:lnTo>
                    <a:lnTo>
                      <a:pt x="451720" y="589299"/>
                    </a:lnTo>
                    <a:lnTo>
                      <a:pt x="454899" y="591341"/>
                    </a:lnTo>
                    <a:lnTo>
                      <a:pt x="458531" y="593383"/>
                    </a:lnTo>
                    <a:lnTo>
                      <a:pt x="461709" y="595878"/>
                    </a:lnTo>
                    <a:lnTo>
                      <a:pt x="464887" y="598147"/>
                    </a:lnTo>
                    <a:lnTo>
                      <a:pt x="467838" y="600642"/>
                    </a:lnTo>
                    <a:lnTo>
                      <a:pt x="470562" y="603592"/>
                    </a:lnTo>
                    <a:lnTo>
                      <a:pt x="473513" y="606314"/>
                    </a:lnTo>
                    <a:lnTo>
                      <a:pt x="476010" y="609263"/>
                    </a:lnTo>
                    <a:lnTo>
                      <a:pt x="478734" y="612666"/>
                    </a:lnTo>
                    <a:lnTo>
                      <a:pt x="481004" y="615843"/>
                    </a:lnTo>
                    <a:lnTo>
                      <a:pt x="483047" y="619246"/>
                    </a:lnTo>
                    <a:lnTo>
                      <a:pt x="484864" y="622649"/>
                    </a:lnTo>
                    <a:lnTo>
                      <a:pt x="486907" y="626279"/>
                    </a:lnTo>
                    <a:lnTo>
                      <a:pt x="488496" y="629908"/>
                    </a:lnTo>
                    <a:lnTo>
                      <a:pt x="490085" y="633765"/>
                    </a:lnTo>
                    <a:lnTo>
                      <a:pt x="491220" y="637395"/>
                    </a:lnTo>
                    <a:lnTo>
                      <a:pt x="492355" y="641479"/>
                    </a:lnTo>
                    <a:lnTo>
                      <a:pt x="493490" y="645335"/>
                    </a:lnTo>
                    <a:lnTo>
                      <a:pt x="494171" y="649646"/>
                    </a:lnTo>
                    <a:lnTo>
                      <a:pt x="494625" y="653730"/>
                    </a:lnTo>
                    <a:lnTo>
                      <a:pt x="495079" y="658040"/>
                    </a:lnTo>
                    <a:lnTo>
                      <a:pt x="495079" y="662351"/>
                    </a:lnTo>
                    <a:lnTo>
                      <a:pt x="495079" y="665527"/>
                    </a:lnTo>
                    <a:lnTo>
                      <a:pt x="494852" y="669157"/>
                    </a:lnTo>
                    <a:lnTo>
                      <a:pt x="494398" y="672333"/>
                    </a:lnTo>
                    <a:lnTo>
                      <a:pt x="493944" y="675509"/>
                    </a:lnTo>
                    <a:lnTo>
                      <a:pt x="492355" y="682088"/>
                    </a:lnTo>
                    <a:lnTo>
                      <a:pt x="490539" y="688214"/>
                    </a:lnTo>
                    <a:lnTo>
                      <a:pt x="610853" y="758543"/>
                    </a:lnTo>
                    <a:lnTo>
                      <a:pt x="616528" y="755140"/>
                    </a:lnTo>
                    <a:lnTo>
                      <a:pt x="622430" y="752417"/>
                    </a:lnTo>
                    <a:lnTo>
                      <a:pt x="628559" y="749922"/>
                    </a:lnTo>
                    <a:lnTo>
                      <a:pt x="634915" y="748107"/>
                    </a:lnTo>
                    <a:lnTo>
                      <a:pt x="690305" y="547101"/>
                    </a:lnTo>
                    <a:lnTo>
                      <a:pt x="686673" y="544152"/>
                    </a:lnTo>
                    <a:lnTo>
                      <a:pt x="682814" y="540976"/>
                    </a:lnTo>
                    <a:lnTo>
                      <a:pt x="679409" y="537800"/>
                    </a:lnTo>
                    <a:lnTo>
                      <a:pt x="676004" y="533943"/>
                    </a:lnTo>
                    <a:lnTo>
                      <a:pt x="673053" y="530540"/>
                    </a:lnTo>
                    <a:lnTo>
                      <a:pt x="670102" y="526456"/>
                    </a:lnTo>
                    <a:lnTo>
                      <a:pt x="667605" y="522373"/>
                    </a:lnTo>
                    <a:lnTo>
                      <a:pt x="665107" y="518062"/>
                    </a:lnTo>
                    <a:lnTo>
                      <a:pt x="662837" y="513979"/>
                    </a:lnTo>
                    <a:lnTo>
                      <a:pt x="661021" y="509214"/>
                    </a:lnTo>
                    <a:lnTo>
                      <a:pt x="659432" y="504450"/>
                    </a:lnTo>
                    <a:lnTo>
                      <a:pt x="658070" y="499913"/>
                    </a:lnTo>
                    <a:lnTo>
                      <a:pt x="657162" y="494922"/>
                    </a:lnTo>
                    <a:lnTo>
                      <a:pt x="656027" y="489931"/>
                    </a:lnTo>
                    <a:lnTo>
                      <a:pt x="655573" y="484940"/>
                    </a:lnTo>
                    <a:lnTo>
                      <a:pt x="655573" y="479722"/>
                    </a:lnTo>
                    <a:lnTo>
                      <a:pt x="655573" y="475411"/>
                    </a:lnTo>
                    <a:lnTo>
                      <a:pt x="655800" y="471327"/>
                    </a:lnTo>
                    <a:lnTo>
                      <a:pt x="656708" y="467017"/>
                    </a:lnTo>
                    <a:lnTo>
                      <a:pt x="657389" y="463160"/>
                    </a:lnTo>
                    <a:lnTo>
                      <a:pt x="658297" y="458850"/>
                    </a:lnTo>
                    <a:lnTo>
                      <a:pt x="659432" y="455220"/>
                    </a:lnTo>
                    <a:lnTo>
                      <a:pt x="660567" y="451136"/>
                    </a:lnTo>
                    <a:lnTo>
                      <a:pt x="661929" y="447506"/>
                    </a:lnTo>
                    <a:lnTo>
                      <a:pt x="663745" y="443649"/>
                    </a:lnTo>
                    <a:lnTo>
                      <a:pt x="665561" y="440246"/>
                    </a:lnTo>
                    <a:lnTo>
                      <a:pt x="667605" y="436617"/>
                    </a:lnTo>
                    <a:lnTo>
                      <a:pt x="669648" y="433440"/>
                    </a:lnTo>
                    <a:lnTo>
                      <a:pt x="672145" y="430037"/>
                    </a:lnTo>
                    <a:lnTo>
                      <a:pt x="674642" y="426861"/>
                    </a:lnTo>
                    <a:lnTo>
                      <a:pt x="677139" y="423912"/>
                    </a:lnTo>
                    <a:lnTo>
                      <a:pt x="679863" y="420963"/>
                    </a:lnTo>
                    <a:lnTo>
                      <a:pt x="682814" y="418240"/>
                    </a:lnTo>
                    <a:lnTo>
                      <a:pt x="685765" y="415518"/>
                    </a:lnTo>
                    <a:lnTo>
                      <a:pt x="688943" y="413249"/>
                    </a:lnTo>
                    <a:lnTo>
                      <a:pt x="692121" y="410980"/>
                    </a:lnTo>
                    <a:lnTo>
                      <a:pt x="695526" y="408712"/>
                    </a:lnTo>
                    <a:lnTo>
                      <a:pt x="698932" y="406670"/>
                    </a:lnTo>
                    <a:lnTo>
                      <a:pt x="702791" y="404855"/>
                    </a:lnTo>
                    <a:lnTo>
                      <a:pt x="706196" y="403267"/>
                    </a:lnTo>
                    <a:lnTo>
                      <a:pt x="710055" y="401679"/>
                    </a:lnTo>
                    <a:lnTo>
                      <a:pt x="713914" y="400318"/>
                    </a:lnTo>
                    <a:lnTo>
                      <a:pt x="718000" y="399410"/>
                    </a:lnTo>
                    <a:lnTo>
                      <a:pt x="721859" y="398503"/>
                    </a:lnTo>
                    <a:lnTo>
                      <a:pt x="725945" y="397595"/>
                    </a:lnTo>
                    <a:lnTo>
                      <a:pt x="730032" y="397141"/>
                    </a:lnTo>
                    <a:lnTo>
                      <a:pt x="734345" y="396915"/>
                    </a:lnTo>
                    <a:lnTo>
                      <a:pt x="738658" y="396688"/>
                    </a:lnTo>
                    <a:lnTo>
                      <a:pt x="744106" y="396915"/>
                    </a:lnTo>
                    <a:lnTo>
                      <a:pt x="749554" y="397595"/>
                    </a:lnTo>
                    <a:lnTo>
                      <a:pt x="754775" y="398276"/>
                    </a:lnTo>
                    <a:lnTo>
                      <a:pt x="759770" y="399637"/>
                    </a:lnTo>
                    <a:lnTo>
                      <a:pt x="764764" y="400998"/>
                    </a:lnTo>
                    <a:lnTo>
                      <a:pt x="769758" y="403040"/>
                    </a:lnTo>
                    <a:lnTo>
                      <a:pt x="774298" y="405082"/>
                    </a:lnTo>
                    <a:lnTo>
                      <a:pt x="778838" y="407577"/>
                    </a:lnTo>
                    <a:lnTo>
                      <a:pt x="916859" y="288925"/>
                    </a:lnTo>
                    <a:close/>
                    <a:moveTo>
                      <a:pt x="607752" y="120128"/>
                    </a:moveTo>
                    <a:lnTo>
                      <a:pt x="595738" y="120581"/>
                    </a:lnTo>
                    <a:lnTo>
                      <a:pt x="583950" y="121488"/>
                    </a:lnTo>
                    <a:lnTo>
                      <a:pt x="571936" y="122621"/>
                    </a:lnTo>
                    <a:lnTo>
                      <a:pt x="559921" y="123755"/>
                    </a:lnTo>
                    <a:lnTo>
                      <a:pt x="548133" y="125341"/>
                    </a:lnTo>
                    <a:lnTo>
                      <a:pt x="536119" y="127154"/>
                    </a:lnTo>
                    <a:lnTo>
                      <a:pt x="524331" y="129421"/>
                    </a:lnTo>
                    <a:lnTo>
                      <a:pt x="512543" y="131688"/>
                    </a:lnTo>
                    <a:lnTo>
                      <a:pt x="500755" y="134407"/>
                    </a:lnTo>
                    <a:lnTo>
                      <a:pt x="489194" y="137581"/>
                    </a:lnTo>
                    <a:lnTo>
                      <a:pt x="477406" y="140754"/>
                    </a:lnTo>
                    <a:lnTo>
                      <a:pt x="466072" y="144380"/>
                    </a:lnTo>
                    <a:lnTo>
                      <a:pt x="454511" y="148234"/>
                    </a:lnTo>
                    <a:lnTo>
                      <a:pt x="443176" y="152313"/>
                    </a:lnTo>
                    <a:lnTo>
                      <a:pt x="431615" y="156620"/>
                    </a:lnTo>
                    <a:lnTo>
                      <a:pt x="420508" y="161380"/>
                    </a:lnTo>
                    <a:lnTo>
                      <a:pt x="409400" y="166593"/>
                    </a:lnTo>
                    <a:lnTo>
                      <a:pt x="398519" y="171579"/>
                    </a:lnTo>
                    <a:lnTo>
                      <a:pt x="387411" y="177246"/>
                    </a:lnTo>
                    <a:lnTo>
                      <a:pt x="376530" y="183139"/>
                    </a:lnTo>
                    <a:lnTo>
                      <a:pt x="365876" y="189485"/>
                    </a:lnTo>
                    <a:lnTo>
                      <a:pt x="355221" y="195831"/>
                    </a:lnTo>
                    <a:lnTo>
                      <a:pt x="344794" y="202631"/>
                    </a:lnTo>
                    <a:lnTo>
                      <a:pt x="334593" y="209431"/>
                    </a:lnTo>
                    <a:lnTo>
                      <a:pt x="324392" y="216684"/>
                    </a:lnTo>
                    <a:lnTo>
                      <a:pt x="314191" y="224163"/>
                    </a:lnTo>
                    <a:lnTo>
                      <a:pt x="304443" y="232323"/>
                    </a:lnTo>
                    <a:lnTo>
                      <a:pt x="294695" y="240483"/>
                    </a:lnTo>
                    <a:lnTo>
                      <a:pt x="284948" y="248869"/>
                    </a:lnTo>
                    <a:lnTo>
                      <a:pt x="275654" y="257482"/>
                    </a:lnTo>
                    <a:lnTo>
                      <a:pt x="266359" y="266548"/>
                    </a:lnTo>
                    <a:lnTo>
                      <a:pt x="257518" y="275614"/>
                    </a:lnTo>
                    <a:lnTo>
                      <a:pt x="248678" y="285134"/>
                    </a:lnTo>
                    <a:lnTo>
                      <a:pt x="240290" y="294654"/>
                    </a:lnTo>
                    <a:lnTo>
                      <a:pt x="232129" y="304400"/>
                    </a:lnTo>
                    <a:lnTo>
                      <a:pt x="224195" y="314373"/>
                    </a:lnTo>
                    <a:lnTo>
                      <a:pt x="216714" y="324346"/>
                    </a:lnTo>
                    <a:lnTo>
                      <a:pt x="209460" y="334545"/>
                    </a:lnTo>
                    <a:lnTo>
                      <a:pt x="202433" y="344971"/>
                    </a:lnTo>
                    <a:lnTo>
                      <a:pt x="195632" y="355397"/>
                    </a:lnTo>
                    <a:lnTo>
                      <a:pt x="189058" y="366050"/>
                    </a:lnTo>
                    <a:lnTo>
                      <a:pt x="183164" y="376703"/>
                    </a:lnTo>
                    <a:lnTo>
                      <a:pt x="177271" y="387583"/>
                    </a:lnTo>
                    <a:lnTo>
                      <a:pt x="171603" y="398462"/>
                    </a:lnTo>
                    <a:lnTo>
                      <a:pt x="166390" y="409342"/>
                    </a:lnTo>
                    <a:lnTo>
                      <a:pt x="161402" y="420448"/>
                    </a:lnTo>
                    <a:lnTo>
                      <a:pt x="156642" y="431554"/>
                    </a:lnTo>
                    <a:lnTo>
                      <a:pt x="152108" y="443114"/>
                    </a:lnTo>
                    <a:lnTo>
                      <a:pt x="148028" y="454673"/>
                    </a:lnTo>
                    <a:lnTo>
                      <a:pt x="144174" y="466006"/>
                    </a:lnTo>
                    <a:lnTo>
                      <a:pt x="140774" y="477565"/>
                    </a:lnTo>
                    <a:lnTo>
                      <a:pt x="137373" y="489125"/>
                    </a:lnTo>
                    <a:lnTo>
                      <a:pt x="134426" y="500911"/>
                    </a:lnTo>
                    <a:lnTo>
                      <a:pt x="131706" y="512470"/>
                    </a:lnTo>
                    <a:lnTo>
                      <a:pt x="129213" y="524256"/>
                    </a:lnTo>
                    <a:lnTo>
                      <a:pt x="127172" y="536269"/>
                    </a:lnTo>
                    <a:lnTo>
                      <a:pt x="125359" y="548055"/>
                    </a:lnTo>
                    <a:lnTo>
                      <a:pt x="123772" y="560068"/>
                    </a:lnTo>
                    <a:lnTo>
                      <a:pt x="122185" y="571854"/>
                    </a:lnTo>
                    <a:lnTo>
                      <a:pt x="121278" y="583867"/>
                    </a:lnTo>
                    <a:lnTo>
                      <a:pt x="120598" y="595880"/>
                    </a:lnTo>
                    <a:lnTo>
                      <a:pt x="120145" y="607666"/>
                    </a:lnTo>
                    <a:lnTo>
                      <a:pt x="120145" y="619905"/>
                    </a:lnTo>
                    <a:lnTo>
                      <a:pt x="120145" y="631918"/>
                    </a:lnTo>
                    <a:lnTo>
                      <a:pt x="120598" y="643704"/>
                    </a:lnTo>
                    <a:lnTo>
                      <a:pt x="121278" y="655717"/>
                    </a:lnTo>
                    <a:lnTo>
                      <a:pt x="122185" y="667503"/>
                    </a:lnTo>
                    <a:lnTo>
                      <a:pt x="123772" y="679516"/>
                    </a:lnTo>
                    <a:lnTo>
                      <a:pt x="125359" y="691529"/>
                    </a:lnTo>
                    <a:lnTo>
                      <a:pt x="127172" y="703315"/>
                    </a:lnTo>
                    <a:lnTo>
                      <a:pt x="129213" y="715328"/>
                    </a:lnTo>
                    <a:lnTo>
                      <a:pt x="131706" y="726887"/>
                    </a:lnTo>
                    <a:lnTo>
                      <a:pt x="134426" y="738673"/>
                    </a:lnTo>
                    <a:lnTo>
                      <a:pt x="137373" y="750460"/>
                    </a:lnTo>
                    <a:lnTo>
                      <a:pt x="140774" y="762019"/>
                    </a:lnTo>
                    <a:lnTo>
                      <a:pt x="144174" y="773579"/>
                    </a:lnTo>
                    <a:lnTo>
                      <a:pt x="148028" y="784911"/>
                    </a:lnTo>
                    <a:lnTo>
                      <a:pt x="152108" y="796471"/>
                    </a:lnTo>
                    <a:lnTo>
                      <a:pt x="156642" y="807804"/>
                    </a:lnTo>
                    <a:lnTo>
                      <a:pt x="161402" y="819136"/>
                    </a:lnTo>
                    <a:lnTo>
                      <a:pt x="166390" y="830016"/>
                    </a:lnTo>
                    <a:lnTo>
                      <a:pt x="171603" y="841122"/>
                    </a:lnTo>
                    <a:lnTo>
                      <a:pt x="177271" y="852002"/>
                    </a:lnTo>
                    <a:lnTo>
                      <a:pt x="183164" y="862881"/>
                    </a:lnTo>
                    <a:lnTo>
                      <a:pt x="189058" y="873534"/>
                    </a:lnTo>
                    <a:lnTo>
                      <a:pt x="195632" y="884187"/>
                    </a:lnTo>
                    <a:lnTo>
                      <a:pt x="202433" y="894613"/>
                    </a:lnTo>
                    <a:lnTo>
                      <a:pt x="209460" y="904813"/>
                    </a:lnTo>
                    <a:lnTo>
                      <a:pt x="216714" y="915239"/>
                    </a:lnTo>
                    <a:lnTo>
                      <a:pt x="224195" y="925212"/>
                    </a:lnTo>
                    <a:lnTo>
                      <a:pt x="232129" y="934958"/>
                    </a:lnTo>
                    <a:lnTo>
                      <a:pt x="240290" y="944931"/>
                    </a:lnTo>
                    <a:lnTo>
                      <a:pt x="248678" y="954450"/>
                    </a:lnTo>
                    <a:lnTo>
                      <a:pt x="257518" y="963743"/>
                    </a:lnTo>
                    <a:lnTo>
                      <a:pt x="266359" y="973036"/>
                    </a:lnTo>
                    <a:lnTo>
                      <a:pt x="275654" y="982102"/>
                    </a:lnTo>
                    <a:lnTo>
                      <a:pt x="284948" y="990715"/>
                    </a:lnTo>
                    <a:lnTo>
                      <a:pt x="294695" y="999102"/>
                    </a:lnTo>
                    <a:lnTo>
                      <a:pt x="304443" y="1007261"/>
                    </a:lnTo>
                    <a:lnTo>
                      <a:pt x="314191" y="1015194"/>
                    </a:lnTo>
                    <a:lnTo>
                      <a:pt x="324392" y="1022674"/>
                    </a:lnTo>
                    <a:lnTo>
                      <a:pt x="334593" y="1029927"/>
                    </a:lnTo>
                    <a:lnTo>
                      <a:pt x="344794" y="1036953"/>
                    </a:lnTo>
                    <a:lnTo>
                      <a:pt x="355221" y="1043753"/>
                    </a:lnTo>
                    <a:lnTo>
                      <a:pt x="365876" y="1050099"/>
                    </a:lnTo>
                    <a:lnTo>
                      <a:pt x="376530" y="1056446"/>
                    </a:lnTo>
                    <a:lnTo>
                      <a:pt x="387411" y="1062339"/>
                    </a:lnTo>
                    <a:lnTo>
                      <a:pt x="398292" y="1067779"/>
                    </a:lnTo>
                    <a:lnTo>
                      <a:pt x="409400" y="1072992"/>
                    </a:lnTo>
                    <a:lnTo>
                      <a:pt x="420508" y="1078205"/>
                    </a:lnTo>
                    <a:lnTo>
                      <a:pt x="431615" y="1082738"/>
                    </a:lnTo>
                    <a:lnTo>
                      <a:pt x="443176" y="1087271"/>
                    </a:lnTo>
                    <a:lnTo>
                      <a:pt x="454511" y="1091351"/>
                    </a:lnTo>
                    <a:lnTo>
                      <a:pt x="466072" y="1095204"/>
                    </a:lnTo>
                    <a:lnTo>
                      <a:pt x="477406" y="1098830"/>
                    </a:lnTo>
                    <a:lnTo>
                      <a:pt x="489194" y="1102004"/>
                    </a:lnTo>
                    <a:lnTo>
                      <a:pt x="500755" y="1104950"/>
                    </a:lnTo>
                    <a:lnTo>
                      <a:pt x="512543" y="1107897"/>
                    </a:lnTo>
                    <a:lnTo>
                      <a:pt x="524331" y="1110163"/>
                    </a:lnTo>
                    <a:lnTo>
                      <a:pt x="536119" y="1112203"/>
                    </a:lnTo>
                    <a:lnTo>
                      <a:pt x="548133" y="1114243"/>
                    </a:lnTo>
                    <a:lnTo>
                      <a:pt x="559921" y="1115830"/>
                    </a:lnTo>
                    <a:lnTo>
                      <a:pt x="571936" y="1116963"/>
                    </a:lnTo>
                    <a:lnTo>
                      <a:pt x="583950" y="1118096"/>
                    </a:lnTo>
                    <a:lnTo>
                      <a:pt x="595738" y="1118776"/>
                    </a:lnTo>
                    <a:lnTo>
                      <a:pt x="607752" y="1119230"/>
                    </a:lnTo>
                    <a:lnTo>
                      <a:pt x="619540" y="1119230"/>
                    </a:lnTo>
                    <a:lnTo>
                      <a:pt x="631782" y="1119230"/>
                    </a:lnTo>
                    <a:lnTo>
                      <a:pt x="643796" y="1118776"/>
                    </a:lnTo>
                    <a:lnTo>
                      <a:pt x="655584" y="1118096"/>
                    </a:lnTo>
                    <a:lnTo>
                      <a:pt x="667598" y="1116963"/>
                    </a:lnTo>
                    <a:lnTo>
                      <a:pt x="679613" y="1115830"/>
                    </a:lnTo>
                    <a:lnTo>
                      <a:pt x="691401" y="1114243"/>
                    </a:lnTo>
                    <a:lnTo>
                      <a:pt x="703415" y="1112203"/>
                    </a:lnTo>
                    <a:lnTo>
                      <a:pt x="715203" y="1110163"/>
                    </a:lnTo>
                    <a:lnTo>
                      <a:pt x="726991" y="1107897"/>
                    </a:lnTo>
                    <a:lnTo>
                      <a:pt x="738779" y="1104950"/>
                    </a:lnTo>
                    <a:lnTo>
                      <a:pt x="750340" y="1102004"/>
                    </a:lnTo>
                    <a:lnTo>
                      <a:pt x="762128" y="1098830"/>
                    </a:lnTo>
                    <a:lnTo>
                      <a:pt x="773462" y="1095204"/>
                    </a:lnTo>
                    <a:lnTo>
                      <a:pt x="785023" y="1091351"/>
                    </a:lnTo>
                    <a:lnTo>
                      <a:pt x="796358" y="1087271"/>
                    </a:lnTo>
                    <a:lnTo>
                      <a:pt x="807692" y="1082738"/>
                    </a:lnTo>
                    <a:lnTo>
                      <a:pt x="819026" y="1078205"/>
                    </a:lnTo>
                    <a:lnTo>
                      <a:pt x="830134" y="1072992"/>
                    </a:lnTo>
                    <a:lnTo>
                      <a:pt x="841015" y="1067779"/>
                    </a:lnTo>
                    <a:lnTo>
                      <a:pt x="852123" y="1062339"/>
                    </a:lnTo>
                    <a:lnTo>
                      <a:pt x="862777" y="1056446"/>
                    </a:lnTo>
                    <a:lnTo>
                      <a:pt x="873658" y="1050099"/>
                    </a:lnTo>
                    <a:lnTo>
                      <a:pt x="884086" y="1043753"/>
                    </a:lnTo>
                    <a:lnTo>
                      <a:pt x="894740" y="1036953"/>
                    </a:lnTo>
                    <a:lnTo>
                      <a:pt x="904941" y="1029927"/>
                    </a:lnTo>
                    <a:lnTo>
                      <a:pt x="915142" y="1022674"/>
                    </a:lnTo>
                    <a:lnTo>
                      <a:pt x="925343" y="1015194"/>
                    </a:lnTo>
                    <a:lnTo>
                      <a:pt x="935091" y="1007261"/>
                    </a:lnTo>
                    <a:lnTo>
                      <a:pt x="944839" y="999102"/>
                    </a:lnTo>
                    <a:lnTo>
                      <a:pt x="954586" y="990715"/>
                    </a:lnTo>
                    <a:lnTo>
                      <a:pt x="963880" y="982102"/>
                    </a:lnTo>
                    <a:lnTo>
                      <a:pt x="972948" y="973036"/>
                    </a:lnTo>
                    <a:lnTo>
                      <a:pt x="982016" y="963743"/>
                    </a:lnTo>
                    <a:lnTo>
                      <a:pt x="990856" y="954450"/>
                    </a:lnTo>
                    <a:lnTo>
                      <a:pt x="999244" y="944931"/>
                    </a:lnTo>
                    <a:lnTo>
                      <a:pt x="1007405" y="934958"/>
                    </a:lnTo>
                    <a:lnTo>
                      <a:pt x="1015339" y="925212"/>
                    </a:lnTo>
                    <a:lnTo>
                      <a:pt x="1022820" y="915239"/>
                    </a:lnTo>
                    <a:lnTo>
                      <a:pt x="1030074" y="904813"/>
                    </a:lnTo>
                    <a:lnTo>
                      <a:pt x="1037101" y="894613"/>
                    </a:lnTo>
                    <a:lnTo>
                      <a:pt x="1043902" y="884187"/>
                    </a:lnTo>
                    <a:lnTo>
                      <a:pt x="1050249" y="873534"/>
                    </a:lnTo>
                    <a:lnTo>
                      <a:pt x="1056370" y="862881"/>
                    </a:lnTo>
                    <a:lnTo>
                      <a:pt x="1062263" y="852002"/>
                    </a:lnTo>
                    <a:lnTo>
                      <a:pt x="1067931" y="841122"/>
                    </a:lnTo>
                    <a:lnTo>
                      <a:pt x="1073144" y="830016"/>
                    </a:lnTo>
                    <a:lnTo>
                      <a:pt x="1078132" y="819136"/>
                    </a:lnTo>
                    <a:lnTo>
                      <a:pt x="1082892" y="807804"/>
                    </a:lnTo>
                    <a:lnTo>
                      <a:pt x="1087426" y="796471"/>
                    </a:lnTo>
                    <a:lnTo>
                      <a:pt x="1091280" y="784911"/>
                    </a:lnTo>
                    <a:lnTo>
                      <a:pt x="1095360" y="773579"/>
                    </a:lnTo>
                    <a:lnTo>
                      <a:pt x="1098760" y="762019"/>
                    </a:lnTo>
                    <a:lnTo>
                      <a:pt x="1102161" y="750460"/>
                    </a:lnTo>
                    <a:lnTo>
                      <a:pt x="1105108" y="738673"/>
                    </a:lnTo>
                    <a:lnTo>
                      <a:pt x="1107828" y="726887"/>
                    </a:lnTo>
                    <a:lnTo>
                      <a:pt x="1110321" y="715328"/>
                    </a:lnTo>
                    <a:lnTo>
                      <a:pt x="1112362" y="703315"/>
                    </a:lnTo>
                    <a:lnTo>
                      <a:pt x="1114175" y="691529"/>
                    </a:lnTo>
                    <a:lnTo>
                      <a:pt x="1115762" y="679516"/>
                    </a:lnTo>
                    <a:lnTo>
                      <a:pt x="1117122" y="667503"/>
                    </a:lnTo>
                    <a:lnTo>
                      <a:pt x="1118256" y="655717"/>
                    </a:lnTo>
                    <a:lnTo>
                      <a:pt x="1118936" y="643704"/>
                    </a:lnTo>
                    <a:lnTo>
                      <a:pt x="1119389" y="631918"/>
                    </a:lnTo>
                    <a:lnTo>
                      <a:pt x="1119389" y="619905"/>
                    </a:lnTo>
                    <a:lnTo>
                      <a:pt x="1119389" y="607666"/>
                    </a:lnTo>
                    <a:lnTo>
                      <a:pt x="1118936" y="595880"/>
                    </a:lnTo>
                    <a:lnTo>
                      <a:pt x="1118256" y="583867"/>
                    </a:lnTo>
                    <a:lnTo>
                      <a:pt x="1117122" y="571854"/>
                    </a:lnTo>
                    <a:lnTo>
                      <a:pt x="1115762" y="560068"/>
                    </a:lnTo>
                    <a:lnTo>
                      <a:pt x="1114175" y="548055"/>
                    </a:lnTo>
                    <a:lnTo>
                      <a:pt x="1112362" y="536269"/>
                    </a:lnTo>
                    <a:lnTo>
                      <a:pt x="1110321" y="524256"/>
                    </a:lnTo>
                    <a:lnTo>
                      <a:pt x="1107828" y="512470"/>
                    </a:lnTo>
                    <a:lnTo>
                      <a:pt x="1105108" y="500911"/>
                    </a:lnTo>
                    <a:lnTo>
                      <a:pt x="1102161" y="489125"/>
                    </a:lnTo>
                    <a:lnTo>
                      <a:pt x="1098760" y="477565"/>
                    </a:lnTo>
                    <a:lnTo>
                      <a:pt x="1095360" y="466006"/>
                    </a:lnTo>
                    <a:lnTo>
                      <a:pt x="1091280" y="454673"/>
                    </a:lnTo>
                    <a:lnTo>
                      <a:pt x="1087426" y="443114"/>
                    </a:lnTo>
                    <a:lnTo>
                      <a:pt x="1082892" y="431554"/>
                    </a:lnTo>
                    <a:lnTo>
                      <a:pt x="1078132" y="420448"/>
                    </a:lnTo>
                    <a:lnTo>
                      <a:pt x="1073144" y="409342"/>
                    </a:lnTo>
                    <a:lnTo>
                      <a:pt x="1067931" y="398462"/>
                    </a:lnTo>
                    <a:lnTo>
                      <a:pt x="1062263" y="387583"/>
                    </a:lnTo>
                    <a:lnTo>
                      <a:pt x="1056370" y="376703"/>
                    </a:lnTo>
                    <a:lnTo>
                      <a:pt x="1050249" y="366050"/>
                    </a:lnTo>
                    <a:lnTo>
                      <a:pt x="1043902" y="355397"/>
                    </a:lnTo>
                    <a:lnTo>
                      <a:pt x="1037101" y="344971"/>
                    </a:lnTo>
                    <a:lnTo>
                      <a:pt x="1030074" y="334545"/>
                    </a:lnTo>
                    <a:lnTo>
                      <a:pt x="1022820" y="324346"/>
                    </a:lnTo>
                    <a:lnTo>
                      <a:pt x="1015339" y="314373"/>
                    </a:lnTo>
                    <a:lnTo>
                      <a:pt x="1007405" y="304400"/>
                    </a:lnTo>
                    <a:lnTo>
                      <a:pt x="999244" y="294654"/>
                    </a:lnTo>
                    <a:lnTo>
                      <a:pt x="990856" y="285134"/>
                    </a:lnTo>
                    <a:lnTo>
                      <a:pt x="982016" y="275614"/>
                    </a:lnTo>
                    <a:lnTo>
                      <a:pt x="972948" y="266548"/>
                    </a:lnTo>
                    <a:lnTo>
                      <a:pt x="963880" y="257482"/>
                    </a:lnTo>
                    <a:lnTo>
                      <a:pt x="954586" y="248869"/>
                    </a:lnTo>
                    <a:lnTo>
                      <a:pt x="944839" y="240483"/>
                    </a:lnTo>
                    <a:lnTo>
                      <a:pt x="935091" y="232323"/>
                    </a:lnTo>
                    <a:lnTo>
                      <a:pt x="925343" y="224163"/>
                    </a:lnTo>
                    <a:lnTo>
                      <a:pt x="915142" y="216684"/>
                    </a:lnTo>
                    <a:lnTo>
                      <a:pt x="904941" y="209431"/>
                    </a:lnTo>
                    <a:lnTo>
                      <a:pt x="894740" y="202631"/>
                    </a:lnTo>
                    <a:lnTo>
                      <a:pt x="884086" y="195831"/>
                    </a:lnTo>
                    <a:lnTo>
                      <a:pt x="873658" y="189485"/>
                    </a:lnTo>
                    <a:lnTo>
                      <a:pt x="862777" y="183139"/>
                    </a:lnTo>
                    <a:lnTo>
                      <a:pt x="852123" y="177246"/>
                    </a:lnTo>
                    <a:lnTo>
                      <a:pt x="841015" y="171579"/>
                    </a:lnTo>
                    <a:lnTo>
                      <a:pt x="830134" y="166593"/>
                    </a:lnTo>
                    <a:lnTo>
                      <a:pt x="819026" y="161380"/>
                    </a:lnTo>
                    <a:lnTo>
                      <a:pt x="807692" y="156620"/>
                    </a:lnTo>
                    <a:lnTo>
                      <a:pt x="796358" y="152313"/>
                    </a:lnTo>
                    <a:lnTo>
                      <a:pt x="785023" y="148234"/>
                    </a:lnTo>
                    <a:lnTo>
                      <a:pt x="773462" y="144380"/>
                    </a:lnTo>
                    <a:lnTo>
                      <a:pt x="762128" y="140754"/>
                    </a:lnTo>
                    <a:lnTo>
                      <a:pt x="750340" y="137581"/>
                    </a:lnTo>
                    <a:lnTo>
                      <a:pt x="738779" y="134407"/>
                    </a:lnTo>
                    <a:lnTo>
                      <a:pt x="726991" y="131688"/>
                    </a:lnTo>
                    <a:lnTo>
                      <a:pt x="715203" y="129421"/>
                    </a:lnTo>
                    <a:lnTo>
                      <a:pt x="703415" y="127154"/>
                    </a:lnTo>
                    <a:lnTo>
                      <a:pt x="691401" y="125341"/>
                    </a:lnTo>
                    <a:lnTo>
                      <a:pt x="679613" y="123755"/>
                    </a:lnTo>
                    <a:lnTo>
                      <a:pt x="667598" y="122621"/>
                    </a:lnTo>
                    <a:lnTo>
                      <a:pt x="655584" y="121488"/>
                    </a:lnTo>
                    <a:lnTo>
                      <a:pt x="643796" y="120581"/>
                    </a:lnTo>
                    <a:lnTo>
                      <a:pt x="631782" y="120128"/>
                    </a:lnTo>
                    <a:lnTo>
                      <a:pt x="619540" y="120128"/>
                    </a:lnTo>
                    <a:lnTo>
                      <a:pt x="607752" y="120128"/>
                    </a:lnTo>
                    <a:close/>
                    <a:moveTo>
                      <a:pt x="619540" y="0"/>
                    </a:moveTo>
                    <a:lnTo>
                      <a:pt x="634502" y="227"/>
                    </a:lnTo>
                    <a:lnTo>
                      <a:pt x="649690" y="907"/>
                    </a:lnTo>
                    <a:lnTo>
                      <a:pt x="664198" y="1587"/>
                    </a:lnTo>
                    <a:lnTo>
                      <a:pt x="678933" y="3173"/>
                    </a:lnTo>
                    <a:lnTo>
                      <a:pt x="694121" y="4533"/>
                    </a:lnTo>
                    <a:lnTo>
                      <a:pt x="708629" y="6573"/>
                    </a:lnTo>
                    <a:lnTo>
                      <a:pt x="723364" y="8840"/>
                    </a:lnTo>
                    <a:lnTo>
                      <a:pt x="738098" y="11560"/>
                    </a:lnTo>
                    <a:lnTo>
                      <a:pt x="752607" y="14506"/>
                    </a:lnTo>
                    <a:lnTo>
                      <a:pt x="767115" y="17906"/>
                    </a:lnTo>
                    <a:lnTo>
                      <a:pt x="781623" y="21533"/>
                    </a:lnTo>
                    <a:lnTo>
                      <a:pt x="796131" y="25839"/>
                    </a:lnTo>
                    <a:lnTo>
                      <a:pt x="810412" y="30146"/>
                    </a:lnTo>
                    <a:lnTo>
                      <a:pt x="824694" y="34905"/>
                    </a:lnTo>
                    <a:lnTo>
                      <a:pt x="838975" y="40118"/>
                    </a:lnTo>
                    <a:lnTo>
                      <a:pt x="853030" y="45558"/>
                    </a:lnTo>
                    <a:lnTo>
                      <a:pt x="866858" y="51451"/>
                    </a:lnTo>
                    <a:lnTo>
                      <a:pt x="880686" y="57571"/>
                    </a:lnTo>
                    <a:lnTo>
                      <a:pt x="894514" y="64144"/>
                    </a:lnTo>
                    <a:lnTo>
                      <a:pt x="907888" y="71170"/>
                    </a:lnTo>
                    <a:lnTo>
                      <a:pt x="921263" y="78423"/>
                    </a:lnTo>
                    <a:lnTo>
                      <a:pt x="934638" y="85903"/>
                    </a:lnTo>
                    <a:lnTo>
                      <a:pt x="947786" y="93836"/>
                    </a:lnTo>
                    <a:lnTo>
                      <a:pt x="960934" y="102222"/>
                    </a:lnTo>
                    <a:lnTo>
                      <a:pt x="973401" y="110835"/>
                    </a:lnTo>
                    <a:lnTo>
                      <a:pt x="986096" y="119901"/>
                    </a:lnTo>
                    <a:lnTo>
                      <a:pt x="998791" y="129421"/>
                    </a:lnTo>
                    <a:lnTo>
                      <a:pt x="1010805" y="139167"/>
                    </a:lnTo>
                    <a:lnTo>
                      <a:pt x="1023046" y="149140"/>
                    </a:lnTo>
                    <a:lnTo>
                      <a:pt x="1034607" y="159793"/>
                    </a:lnTo>
                    <a:lnTo>
                      <a:pt x="1046395" y="170446"/>
                    </a:lnTo>
                    <a:lnTo>
                      <a:pt x="1057956" y="181779"/>
                    </a:lnTo>
                    <a:lnTo>
                      <a:pt x="1067251" y="191072"/>
                    </a:lnTo>
                    <a:lnTo>
                      <a:pt x="1076318" y="200591"/>
                    </a:lnTo>
                    <a:lnTo>
                      <a:pt x="1084932" y="210564"/>
                    </a:lnTo>
                    <a:lnTo>
                      <a:pt x="1093546" y="220310"/>
                    </a:lnTo>
                    <a:lnTo>
                      <a:pt x="1101934" y="230283"/>
                    </a:lnTo>
                    <a:lnTo>
                      <a:pt x="1110095" y="240709"/>
                    </a:lnTo>
                    <a:lnTo>
                      <a:pt x="1117802" y="250909"/>
                    </a:lnTo>
                    <a:lnTo>
                      <a:pt x="1125510" y="261108"/>
                    </a:lnTo>
                    <a:lnTo>
                      <a:pt x="1132764" y="271988"/>
                    </a:lnTo>
                    <a:lnTo>
                      <a:pt x="1139791" y="282414"/>
                    </a:lnTo>
                    <a:lnTo>
                      <a:pt x="1146592" y="293294"/>
                    </a:lnTo>
                    <a:lnTo>
                      <a:pt x="1153166" y="304173"/>
                    </a:lnTo>
                    <a:lnTo>
                      <a:pt x="1159513" y="315279"/>
                    </a:lnTo>
                    <a:lnTo>
                      <a:pt x="1165634" y="326159"/>
                    </a:lnTo>
                    <a:lnTo>
                      <a:pt x="1171527" y="337492"/>
                    </a:lnTo>
                    <a:lnTo>
                      <a:pt x="1177195" y="348598"/>
                    </a:lnTo>
                    <a:lnTo>
                      <a:pt x="1182408" y="360157"/>
                    </a:lnTo>
                    <a:lnTo>
                      <a:pt x="1187622" y="371490"/>
                    </a:lnTo>
                    <a:lnTo>
                      <a:pt x="1192610" y="383050"/>
                    </a:lnTo>
                    <a:lnTo>
                      <a:pt x="1197143" y="394609"/>
                    </a:lnTo>
                    <a:lnTo>
                      <a:pt x="1201677" y="406395"/>
                    </a:lnTo>
                    <a:lnTo>
                      <a:pt x="1205984" y="418181"/>
                    </a:lnTo>
                    <a:lnTo>
                      <a:pt x="1209611" y="429741"/>
                    </a:lnTo>
                    <a:lnTo>
                      <a:pt x="1213465" y="441754"/>
                    </a:lnTo>
                    <a:lnTo>
                      <a:pt x="1216865" y="453540"/>
                    </a:lnTo>
                    <a:lnTo>
                      <a:pt x="1219812" y="465552"/>
                    </a:lnTo>
                    <a:lnTo>
                      <a:pt x="1222986" y="477792"/>
                    </a:lnTo>
                    <a:lnTo>
                      <a:pt x="1225706" y="489578"/>
                    </a:lnTo>
                    <a:lnTo>
                      <a:pt x="1228200" y="501818"/>
                    </a:lnTo>
                    <a:lnTo>
                      <a:pt x="1230240" y="514057"/>
                    </a:lnTo>
                    <a:lnTo>
                      <a:pt x="1232280" y="526070"/>
                    </a:lnTo>
                    <a:lnTo>
                      <a:pt x="1233867" y="538536"/>
                    </a:lnTo>
                    <a:lnTo>
                      <a:pt x="1235680" y="550775"/>
                    </a:lnTo>
                    <a:lnTo>
                      <a:pt x="1236814" y="563015"/>
                    </a:lnTo>
                    <a:lnTo>
                      <a:pt x="1237720" y="575254"/>
                    </a:lnTo>
                    <a:lnTo>
                      <a:pt x="1238401" y="587720"/>
                    </a:lnTo>
                    <a:lnTo>
                      <a:pt x="1239081" y="599733"/>
                    </a:lnTo>
                    <a:lnTo>
                      <a:pt x="1239307" y="612199"/>
                    </a:lnTo>
                    <a:lnTo>
                      <a:pt x="1239307" y="624665"/>
                    </a:lnTo>
                    <a:lnTo>
                      <a:pt x="1239081" y="636678"/>
                    </a:lnTo>
                    <a:lnTo>
                      <a:pt x="1238627" y="649144"/>
                    </a:lnTo>
                    <a:lnTo>
                      <a:pt x="1237947" y="661610"/>
                    </a:lnTo>
                    <a:lnTo>
                      <a:pt x="1237040" y="673623"/>
                    </a:lnTo>
                    <a:lnTo>
                      <a:pt x="1235907" y="686089"/>
                    </a:lnTo>
                    <a:lnTo>
                      <a:pt x="1234320" y="698102"/>
                    </a:lnTo>
                    <a:lnTo>
                      <a:pt x="1232507" y="710341"/>
                    </a:lnTo>
                    <a:lnTo>
                      <a:pt x="1230693" y="722807"/>
                    </a:lnTo>
                    <a:lnTo>
                      <a:pt x="1228653" y="734820"/>
                    </a:lnTo>
                    <a:lnTo>
                      <a:pt x="1226159" y="746833"/>
                    </a:lnTo>
                    <a:lnTo>
                      <a:pt x="1223439" y="759073"/>
                    </a:lnTo>
                    <a:lnTo>
                      <a:pt x="1220719" y="771085"/>
                    </a:lnTo>
                    <a:lnTo>
                      <a:pt x="1217545" y="783098"/>
                    </a:lnTo>
                    <a:lnTo>
                      <a:pt x="1214145" y="795111"/>
                    </a:lnTo>
                    <a:lnTo>
                      <a:pt x="1210518" y="806897"/>
                    </a:lnTo>
                    <a:lnTo>
                      <a:pt x="1206664" y="818683"/>
                    </a:lnTo>
                    <a:lnTo>
                      <a:pt x="1202357" y="830469"/>
                    </a:lnTo>
                    <a:lnTo>
                      <a:pt x="1198277" y="842255"/>
                    </a:lnTo>
                    <a:lnTo>
                      <a:pt x="1193516" y="853588"/>
                    </a:lnTo>
                    <a:lnTo>
                      <a:pt x="1188529" y="865374"/>
                    </a:lnTo>
                    <a:lnTo>
                      <a:pt x="1183769" y="876934"/>
                    </a:lnTo>
                    <a:lnTo>
                      <a:pt x="1178328" y="888267"/>
                    </a:lnTo>
                    <a:lnTo>
                      <a:pt x="1172661" y="899599"/>
                    </a:lnTo>
                    <a:lnTo>
                      <a:pt x="1166767" y="910706"/>
                    </a:lnTo>
                    <a:lnTo>
                      <a:pt x="1160646" y="921812"/>
                    </a:lnTo>
                    <a:lnTo>
                      <a:pt x="1534229" y="1295115"/>
                    </a:lnTo>
                    <a:lnTo>
                      <a:pt x="1540350" y="1301461"/>
                    </a:lnTo>
                    <a:lnTo>
                      <a:pt x="1545790" y="1308034"/>
                    </a:lnTo>
                    <a:lnTo>
                      <a:pt x="1551231" y="1314607"/>
                    </a:lnTo>
                    <a:lnTo>
                      <a:pt x="1556445" y="1321407"/>
                    </a:lnTo>
                    <a:lnTo>
                      <a:pt x="1560752" y="1328433"/>
                    </a:lnTo>
                    <a:lnTo>
                      <a:pt x="1565286" y="1335460"/>
                    </a:lnTo>
                    <a:lnTo>
                      <a:pt x="1569366" y="1342713"/>
                    </a:lnTo>
                    <a:lnTo>
                      <a:pt x="1572766" y="1349966"/>
                    </a:lnTo>
                    <a:lnTo>
                      <a:pt x="1576167" y="1357219"/>
                    </a:lnTo>
                    <a:lnTo>
                      <a:pt x="1578887" y="1364698"/>
                    </a:lnTo>
                    <a:lnTo>
                      <a:pt x="1581381" y="1372178"/>
                    </a:lnTo>
                    <a:lnTo>
                      <a:pt x="1583648" y="1379658"/>
                    </a:lnTo>
                    <a:lnTo>
                      <a:pt x="1585461" y="1387137"/>
                    </a:lnTo>
                    <a:lnTo>
                      <a:pt x="1586821" y="1394617"/>
                    </a:lnTo>
                    <a:lnTo>
                      <a:pt x="1587955" y="1402323"/>
                    </a:lnTo>
                    <a:lnTo>
                      <a:pt x="1588635" y="1409803"/>
                    </a:lnTo>
                    <a:lnTo>
                      <a:pt x="1589088" y="1417283"/>
                    </a:lnTo>
                    <a:lnTo>
                      <a:pt x="1589088" y="1424762"/>
                    </a:lnTo>
                    <a:lnTo>
                      <a:pt x="1588861" y="1432242"/>
                    </a:lnTo>
                    <a:lnTo>
                      <a:pt x="1588181" y="1439495"/>
                    </a:lnTo>
                    <a:lnTo>
                      <a:pt x="1587274" y="1446748"/>
                    </a:lnTo>
                    <a:lnTo>
                      <a:pt x="1585914" y="1454001"/>
                    </a:lnTo>
                    <a:lnTo>
                      <a:pt x="1584101" y="1461027"/>
                    </a:lnTo>
                    <a:lnTo>
                      <a:pt x="1581834" y="1467827"/>
                    </a:lnTo>
                    <a:lnTo>
                      <a:pt x="1579340" y="1474627"/>
                    </a:lnTo>
                    <a:lnTo>
                      <a:pt x="1576620" y="1481200"/>
                    </a:lnTo>
                    <a:lnTo>
                      <a:pt x="1573220" y="1487773"/>
                    </a:lnTo>
                    <a:lnTo>
                      <a:pt x="1569593" y="1494119"/>
                    </a:lnTo>
                    <a:lnTo>
                      <a:pt x="1565512" y="1500239"/>
                    </a:lnTo>
                    <a:lnTo>
                      <a:pt x="1561432" y="1506132"/>
                    </a:lnTo>
                    <a:lnTo>
                      <a:pt x="1556445" y="1511572"/>
                    </a:lnTo>
                    <a:lnTo>
                      <a:pt x="1551231" y="1517011"/>
                    </a:lnTo>
                    <a:lnTo>
                      <a:pt x="1517228" y="1551237"/>
                    </a:lnTo>
                    <a:lnTo>
                      <a:pt x="1511787" y="1556223"/>
                    </a:lnTo>
                    <a:lnTo>
                      <a:pt x="1506120" y="1561209"/>
                    </a:lnTo>
                    <a:lnTo>
                      <a:pt x="1500226" y="1565516"/>
                    </a:lnTo>
                    <a:lnTo>
                      <a:pt x="1494106" y="1569369"/>
                    </a:lnTo>
                    <a:lnTo>
                      <a:pt x="1487985" y="1573222"/>
                    </a:lnTo>
                    <a:lnTo>
                      <a:pt x="1481411" y="1576395"/>
                    </a:lnTo>
                    <a:lnTo>
                      <a:pt x="1474837" y="1579342"/>
                    </a:lnTo>
                    <a:lnTo>
                      <a:pt x="1468036" y="1581835"/>
                    </a:lnTo>
                    <a:lnTo>
                      <a:pt x="1461009" y="1583875"/>
                    </a:lnTo>
                    <a:lnTo>
                      <a:pt x="1453982" y="1585688"/>
                    </a:lnTo>
                    <a:lnTo>
                      <a:pt x="1446728" y="1587275"/>
                    </a:lnTo>
                    <a:lnTo>
                      <a:pt x="1439474" y="1588182"/>
                    </a:lnTo>
                    <a:lnTo>
                      <a:pt x="1432219" y="1588862"/>
                    </a:lnTo>
                    <a:lnTo>
                      <a:pt x="1424739" y="1589088"/>
                    </a:lnTo>
                    <a:lnTo>
                      <a:pt x="1417258" y="1589088"/>
                    </a:lnTo>
                    <a:lnTo>
                      <a:pt x="1409777" y="1588862"/>
                    </a:lnTo>
                    <a:lnTo>
                      <a:pt x="1402296" y="1587955"/>
                    </a:lnTo>
                    <a:lnTo>
                      <a:pt x="1394589" y="1587048"/>
                    </a:lnTo>
                    <a:lnTo>
                      <a:pt x="1387108" y="1585235"/>
                    </a:lnTo>
                    <a:lnTo>
                      <a:pt x="1379628" y="1583422"/>
                    </a:lnTo>
                    <a:lnTo>
                      <a:pt x="1372147" y="1581382"/>
                    </a:lnTo>
                    <a:lnTo>
                      <a:pt x="1364666" y="1578662"/>
                    </a:lnTo>
                    <a:lnTo>
                      <a:pt x="1357186" y="1575942"/>
                    </a:lnTo>
                    <a:lnTo>
                      <a:pt x="1349931" y="1572769"/>
                    </a:lnTo>
                    <a:lnTo>
                      <a:pt x="1342677" y="1569142"/>
                    </a:lnTo>
                    <a:lnTo>
                      <a:pt x="1335423" y="1565289"/>
                    </a:lnTo>
                    <a:lnTo>
                      <a:pt x="1328396" y="1560756"/>
                    </a:lnTo>
                    <a:lnTo>
                      <a:pt x="1321369" y="1556223"/>
                    </a:lnTo>
                    <a:lnTo>
                      <a:pt x="1314568" y="1551237"/>
                    </a:lnTo>
                    <a:lnTo>
                      <a:pt x="1307994" y="1545797"/>
                    </a:lnTo>
                    <a:lnTo>
                      <a:pt x="1301420" y="1540130"/>
                    </a:lnTo>
                    <a:lnTo>
                      <a:pt x="1295299" y="1534011"/>
                    </a:lnTo>
                    <a:lnTo>
                      <a:pt x="921716" y="1160708"/>
                    </a:lnTo>
                    <a:lnTo>
                      <a:pt x="910835" y="1166827"/>
                    </a:lnTo>
                    <a:lnTo>
                      <a:pt x="899501" y="1172720"/>
                    </a:lnTo>
                    <a:lnTo>
                      <a:pt x="888166" y="1178160"/>
                    </a:lnTo>
                    <a:lnTo>
                      <a:pt x="876832" y="1183600"/>
                    </a:lnTo>
                    <a:lnTo>
                      <a:pt x="865498" y="1188586"/>
                    </a:lnTo>
                    <a:lnTo>
                      <a:pt x="853710" y="1193346"/>
                    </a:lnTo>
                    <a:lnTo>
                      <a:pt x="842375" y="1198106"/>
                    </a:lnTo>
                    <a:lnTo>
                      <a:pt x="830588" y="1202412"/>
                    </a:lnTo>
                    <a:lnTo>
                      <a:pt x="818573" y="1206492"/>
                    </a:lnTo>
                    <a:lnTo>
                      <a:pt x="807012" y="1210572"/>
                    </a:lnTo>
                    <a:lnTo>
                      <a:pt x="794997" y="1213972"/>
                    </a:lnTo>
                    <a:lnTo>
                      <a:pt x="783210" y="1217598"/>
                    </a:lnTo>
                    <a:lnTo>
                      <a:pt x="771195" y="1220545"/>
                    </a:lnTo>
                    <a:lnTo>
                      <a:pt x="758954" y="1223265"/>
                    </a:lnTo>
                    <a:lnTo>
                      <a:pt x="746939" y="1226211"/>
                    </a:lnTo>
                    <a:lnTo>
                      <a:pt x="734698" y="1228478"/>
                    </a:lnTo>
                    <a:lnTo>
                      <a:pt x="722457" y="1230518"/>
                    </a:lnTo>
                    <a:lnTo>
                      <a:pt x="710442" y="1232784"/>
                    </a:lnTo>
                    <a:lnTo>
                      <a:pt x="698201" y="1234371"/>
                    </a:lnTo>
                    <a:lnTo>
                      <a:pt x="685960" y="1235731"/>
                    </a:lnTo>
                    <a:lnTo>
                      <a:pt x="673719" y="1236864"/>
                    </a:lnTo>
                    <a:lnTo>
                      <a:pt x="661478" y="1237771"/>
                    </a:lnTo>
                    <a:lnTo>
                      <a:pt x="649010" y="1238451"/>
                    </a:lnTo>
                    <a:lnTo>
                      <a:pt x="636769" y="1239131"/>
                    </a:lnTo>
                    <a:lnTo>
                      <a:pt x="624527" y="1239357"/>
                    </a:lnTo>
                    <a:lnTo>
                      <a:pt x="612060" y="1239357"/>
                    </a:lnTo>
                    <a:lnTo>
                      <a:pt x="599818" y="1239131"/>
                    </a:lnTo>
                    <a:lnTo>
                      <a:pt x="587577" y="1238451"/>
                    </a:lnTo>
                    <a:lnTo>
                      <a:pt x="575109" y="1237544"/>
                    </a:lnTo>
                    <a:lnTo>
                      <a:pt x="562868" y="1236638"/>
                    </a:lnTo>
                    <a:lnTo>
                      <a:pt x="550627" y="1235504"/>
                    </a:lnTo>
                    <a:lnTo>
                      <a:pt x="538612" y="1233918"/>
                    </a:lnTo>
                    <a:lnTo>
                      <a:pt x="526145" y="1232331"/>
                    </a:lnTo>
                    <a:lnTo>
                      <a:pt x="513903" y="1230291"/>
                    </a:lnTo>
                    <a:lnTo>
                      <a:pt x="501889" y="1228025"/>
                    </a:lnTo>
                    <a:lnTo>
                      <a:pt x="489648" y="1225758"/>
                    </a:lnTo>
                    <a:lnTo>
                      <a:pt x="477633" y="1222811"/>
                    </a:lnTo>
                    <a:lnTo>
                      <a:pt x="465619" y="1219865"/>
                    </a:lnTo>
                    <a:lnTo>
                      <a:pt x="453604" y="1216918"/>
                    </a:lnTo>
                    <a:lnTo>
                      <a:pt x="441590" y="1213292"/>
                    </a:lnTo>
                    <a:lnTo>
                      <a:pt x="429802" y="1209665"/>
                    </a:lnTo>
                    <a:lnTo>
                      <a:pt x="418014" y="1205812"/>
                    </a:lnTo>
                    <a:lnTo>
                      <a:pt x="406453" y="1201506"/>
                    </a:lnTo>
                    <a:lnTo>
                      <a:pt x="394665" y="1197199"/>
                    </a:lnTo>
                    <a:lnTo>
                      <a:pt x="383104" y="1192440"/>
                    </a:lnTo>
                    <a:lnTo>
                      <a:pt x="371543" y="1187680"/>
                    </a:lnTo>
                    <a:lnTo>
                      <a:pt x="359982" y="1182467"/>
                    </a:lnTo>
                    <a:lnTo>
                      <a:pt x="348647" y="1177027"/>
                    </a:lnTo>
                    <a:lnTo>
                      <a:pt x="337313" y="1171360"/>
                    </a:lnTo>
                    <a:lnTo>
                      <a:pt x="326205" y="1165694"/>
                    </a:lnTo>
                    <a:lnTo>
                      <a:pt x="315097" y="1159574"/>
                    </a:lnTo>
                    <a:lnTo>
                      <a:pt x="304216" y="1153228"/>
                    </a:lnTo>
                    <a:lnTo>
                      <a:pt x="293109" y="1146655"/>
                    </a:lnTo>
                    <a:lnTo>
                      <a:pt x="282454" y="1139629"/>
                    </a:lnTo>
                    <a:lnTo>
                      <a:pt x="272026" y="1132602"/>
                    </a:lnTo>
                    <a:lnTo>
                      <a:pt x="261145" y="1125349"/>
                    </a:lnTo>
                    <a:lnTo>
                      <a:pt x="250944" y="1117643"/>
                    </a:lnTo>
                    <a:lnTo>
                      <a:pt x="240517" y="1109937"/>
                    </a:lnTo>
                    <a:lnTo>
                      <a:pt x="230316" y="1101777"/>
                    </a:lnTo>
                    <a:lnTo>
                      <a:pt x="220341" y="1093617"/>
                    </a:lnTo>
                    <a:lnTo>
                      <a:pt x="210367" y="1085004"/>
                    </a:lnTo>
                    <a:lnTo>
                      <a:pt x="200620" y="1076391"/>
                    </a:lnTo>
                    <a:lnTo>
                      <a:pt x="191099" y="1067099"/>
                    </a:lnTo>
                    <a:lnTo>
                      <a:pt x="181578" y="1057806"/>
                    </a:lnTo>
                    <a:lnTo>
                      <a:pt x="170470" y="1046473"/>
                    </a:lnTo>
                    <a:lnTo>
                      <a:pt x="159589" y="1034913"/>
                    </a:lnTo>
                    <a:lnTo>
                      <a:pt x="149161" y="1022901"/>
                    </a:lnTo>
                    <a:lnTo>
                      <a:pt x="139187" y="1010888"/>
                    </a:lnTo>
                    <a:lnTo>
                      <a:pt x="129213" y="998648"/>
                    </a:lnTo>
                    <a:lnTo>
                      <a:pt x="119918" y="985956"/>
                    </a:lnTo>
                    <a:lnTo>
                      <a:pt x="110851" y="973489"/>
                    </a:lnTo>
                    <a:lnTo>
                      <a:pt x="102237" y="960797"/>
                    </a:lnTo>
                    <a:lnTo>
                      <a:pt x="93849" y="947651"/>
                    </a:lnTo>
                    <a:lnTo>
                      <a:pt x="85688" y="934505"/>
                    </a:lnTo>
                    <a:lnTo>
                      <a:pt x="78208" y="921358"/>
                    </a:lnTo>
                    <a:lnTo>
                      <a:pt x="70954" y="907986"/>
                    </a:lnTo>
                    <a:lnTo>
                      <a:pt x="64153" y="894386"/>
                    </a:lnTo>
                    <a:lnTo>
                      <a:pt x="57579" y="880560"/>
                    </a:lnTo>
                    <a:lnTo>
                      <a:pt x="51232" y="866734"/>
                    </a:lnTo>
                    <a:lnTo>
                      <a:pt x="45338" y="852908"/>
                    </a:lnTo>
                    <a:lnTo>
                      <a:pt x="39897" y="838856"/>
                    </a:lnTo>
                    <a:lnTo>
                      <a:pt x="34910" y="824803"/>
                    </a:lnTo>
                    <a:lnTo>
                      <a:pt x="30150" y="810524"/>
                    </a:lnTo>
                    <a:lnTo>
                      <a:pt x="25616" y="796244"/>
                    </a:lnTo>
                    <a:lnTo>
                      <a:pt x="21535" y="781738"/>
                    </a:lnTo>
                    <a:lnTo>
                      <a:pt x="17682" y="767232"/>
                    </a:lnTo>
                    <a:lnTo>
                      <a:pt x="14508" y="752726"/>
                    </a:lnTo>
                    <a:lnTo>
                      <a:pt x="11334" y="738220"/>
                    </a:lnTo>
                    <a:lnTo>
                      <a:pt x="8841" y="723487"/>
                    </a:lnTo>
                    <a:lnTo>
                      <a:pt x="6574" y="708755"/>
                    </a:lnTo>
                    <a:lnTo>
                      <a:pt x="4307" y="694022"/>
                    </a:lnTo>
                    <a:lnTo>
                      <a:pt x="2947" y="679289"/>
                    </a:lnTo>
                    <a:lnTo>
                      <a:pt x="1587" y="664330"/>
                    </a:lnTo>
                    <a:lnTo>
                      <a:pt x="680" y="649597"/>
                    </a:lnTo>
                    <a:lnTo>
                      <a:pt x="227" y="634638"/>
                    </a:lnTo>
                    <a:lnTo>
                      <a:pt x="0" y="619905"/>
                    </a:lnTo>
                    <a:lnTo>
                      <a:pt x="227" y="604946"/>
                    </a:lnTo>
                    <a:lnTo>
                      <a:pt x="680" y="589987"/>
                    </a:lnTo>
                    <a:lnTo>
                      <a:pt x="1587" y="575254"/>
                    </a:lnTo>
                    <a:lnTo>
                      <a:pt x="2947" y="560295"/>
                    </a:lnTo>
                    <a:lnTo>
                      <a:pt x="4307" y="545562"/>
                    </a:lnTo>
                    <a:lnTo>
                      <a:pt x="6574" y="530830"/>
                    </a:lnTo>
                    <a:lnTo>
                      <a:pt x="8841" y="516097"/>
                    </a:lnTo>
                    <a:lnTo>
                      <a:pt x="11334" y="501364"/>
                    </a:lnTo>
                    <a:lnTo>
                      <a:pt x="14508" y="486858"/>
                    </a:lnTo>
                    <a:lnTo>
                      <a:pt x="17682" y="472352"/>
                    </a:lnTo>
                    <a:lnTo>
                      <a:pt x="21535" y="457846"/>
                    </a:lnTo>
                    <a:lnTo>
                      <a:pt x="25616" y="443340"/>
                    </a:lnTo>
                    <a:lnTo>
                      <a:pt x="30150" y="429061"/>
                    </a:lnTo>
                    <a:lnTo>
                      <a:pt x="34910" y="414781"/>
                    </a:lnTo>
                    <a:lnTo>
                      <a:pt x="39897" y="400502"/>
                    </a:lnTo>
                    <a:lnTo>
                      <a:pt x="45338" y="386449"/>
                    </a:lnTo>
                    <a:lnTo>
                      <a:pt x="51232" y="372850"/>
                    </a:lnTo>
                    <a:lnTo>
                      <a:pt x="57579" y="359024"/>
                    </a:lnTo>
                    <a:lnTo>
                      <a:pt x="64153" y="345198"/>
                    </a:lnTo>
                    <a:lnTo>
                      <a:pt x="70954" y="331599"/>
                    </a:lnTo>
                    <a:lnTo>
                      <a:pt x="78208" y="318226"/>
                    </a:lnTo>
                    <a:lnTo>
                      <a:pt x="85688" y="304853"/>
                    </a:lnTo>
                    <a:lnTo>
                      <a:pt x="93849" y="291934"/>
                    </a:lnTo>
                    <a:lnTo>
                      <a:pt x="102237" y="278788"/>
                    </a:lnTo>
                    <a:lnTo>
                      <a:pt x="110851" y="266095"/>
                    </a:lnTo>
                    <a:lnTo>
                      <a:pt x="119918" y="253402"/>
                    </a:lnTo>
                    <a:lnTo>
                      <a:pt x="129213" y="240936"/>
                    </a:lnTo>
                    <a:lnTo>
                      <a:pt x="139187" y="228697"/>
                    </a:lnTo>
                    <a:lnTo>
                      <a:pt x="149161" y="216457"/>
                    </a:lnTo>
                    <a:lnTo>
                      <a:pt x="159589" y="204671"/>
                    </a:lnTo>
                    <a:lnTo>
                      <a:pt x="170470" y="193111"/>
                    </a:lnTo>
                    <a:lnTo>
                      <a:pt x="181578" y="181779"/>
                    </a:lnTo>
                    <a:lnTo>
                      <a:pt x="193139" y="170446"/>
                    </a:lnTo>
                    <a:lnTo>
                      <a:pt x="204473" y="159793"/>
                    </a:lnTo>
                    <a:lnTo>
                      <a:pt x="216488" y="149140"/>
                    </a:lnTo>
                    <a:lnTo>
                      <a:pt x="228729" y="139167"/>
                    </a:lnTo>
                    <a:lnTo>
                      <a:pt x="240743" y="129421"/>
                    </a:lnTo>
                    <a:lnTo>
                      <a:pt x="253438" y="119901"/>
                    </a:lnTo>
                    <a:lnTo>
                      <a:pt x="266133" y="110835"/>
                    </a:lnTo>
                    <a:lnTo>
                      <a:pt x="278600" y="102222"/>
                    </a:lnTo>
                    <a:lnTo>
                      <a:pt x="291748" y="93836"/>
                    </a:lnTo>
                    <a:lnTo>
                      <a:pt x="304896" y="85903"/>
                    </a:lnTo>
                    <a:lnTo>
                      <a:pt x="318271" y="78423"/>
                    </a:lnTo>
                    <a:lnTo>
                      <a:pt x="331646" y="71170"/>
                    </a:lnTo>
                    <a:lnTo>
                      <a:pt x="345020" y="64144"/>
                    </a:lnTo>
                    <a:lnTo>
                      <a:pt x="358848" y="57571"/>
                    </a:lnTo>
                    <a:lnTo>
                      <a:pt x="372676" y="51451"/>
                    </a:lnTo>
                    <a:lnTo>
                      <a:pt x="386504" y="45558"/>
                    </a:lnTo>
                    <a:lnTo>
                      <a:pt x="400559" y="40118"/>
                    </a:lnTo>
                    <a:lnTo>
                      <a:pt x="414840" y="34905"/>
                    </a:lnTo>
                    <a:lnTo>
                      <a:pt x="429122" y="30146"/>
                    </a:lnTo>
                    <a:lnTo>
                      <a:pt x="443403" y="25839"/>
                    </a:lnTo>
                    <a:lnTo>
                      <a:pt x="457911" y="21533"/>
                    </a:lnTo>
                    <a:lnTo>
                      <a:pt x="472419" y="17906"/>
                    </a:lnTo>
                    <a:lnTo>
                      <a:pt x="486927" y="14506"/>
                    </a:lnTo>
                    <a:lnTo>
                      <a:pt x="501435" y="11560"/>
                    </a:lnTo>
                    <a:lnTo>
                      <a:pt x="515944" y="8840"/>
                    </a:lnTo>
                    <a:lnTo>
                      <a:pt x="530678" y="6573"/>
                    </a:lnTo>
                    <a:lnTo>
                      <a:pt x="545413" y="4533"/>
                    </a:lnTo>
                    <a:lnTo>
                      <a:pt x="560148" y="3173"/>
                    </a:lnTo>
                    <a:lnTo>
                      <a:pt x="575109" y="1587"/>
                    </a:lnTo>
                    <a:lnTo>
                      <a:pt x="589844" y="907"/>
                    </a:lnTo>
                    <a:lnTo>
                      <a:pt x="604806" y="227"/>
                    </a:lnTo>
                    <a:lnTo>
                      <a:pt x="6195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5" name="íŝḻïdê">
              <a:extLst>
                <a:ext uri="{FF2B5EF4-FFF2-40B4-BE49-F238E27FC236}">
                  <a16:creationId xmlns:a16="http://schemas.microsoft.com/office/drawing/2014/main" xmlns="" id="{646B911B-93B7-4D28-9A50-43D95CBAAAEF}"/>
                </a:ext>
              </a:extLst>
            </p:cNvPr>
            <p:cNvGrpSpPr/>
            <p:nvPr/>
          </p:nvGrpSpPr>
          <p:grpSpPr>
            <a:xfrm>
              <a:off x="3441403" y="4697718"/>
              <a:ext cx="2542477" cy="1436382"/>
              <a:chOff x="3441403" y="1130300"/>
              <a:chExt cx="2542477" cy="1436382"/>
            </a:xfrm>
          </p:grpSpPr>
          <p:sp>
            <p:nvSpPr>
              <p:cNvPr id="22" name="îş1ïďé">
                <a:extLst>
                  <a:ext uri="{FF2B5EF4-FFF2-40B4-BE49-F238E27FC236}">
                    <a16:creationId xmlns:a16="http://schemas.microsoft.com/office/drawing/2014/main" xmlns="" id="{4D771D56-8803-4458-976C-344E7538ED82}"/>
                  </a:ext>
                </a:extLst>
              </p:cNvPr>
              <p:cNvSpPr txBox="1"/>
              <p:nvPr/>
            </p:nvSpPr>
            <p:spPr bwMode="auto">
              <a:xfrm>
                <a:off x="3441403" y="1130300"/>
                <a:ext cx="254247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śḷíḑé">
                <a:extLst>
                  <a:ext uri="{FF2B5EF4-FFF2-40B4-BE49-F238E27FC236}">
                    <a16:creationId xmlns:a16="http://schemas.microsoft.com/office/drawing/2014/main" xmlns="" id="{8215932B-92C6-4282-88DF-7C455F7CAEBF}"/>
                  </a:ext>
                </a:extLst>
              </p:cNvPr>
              <p:cNvSpPr/>
              <p:nvPr/>
            </p:nvSpPr>
            <p:spPr bwMode="auto">
              <a:xfrm>
                <a:off x="3441403" y="1572106"/>
                <a:ext cx="2542477" cy="9945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6" name="iṥļïḋê">
              <a:extLst>
                <a:ext uri="{FF2B5EF4-FFF2-40B4-BE49-F238E27FC236}">
                  <a16:creationId xmlns:a16="http://schemas.microsoft.com/office/drawing/2014/main" xmlns="" id="{4C6A0C62-034A-44CE-A71C-127432944FB1}"/>
                </a:ext>
              </a:extLst>
            </p:cNvPr>
            <p:cNvGrpSpPr/>
            <p:nvPr/>
          </p:nvGrpSpPr>
          <p:grpSpPr>
            <a:xfrm rot="5400000">
              <a:off x="7207290" y="2409333"/>
              <a:ext cx="547311" cy="862012"/>
              <a:chOff x="4621590" y="1805781"/>
              <a:chExt cx="547311" cy="862012"/>
            </a:xfrm>
          </p:grpSpPr>
          <p:sp>
            <p:nvSpPr>
              <p:cNvPr id="20" name="îSḷíḋè">
                <a:extLst>
                  <a:ext uri="{FF2B5EF4-FFF2-40B4-BE49-F238E27FC236}">
                    <a16:creationId xmlns:a16="http://schemas.microsoft.com/office/drawing/2014/main" xmlns="" id="{4167E650-D3F3-4D82-929A-5E99E550FC75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FA5C70A7-5325-48DF-B21E-635491923FEA}"/>
                  </a:ext>
                </a:extLst>
              </p:cNvPr>
              <p:cNvCxnSpPr/>
              <p:nvPr/>
            </p:nvCxnSpPr>
            <p:spPr>
              <a:xfrm rot="16200000" flipH="1" flipV="1">
                <a:off x="4798808" y="2057186"/>
                <a:ext cx="2382" cy="356817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ïṣḻiḋe">
              <a:extLst>
                <a:ext uri="{FF2B5EF4-FFF2-40B4-BE49-F238E27FC236}">
                  <a16:creationId xmlns:a16="http://schemas.microsoft.com/office/drawing/2014/main" xmlns="" id="{6C3E43B2-3F1E-4A58-BBF5-FB3440ECD031}"/>
                </a:ext>
              </a:extLst>
            </p:cNvPr>
            <p:cNvGrpSpPr/>
            <p:nvPr/>
          </p:nvGrpSpPr>
          <p:grpSpPr>
            <a:xfrm rot="16200000" flipV="1">
              <a:off x="9958084" y="3975547"/>
              <a:ext cx="582331" cy="862012"/>
              <a:chOff x="4586570" y="1805781"/>
              <a:chExt cx="582331" cy="862012"/>
            </a:xfrm>
          </p:grpSpPr>
          <p:sp>
            <p:nvSpPr>
              <p:cNvPr id="18" name="îṧlïḋe">
                <a:extLst>
                  <a:ext uri="{FF2B5EF4-FFF2-40B4-BE49-F238E27FC236}">
                    <a16:creationId xmlns:a16="http://schemas.microsoft.com/office/drawing/2014/main" xmlns="" id="{6BD2DD33-FD6D-4EA5-BA07-C1CC601E3530}"/>
                  </a:ext>
                </a:extLst>
              </p:cNvPr>
              <p:cNvSpPr/>
              <p:nvPr/>
            </p:nvSpPr>
            <p:spPr>
              <a:xfrm flipH="1">
                <a:off x="4976814" y="1805781"/>
                <a:ext cx="192087" cy="862012"/>
              </a:xfrm>
              <a:custGeom>
                <a:avLst/>
                <a:gdLst>
                  <a:gd name="connsiteX0" fmla="*/ 0 w 200069"/>
                  <a:gd name="connsiteY0" fmla="*/ 0 h 904875"/>
                  <a:gd name="connsiteX1" fmla="*/ 200025 w 200069"/>
                  <a:gd name="connsiteY1" fmla="*/ 490538 h 904875"/>
                  <a:gd name="connsiteX2" fmla="*/ 14288 w 200069"/>
                  <a:gd name="connsiteY2" fmla="*/ 904875 h 904875"/>
                  <a:gd name="connsiteX0-1" fmla="*/ 0 w 202450"/>
                  <a:gd name="connsiteY0-2" fmla="*/ 0 h 904875"/>
                  <a:gd name="connsiteX1-3" fmla="*/ 202407 w 202450"/>
                  <a:gd name="connsiteY1-4" fmla="*/ 471488 h 904875"/>
                  <a:gd name="connsiteX2-5" fmla="*/ 14288 w 202450"/>
                  <a:gd name="connsiteY2-6" fmla="*/ 904875 h 904875"/>
                  <a:gd name="connsiteX0-7" fmla="*/ 0 w 202558"/>
                  <a:gd name="connsiteY0-8" fmla="*/ 0 h 904875"/>
                  <a:gd name="connsiteX1-9" fmla="*/ 202407 w 202558"/>
                  <a:gd name="connsiteY1-10" fmla="*/ 471488 h 904875"/>
                  <a:gd name="connsiteX2-11" fmla="*/ 14288 w 202558"/>
                  <a:gd name="connsiteY2-12" fmla="*/ 904875 h 904875"/>
                  <a:gd name="connsiteX0-13" fmla="*/ 0 w 204846"/>
                  <a:gd name="connsiteY0-14" fmla="*/ 0 h 897731"/>
                  <a:gd name="connsiteX1-15" fmla="*/ 204788 w 204846"/>
                  <a:gd name="connsiteY1-16" fmla="*/ 464344 h 897731"/>
                  <a:gd name="connsiteX2-17" fmla="*/ 16669 w 204846"/>
                  <a:gd name="connsiteY2-18" fmla="*/ 897731 h 897731"/>
                  <a:gd name="connsiteX0-19" fmla="*/ 0 w 204846"/>
                  <a:gd name="connsiteY0-20" fmla="*/ 0 h 897731"/>
                  <a:gd name="connsiteX1-21" fmla="*/ 204788 w 204846"/>
                  <a:gd name="connsiteY1-22" fmla="*/ 464344 h 897731"/>
                  <a:gd name="connsiteX2-23" fmla="*/ 16669 w 204846"/>
                  <a:gd name="connsiteY2-24" fmla="*/ 897731 h 897731"/>
                  <a:gd name="connsiteX0-25" fmla="*/ 0 w 204798"/>
                  <a:gd name="connsiteY0-26" fmla="*/ 0 h 916781"/>
                  <a:gd name="connsiteX1-27" fmla="*/ 204788 w 204798"/>
                  <a:gd name="connsiteY1-28" fmla="*/ 464344 h 916781"/>
                  <a:gd name="connsiteX2-29" fmla="*/ 7144 w 204798"/>
                  <a:gd name="connsiteY2-30" fmla="*/ 916781 h 916781"/>
                  <a:gd name="connsiteX0-31" fmla="*/ 0 w 204800"/>
                  <a:gd name="connsiteY0-32" fmla="*/ 0 h 916781"/>
                  <a:gd name="connsiteX1-33" fmla="*/ 204788 w 204800"/>
                  <a:gd name="connsiteY1-34" fmla="*/ 464344 h 916781"/>
                  <a:gd name="connsiteX2-35" fmla="*/ 7144 w 204800"/>
                  <a:gd name="connsiteY2-36" fmla="*/ 916781 h 91678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4800" h="916781">
                    <a:moveTo>
                      <a:pt x="0" y="0"/>
                    </a:moveTo>
                    <a:cubicBezTo>
                      <a:pt x="158353" y="148432"/>
                      <a:pt x="203597" y="311547"/>
                      <a:pt x="204788" y="464344"/>
                    </a:cubicBezTo>
                    <a:cubicBezTo>
                      <a:pt x="205979" y="617141"/>
                      <a:pt x="120253" y="789782"/>
                      <a:pt x="7144" y="916781"/>
                    </a:cubicBezTo>
                  </a:path>
                </a:pathLst>
              </a:custGeom>
              <a:noFill/>
              <a:ln w="25400">
                <a:solidFill>
                  <a:schemeClr val="bg1">
                    <a:lumMod val="75000"/>
                  </a:schemeClr>
                </a:solidFill>
                <a:headEnd type="oval" w="sm" len="sm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D162AC31-851C-4462-9C8F-7C8A007BDD86}"/>
                  </a:ext>
                </a:extLst>
              </p:cNvPr>
              <p:cNvCxnSpPr/>
              <p:nvPr/>
            </p:nvCxnSpPr>
            <p:spPr>
              <a:xfrm rot="16200000" flipH="1" flipV="1">
                <a:off x="4781295" y="2039675"/>
                <a:ext cx="2387" cy="391838"/>
              </a:xfrm>
              <a:prstGeom prst="line">
                <a:avLst/>
              </a:prstGeom>
              <a:ln w="25400" cap="rnd">
                <a:solidFill>
                  <a:schemeClr val="bg1">
                    <a:lumMod val="75000"/>
                  </a:schemeClr>
                </a:solidFill>
                <a:round/>
                <a:headEnd type="oval" w="lg" len="lg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8979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90709F9-8561-4816-A337-5C65C9E0B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BB569C2-174A-4C51-9234-7703EC08F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012C025-B3BD-4E6D-AF76-F263D7303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0033241-CAAC-4FB9-B17B-FEBA587D77D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03800"/>
            <a:chOff x="673099" y="1130300"/>
            <a:chExt cx="10845801" cy="5003800"/>
          </a:xfrm>
        </p:grpSpPr>
        <p:grpSp>
          <p:nvGrpSpPr>
            <p:cNvPr id="6" name="iṡlíďè">
              <a:extLst>
                <a:ext uri="{FF2B5EF4-FFF2-40B4-BE49-F238E27FC236}">
                  <a16:creationId xmlns:a16="http://schemas.microsoft.com/office/drawing/2014/main" xmlns="" id="{3DE55F62-7C06-4108-A1FF-A57B77DDECDF}"/>
                </a:ext>
              </a:extLst>
            </p:cNvPr>
            <p:cNvGrpSpPr/>
            <p:nvPr/>
          </p:nvGrpSpPr>
          <p:grpSpPr>
            <a:xfrm>
              <a:off x="4586963" y="3314700"/>
              <a:ext cx="3018074" cy="2819400"/>
              <a:chOff x="4586963" y="2222500"/>
              <a:chExt cx="3018074" cy="2819400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íṡ1îḋê">
                <a:extLst>
                  <a:ext uri="{FF2B5EF4-FFF2-40B4-BE49-F238E27FC236}">
                    <a16:creationId xmlns:a16="http://schemas.microsoft.com/office/drawing/2014/main" xmlns="" id="{7E3FE2E0-78F4-4FE3-9A7A-CF77CF288685}"/>
                  </a:ext>
                </a:extLst>
              </p:cNvPr>
              <p:cNvSpPr/>
              <p:nvPr/>
            </p:nvSpPr>
            <p:spPr bwMode="auto">
              <a:xfrm>
                <a:off x="5362663" y="2222500"/>
                <a:ext cx="1465213" cy="1415543"/>
              </a:xfrm>
              <a:custGeom>
                <a:avLst/>
                <a:gdLst>
                  <a:gd name="T0" fmla="*/ 119 w 238"/>
                  <a:gd name="T1" fmla="*/ 72 h 230"/>
                  <a:gd name="T2" fmla="*/ 171 w 238"/>
                  <a:gd name="T3" fmla="*/ 162 h 230"/>
                  <a:gd name="T4" fmla="*/ 146 w 238"/>
                  <a:gd name="T5" fmla="*/ 176 h 230"/>
                  <a:gd name="T6" fmla="*/ 192 w 238"/>
                  <a:gd name="T7" fmla="*/ 203 h 230"/>
                  <a:gd name="T8" fmla="*/ 238 w 238"/>
                  <a:gd name="T9" fmla="*/ 230 h 230"/>
                  <a:gd name="T10" fmla="*/ 238 w 238"/>
                  <a:gd name="T11" fmla="*/ 176 h 230"/>
                  <a:gd name="T12" fmla="*/ 238 w 238"/>
                  <a:gd name="T13" fmla="*/ 123 h 230"/>
                  <a:gd name="T14" fmla="*/ 213 w 238"/>
                  <a:gd name="T15" fmla="*/ 138 h 230"/>
                  <a:gd name="T16" fmla="*/ 140 w 238"/>
                  <a:gd name="T17" fmla="*/ 12 h 230"/>
                  <a:gd name="T18" fmla="*/ 119 w 238"/>
                  <a:gd name="T19" fmla="*/ 0 h 230"/>
                  <a:gd name="T20" fmla="*/ 119 w 238"/>
                  <a:gd name="T21" fmla="*/ 0 h 230"/>
                  <a:gd name="T22" fmla="*/ 98 w 238"/>
                  <a:gd name="T23" fmla="*/ 12 h 230"/>
                  <a:gd name="T24" fmla="*/ 0 w 238"/>
                  <a:gd name="T25" fmla="*/ 183 h 230"/>
                  <a:gd name="T26" fmla="*/ 42 w 238"/>
                  <a:gd name="T27" fmla="*/ 207 h 230"/>
                  <a:gd name="T28" fmla="*/ 119 w 238"/>
                  <a:gd name="T29" fmla="*/ 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0">
                    <a:moveTo>
                      <a:pt x="119" y="72"/>
                    </a:moveTo>
                    <a:cubicBezTo>
                      <a:pt x="171" y="162"/>
                      <a:pt x="171" y="162"/>
                      <a:pt x="171" y="162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238" y="230"/>
                      <a:pt x="238" y="230"/>
                      <a:pt x="238" y="230"/>
                    </a:cubicBezTo>
                    <a:cubicBezTo>
                      <a:pt x="238" y="176"/>
                      <a:pt x="238" y="176"/>
                      <a:pt x="238" y="176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5"/>
                      <a:pt x="128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1" y="0"/>
                      <a:pt x="103" y="5"/>
                      <a:pt x="98" y="1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2" y="207"/>
                      <a:pt x="42" y="207"/>
                      <a:pt x="42" y="207"/>
                    </a:cubicBezTo>
                    <a:lnTo>
                      <a:pt x="119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ṣ1iḑê">
                <a:extLst>
                  <a:ext uri="{FF2B5EF4-FFF2-40B4-BE49-F238E27FC236}">
                    <a16:creationId xmlns:a16="http://schemas.microsoft.com/office/drawing/2014/main" xmlns="" id="{2FB782A6-2F49-4556-B059-8024A2FAF9BA}"/>
                  </a:ext>
                </a:extLst>
              </p:cNvPr>
              <p:cNvSpPr/>
              <p:nvPr/>
            </p:nvSpPr>
            <p:spPr bwMode="auto">
              <a:xfrm>
                <a:off x="4586963" y="3448135"/>
                <a:ext cx="1367336" cy="1409700"/>
              </a:xfrm>
              <a:custGeom>
                <a:avLst/>
                <a:gdLst>
                  <a:gd name="T0" fmla="*/ 118 w 222"/>
                  <a:gd name="T1" fmla="*/ 92 h 229"/>
                  <a:gd name="T2" fmla="*/ 144 w 222"/>
                  <a:gd name="T3" fmla="*/ 106 h 229"/>
                  <a:gd name="T4" fmla="*/ 144 w 222"/>
                  <a:gd name="T5" fmla="*/ 53 h 229"/>
                  <a:gd name="T6" fmla="*/ 144 w 222"/>
                  <a:gd name="T7" fmla="*/ 0 h 229"/>
                  <a:gd name="T8" fmla="*/ 97 w 222"/>
                  <a:gd name="T9" fmla="*/ 26 h 229"/>
                  <a:gd name="T10" fmla="*/ 51 w 222"/>
                  <a:gd name="T11" fmla="*/ 53 h 229"/>
                  <a:gd name="T12" fmla="*/ 77 w 222"/>
                  <a:gd name="T13" fmla="*/ 67 h 229"/>
                  <a:gd name="T14" fmla="*/ 4 w 222"/>
                  <a:gd name="T15" fmla="*/ 193 h 229"/>
                  <a:gd name="T16" fmla="*/ 4 w 222"/>
                  <a:gd name="T17" fmla="*/ 217 h 229"/>
                  <a:gd name="T18" fmla="*/ 25 w 222"/>
                  <a:gd name="T19" fmla="*/ 229 h 229"/>
                  <a:gd name="T20" fmla="*/ 222 w 222"/>
                  <a:gd name="T21" fmla="*/ 229 h 229"/>
                  <a:gd name="T22" fmla="*/ 222 w 222"/>
                  <a:gd name="T23" fmla="*/ 181 h 229"/>
                  <a:gd name="T24" fmla="*/ 67 w 222"/>
                  <a:gd name="T25" fmla="*/ 181 h 229"/>
                  <a:gd name="T26" fmla="*/ 118 w 222"/>
                  <a:gd name="T27" fmla="*/ 92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2" h="229">
                    <a:moveTo>
                      <a:pt x="118" y="92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0" y="200"/>
                      <a:pt x="0" y="210"/>
                      <a:pt x="4" y="217"/>
                    </a:cubicBezTo>
                    <a:cubicBezTo>
                      <a:pt x="8" y="225"/>
                      <a:pt x="16" y="229"/>
                      <a:pt x="25" y="229"/>
                    </a:cubicBezTo>
                    <a:cubicBezTo>
                      <a:pt x="222" y="229"/>
                      <a:pt x="222" y="229"/>
                      <a:pt x="222" y="229"/>
                    </a:cubicBezTo>
                    <a:cubicBezTo>
                      <a:pt x="222" y="181"/>
                      <a:pt x="222" y="181"/>
                      <a:pt x="222" y="181"/>
                    </a:cubicBezTo>
                    <a:cubicBezTo>
                      <a:pt x="67" y="181"/>
                      <a:pt x="67" y="181"/>
                      <a:pt x="67" y="181"/>
                    </a:cubicBezTo>
                    <a:lnTo>
                      <a:pt x="118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ṥlíḓè">
                <a:extLst>
                  <a:ext uri="{FF2B5EF4-FFF2-40B4-BE49-F238E27FC236}">
                    <a16:creationId xmlns:a16="http://schemas.microsoft.com/office/drawing/2014/main" xmlns="" id="{533A4573-A69C-4EF0-9B27-1AF55834E187}"/>
                  </a:ext>
                </a:extLst>
              </p:cNvPr>
              <p:cNvSpPr/>
              <p:nvPr/>
            </p:nvSpPr>
            <p:spPr bwMode="auto">
              <a:xfrm>
                <a:off x="5990820" y="3588375"/>
                <a:ext cx="1614217" cy="1453525"/>
              </a:xfrm>
              <a:custGeom>
                <a:avLst/>
                <a:gdLst>
                  <a:gd name="T0" fmla="*/ 160 w 262"/>
                  <a:gd name="T1" fmla="*/ 0 h 236"/>
                  <a:gd name="T2" fmla="*/ 118 w 262"/>
                  <a:gd name="T3" fmla="*/ 24 h 236"/>
                  <a:gd name="T4" fmla="*/ 195 w 262"/>
                  <a:gd name="T5" fmla="*/ 159 h 236"/>
                  <a:gd name="T6" fmla="*/ 92 w 262"/>
                  <a:gd name="T7" fmla="*/ 159 h 236"/>
                  <a:gd name="T8" fmla="*/ 92 w 262"/>
                  <a:gd name="T9" fmla="*/ 130 h 236"/>
                  <a:gd name="T10" fmla="*/ 46 w 262"/>
                  <a:gd name="T11" fmla="*/ 156 h 236"/>
                  <a:gd name="T12" fmla="*/ 0 w 262"/>
                  <a:gd name="T13" fmla="*/ 183 h 236"/>
                  <a:gd name="T14" fmla="*/ 46 w 262"/>
                  <a:gd name="T15" fmla="*/ 209 h 236"/>
                  <a:gd name="T16" fmla="*/ 92 w 262"/>
                  <a:gd name="T17" fmla="*/ 236 h 236"/>
                  <a:gd name="T18" fmla="*/ 92 w 262"/>
                  <a:gd name="T19" fmla="*/ 207 h 236"/>
                  <a:gd name="T20" fmla="*/ 237 w 262"/>
                  <a:gd name="T21" fmla="*/ 207 h 236"/>
                  <a:gd name="T22" fmla="*/ 237 w 262"/>
                  <a:gd name="T23" fmla="*/ 207 h 236"/>
                  <a:gd name="T24" fmla="*/ 258 w 262"/>
                  <a:gd name="T25" fmla="*/ 195 h 236"/>
                  <a:gd name="T26" fmla="*/ 258 w 262"/>
                  <a:gd name="T27" fmla="*/ 171 h 236"/>
                  <a:gd name="T28" fmla="*/ 160 w 262"/>
                  <a:gd name="T29" fmla="*/ 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236">
                    <a:moveTo>
                      <a:pt x="160" y="0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95" y="159"/>
                      <a:pt x="195" y="159"/>
                      <a:pt x="195" y="159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46" y="207"/>
                      <a:pt x="254" y="202"/>
                      <a:pt x="258" y="195"/>
                    </a:cubicBezTo>
                    <a:cubicBezTo>
                      <a:pt x="262" y="187"/>
                      <a:pt x="262" y="178"/>
                      <a:pt x="258" y="171"/>
                    </a:cubicBez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ṥļîḑe">
              <a:extLst>
                <a:ext uri="{FF2B5EF4-FFF2-40B4-BE49-F238E27FC236}">
                  <a16:creationId xmlns:a16="http://schemas.microsoft.com/office/drawing/2014/main" xmlns="" id="{B35249FE-9F09-4D92-A23F-BE4B3B6AF70C}"/>
                </a:ext>
              </a:extLst>
            </p:cNvPr>
            <p:cNvSpPr txBox="1"/>
            <p:nvPr/>
          </p:nvSpPr>
          <p:spPr bwMode="auto">
            <a:xfrm>
              <a:off x="4911489" y="4615067"/>
              <a:ext cx="2369022" cy="5665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8" name="îslîdè">
              <a:extLst>
                <a:ext uri="{FF2B5EF4-FFF2-40B4-BE49-F238E27FC236}">
                  <a16:creationId xmlns:a16="http://schemas.microsoft.com/office/drawing/2014/main" xmlns="" id="{4C4E712C-FA78-4E8C-A8D0-6E184EA3A7DE}"/>
                </a:ext>
              </a:extLst>
            </p:cNvPr>
            <p:cNvSpPr txBox="1"/>
            <p:nvPr/>
          </p:nvSpPr>
          <p:spPr bwMode="auto">
            <a:xfrm>
              <a:off x="673099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íŝľide">
              <a:extLst>
                <a:ext uri="{FF2B5EF4-FFF2-40B4-BE49-F238E27FC236}">
                  <a16:creationId xmlns:a16="http://schemas.microsoft.com/office/drawing/2014/main" xmlns="" id="{CBED18D3-1869-4C84-9829-77394A634394}"/>
                </a:ext>
              </a:extLst>
            </p:cNvPr>
            <p:cNvSpPr/>
            <p:nvPr/>
          </p:nvSpPr>
          <p:spPr bwMode="auto">
            <a:xfrm>
              <a:off x="673099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5D2FBFB-ADD8-4375-BD44-A3C09BEBAFE2}"/>
                </a:ext>
              </a:extLst>
            </p:cNvPr>
            <p:cNvCxnSpPr/>
            <p:nvPr/>
          </p:nvCxnSpPr>
          <p:spPr>
            <a:xfrm flipH="1">
              <a:off x="673099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ḷîḑê">
              <a:extLst>
                <a:ext uri="{FF2B5EF4-FFF2-40B4-BE49-F238E27FC236}">
                  <a16:creationId xmlns:a16="http://schemas.microsoft.com/office/drawing/2014/main" xmlns="" id="{C7A97600-8C52-4C0B-BD6F-EE3C40E75BEB}"/>
                </a:ext>
              </a:extLst>
            </p:cNvPr>
            <p:cNvSpPr txBox="1"/>
            <p:nvPr/>
          </p:nvSpPr>
          <p:spPr bwMode="auto">
            <a:xfrm>
              <a:off x="7929563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iSlíďé">
              <a:extLst>
                <a:ext uri="{FF2B5EF4-FFF2-40B4-BE49-F238E27FC236}">
                  <a16:creationId xmlns:a16="http://schemas.microsoft.com/office/drawing/2014/main" xmlns="" id="{73BA2392-9DB8-40BD-9DD3-6883E3582DBA}"/>
                </a:ext>
              </a:extLst>
            </p:cNvPr>
            <p:cNvSpPr/>
            <p:nvPr/>
          </p:nvSpPr>
          <p:spPr bwMode="auto">
            <a:xfrm>
              <a:off x="7929563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2A85D61-4E0D-4704-B217-8DD75C04A946}"/>
                </a:ext>
              </a:extLst>
            </p:cNvPr>
            <p:cNvCxnSpPr/>
            <p:nvPr/>
          </p:nvCxnSpPr>
          <p:spPr>
            <a:xfrm flipH="1">
              <a:off x="7772398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ṥḻíḓé">
              <a:extLst>
                <a:ext uri="{FF2B5EF4-FFF2-40B4-BE49-F238E27FC236}">
                  <a16:creationId xmlns:a16="http://schemas.microsoft.com/office/drawing/2014/main" xmlns="" id="{3EC6FB84-A2D1-4F2F-A398-37FB68D93918}"/>
                </a:ext>
              </a:extLst>
            </p:cNvPr>
            <p:cNvSpPr txBox="1"/>
            <p:nvPr/>
          </p:nvSpPr>
          <p:spPr bwMode="auto">
            <a:xfrm>
              <a:off x="673099" y="1130300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ṧḷiďe">
              <a:extLst>
                <a:ext uri="{FF2B5EF4-FFF2-40B4-BE49-F238E27FC236}">
                  <a16:creationId xmlns:a16="http://schemas.microsoft.com/office/drawing/2014/main" xmlns="" id="{F57B1291-F4F8-4B0F-87D0-DC05B788BABE}"/>
                </a:ext>
              </a:extLst>
            </p:cNvPr>
            <p:cNvSpPr/>
            <p:nvPr/>
          </p:nvSpPr>
          <p:spPr bwMode="auto">
            <a:xfrm>
              <a:off x="673099" y="1572106"/>
              <a:ext cx="108458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grpSp>
          <p:nvGrpSpPr>
            <p:cNvPr id="16" name="iS1íḓè">
              <a:extLst>
                <a:ext uri="{FF2B5EF4-FFF2-40B4-BE49-F238E27FC236}">
                  <a16:creationId xmlns:a16="http://schemas.microsoft.com/office/drawing/2014/main" xmlns="" id="{887F9732-1D84-4B00-8524-E247116D21AC}"/>
                </a:ext>
              </a:extLst>
            </p:cNvPr>
            <p:cNvGrpSpPr/>
            <p:nvPr/>
          </p:nvGrpSpPr>
          <p:grpSpPr>
            <a:xfrm>
              <a:off x="753007" y="3606151"/>
              <a:ext cx="847193" cy="847193"/>
              <a:chOff x="753007" y="2242886"/>
              <a:chExt cx="643355" cy="643355"/>
            </a:xfrm>
          </p:grpSpPr>
          <p:sp>
            <p:nvSpPr>
              <p:cNvPr id="23" name="îSļïďê">
                <a:extLst>
                  <a:ext uri="{FF2B5EF4-FFF2-40B4-BE49-F238E27FC236}">
                    <a16:creationId xmlns:a16="http://schemas.microsoft.com/office/drawing/2014/main" xmlns="" id="{09A7BEC7-82BD-4EC2-B753-D069726860E0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ľiḍè">
                <a:extLst>
                  <a:ext uri="{FF2B5EF4-FFF2-40B4-BE49-F238E27FC236}">
                    <a16:creationId xmlns:a16="http://schemas.microsoft.com/office/drawing/2014/main" xmlns="" id="{27E194AE-19E7-43C9-B478-67E70D2587D7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îŝľíḋé">
              <a:extLst>
                <a:ext uri="{FF2B5EF4-FFF2-40B4-BE49-F238E27FC236}">
                  <a16:creationId xmlns:a16="http://schemas.microsoft.com/office/drawing/2014/main" xmlns="" id="{067B5CB0-9026-4B1D-9CE3-3FC67D90E591}"/>
                </a:ext>
              </a:extLst>
            </p:cNvPr>
            <p:cNvGrpSpPr/>
            <p:nvPr/>
          </p:nvGrpSpPr>
          <p:grpSpPr>
            <a:xfrm>
              <a:off x="10620907" y="3606151"/>
              <a:ext cx="847193" cy="847193"/>
              <a:chOff x="753007" y="2242886"/>
              <a:chExt cx="643355" cy="643355"/>
            </a:xfrm>
          </p:grpSpPr>
          <p:sp>
            <p:nvSpPr>
              <p:cNvPr id="21" name="îśḻïḍè">
                <a:extLst>
                  <a:ext uri="{FF2B5EF4-FFF2-40B4-BE49-F238E27FC236}">
                    <a16:creationId xmlns:a16="http://schemas.microsoft.com/office/drawing/2014/main" xmlns="" id="{D578ADF9-F490-45E6-B67D-98E1172BBA37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ślîḍé">
                <a:extLst>
                  <a:ext uri="{FF2B5EF4-FFF2-40B4-BE49-F238E27FC236}">
                    <a16:creationId xmlns:a16="http://schemas.microsoft.com/office/drawing/2014/main" xmlns="" id="{A71362DE-BED9-4F4B-827D-924B568B13BA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ïsļïḍe">
              <a:extLst>
                <a:ext uri="{FF2B5EF4-FFF2-40B4-BE49-F238E27FC236}">
                  <a16:creationId xmlns:a16="http://schemas.microsoft.com/office/drawing/2014/main" xmlns="" id="{89F077FB-0BDF-41AE-97E1-C9A961DDFC80}"/>
                </a:ext>
              </a:extLst>
            </p:cNvPr>
            <p:cNvGrpSpPr/>
            <p:nvPr/>
          </p:nvGrpSpPr>
          <p:grpSpPr>
            <a:xfrm>
              <a:off x="5510685" y="2273300"/>
              <a:ext cx="1169168" cy="1169166"/>
              <a:chOff x="753007" y="2242886"/>
              <a:chExt cx="643355" cy="643355"/>
            </a:xfrm>
          </p:grpSpPr>
          <p:sp>
            <p:nvSpPr>
              <p:cNvPr id="19" name="íšḻîḑè">
                <a:extLst>
                  <a:ext uri="{FF2B5EF4-FFF2-40B4-BE49-F238E27FC236}">
                    <a16:creationId xmlns:a16="http://schemas.microsoft.com/office/drawing/2014/main" xmlns="" id="{22090245-BB93-42D4-948C-4977423E1CD2}"/>
                  </a:ext>
                </a:extLst>
              </p:cNvPr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íšľîdé">
                <a:extLst>
                  <a:ext uri="{FF2B5EF4-FFF2-40B4-BE49-F238E27FC236}">
                    <a16:creationId xmlns:a16="http://schemas.microsoft.com/office/drawing/2014/main" xmlns="" id="{4E6C5EDD-A61C-4177-992F-C410B503689D}"/>
                  </a:ext>
                </a:extLst>
              </p:cNvPr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450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2E353A-B413-4895-A67E-762A21565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C3A0DA35-A046-40C8-8773-103E3512F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F4B21C1-CD8A-418D-8908-2690BE11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726e97a7-8c49-44b1-952e-252da304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14BA312-B3BA-4F36-B755-B64AF1FAF47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610656"/>
            <a:ext cx="10858500" cy="3805378"/>
            <a:chOff x="660400" y="1610656"/>
            <a:chExt cx="10858500" cy="3805378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E6B4B30E-2FD7-442D-BDB3-D48DA89F6742}"/>
                </a:ext>
              </a:extLst>
            </p:cNvPr>
            <p:cNvCxnSpPr/>
            <p:nvPr/>
          </p:nvCxnSpPr>
          <p:spPr>
            <a:xfrm>
              <a:off x="6434529" y="214062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ḷîḍe">
              <a:extLst>
                <a:ext uri="{FF2B5EF4-FFF2-40B4-BE49-F238E27FC236}">
                  <a16:creationId xmlns:a16="http://schemas.microsoft.com/office/drawing/2014/main" xmlns="" id="{C66AB01B-2E80-407B-9D58-70AF7874DDDE}"/>
                </a:ext>
              </a:extLst>
            </p:cNvPr>
            <p:cNvSpPr/>
            <p:nvPr/>
          </p:nvSpPr>
          <p:spPr>
            <a:xfrm rot="18900000">
              <a:off x="4573871" y="2140626"/>
              <a:ext cx="2968056" cy="2968056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ŝḷîḓê">
              <a:extLst>
                <a:ext uri="{FF2B5EF4-FFF2-40B4-BE49-F238E27FC236}">
                  <a16:creationId xmlns:a16="http://schemas.microsoft.com/office/drawing/2014/main" xmlns="" id="{228CBB45-C760-4EF6-A02F-69CD6A1FDBC8}"/>
                </a:ext>
              </a:extLst>
            </p:cNvPr>
            <p:cNvSpPr/>
            <p:nvPr/>
          </p:nvSpPr>
          <p:spPr>
            <a:xfrm rot="18900000">
              <a:off x="4821209" y="2737753"/>
              <a:ext cx="2473380" cy="2473379"/>
            </a:xfrm>
            <a:prstGeom prst="round2Diag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ṡliḍé">
              <a:extLst>
                <a:ext uri="{FF2B5EF4-FFF2-40B4-BE49-F238E27FC236}">
                  <a16:creationId xmlns:a16="http://schemas.microsoft.com/office/drawing/2014/main" xmlns="" id="{6CB3F7CD-84F6-41FC-B6B1-B6B656A51C85}"/>
                </a:ext>
              </a:extLst>
            </p:cNvPr>
            <p:cNvSpPr/>
            <p:nvPr/>
          </p:nvSpPr>
          <p:spPr>
            <a:xfrm rot="18900000">
              <a:off x="5068547" y="3334879"/>
              <a:ext cx="1978704" cy="1978704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$ḻïḑè">
              <a:extLst>
                <a:ext uri="{FF2B5EF4-FFF2-40B4-BE49-F238E27FC236}">
                  <a16:creationId xmlns:a16="http://schemas.microsoft.com/office/drawing/2014/main" xmlns="" id="{DE5FD8E0-0619-45F3-8C2B-C8246AFF989D}"/>
                </a:ext>
              </a:extLst>
            </p:cNvPr>
            <p:cNvSpPr/>
            <p:nvPr/>
          </p:nvSpPr>
          <p:spPr>
            <a:xfrm rot="18900000">
              <a:off x="5315885" y="3932005"/>
              <a:ext cx="1484028" cy="1484029"/>
            </a:xfrm>
            <a:prstGeom prst="round2DiagRect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śľiḑê">
              <a:extLst>
                <a:ext uri="{FF2B5EF4-FFF2-40B4-BE49-F238E27FC236}">
                  <a16:creationId xmlns:a16="http://schemas.microsoft.com/office/drawing/2014/main" xmlns="" id="{D52731EC-BBB9-466A-8088-5AFEE729D0C4}"/>
                </a:ext>
              </a:extLst>
            </p:cNvPr>
            <p:cNvSpPr txBox="1"/>
            <p:nvPr/>
          </p:nvSpPr>
          <p:spPr>
            <a:xfrm>
              <a:off x="5328194" y="4656061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2" name="îṥlíḓe">
              <a:extLst>
                <a:ext uri="{FF2B5EF4-FFF2-40B4-BE49-F238E27FC236}">
                  <a16:creationId xmlns:a16="http://schemas.microsoft.com/office/drawing/2014/main" xmlns="" id="{42F11280-2077-4435-9AFF-1F72826EC66F}"/>
                </a:ext>
              </a:extLst>
            </p:cNvPr>
            <p:cNvSpPr txBox="1"/>
            <p:nvPr/>
          </p:nvSpPr>
          <p:spPr>
            <a:xfrm rot="18900000">
              <a:off x="4876691" y="3579280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íSļíḑe">
              <a:extLst>
                <a:ext uri="{FF2B5EF4-FFF2-40B4-BE49-F238E27FC236}">
                  <a16:creationId xmlns:a16="http://schemas.microsoft.com/office/drawing/2014/main" xmlns="" id="{E0BA27F3-573A-4C16-8A62-39AE21AF8545}"/>
                </a:ext>
              </a:extLst>
            </p:cNvPr>
            <p:cNvSpPr txBox="1"/>
            <p:nvPr/>
          </p:nvSpPr>
          <p:spPr>
            <a:xfrm rot="18900000">
              <a:off x="4817578" y="2893297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îṧľîḋe">
              <a:extLst>
                <a:ext uri="{FF2B5EF4-FFF2-40B4-BE49-F238E27FC236}">
                  <a16:creationId xmlns:a16="http://schemas.microsoft.com/office/drawing/2014/main" xmlns="" id="{9E8DD6E0-F594-41AC-AB8E-95C3434ECD06}"/>
                </a:ext>
              </a:extLst>
            </p:cNvPr>
            <p:cNvSpPr txBox="1"/>
            <p:nvPr/>
          </p:nvSpPr>
          <p:spPr>
            <a:xfrm rot="18900000">
              <a:off x="4833081" y="2207314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5" name="îšḻiḍê">
              <a:extLst>
                <a:ext uri="{FF2B5EF4-FFF2-40B4-BE49-F238E27FC236}">
                  <a16:creationId xmlns:a16="http://schemas.microsoft.com/office/drawing/2014/main" xmlns="" id="{2EE03378-61A8-43A7-898A-1B514491CC42}"/>
                </a:ext>
              </a:extLst>
            </p:cNvPr>
            <p:cNvSpPr/>
            <p:nvPr/>
          </p:nvSpPr>
          <p:spPr bwMode="auto">
            <a:xfrm>
              <a:off x="5793750" y="4084107"/>
              <a:ext cx="497292" cy="497293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18 w 128"/>
                <a:gd name="T11" fmla="*/ 48 h 128"/>
                <a:gd name="T12" fmla="*/ 97 w 128"/>
                <a:gd name="T13" fmla="*/ 33 h 128"/>
                <a:gd name="T14" fmla="*/ 82 w 128"/>
                <a:gd name="T15" fmla="*/ 11 h 128"/>
                <a:gd name="T16" fmla="*/ 118 w 128"/>
                <a:gd name="T17" fmla="*/ 48 h 128"/>
                <a:gd name="T18" fmla="*/ 96 w 128"/>
                <a:gd name="T19" fmla="*/ 64 h 128"/>
                <a:gd name="T20" fmla="*/ 94 w 128"/>
                <a:gd name="T21" fmla="*/ 81 h 128"/>
                <a:gd name="T22" fmla="*/ 65 w 128"/>
                <a:gd name="T23" fmla="*/ 75 h 128"/>
                <a:gd name="T24" fmla="*/ 36 w 128"/>
                <a:gd name="T25" fmla="*/ 81 h 128"/>
                <a:gd name="T26" fmla="*/ 34 w 128"/>
                <a:gd name="T27" fmla="*/ 64 h 128"/>
                <a:gd name="T28" fmla="*/ 39 w 128"/>
                <a:gd name="T29" fmla="*/ 39 h 128"/>
                <a:gd name="T30" fmla="*/ 65 w 128"/>
                <a:gd name="T31" fmla="*/ 33 h 128"/>
                <a:gd name="T32" fmla="*/ 91 w 128"/>
                <a:gd name="T33" fmla="*/ 39 h 128"/>
                <a:gd name="T34" fmla="*/ 96 w 128"/>
                <a:gd name="T35" fmla="*/ 64 h 128"/>
                <a:gd name="T36" fmla="*/ 65 w 128"/>
                <a:gd name="T37" fmla="*/ 8 h 128"/>
                <a:gd name="T38" fmla="*/ 68 w 128"/>
                <a:gd name="T39" fmla="*/ 8 h 128"/>
                <a:gd name="T40" fmla="*/ 87 w 128"/>
                <a:gd name="T41" fmla="*/ 29 h 128"/>
                <a:gd name="T42" fmla="*/ 65 w 128"/>
                <a:gd name="T43" fmla="*/ 26 h 128"/>
                <a:gd name="T44" fmla="*/ 45 w 128"/>
                <a:gd name="T45" fmla="*/ 29 h 128"/>
                <a:gd name="T46" fmla="*/ 65 w 128"/>
                <a:gd name="T47" fmla="*/ 8 h 128"/>
                <a:gd name="T48" fmla="*/ 50 w 128"/>
                <a:gd name="T49" fmla="*/ 10 h 128"/>
                <a:gd name="T50" fmla="*/ 34 w 128"/>
                <a:gd name="T51" fmla="*/ 33 h 128"/>
                <a:gd name="T52" fmla="*/ 10 w 128"/>
                <a:gd name="T53" fmla="*/ 51 h 128"/>
                <a:gd name="T54" fmla="*/ 50 w 128"/>
                <a:gd name="T55" fmla="*/ 10 h 128"/>
                <a:gd name="T56" fmla="*/ 16 w 128"/>
                <a:gd name="T57" fmla="*/ 93 h 128"/>
                <a:gd name="T58" fmla="*/ 8 w 128"/>
                <a:gd name="T59" fmla="*/ 65 h 128"/>
                <a:gd name="T60" fmla="*/ 30 w 128"/>
                <a:gd name="T61" fmla="*/ 44 h 128"/>
                <a:gd name="T62" fmla="*/ 27 w 128"/>
                <a:gd name="T63" fmla="*/ 64 h 128"/>
                <a:gd name="T64" fmla="*/ 29 w 128"/>
                <a:gd name="T65" fmla="*/ 84 h 128"/>
                <a:gd name="T66" fmla="*/ 16 w 128"/>
                <a:gd name="T67" fmla="*/ 93 h 128"/>
                <a:gd name="T68" fmla="*/ 20 w 128"/>
                <a:gd name="T69" fmla="*/ 99 h 128"/>
                <a:gd name="T70" fmla="*/ 32 w 128"/>
                <a:gd name="T71" fmla="*/ 91 h 128"/>
                <a:gd name="T72" fmla="*/ 50 w 128"/>
                <a:gd name="T73" fmla="*/ 119 h 128"/>
                <a:gd name="T74" fmla="*/ 20 w 128"/>
                <a:gd name="T75" fmla="*/ 99 h 128"/>
                <a:gd name="T76" fmla="*/ 68 w 128"/>
                <a:gd name="T77" fmla="*/ 121 h 128"/>
                <a:gd name="T78" fmla="*/ 65 w 128"/>
                <a:gd name="T79" fmla="*/ 121 h 128"/>
                <a:gd name="T80" fmla="*/ 39 w 128"/>
                <a:gd name="T81" fmla="*/ 88 h 128"/>
                <a:gd name="T82" fmla="*/ 65 w 128"/>
                <a:gd name="T83" fmla="*/ 83 h 128"/>
                <a:gd name="T84" fmla="*/ 92 w 128"/>
                <a:gd name="T85" fmla="*/ 88 h 128"/>
                <a:gd name="T86" fmla="*/ 68 w 128"/>
                <a:gd name="T87" fmla="*/ 121 h 128"/>
                <a:gd name="T88" fmla="*/ 82 w 128"/>
                <a:gd name="T89" fmla="*/ 118 h 128"/>
                <a:gd name="T90" fmla="*/ 99 w 128"/>
                <a:gd name="T91" fmla="*/ 91 h 128"/>
                <a:gd name="T92" fmla="*/ 109 w 128"/>
                <a:gd name="T93" fmla="*/ 98 h 128"/>
                <a:gd name="T94" fmla="*/ 82 w 128"/>
                <a:gd name="T95" fmla="*/ 118 h 128"/>
                <a:gd name="T96" fmla="*/ 101 w 128"/>
                <a:gd name="T97" fmla="*/ 84 h 128"/>
                <a:gd name="T98" fmla="*/ 104 w 128"/>
                <a:gd name="T99" fmla="*/ 64 h 128"/>
                <a:gd name="T100" fmla="*/ 101 w 128"/>
                <a:gd name="T101" fmla="*/ 44 h 128"/>
                <a:gd name="T102" fmla="*/ 121 w 128"/>
                <a:gd name="T103" fmla="*/ 62 h 128"/>
                <a:gd name="T104" fmla="*/ 121 w 128"/>
                <a:gd name="T105" fmla="*/ 64 h 128"/>
                <a:gd name="T106" fmla="*/ 114 w 128"/>
                <a:gd name="T107" fmla="*/ 92 h 128"/>
                <a:gd name="T108" fmla="*/ 101 w 128"/>
                <a:gd name="T109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  <a:moveTo>
                    <a:pt x="118" y="48"/>
                  </a:moveTo>
                  <a:cubicBezTo>
                    <a:pt x="112" y="42"/>
                    <a:pt x="105" y="37"/>
                    <a:pt x="97" y="33"/>
                  </a:cubicBezTo>
                  <a:cubicBezTo>
                    <a:pt x="93" y="25"/>
                    <a:pt x="88" y="17"/>
                    <a:pt x="82" y="11"/>
                  </a:cubicBezTo>
                  <a:cubicBezTo>
                    <a:pt x="99" y="17"/>
                    <a:pt x="113" y="30"/>
                    <a:pt x="118" y="48"/>
                  </a:cubicBezTo>
                  <a:close/>
                  <a:moveTo>
                    <a:pt x="96" y="64"/>
                  </a:moveTo>
                  <a:cubicBezTo>
                    <a:pt x="96" y="70"/>
                    <a:pt x="96" y="76"/>
                    <a:pt x="94" y="81"/>
                  </a:cubicBezTo>
                  <a:cubicBezTo>
                    <a:pt x="85" y="77"/>
                    <a:pt x="76" y="75"/>
                    <a:pt x="65" y="75"/>
                  </a:cubicBezTo>
                  <a:cubicBezTo>
                    <a:pt x="55" y="75"/>
                    <a:pt x="45" y="77"/>
                    <a:pt x="36" y="81"/>
                  </a:cubicBezTo>
                  <a:cubicBezTo>
                    <a:pt x="35" y="76"/>
                    <a:pt x="34" y="70"/>
                    <a:pt x="34" y="64"/>
                  </a:cubicBezTo>
                  <a:cubicBezTo>
                    <a:pt x="34" y="55"/>
                    <a:pt x="36" y="47"/>
                    <a:pt x="39" y="39"/>
                  </a:cubicBezTo>
                  <a:cubicBezTo>
                    <a:pt x="47" y="35"/>
                    <a:pt x="56" y="33"/>
                    <a:pt x="65" y="33"/>
                  </a:cubicBezTo>
                  <a:cubicBezTo>
                    <a:pt x="75" y="33"/>
                    <a:pt x="83" y="35"/>
                    <a:pt x="91" y="39"/>
                  </a:cubicBezTo>
                  <a:cubicBezTo>
                    <a:pt x="95" y="47"/>
                    <a:pt x="96" y="55"/>
                    <a:pt x="96" y="64"/>
                  </a:cubicBezTo>
                  <a:close/>
                  <a:moveTo>
                    <a:pt x="65" y="8"/>
                  </a:moveTo>
                  <a:cubicBezTo>
                    <a:pt x="66" y="8"/>
                    <a:pt x="67" y="8"/>
                    <a:pt x="68" y="8"/>
                  </a:cubicBezTo>
                  <a:cubicBezTo>
                    <a:pt x="75" y="14"/>
                    <a:pt x="82" y="21"/>
                    <a:pt x="87" y="29"/>
                  </a:cubicBezTo>
                  <a:cubicBezTo>
                    <a:pt x="80" y="27"/>
                    <a:pt x="73" y="26"/>
                    <a:pt x="65" y="26"/>
                  </a:cubicBezTo>
                  <a:cubicBezTo>
                    <a:pt x="58" y="26"/>
                    <a:pt x="51" y="27"/>
                    <a:pt x="45" y="29"/>
                  </a:cubicBezTo>
                  <a:cubicBezTo>
                    <a:pt x="50" y="20"/>
                    <a:pt x="57" y="13"/>
                    <a:pt x="65" y="8"/>
                  </a:cubicBezTo>
                  <a:close/>
                  <a:moveTo>
                    <a:pt x="50" y="10"/>
                  </a:moveTo>
                  <a:cubicBezTo>
                    <a:pt x="43" y="16"/>
                    <a:pt x="38" y="24"/>
                    <a:pt x="34" y="33"/>
                  </a:cubicBezTo>
                  <a:cubicBezTo>
                    <a:pt x="25" y="37"/>
                    <a:pt x="16" y="43"/>
                    <a:pt x="10" y="51"/>
                  </a:cubicBezTo>
                  <a:cubicBezTo>
                    <a:pt x="15" y="31"/>
                    <a:pt x="30" y="15"/>
                    <a:pt x="50" y="10"/>
                  </a:cubicBezTo>
                  <a:close/>
                  <a:moveTo>
                    <a:pt x="16" y="93"/>
                  </a:moveTo>
                  <a:cubicBezTo>
                    <a:pt x="11" y="85"/>
                    <a:pt x="8" y="75"/>
                    <a:pt x="8" y="65"/>
                  </a:cubicBezTo>
                  <a:cubicBezTo>
                    <a:pt x="13" y="57"/>
                    <a:pt x="21" y="49"/>
                    <a:pt x="30" y="44"/>
                  </a:cubicBezTo>
                  <a:cubicBezTo>
                    <a:pt x="28" y="50"/>
                    <a:pt x="27" y="57"/>
                    <a:pt x="27" y="64"/>
                  </a:cubicBezTo>
                  <a:cubicBezTo>
                    <a:pt x="27" y="71"/>
                    <a:pt x="28" y="78"/>
                    <a:pt x="29" y="84"/>
                  </a:cubicBezTo>
                  <a:cubicBezTo>
                    <a:pt x="25" y="87"/>
                    <a:pt x="20" y="90"/>
                    <a:pt x="16" y="93"/>
                  </a:cubicBezTo>
                  <a:close/>
                  <a:moveTo>
                    <a:pt x="20" y="99"/>
                  </a:moveTo>
                  <a:cubicBezTo>
                    <a:pt x="24" y="96"/>
                    <a:pt x="28" y="94"/>
                    <a:pt x="32" y="91"/>
                  </a:cubicBezTo>
                  <a:cubicBezTo>
                    <a:pt x="36" y="102"/>
                    <a:pt x="42" y="111"/>
                    <a:pt x="50" y="119"/>
                  </a:cubicBezTo>
                  <a:cubicBezTo>
                    <a:pt x="38" y="116"/>
                    <a:pt x="28" y="109"/>
                    <a:pt x="20" y="99"/>
                  </a:cubicBezTo>
                  <a:close/>
                  <a:moveTo>
                    <a:pt x="68" y="121"/>
                  </a:moveTo>
                  <a:cubicBezTo>
                    <a:pt x="67" y="121"/>
                    <a:pt x="66" y="121"/>
                    <a:pt x="65" y="121"/>
                  </a:cubicBezTo>
                  <a:cubicBezTo>
                    <a:pt x="53" y="113"/>
                    <a:pt x="44" y="102"/>
                    <a:pt x="39" y="88"/>
                  </a:cubicBezTo>
                  <a:cubicBezTo>
                    <a:pt x="47" y="85"/>
                    <a:pt x="56" y="83"/>
                    <a:pt x="65" y="83"/>
                  </a:cubicBezTo>
                  <a:cubicBezTo>
                    <a:pt x="75" y="83"/>
                    <a:pt x="84" y="85"/>
                    <a:pt x="92" y="88"/>
                  </a:cubicBezTo>
                  <a:cubicBezTo>
                    <a:pt x="87" y="101"/>
                    <a:pt x="79" y="113"/>
                    <a:pt x="68" y="121"/>
                  </a:cubicBezTo>
                  <a:close/>
                  <a:moveTo>
                    <a:pt x="82" y="118"/>
                  </a:moveTo>
                  <a:cubicBezTo>
                    <a:pt x="89" y="110"/>
                    <a:pt x="95" y="101"/>
                    <a:pt x="99" y="91"/>
                  </a:cubicBezTo>
                  <a:cubicBezTo>
                    <a:pt x="103" y="93"/>
                    <a:pt x="106" y="96"/>
                    <a:pt x="109" y="98"/>
                  </a:cubicBezTo>
                  <a:cubicBezTo>
                    <a:pt x="103" y="107"/>
                    <a:pt x="93" y="114"/>
                    <a:pt x="82" y="118"/>
                  </a:cubicBezTo>
                  <a:close/>
                  <a:moveTo>
                    <a:pt x="101" y="84"/>
                  </a:moveTo>
                  <a:cubicBezTo>
                    <a:pt x="103" y="78"/>
                    <a:pt x="104" y="71"/>
                    <a:pt x="104" y="64"/>
                  </a:cubicBezTo>
                  <a:cubicBezTo>
                    <a:pt x="104" y="57"/>
                    <a:pt x="103" y="50"/>
                    <a:pt x="101" y="44"/>
                  </a:cubicBezTo>
                  <a:cubicBezTo>
                    <a:pt x="109" y="48"/>
                    <a:pt x="116" y="55"/>
                    <a:pt x="121" y="62"/>
                  </a:cubicBezTo>
                  <a:cubicBezTo>
                    <a:pt x="121" y="63"/>
                    <a:pt x="121" y="64"/>
                    <a:pt x="121" y="64"/>
                  </a:cubicBezTo>
                  <a:cubicBezTo>
                    <a:pt x="121" y="75"/>
                    <a:pt x="118" y="84"/>
                    <a:pt x="114" y="92"/>
                  </a:cubicBezTo>
                  <a:cubicBezTo>
                    <a:pt x="110" y="89"/>
                    <a:pt x="106" y="86"/>
                    <a:pt x="10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ś1íḓe">
              <a:extLst>
                <a:ext uri="{FF2B5EF4-FFF2-40B4-BE49-F238E27FC236}">
                  <a16:creationId xmlns:a16="http://schemas.microsoft.com/office/drawing/2014/main" xmlns="" id="{89EC6724-0CBB-47D1-994C-93F33E2941B0}"/>
                </a:ext>
              </a:extLst>
            </p:cNvPr>
            <p:cNvSpPr txBox="1"/>
            <p:nvPr/>
          </p:nvSpPr>
          <p:spPr>
            <a:xfrm>
              <a:off x="3334706" y="444028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7" name="ïş1ïďe">
              <a:extLst>
                <a:ext uri="{FF2B5EF4-FFF2-40B4-BE49-F238E27FC236}">
                  <a16:creationId xmlns:a16="http://schemas.microsoft.com/office/drawing/2014/main" xmlns="" id="{D9714624-DC08-4815-9F29-DCBACFA8618C}"/>
                </a:ext>
              </a:extLst>
            </p:cNvPr>
            <p:cNvSpPr txBox="1"/>
            <p:nvPr/>
          </p:nvSpPr>
          <p:spPr>
            <a:xfrm>
              <a:off x="2932602" y="265720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8" name="îṩļiḑè">
              <a:extLst>
                <a:ext uri="{FF2B5EF4-FFF2-40B4-BE49-F238E27FC236}">
                  <a16:creationId xmlns:a16="http://schemas.microsoft.com/office/drawing/2014/main" xmlns="" id="{1192C292-ECF5-4475-8F90-AF5C266B492E}"/>
                </a:ext>
              </a:extLst>
            </p:cNvPr>
            <p:cNvSpPr txBox="1"/>
            <p:nvPr/>
          </p:nvSpPr>
          <p:spPr>
            <a:xfrm>
              <a:off x="7796202" y="1881383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sp>
          <p:nvSpPr>
            <p:cNvPr id="19" name="iśļîḋê">
              <a:extLst>
                <a:ext uri="{FF2B5EF4-FFF2-40B4-BE49-F238E27FC236}">
                  <a16:creationId xmlns:a16="http://schemas.microsoft.com/office/drawing/2014/main" xmlns="" id="{D429EF33-7864-4E96-8E5E-4C502B30F4C6}"/>
                </a:ext>
              </a:extLst>
            </p:cNvPr>
            <p:cNvSpPr txBox="1"/>
            <p:nvPr/>
          </p:nvSpPr>
          <p:spPr>
            <a:xfrm>
              <a:off x="8304976" y="3737550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xmlns="" id="{B28A8682-6A4C-4C16-8372-01C5C0BC8078}"/>
                </a:ext>
              </a:extLst>
            </p:cNvPr>
            <p:cNvCxnSpPr/>
            <p:nvPr/>
          </p:nvCxnSpPr>
          <p:spPr>
            <a:xfrm>
              <a:off x="6975258" y="401514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xmlns="" id="{909EC8E7-9ED8-4AEF-883C-449A0CB9FB4F}"/>
                </a:ext>
              </a:extLst>
            </p:cNvPr>
            <p:cNvCxnSpPr/>
            <p:nvPr/>
          </p:nvCxnSpPr>
          <p:spPr>
            <a:xfrm flipH="1">
              <a:off x="3812871" y="2918819"/>
              <a:ext cx="1554480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>
              <a:extLst>
                <a:ext uri="{FF2B5EF4-FFF2-40B4-BE49-F238E27FC236}">
                  <a16:creationId xmlns:a16="http://schemas.microsoft.com/office/drawing/2014/main" xmlns="" id="{6ECB4647-828D-4C5B-AD71-3177A4D1AF2C}"/>
                </a:ext>
              </a:extLst>
            </p:cNvPr>
            <p:cNvCxnSpPr/>
            <p:nvPr/>
          </p:nvCxnSpPr>
          <p:spPr>
            <a:xfrm flipH="1">
              <a:off x="4171995" y="4701899"/>
              <a:ext cx="1123884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ṩ1íḑé">
              <a:extLst>
                <a:ext uri="{FF2B5EF4-FFF2-40B4-BE49-F238E27FC236}">
                  <a16:creationId xmlns:a16="http://schemas.microsoft.com/office/drawing/2014/main" xmlns="" id="{9ACEC9A6-7B74-4AFF-A88B-525AD50E8CFB}"/>
                </a:ext>
              </a:extLst>
            </p:cNvPr>
            <p:cNvSpPr/>
            <p:nvPr/>
          </p:nvSpPr>
          <p:spPr>
            <a:xfrm>
              <a:off x="660400" y="2545868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4" name="iṥlídè">
              <a:extLst>
                <a:ext uri="{FF2B5EF4-FFF2-40B4-BE49-F238E27FC236}">
                  <a16:creationId xmlns:a16="http://schemas.microsoft.com/office/drawing/2014/main" xmlns="" id="{813464ED-777E-4584-8F11-7E61001E631B}"/>
                </a:ext>
              </a:extLst>
            </p:cNvPr>
            <p:cNvSpPr/>
            <p:nvPr/>
          </p:nvSpPr>
          <p:spPr>
            <a:xfrm>
              <a:off x="1039260" y="4381802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5" name="isľíḍé">
              <a:extLst>
                <a:ext uri="{FF2B5EF4-FFF2-40B4-BE49-F238E27FC236}">
                  <a16:creationId xmlns:a16="http://schemas.microsoft.com/office/drawing/2014/main" xmlns="" id="{E39A1BAF-B604-42E5-AFD4-D6C2B91B8336}"/>
                </a:ext>
              </a:extLst>
            </p:cNvPr>
            <p:cNvSpPr/>
            <p:nvPr/>
          </p:nvSpPr>
          <p:spPr>
            <a:xfrm>
              <a:off x="9305811" y="3712076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6" name="iŝḷiďé">
              <a:extLst>
                <a:ext uri="{FF2B5EF4-FFF2-40B4-BE49-F238E27FC236}">
                  <a16:creationId xmlns:a16="http://schemas.microsoft.com/office/drawing/2014/main" xmlns="" id="{13445492-A6C5-4D76-80A9-1890564AA78C}"/>
                </a:ext>
              </a:extLst>
            </p:cNvPr>
            <p:cNvSpPr/>
            <p:nvPr/>
          </p:nvSpPr>
          <p:spPr>
            <a:xfrm>
              <a:off x="8700617" y="1949210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27" name="íṩlíde">
              <a:extLst>
                <a:ext uri="{FF2B5EF4-FFF2-40B4-BE49-F238E27FC236}">
                  <a16:creationId xmlns:a16="http://schemas.microsoft.com/office/drawing/2014/main" xmlns="" id="{03866339-3B35-4B39-B78F-AA466167C5AD}"/>
                </a:ext>
              </a:extLst>
            </p:cNvPr>
            <p:cNvSpPr txBox="1"/>
            <p:nvPr/>
          </p:nvSpPr>
          <p:spPr>
            <a:xfrm>
              <a:off x="660400" y="2207314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8" name="íṣ1íḋe">
              <a:extLst>
                <a:ext uri="{FF2B5EF4-FFF2-40B4-BE49-F238E27FC236}">
                  <a16:creationId xmlns:a16="http://schemas.microsoft.com/office/drawing/2014/main" xmlns="" id="{09002499-BB58-4C33-946B-4EEA488DFA4A}"/>
                </a:ext>
              </a:extLst>
            </p:cNvPr>
            <p:cNvSpPr txBox="1"/>
            <p:nvPr/>
          </p:nvSpPr>
          <p:spPr>
            <a:xfrm>
              <a:off x="1039260" y="4043248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29" name="iṩlíďè">
              <a:extLst>
                <a:ext uri="{FF2B5EF4-FFF2-40B4-BE49-F238E27FC236}">
                  <a16:creationId xmlns:a16="http://schemas.microsoft.com/office/drawing/2014/main" xmlns="" id="{B0A370D4-42EB-45A9-926F-5CE615E6B475}"/>
                </a:ext>
              </a:extLst>
            </p:cNvPr>
            <p:cNvSpPr txBox="1"/>
            <p:nvPr/>
          </p:nvSpPr>
          <p:spPr>
            <a:xfrm>
              <a:off x="9305811" y="3373522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30" name="ïṡľidé">
              <a:extLst>
                <a:ext uri="{FF2B5EF4-FFF2-40B4-BE49-F238E27FC236}">
                  <a16:creationId xmlns:a16="http://schemas.microsoft.com/office/drawing/2014/main" xmlns="" id="{FA075205-7CDE-4325-B6E8-E490B2752B4F}"/>
                </a:ext>
              </a:extLst>
            </p:cNvPr>
            <p:cNvSpPr txBox="1"/>
            <p:nvPr/>
          </p:nvSpPr>
          <p:spPr>
            <a:xfrm>
              <a:off x="8700617" y="1610656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22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xmlns="" id="{26E9BB06-BCE8-4CA0-B9A0-45D502297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CFC551AA-F0A3-4AA4-BAE7-824E0FD8C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7629DCC-5D4A-45E9-BDE0-2A9D697E2DBA}"/>
              </a:ext>
            </a:extLst>
          </p:cNvPr>
          <p:cNvSpPr txBox="1"/>
          <p:nvPr/>
        </p:nvSpPr>
        <p:spPr>
          <a:xfrm>
            <a:off x="5292142" y="22146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72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5B940A-5FBD-407C-8C47-E550128E3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5C042B-0C63-4A3C-963F-9ADC496A8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C7FCD02-644C-42D9-AC38-67EF1F7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5" name="e64f2942-ba23-4e9f-a62f-444e3a592cb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FE4838-F813-4881-AF9C-BC70FA1F9A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6725" y="1224000"/>
            <a:ext cx="10867099" cy="4919625"/>
            <a:chOff x="686725" y="1224000"/>
            <a:chExt cx="10867099" cy="4919625"/>
          </a:xfrm>
        </p:grpSpPr>
        <p:sp>
          <p:nvSpPr>
            <p:cNvPr id="6" name="iṡľíḓe">
              <a:extLst>
                <a:ext uri="{FF2B5EF4-FFF2-40B4-BE49-F238E27FC236}">
                  <a16:creationId xmlns:a16="http://schemas.microsoft.com/office/drawing/2014/main" xmlns="" id="{5BA899FF-C90D-46F2-9367-3A852F8A2143}"/>
                </a:ext>
              </a:extLst>
            </p:cNvPr>
            <p:cNvSpPr txBox="1"/>
            <p:nvPr/>
          </p:nvSpPr>
          <p:spPr>
            <a:xfrm>
              <a:off x="5151002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7" name="î$ḻíḑè">
              <a:extLst>
                <a:ext uri="{FF2B5EF4-FFF2-40B4-BE49-F238E27FC236}">
                  <a16:creationId xmlns:a16="http://schemas.microsoft.com/office/drawing/2014/main" xmlns="" id="{DDF8BBE5-2B74-4A24-AE32-1590E87BA2AA}"/>
                </a:ext>
              </a:extLst>
            </p:cNvPr>
            <p:cNvSpPr txBox="1"/>
            <p:nvPr/>
          </p:nvSpPr>
          <p:spPr>
            <a:xfrm>
              <a:off x="8400579" y="3838499"/>
              <a:ext cx="3151348" cy="1131827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When you copy &amp; paste, choose "keep text only" option.</a:t>
              </a:r>
            </a:p>
          </p:txBody>
        </p:sp>
        <p:sp>
          <p:nvSpPr>
            <p:cNvPr id="8" name="íṩľîdè">
              <a:extLst>
                <a:ext uri="{FF2B5EF4-FFF2-40B4-BE49-F238E27FC236}">
                  <a16:creationId xmlns:a16="http://schemas.microsoft.com/office/drawing/2014/main" xmlns="" id="{DC0C5206-DA34-43BF-BD1E-F722616A88A7}"/>
                </a:ext>
              </a:extLst>
            </p:cNvPr>
            <p:cNvSpPr/>
            <p:nvPr/>
          </p:nvSpPr>
          <p:spPr>
            <a:xfrm>
              <a:off x="5157804" y="3358916"/>
              <a:ext cx="3137740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ís1íḍè">
              <a:extLst>
                <a:ext uri="{FF2B5EF4-FFF2-40B4-BE49-F238E27FC236}">
                  <a16:creationId xmlns:a16="http://schemas.microsoft.com/office/drawing/2014/main" xmlns="" id="{AB5A5DF7-0DB7-4208-9247-60E1CBC5B537}"/>
                </a:ext>
              </a:extLst>
            </p:cNvPr>
            <p:cNvSpPr/>
            <p:nvPr/>
          </p:nvSpPr>
          <p:spPr>
            <a:xfrm>
              <a:off x="5157804" y="2214000"/>
              <a:ext cx="3137740" cy="1107000"/>
            </a:xfrm>
            <a:prstGeom prst="rect">
              <a:avLst/>
            </a:prstGeom>
            <a:blipFill>
              <a:blip r:embed="rId3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íśḷíḋè">
              <a:extLst>
                <a:ext uri="{FF2B5EF4-FFF2-40B4-BE49-F238E27FC236}">
                  <a16:creationId xmlns:a16="http://schemas.microsoft.com/office/drawing/2014/main" xmlns="" id="{3D82FA25-26CD-46C7-958A-11986933CBF4}"/>
                </a:ext>
              </a:extLst>
            </p:cNvPr>
            <p:cNvSpPr/>
            <p:nvPr/>
          </p:nvSpPr>
          <p:spPr>
            <a:xfrm>
              <a:off x="8398680" y="3358916"/>
              <a:ext cx="3155144" cy="41707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ïSļíḋê">
              <a:extLst>
                <a:ext uri="{FF2B5EF4-FFF2-40B4-BE49-F238E27FC236}">
                  <a16:creationId xmlns:a16="http://schemas.microsoft.com/office/drawing/2014/main" xmlns="" id="{85A4CB1E-7CA4-4491-967B-73A419E447EC}"/>
                </a:ext>
              </a:extLst>
            </p:cNvPr>
            <p:cNvSpPr/>
            <p:nvPr/>
          </p:nvSpPr>
          <p:spPr>
            <a:xfrm>
              <a:off x="8398680" y="2214000"/>
              <a:ext cx="3137740" cy="1107000"/>
            </a:xfrm>
            <a:prstGeom prst="rect">
              <a:avLst/>
            </a:prstGeom>
            <a:blipFill>
              <a:blip r:embed="rId4"/>
              <a:stretch>
                <a:fillRect t="-30060" b="-2937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iṥ1ïḍé">
              <a:extLst>
                <a:ext uri="{FF2B5EF4-FFF2-40B4-BE49-F238E27FC236}">
                  <a16:creationId xmlns:a16="http://schemas.microsoft.com/office/drawing/2014/main" xmlns="" id="{A4CD5D36-226B-4040-BEC9-070F468C9F77}"/>
                </a:ext>
              </a:extLst>
            </p:cNvPr>
            <p:cNvGrpSpPr/>
            <p:nvPr/>
          </p:nvGrpSpPr>
          <p:grpSpPr>
            <a:xfrm>
              <a:off x="6268206" y="1719000"/>
              <a:ext cx="916936" cy="916934"/>
              <a:chOff x="1371000" y="1758363"/>
              <a:chExt cx="731886" cy="731885"/>
            </a:xfrm>
          </p:grpSpPr>
          <p:sp>
            <p:nvSpPr>
              <p:cNvPr id="20" name="iṩlïďe">
                <a:extLst>
                  <a:ext uri="{FF2B5EF4-FFF2-40B4-BE49-F238E27FC236}">
                    <a16:creationId xmlns:a16="http://schemas.microsoft.com/office/drawing/2014/main" xmlns="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1" name="iŝḷïḓè">
                <a:extLst>
                  <a:ext uri="{FF2B5EF4-FFF2-40B4-BE49-F238E27FC236}">
                    <a16:creationId xmlns:a16="http://schemas.microsoft.com/office/drawing/2014/main" xmlns="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" name="ïṡļíde">
              <a:extLst>
                <a:ext uri="{FF2B5EF4-FFF2-40B4-BE49-F238E27FC236}">
                  <a16:creationId xmlns:a16="http://schemas.microsoft.com/office/drawing/2014/main" xmlns="" id="{AE19A1CC-30FC-48BD-9A1B-BBE44323CCAD}"/>
                </a:ext>
              </a:extLst>
            </p:cNvPr>
            <p:cNvGrpSpPr/>
            <p:nvPr/>
          </p:nvGrpSpPr>
          <p:grpSpPr>
            <a:xfrm>
              <a:off x="9509082" y="1719000"/>
              <a:ext cx="916936" cy="916934"/>
              <a:chOff x="1371000" y="1758363"/>
              <a:chExt cx="731886" cy="731885"/>
            </a:xfrm>
          </p:grpSpPr>
          <p:sp>
            <p:nvSpPr>
              <p:cNvPr id="18" name="ísḻiḋe">
                <a:extLst>
                  <a:ext uri="{FF2B5EF4-FFF2-40B4-BE49-F238E27FC236}">
                    <a16:creationId xmlns:a16="http://schemas.microsoft.com/office/drawing/2014/main" xmlns="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19" name="îŝḻïdè">
                <a:extLst>
                  <a:ext uri="{FF2B5EF4-FFF2-40B4-BE49-F238E27FC236}">
                    <a16:creationId xmlns:a16="http://schemas.microsoft.com/office/drawing/2014/main" xmlns="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734B3520-2E6D-4080-985D-5A80FED51AAD}"/>
                </a:ext>
              </a:extLst>
            </p:cNvPr>
            <p:cNvCxnSpPr/>
            <p:nvPr/>
          </p:nvCxnSpPr>
          <p:spPr>
            <a:xfrm>
              <a:off x="4734872" y="1224000"/>
              <a:ext cx="0" cy="491962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ṧḷíḓé">
              <a:extLst>
                <a:ext uri="{FF2B5EF4-FFF2-40B4-BE49-F238E27FC236}">
                  <a16:creationId xmlns:a16="http://schemas.microsoft.com/office/drawing/2014/main" xmlns="" id="{F78F16F8-6624-4716-B95D-588F9A00D428}"/>
                </a:ext>
              </a:extLst>
            </p:cNvPr>
            <p:cNvGrpSpPr/>
            <p:nvPr/>
          </p:nvGrpSpPr>
          <p:grpSpPr>
            <a:xfrm>
              <a:off x="686725" y="2688532"/>
              <a:ext cx="4002247" cy="1899399"/>
              <a:chOff x="687278" y="2398652"/>
              <a:chExt cx="3524773" cy="1899399"/>
            </a:xfrm>
          </p:grpSpPr>
          <p:sp>
            <p:nvSpPr>
              <p:cNvPr id="16" name="íṡḻîḍé">
                <a:extLst>
                  <a:ext uri="{FF2B5EF4-FFF2-40B4-BE49-F238E27FC236}">
                    <a16:creationId xmlns:a16="http://schemas.microsoft.com/office/drawing/2014/main" xmlns="" id="{4BC3E9E2-087A-4BEF-BBD1-DAF8179C65F7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îšlîḍé">
                <a:extLst>
                  <a:ext uri="{FF2B5EF4-FFF2-40B4-BE49-F238E27FC236}">
                    <a16:creationId xmlns:a16="http://schemas.microsoft.com/office/drawing/2014/main" xmlns="" id="{A0690498-B459-4064-B65C-B7039AE4A61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6666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127569-220F-43E6-9385-4BC11A1A4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F94EBC-578C-4694-B487-22CFF7EA6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4C71273-F7AE-4AA3-AC7F-5B5C815E8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0ddea22a-ca9d-4f2d-81b2-a1ef12b3c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D00ADB-695E-40F3-987B-77CF939F1BA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15230" y="1628800"/>
            <a:ext cx="10337256" cy="3978664"/>
            <a:chOff x="915230" y="1628800"/>
            <a:chExt cx="10337256" cy="397866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0FF2571-0A1D-41C8-AD25-BDA0E4D87D9A}"/>
                </a:ext>
              </a:extLst>
            </p:cNvPr>
            <p:cNvCxnSpPr/>
            <p:nvPr/>
          </p:nvCxnSpPr>
          <p:spPr>
            <a:xfrm>
              <a:off x="2193975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6CE13A40-883F-4C87-96BC-D5D690E34FF1}"/>
                </a:ext>
              </a:extLst>
            </p:cNvPr>
            <p:cNvCxnSpPr/>
            <p:nvPr/>
          </p:nvCxnSpPr>
          <p:spPr>
            <a:xfrm>
              <a:off x="3758000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D46BD33-01B0-4FE1-BBF9-946F20C6662A}"/>
                </a:ext>
              </a:extLst>
            </p:cNvPr>
            <p:cNvCxnSpPr/>
            <p:nvPr/>
          </p:nvCxnSpPr>
          <p:spPr>
            <a:xfrm>
              <a:off x="533668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4A9C3F1-A151-4988-B710-DA2175FAA465}"/>
                </a:ext>
              </a:extLst>
            </p:cNvPr>
            <p:cNvCxnSpPr/>
            <p:nvPr/>
          </p:nvCxnSpPr>
          <p:spPr>
            <a:xfrm>
              <a:off x="6900706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75AC193E-8B5D-47C8-8040-416E86AE0509}"/>
                </a:ext>
              </a:extLst>
            </p:cNvPr>
            <p:cNvCxnSpPr/>
            <p:nvPr/>
          </p:nvCxnSpPr>
          <p:spPr>
            <a:xfrm rot="10800000">
              <a:off x="10064486" y="5231727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593194A-E88A-4178-A95A-EEAD56508010}"/>
                </a:ext>
              </a:extLst>
            </p:cNvPr>
            <p:cNvCxnSpPr/>
            <p:nvPr/>
          </p:nvCxnSpPr>
          <p:spPr>
            <a:xfrm rot="10800000">
              <a:off x="8479161" y="5231726"/>
              <a:ext cx="1476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51811BB3-40E3-4052-9D80-2EBB19C7D636}"/>
                </a:ext>
              </a:extLst>
            </p:cNvPr>
            <p:cNvCxnSpPr/>
            <p:nvPr/>
          </p:nvCxnSpPr>
          <p:spPr>
            <a:xfrm rot="10800000">
              <a:off x="915230" y="5231726"/>
              <a:ext cx="1188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ş1ïḋè">
              <a:extLst>
                <a:ext uri="{FF2B5EF4-FFF2-40B4-BE49-F238E27FC236}">
                  <a16:creationId xmlns:a16="http://schemas.microsoft.com/office/drawing/2014/main" xmlns="" id="{EDB149F5-8A3D-4068-B65A-345E08281AEE}"/>
                </a:ext>
              </a:extLst>
            </p:cNvPr>
            <p:cNvSpPr txBox="1"/>
            <p:nvPr/>
          </p:nvSpPr>
          <p:spPr>
            <a:xfrm>
              <a:off x="1241050" y="3894349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4" name="íṧľïḑê">
              <a:extLst>
                <a:ext uri="{FF2B5EF4-FFF2-40B4-BE49-F238E27FC236}">
                  <a16:creationId xmlns:a16="http://schemas.microsoft.com/office/drawing/2014/main" xmlns="" id="{DF78D6CD-FBB7-4280-B764-5477E4B9A1F4}"/>
                </a:ext>
              </a:extLst>
            </p:cNvPr>
            <p:cNvSpPr txBox="1"/>
            <p:nvPr/>
          </p:nvSpPr>
          <p:spPr>
            <a:xfrm>
              <a:off x="1241054" y="4189311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iṥlíḍé">
              <a:extLst>
                <a:ext uri="{FF2B5EF4-FFF2-40B4-BE49-F238E27FC236}">
                  <a16:creationId xmlns:a16="http://schemas.microsoft.com/office/drawing/2014/main" xmlns="" id="{7C41F8DC-21E7-457E-88CB-77662B56B177}"/>
                </a:ext>
              </a:extLst>
            </p:cNvPr>
            <p:cNvSpPr txBox="1"/>
            <p:nvPr/>
          </p:nvSpPr>
          <p:spPr>
            <a:xfrm>
              <a:off x="974958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2017</a:t>
              </a:r>
            </a:p>
          </p:txBody>
        </p:sp>
        <p:sp>
          <p:nvSpPr>
            <p:cNvPr id="16" name="ïṩľïďè">
              <a:extLst>
                <a:ext uri="{FF2B5EF4-FFF2-40B4-BE49-F238E27FC236}">
                  <a16:creationId xmlns:a16="http://schemas.microsoft.com/office/drawing/2014/main" xmlns="" id="{8F37CCD2-57A9-4896-A9FD-CA12E165AA90}"/>
                </a:ext>
              </a:extLst>
            </p:cNvPr>
            <p:cNvSpPr txBox="1"/>
            <p:nvPr/>
          </p:nvSpPr>
          <p:spPr>
            <a:xfrm>
              <a:off x="8166934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 dirty="0"/>
                <a:t>2016</a:t>
              </a:r>
            </a:p>
          </p:txBody>
        </p:sp>
        <p:sp>
          <p:nvSpPr>
            <p:cNvPr id="17" name="íŝľíḑê">
              <a:extLst>
                <a:ext uri="{FF2B5EF4-FFF2-40B4-BE49-F238E27FC236}">
                  <a16:creationId xmlns:a16="http://schemas.microsoft.com/office/drawing/2014/main" xmlns="" id="{DF644AE1-6571-4056-8119-A62E7DE69F01}"/>
                </a:ext>
              </a:extLst>
            </p:cNvPr>
            <p:cNvSpPr txBox="1"/>
            <p:nvPr/>
          </p:nvSpPr>
          <p:spPr>
            <a:xfrm>
              <a:off x="66129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2015</a:t>
              </a:r>
            </a:p>
          </p:txBody>
        </p:sp>
        <p:sp>
          <p:nvSpPr>
            <p:cNvPr id="18" name="íṣlïḑé">
              <a:extLst>
                <a:ext uri="{FF2B5EF4-FFF2-40B4-BE49-F238E27FC236}">
                  <a16:creationId xmlns:a16="http://schemas.microsoft.com/office/drawing/2014/main" xmlns="" id="{3544C699-BF47-4A8B-A46C-A13CD696C97F}"/>
                </a:ext>
              </a:extLst>
            </p:cNvPr>
            <p:cNvSpPr txBox="1"/>
            <p:nvPr/>
          </p:nvSpPr>
          <p:spPr>
            <a:xfrm>
              <a:off x="5049357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2014</a:t>
              </a:r>
            </a:p>
          </p:txBody>
        </p:sp>
        <p:sp>
          <p:nvSpPr>
            <p:cNvPr id="19" name="íṡľïḋé">
              <a:extLst>
                <a:ext uri="{FF2B5EF4-FFF2-40B4-BE49-F238E27FC236}">
                  <a16:creationId xmlns:a16="http://schemas.microsoft.com/office/drawing/2014/main" xmlns="" id="{1948EC9F-B3EA-46AA-A5A4-4ECEBB64789C}"/>
                </a:ext>
              </a:extLst>
            </p:cNvPr>
            <p:cNvSpPr txBox="1"/>
            <p:nvPr/>
          </p:nvSpPr>
          <p:spPr>
            <a:xfrm>
              <a:off x="3459476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2013</a:t>
              </a:r>
            </a:p>
          </p:txBody>
        </p:sp>
        <p:sp>
          <p:nvSpPr>
            <p:cNvPr id="20" name="iSlíḑe">
              <a:extLst>
                <a:ext uri="{FF2B5EF4-FFF2-40B4-BE49-F238E27FC236}">
                  <a16:creationId xmlns:a16="http://schemas.microsoft.com/office/drawing/2014/main" xmlns="" id="{FB2CB99B-B8AC-4710-AB88-81FC4941E913}"/>
                </a:ext>
              </a:extLst>
            </p:cNvPr>
            <p:cNvSpPr txBox="1"/>
            <p:nvPr/>
          </p:nvSpPr>
          <p:spPr>
            <a:xfrm>
              <a:off x="1886392" y="5330465"/>
              <a:ext cx="524503" cy="27699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id-ID" sz="1200" b="1"/>
                <a:t>2012</a:t>
              </a:r>
            </a:p>
          </p:txBody>
        </p:sp>
        <p:sp>
          <p:nvSpPr>
            <p:cNvPr id="21" name="ïsḻïḑè">
              <a:extLst>
                <a:ext uri="{FF2B5EF4-FFF2-40B4-BE49-F238E27FC236}">
                  <a16:creationId xmlns:a16="http://schemas.microsoft.com/office/drawing/2014/main" xmlns="" id="{ABCF0B97-457F-4C26-892F-7D2C54121795}"/>
                </a:ext>
              </a:extLst>
            </p:cNvPr>
            <p:cNvSpPr/>
            <p:nvPr/>
          </p:nvSpPr>
          <p:spPr>
            <a:xfrm>
              <a:off x="2105864" y="5177726"/>
              <a:ext cx="108000" cy="108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îṧḻïḍè">
              <a:extLst>
                <a:ext uri="{FF2B5EF4-FFF2-40B4-BE49-F238E27FC236}">
                  <a16:creationId xmlns:a16="http://schemas.microsoft.com/office/drawing/2014/main" xmlns="" id="{00027D27-F81B-4F71-B363-028C5527B86C}"/>
                </a:ext>
              </a:extLst>
            </p:cNvPr>
            <p:cNvSpPr/>
            <p:nvPr/>
          </p:nvSpPr>
          <p:spPr>
            <a:xfrm>
              <a:off x="3666124" y="5177726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líḍê">
              <a:extLst>
                <a:ext uri="{FF2B5EF4-FFF2-40B4-BE49-F238E27FC236}">
                  <a16:creationId xmlns:a16="http://schemas.microsoft.com/office/drawing/2014/main" xmlns="" id="{034917EA-15D3-4A6D-B69D-79F8324D3D62}"/>
                </a:ext>
              </a:extLst>
            </p:cNvPr>
            <p:cNvSpPr/>
            <p:nvPr/>
          </p:nvSpPr>
          <p:spPr>
            <a:xfrm>
              <a:off x="5241578" y="5177726"/>
              <a:ext cx="108000" cy="108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ṡ1îde">
              <a:extLst>
                <a:ext uri="{FF2B5EF4-FFF2-40B4-BE49-F238E27FC236}">
                  <a16:creationId xmlns:a16="http://schemas.microsoft.com/office/drawing/2014/main" xmlns="" id="{353D356F-E98F-464C-95E9-DD631AC34163}"/>
                </a:ext>
              </a:extLst>
            </p:cNvPr>
            <p:cNvSpPr/>
            <p:nvPr/>
          </p:nvSpPr>
          <p:spPr>
            <a:xfrm>
              <a:off x="6813193" y="5177726"/>
              <a:ext cx="108000" cy="108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ş1ïḑê">
              <a:extLst>
                <a:ext uri="{FF2B5EF4-FFF2-40B4-BE49-F238E27FC236}">
                  <a16:creationId xmlns:a16="http://schemas.microsoft.com/office/drawing/2014/main" xmlns="" id="{38F36F00-6A96-43B9-937B-78904BE1A131}"/>
                </a:ext>
              </a:extLst>
            </p:cNvPr>
            <p:cNvSpPr/>
            <p:nvPr/>
          </p:nvSpPr>
          <p:spPr>
            <a:xfrm>
              <a:off x="8361270" y="5177726"/>
              <a:ext cx="108000" cy="108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ïS1íḍè">
              <a:extLst>
                <a:ext uri="{FF2B5EF4-FFF2-40B4-BE49-F238E27FC236}">
                  <a16:creationId xmlns:a16="http://schemas.microsoft.com/office/drawing/2014/main" xmlns="" id="{8C28F96B-DC22-4557-9463-F07C63DF9849}"/>
                </a:ext>
              </a:extLst>
            </p:cNvPr>
            <p:cNvSpPr/>
            <p:nvPr/>
          </p:nvSpPr>
          <p:spPr>
            <a:xfrm rot="10800000">
              <a:off x="9950622" y="5177727"/>
              <a:ext cx="108000" cy="108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59F721D-8D0F-43AB-9569-CCDF5B386A86}"/>
                </a:ext>
              </a:extLst>
            </p:cNvPr>
            <p:cNvCxnSpPr/>
            <p:nvPr/>
          </p:nvCxnSpPr>
          <p:spPr>
            <a:xfrm flipV="1">
              <a:off x="2159864" y="4757052"/>
              <a:ext cx="0" cy="36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FCA2953A-BCD6-4048-9DB5-55903E5E7054}"/>
                </a:ext>
              </a:extLst>
            </p:cNvPr>
            <p:cNvCxnSpPr/>
            <p:nvPr/>
          </p:nvCxnSpPr>
          <p:spPr>
            <a:xfrm flipV="1">
              <a:off x="2159864" y="35133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išḻiḑè">
              <a:extLst>
                <a:ext uri="{FF2B5EF4-FFF2-40B4-BE49-F238E27FC236}">
                  <a16:creationId xmlns:a16="http://schemas.microsoft.com/office/drawing/2014/main" xmlns="" id="{BE770963-9462-4FCA-887F-3ACEA10C1C65}"/>
                </a:ext>
              </a:extLst>
            </p:cNvPr>
            <p:cNvGrpSpPr/>
            <p:nvPr/>
          </p:nvGrpSpPr>
          <p:grpSpPr>
            <a:xfrm>
              <a:off x="1895475" y="2928252"/>
              <a:ext cx="540000" cy="540000"/>
              <a:chOff x="1895475" y="3190875"/>
              <a:chExt cx="540000" cy="540000"/>
            </a:xfrm>
          </p:grpSpPr>
          <p:sp>
            <p:nvSpPr>
              <p:cNvPr id="77" name="iṥ1ïdé">
                <a:extLst>
                  <a:ext uri="{FF2B5EF4-FFF2-40B4-BE49-F238E27FC236}">
                    <a16:creationId xmlns:a16="http://schemas.microsoft.com/office/drawing/2014/main" xmlns="" id="{87533DC2-0767-4FC3-B3E1-20985FF94ED1}"/>
                  </a:ext>
                </a:extLst>
              </p:cNvPr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ṡḻïďè">
                <a:extLst>
                  <a:ext uri="{FF2B5EF4-FFF2-40B4-BE49-F238E27FC236}">
                    <a16:creationId xmlns:a16="http://schemas.microsoft.com/office/drawing/2014/main" xmlns="" id="{F3EE3499-8799-4AD5-A18D-905A0FCC6FA1}"/>
                  </a:ext>
                </a:extLst>
              </p:cNvPr>
              <p:cNvSpPr/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0" name="íŝļíḓe">
              <a:extLst>
                <a:ext uri="{FF2B5EF4-FFF2-40B4-BE49-F238E27FC236}">
                  <a16:creationId xmlns:a16="http://schemas.microsoft.com/office/drawing/2014/main" xmlns="" id="{8C420938-6E4E-49A4-B4B6-6F4AE7ED9CB8}"/>
                </a:ext>
              </a:extLst>
            </p:cNvPr>
            <p:cNvSpPr txBox="1"/>
            <p:nvPr/>
          </p:nvSpPr>
          <p:spPr>
            <a:xfrm>
              <a:off x="2811251" y="2608474"/>
              <a:ext cx="1837619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1" name="i$1ïḓé">
              <a:extLst>
                <a:ext uri="{FF2B5EF4-FFF2-40B4-BE49-F238E27FC236}">
                  <a16:creationId xmlns:a16="http://schemas.microsoft.com/office/drawing/2014/main" xmlns="" id="{932ED1B8-620A-4A20-833C-8D1AFC4425B7}"/>
                </a:ext>
              </a:extLst>
            </p:cNvPr>
            <p:cNvSpPr txBox="1"/>
            <p:nvPr/>
          </p:nvSpPr>
          <p:spPr>
            <a:xfrm>
              <a:off x="2811253" y="29034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5CA8CDD6-A363-4F2C-A59F-CF0FABF7DED9}"/>
                </a:ext>
              </a:extLst>
            </p:cNvPr>
            <p:cNvCxnSpPr/>
            <p:nvPr/>
          </p:nvCxnSpPr>
          <p:spPr>
            <a:xfrm flipV="1">
              <a:off x="3730063" y="3471177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4B7FDD8-CA14-424B-9FEC-1E5D77426954}"/>
                </a:ext>
              </a:extLst>
            </p:cNvPr>
            <p:cNvCxnSpPr/>
            <p:nvPr/>
          </p:nvCxnSpPr>
          <p:spPr>
            <a:xfrm flipV="1">
              <a:off x="3720124" y="2217949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íślíḑê">
              <a:extLst>
                <a:ext uri="{FF2B5EF4-FFF2-40B4-BE49-F238E27FC236}">
                  <a16:creationId xmlns:a16="http://schemas.microsoft.com/office/drawing/2014/main" xmlns="" id="{5153BF35-C0DC-45AE-AB1E-6DB4DEA5561E}"/>
                </a:ext>
              </a:extLst>
            </p:cNvPr>
            <p:cNvGrpSpPr/>
            <p:nvPr/>
          </p:nvGrpSpPr>
          <p:grpSpPr>
            <a:xfrm>
              <a:off x="3460063" y="1628800"/>
              <a:ext cx="540000" cy="540000"/>
              <a:chOff x="3450124" y="2009775"/>
              <a:chExt cx="540000" cy="540000"/>
            </a:xfrm>
          </p:grpSpPr>
          <p:sp>
            <p:nvSpPr>
              <p:cNvPr id="67" name="íşlïďè">
                <a:extLst>
                  <a:ext uri="{FF2B5EF4-FFF2-40B4-BE49-F238E27FC236}">
                    <a16:creationId xmlns:a16="http://schemas.microsoft.com/office/drawing/2014/main" xmlns="" id="{07270BF7-27AD-4BE9-805B-570AC1EE0769}"/>
                  </a:ext>
                </a:extLst>
              </p:cNvPr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8" name="iŝḷíḓê">
                <a:extLst>
                  <a:ext uri="{FF2B5EF4-FFF2-40B4-BE49-F238E27FC236}">
                    <a16:creationId xmlns:a16="http://schemas.microsoft.com/office/drawing/2014/main" xmlns="" id="{76F3C242-18FF-4E83-BE46-4FF83CB90D6C}"/>
                  </a:ext>
                </a:extLst>
              </p:cNvPr>
              <p:cNvGrpSpPr/>
              <p:nvPr/>
            </p:nvGrpSpPr>
            <p:grpSpPr>
              <a:xfrm>
                <a:off x="3567881" y="2071854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9" name="íṥļîḍê">
                  <a:extLst>
                    <a:ext uri="{FF2B5EF4-FFF2-40B4-BE49-F238E27FC236}">
                      <a16:creationId xmlns:a16="http://schemas.microsoft.com/office/drawing/2014/main" xmlns="" id="{0ED2679A-E725-44F1-81CA-ABEC27F44337}"/>
                    </a:ext>
                  </a:extLst>
                </p:cNvPr>
                <p:cNvSpPr/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ïŝľídé">
                  <a:extLst>
                    <a:ext uri="{FF2B5EF4-FFF2-40B4-BE49-F238E27FC236}">
                      <a16:creationId xmlns:a16="http://schemas.microsoft.com/office/drawing/2014/main" xmlns="" id="{36401ADA-DBE7-4BCF-ABB1-A42FB3F5AF22}"/>
                    </a:ext>
                  </a:extLst>
                </p:cNvPr>
                <p:cNvSpPr/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śḻïḍê">
                  <a:extLst>
                    <a:ext uri="{FF2B5EF4-FFF2-40B4-BE49-F238E27FC236}">
                      <a16:creationId xmlns:a16="http://schemas.microsoft.com/office/drawing/2014/main" xmlns="" id="{EFE9B4CF-502A-41B8-B651-683BB514C38E}"/>
                    </a:ext>
                  </a:extLst>
                </p:cNvPr>
                <p:cNvSpPr/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íŝlïḍè">
                  <a:extLst>
                    <a:ext uri="{FF2B5EF4-FFF2-40B4-BE49-F238E27FC236}">
                      <a16:creationId xmlns:a16="http://schemas.microsoft.com/office/drawing/2014/main" xmlns="" id="{051B00DD-99AC-4BF9-B8D7-16661391E285}"/>
                    </a:ext>
                  </a:extLst>
                </p:cNvPr>
                <p:cNvSpPr/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$ḻíḑe">
                  <a:extLst>
                    <a:ext uri="{FF2B5EF4-FFF2-40B4-BE49-F238E27FC236}">
                      <a16:creationId xmlns:a16="http://schemas.microsoft.com/office/drawing/2014/main" xmlns="" id="{BC8ADFE1-6410-4CE0-92C2-A1B8D52099C7}"/>
                    </a:ext>
                  </a:extLst>
                </p:cNvPr>
                <p:cNvSpPr/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ṣļîḑè">
                  <a:extLst>
                    <a:ext uri="{FF2B5EF4-FFF2-40B4-BE49-F238E27FC236}">
                      <a16:creationId xmlns:a16="http://schemas.microsoft.com/office/drawing/2014/main" xmlns="" id="{60CDDDB4-7BFE-4FE8-8031-15C14771C53E}"/>
                    </a:ext>
                  </a:extLst>
                </p:cNvPr>
                <p:cNvSpPr/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îŝlïḍe">
                  <a:extLst>
                    <a:ext uri="{FF2B5EF4-FFF2-40B4-BE49-F238E27FC236}">
                      <a16:creationId xmlns:a16="http://schemas.microsoft.com/office/drawing/2014/main" xmlns="" id="{4B72AAF9-CC72-45AD-AD57-74F7D597B46D}"/>
                    </a:ext>
                  </a:extLst>
                </p:cNvPr>
                <p:cNvSpPr/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ïŝ1íḓè">
                  <a:extLst>
                    <a:ext uri="{FF2B5EF4-FFF2-40B4-BE49-F238E27FC236}">
                      <a16:creationId xmlns:a16="http://schemas.microsoft.com/office/drawing/2014/main" xmlns="" id="{3FCFAD37-C92C-4163-9657-8B5C9E108E7E}"/>
                    </a:ext>
                  </a:extLst>
                </p:cNvPr>
                <p:cNvSpPr/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5" name="îṡļíḑe">
              <a:extLst>
                <a:ext uri="{FF2B5EF4-FFF2-40B4-BE49-F238E27FC236}">
                  <a16:creationId xmlns:a16="http://schemas.microsoft.com/office/drawing/2014/main" xmlns="" id="{B73A52ED-AA90-4E4F-94C6-885AF59B9F45}"/>
                </a:ext>
              </a:extLst>
            </p:cNvPr>
            <p:cNvSpPr txBox="1"/>
            <p:nvPr/>
          </p:nvSpPr>
          <p:spPr>
            <a:xfrm>
              <a:off x="4385305" y="389312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36" name="iṥlíḋè">
              <a:extLst>
                <a:ext uri="{FF2B5EF4-FFF2-40B4-BE49-F238E27FC236}">
                  <a16:creationId xmlns:a16="http://schemas.microsoft.com/office/drawing/2014/main" xmlns="" id="{8558086F-5D3B-451F-9A64-87F8CC64D10B}"/>
                </a:ext>
              </a:extLst>
            </p:cNvPr>
            <p:cNvSpPr txBox="1"/>
            <p:nvPr/>
          </p:nvSpPr>
          <p:spPr>
            <a:xfrm>
              <a:off x="4385308" y="418809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xmlns="" id="{EBB59F68-652D-442A-836F-2C2C01C683E7}"/>
                </a:ext>
              </a:extLst>
            </p:cNvPr>
            <p:cNvCxnSpPr/>
            <p:nvPr/>
          </p:nvCxnSpPr>
          <p:spPr>
            <a:xfrm flipV="1">
              <a:off x="5304118" y="473595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A3662D1C-4E45-4596-9C08-1DFA2E360AA9}"/>
                </a:ext>
              </a:extLst>
            </p:cNvPr>
            <p:cNvCxnSpPr/>
            <p:nvPr/>
          </p:nvCxnSpPr>
          <p:spPr>
            <a:xfrm flipV="1">
              <a:off x="5304118" y="3551884"/>
              <a:ext cx="0" cy="324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ïṣ1iďè">
              <a:extLst>
                <a:ext uri="{FF2B5EF4-FFF2-40B4-BE49-F238E27FC236}">
                  <a16:creationId xmlns:a16="http://schemas.microsoft.com/office/drawing/2014/main" xmlns="" id="{2E041114-8017-446F-8A4D-DAB28DFBDA22}"/>
                </a:ext>
              </a:extLst>
            </p:cNvPr>
            <p:cNvSpPr txBox="1"/>
            <p:nvPr/>
          </p:nvSpPr>
          <p:spPr>
            <a:xfrm>
              <a:off x="5945570" y="2786155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0" name="iṩḷîḋé">
              <a:extLst>
                <a:ext uri="{FF2B5EF4-FFF2-40B4-BE49-F238E27FC236}">
                  <a16:creationId xmlns:a16="http://schemas.microsoft.com/office/drawing/2014/main" xmlns="" id="{74895F50-5D86-43B1-9247-69C935119EDD}"/>
                </a:ext>
              </a:extLst>
            </p:cNvPr>
            <p:cNvSpPr txBox="1"/>
            <p:nvPr/>
          </p:nvSpPr>
          <p:spPr>
            <a:xfrm>
              <a:off x="5945568" y="3081117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59136236-9288-439A-BE1F-64A6C76BFEEF}"/>
                </a:ext>
              </a:extLst>
            </p:cNvPr>
            <p:cNvCxnSpPr/>
            <p:nvPr/>
          </p:nvCxnSpPr>
          <p:spPr>
            <a:xfrm flipV="1">
              <a:off x="6864378" y="3648858"/>
              <a:ext cx="0" cy="147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DEEB446D-89F9-4DAD-A2EB-0C98BBCAB5F6}"/>
                </a:ext>
              </a:extLst>
            </p:cNvPr>
            <p:cNvCxnSpPr/>
            <p:nvPr/>
          </p:nvCxnSpPr>
          <p:spPr>
            <a:xfrm flipV="1">
              <a:off x="6864378" y="2395630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îṥlïḍé">
              <a:extLst>
                <a:ext uri="{FF2B5EF4-FFF2-40B4-BE49-F238E27FC236}">
                  <a16:creationId xmlns:a16="http://schemas.microsoft.com/office/drawing/2014/main" xmlns="" id="{40D911FA-959D-49D0-B9DB-91197F7E715E}"/>
                </a:ext>
              </a:extLst>
            </p:cNvPr>
            <p:cNvGrpSpPr/>
            <p:nvPr/>
          </p:nvGrpSpPr>
          <p:grpSpPr>
            <a:xfrm>
              <a:off x="5039729" y="2946909"/>
              <a:ext cx="540000" cy="540000"/>
              <a:chOff x="5039729" y="3314307"/>
              <a:chExt cx="540000" cy="540000"/>
            </a:xfrm>
          </p:grpSpPr>
          <p:sp>
            <p:nvSpPr>
              <p:cNvPr id="65" name="îṥliďé">
                <a:extLst>
                  <a:ext uri="{FF2B5EF4-FFF2-40B4-BE49-F238E27FC236}">
                    <a16:creationId xmlns:a16="http://schemas.microsoft.com/office/drawing/2014/main" xmlns="" id="{07021414-B2A9-4038-863E-DCDB06B4025D}"/>
                  </a:ext>
                </a:extLst>
              </p:cNvPr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sľíḑe">
                <a:extLst>
                  <a:ext uri="{FF2B5EF4-FFF2-40B4-BE49-F238E27FC236}">
                    <a16:creationId xmlns:a16="http://schemas.microsoft.com/office/drawing/2014/main" xmlns="" id="{1F954507-3418-4D80-A83D-BF4054065873}"/>
                  </a:ext>
                </a:extLst>
              </p:cNvPr>
              <p:cNvSpPr/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ïṧļíḓê">
              <a:extLst>
                <a:ext uri="{FF2B5EF4-FFF2-40B4-BE49-F238E27FC236}">
                  <a16:creationId xmlns:a16="http://schemas.microsoft.com/office/drawing/2014/main" xmlns="" id="{009D8DF1-C04F-44A3-893E-F5440CA0C543}"/>
                </a:ext>
              </a:extLst>
            </p:cNvPr>
            <p:cNvGrpSpPr/>
            <p:nvPr/>
          </p:nvGrpSpPr>
          <p:grpSpPr>
            <a:xfrm>
              <a:off x="6594378" y="1810533"/>
              <a:ext cx="540000" cy="540000"/>
              <a:chOff x="6594378" y="2177931"/>
              <a:chExt cx="540000" cy="540000"/>
            </a:xfrm>
          </p:grpSpPr>
          <p:sp>
            <p:nvSpPr>
              <p:cNvPr id="61" name="îSḻíḍê">
                <a:extLst>
                  <a:ext uri="{FF2B5EF4-FFF2-40B4-BE49-F238E27FC236}">
                    <a16:creationId xmlns:a16="http://schemas.microsoft.com/office/drawing/2014/main" xmlns="" id="{AB577E27-14F4-4CB5-90A4-157E64187748}"/>
                  </a:ext>
                </a:extLst>
              </p:cNvPr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62" name="iš1ídê">
                <a:extLst>
                  <a:ext uri="{FF2B5EF4-FFF2-40B4-BE49-F238E27FC236}">
                    <a16:creationId xmlns:a16="http://schemas.microsoft.com/office/drawing/2014/main" xmlns="" id="{E7751FB0-29E4-4A77-A92C-E23F080152B3}"/>
                  </a:ext>
                </a:extLst>
              </p:cNvPr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3" name="íśļïḓê">
                  <a:extLst>
                    <a:ext uri="{FF2B5EF4-FFF2-40B4-BE49-F238E27FC236}">
                      <a16:creationId xmlns:a16="http://schemas.microsoft.com/office/drawing/2014/main" xmlns="" id="{DECA8AAC-C2F2-41D9-A523-46A9DFFD1A59}"/>
                    </a:ext>
                  </a:extLst>
                </p:cNvPr>
                <p:cNvSpPr/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iŝḷîḋe">
                  <a:extLst>
                    <a:ext uri="{FF2B5EF4-FFF2-40B4-BE49-F238E27FC236}">
                      <a16:creationId xmlns:a16="http://schemas.microsoft.com/office/drawing/2014/main" xmlns="" id="{479C4D8E-9F8E-4962-A3FF-103EDE04951F}"/>
                    </a:ext>
                  </a:extLst>
                </p:cNvPr>
                <p:cNvSpPr/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45" name="îs1ïďe">
              <a:extLst>
                <a:ext uri="{FF2B5EF4-FFF2-40B4-BE49-F238E27FC236}">
                  <a16:creationId xmlns:a16="http://schemas.microsoft.com/office/drawing/2014/main" xmlns="" id="{C3F3A76B-FDFB-427F-976A-07DA21F55D0B}"/>
                </a:ext>
              </a:extLst>
            </p:cNvPr>
            <p:cNvSpPr txBox="1"/>
            <p:nvPr/>
          </p:nvSpPr>
          <p:spPr>
            <a:xfrm>
              <a:off x="7791800" y="3869974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46" name="ï$ļíḋe">
              <a:extLst>
                <a:ext uri="{FF2B5EF4-FFF2-40B4-BE49-F238E27FC236}">
                  <a16:creationId xmlns:a16="http://schemas.microsoft.com/office/drawing/2014/main" xmlns="" id="{EEE1D3EE-34DE-4CD3-8DF6-CE906B4582B6}"/>
                </a:ext>
              </a:extLst>
            </p:cNvPr>
            <p:cNvSpPr txBox="1"/>
            <p:nvPr/>
          </p:nvSpPr>
          <p:spPr>
            <a:xfrm>
              <a:off x="7503928" y="4164936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xmlns="" id="{4534B2BB-6A02-4D19-858A-E118EDA4D007}"/>
                </a:ext>
              </a:extLst>
            </p:cNvPr>
            <p:cNvCxnSpPr/>
            <p:nvPr/>
          </p:nvCxnSpPr>
          <p:spPr>
            <a:xfrm flipV="1">
              <a:off x="8422738" y="4732677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B1618DEE-EAC5-4A6E-B94B-47181E24ACF2}"/>
                </a:ext>
              </a:extLst>
            </p:cNvPr>
            <p:cNvCxnSpPr/>
            <p:nvPr/>
          </p:nvCxnSpPr>
          <p:spPr>
            <a:xfrm flipV="1">
              <a:off x="8422738" y="3488974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ïṥḻïḑê">
              <a:extLst>
                <a:ext uri="{FF2B5EF4-FFF2-40B4-BE49-F238E27FC236}">
                  <a16:creationId xmlns:a16="http://schemas.microsoft.com/office/drawing/2014/main" xmlns="" id="{DAFB2529-7D8B-4326-99EB-D0587C832BDD}"/>
                </a:ext>
              </a:extLst>
            </p:cNvPr>
            <p:cNvSpPr txBox="1"/>
            <p:nvPr/>
          </p:nvSpPr>
          <p:spPr>
            <a:xfrm>
              <a:off x="9084067" y="2594038"/>
              <a:ext cx="1837620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50" name="íṧ1ïḋê">
              <a:extLst>
                <a:ext uri="{FF2B5EF4-FFF2-40B4-BE49-F238E27FC236}">
                  <a16:creationId xmlns:a16="http://schemas.microsoft.com/office/drawing/2014/main" xmlns="" id="{8CA976C6-CF3A-447B-B6BE-64C1271FEB45}"/>
                </a:ext>
              </a:extLst>
            </p:cNvPr>
            <p:cNvSpPr txBox="1"/>
            <p:nvPr/>
          </p:nvSpPr>
          <p:spPr>
            <a:xfrm>
              <a:off x="9084066" y="2889000"/>
              <a:ext cx="1837621" cy="553998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6B07D7EC-DEB9-4C2F-A867-69079548F0E0}"/>
                </a:ext>
              </a:extLst>
            </p:cNvPr>
            <p:cNvCxnSpPr/>
            <p:nvPr/>
          </p:nvCxnSpPr>
          <p:spPr>
            <a:xfrm flipV="1">
              <a:off x="10002876" y="3456741"/>
              <a:ext cx="0" cy="165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4B9F8575-C844-4810-B90D-C7EBE18CFBB3}"/>
                </a:ext>
              </a:extLst>
            </p:cNvPr>
            <p:cNvCxnSpPr/>
            <p:nvPr/>
          </p:nvCxnSpPr>
          <p:spPr>
            <a:xfrm flipV="1">
              <a:off x="10002876" y="2203513"/>
              <a:ext cx="0" cy="396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îšlïḍe">
              <a:extLst>
                <a:ext uri="{FF2B5EF4-FFF2-40B4-BE49-F238E27FC236}">
                  <a16:creationId xmlns:a16="http://schemas.microsoft.com/office/drawing/2014/main" xmlns="" id="{35A17457-EE6D-4459-AA5E-AFC5674E64BE}"/>
                </a:ext>
              </a:extLst>
            </p:cNvPr>
            <p:cNvGrpSpPr/>
            <p:nvPr/>
          </p:nvGrpSpPr>
          <p:grpSpPr>
            <a:xfrm>
              <a:off x="8158349" y="2903877"/>
              <a:ext cx="540000" cy="540000"/>
              <a:chOff x="8158349" y="3271275"/>
              <a:chExt cx="540000" cy="540000"/>
            </a:xfrm>
          </p:grpSpPr>
          <p:sp>
            <p:nvSpPr>
              <p:cNvPr id="57" name="iṣḷîďe">
                <a:extLst>
                  <a:ext uri="{FF2B5EF4-FFF2-40B4-BE49-F238E27FC236}">
                    <a16:creationId xmlns:a16="http://schemas.microsoft.com/office/drawing/2014/main" xmlns="" id="{68F63AAA-7C5A-420F-9D16-CC5F7FA3DE4D}"/>
                  </a:ext>
                </a:extLst>
              </p:cNvPr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8" name="iš1íḋè">
                <a:extLst>
                  <a:ext uri="{FF2B5EF4-FFF2-40B4-BE49-F238E27FC236}">
                    <a16:creationId xmlns:a16="http://schemas.microsoft.com/office/drawing/2014/main" xmlns="" id="{83AEAC2F-D9F2-4EBE-92C2-819B58E278F3}"/>
                  </a:ext>
                </a:extLst>
              </p:cNvPr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9" name="ïṡḻiḓé">
                  <a:extLst>
                    <a:ext uri="{FF2B5EF4-FFF2-40B4-BE49-F238E27FC236}">
                      <a16:creationId xmlns:a16="http://schemas.microsoft.com/office/drawing/2014/main" xmlns="" id="{38D10871-C090-4FD2-8B84-B9F655004F92}"/>
                    </a:ext>
                  </a:extLst>
                </p:cNvPr>
                <p:cNvSpPr/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iṧ1ïḑe">
                  <a:extLst>
                    <a:ext uri="{FF2B5EF4-FFF2-40B4-BE49-F238E27FC236}">
                      <a16:creationId xmlns:a16="http://schemas.microsoft.com/office/drawing/2014/main" xmlns="" id="{2570D6C4-EBB0-42B8-B0B0-DC0FB7985767}"/>
                    </a:ext>
                  </a:extLst>
                </p:cNvPr>
                <p:cNvSpPr/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54" name="íṡľíḋê">
              <a:extLst>
                <a:ext uri="{FF2B5EF4-FFF2-40B4-BE49-F238E27FC236}">
                  <a16:creationId xmlns:a16="http://schemas.microsoft.com/office/drawing/2014/main" xmlns="" id="{B734AE53-B3D5-431C-948D-7AF2AD7886FA}"/>
                </a:ext>
              </a:extLst>
            </p:cNvPr>
            <p:cNvGrpSpPr/>
            <p:nvPr/>
          </p:nvGrpSpPr>
          <p:grpSpPr>
            <a:xfrm>
              <a:off x="9732876" y="1658172"/>
              <a:ext cx="540000" cy="540000"/>
              <a:chOff x="9732876" y="1985814"/>
              <a:chExt cx="540000" cy="540000"/>
            </a:xfrm>
          </p:grpSpPr>
          <p:sp>
            <p:nvSpPr>
              <p:cNvPr id="55" name="íṧ1ídè">
                <a:extLst>
                  <a:ext uri="{FF2B5EF4-FFF2-40B4-BE49-F238E27FC236}">
                    <a16:creationId xmlns:a16="http://schemas.microsoft.com/office/drawing/2014/main" xmlns="" id="{2AA4FB93-ACA9-4E48-89AE-9C7533237F06}"/>
                  </a:ext>
                </a:extLst>
              </p:cNvPr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ïs1ïḋè">
                <a:extLst>
                  <a:ext uri="{FF2B5EF4-FFF2-40B4-BE49-F238E27FC236}">
                    <a16:creationId xmlns:a16="http://schemas.microsoft.com/office/drawing/2014/main" xmlns="" id="{6F9458A0-0120-4FB8-9736-F3D69CC9D6B9}"/>
                  </a:ext>
                </a:extLst>
              </p:cNvPr>
              <p:cNvSpPr/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204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859BE68-6FD2-4B67-AAC7-F467FFF99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50590BC-694E-47F1-AEF2-7248FB7E3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CE52419-2744-4C20-BE58-AEBE7ED23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79c902e8-ceac-43ff-963e-516ad208e5b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AF01BCB-78FB-48D5-B940-C7BC562DE5C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648088"/>
            <a:ext cx="10851363" cy="3722711"/>
            <a:chOff x="669925" y="1648088"/>
            <a:chExt cx="10851363" cy="3722711"/>
          </a:xfrm>
        </p:grpSpPr>
        <p:grpSp>
          <p:nvGrpSpPr>
            <p:cNvPr id="6" name="iŝ1ídè">
              <a:extLst>
                <a:ext uri="{FF2B5EF4-FFF2-40B4-BE49-F238E27FC236}">
                  <a16:creationId xmlns:a16="http://schemas.microsoft.com/office/drawing/2014/main" xmlns="" id="{9FDAB466-FFBA-42D8-AC7E-0246E1CEE2CC}"/>
                </a:ext>
              </a:extLst>
            </p:cNvPr>
            <p:cNvGrpSpPr/>
            <p:nvPr/>
          </p:nvGrpSpPr>
          <p:grpSpPr>
            <a:xfrm>
              <a:off x="4179063" y="1764000"/>
              <a:ext cx="3833874" cy="3606799"/>
              <a:chOff x="4179063" y="1625602"/>
              <a:chExt cx="3833874" cy="3606799"/>
            </a:xfrm>
          </p:grpSpPr>
          <p:grpSp>
            <p:nvGrpSpPr>
              <p:cNvPr id="21" name="ïṡľiḓé">
                <a:extLst>
                  <a:ext uri="{FF2B5EF4-FFF2-40B4-BE49-F238E27FC236}">
                    <a16:creationId xmlns:a16="http://schemas.microsoft.com/office/drawing/2014/main" xmlns="" id="{D2AC3B80-18F3-4536-8CA5-BBCAC39112E3}"/>
                  </a:ext>
                </a:extLst>
              </p:cNvPr>
              <p:cNvGrpSpPr/>
              <p:nvPr/>
            </p:nvGrpSpPr>
            <p:grpSpPr>
              <a:xfrm>
                <a:off x="4988761" y="2961648"/>
                <a:ext cx="2214454" cy="1957541"/>
                <a:chOff x="2256333" y="2393950"/>
                <a:chExt cx="2662803" cy="2353875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28" name="ïšḻíḑê">
                  <a:extLst>
                    <a:ext uri="{FF2B5EF4-FFF2-40B4-BE49-F238E27FC236}">
                      <a16:creationId xmlns:a16="http://schemas.microsoft.com/office/drawing/2014/main" xmlns="" id="{B7BA4509-FCA9-4597-97AC-341A643CD9F3}"/>
                    </a:ext>
                  </a:extLst>
                </p:cNvPr>
                <p:cNvSpPr/>
                <p:nvPr/>
              </p:nvSpPr>
              <p:spPr>
                <a:xfrm>
                  <a:off x="2256333" y="2393950"/>
                  <a:ext cx="1332752" cy="1066274"/>
                </a:xfrm>
                <a:custGeom>
                  <a:avLst/>
                  <a:gdLst>
                    <a:gd name="connsiteX0" fmla="*/ 391617 w 1332752"/>
                    <a:gd name="connsiteY0" fmla="*/ 0 h 1066274"/>
                    <a:gd name="connsiteX1" fmla="*/ 1260043 w 1332752"/>
                    <a:gd name="connsiteY1" fmla="*/ 311757 h 1066274"/>
                    <a:gd name="connsiteX2" fmla="*/ 1332752 w 1332752"/>
                    <a:gd name="connsiteY2" fmla="*/ 377839 h 1066274"/>
                    <a:gd name="connsiteX3" fmla="*/ 1294327 w 1332752"/>
                    <a:gd name="connsiteY3" fmla="*/ 411523 h 1066274"/>
                    <a:gd name="connsiteX4" fmla="*/ 967346 w 1332752"/>
                    <a:gd name="connsiteY4" fmla="*/ 959267 h 1066274"/>
                    <a:gd name="connsiteX5" fmla="*/ 939832 w 1332752"/>
                    <a:gd name="connsiteY5" fmla="*/ 1066274 h 1066274"/>
                    <a:gd name="connsiteX6" fmla="*/ 925433 w 1332752"/>
                    <a:gd name="connsiteY6" fmla="*/ 1062572 h 1066274"/>
                    <a:gd name="connsiteX7" fmla="*/ 7069 w 1332752"/>
                    <a:gd name="connsiteY7" fmla="*/ 91709 h 1066274"/>
                    <a:gd name="connsiteX8" fmla="*/ 0 w 1332752"/>
                    <a:gd name="connsiteY8" fmla="*/ 57685 h 1066274"/>
                    <a:gd name="connsiteX9" fmla="*/ 116471 w 1332752"/>
                    <a:gd name="connsiteY9" fmla="*/ 27737 h 1066274"/>
                    <a:gd name="connsiteX10" fmla="*/ 391617 w 1332752"/>
                    <a:gd name="connsiteY10" fmla="*/ 0 h 1066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2752" h="1066274">
                      <a:moveTo>
                        <a:pt x="391617" y="0"/>
                      </a:moveTo>
                      <a:cubicBezTo>
                        <a:pt x="721495" y="0"/>
                        <a:pt x="1024047" y="116996"/>
                        <a:pt x="1260043" y="311757"/>
                      </a:cubicBezTo>
                      <a:lnTo>
                        <a:pt x="1332752" y="377839"/>
                      </a:lnTo>
                      <a:lnTo>
                        <a:pt x="1294327" y="411523"/>
                      </a:lnTo>
                      <a:cubicBezTo>
                        <a:pt x="1145578" y="563863"/>
                        <a:pt x="1032167" y="750861"/>
                        <a:pt x="967346" y="959267"/>
                      </a:cubicBezTo>
                      <a:lnTo>
                        <a:pt x="939832" y="1066274"/>
                      </a:lnTo>
                      <a:lnTo>
                        <a:pt x="925433" y="1062572"/>
                      </a:lnTo>
                      <a:cubicBezTo>
                        <a:pt x="473886" y="922127"/>
                        <a:pt x="122838" y="553579"/>
                        <a:pt x="7069" y="91709"/>
                      </a:cubicBezTo>
                      <a:lnTo>
                        <a:pt x="0" y="57685"/>
                      </a:lnTo>
                      <a:lnTo>
                        <a:pt x="116471" y="27737"/>
                      </a:lnTo>
                      <a:cubicBezTo>
                        <a:pt x="205346" y="9551"/>
                        <a:pt x="297366" y="0"/>
                        <a:pt x="391617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29" name="íṧļíḋé">
                  <a:extLst>
                    <a:ext uri="{FF2B5EF4-FFF2-40B4-BE49-F238E27FC236}">
                      <a16:creationId xmlns:a16="http://schemas.microsoft.com/office/drawing/2014/main" xmlns="" id="{18329C11-0658-4511-B28A-429FB4260B86}"/>
                    </a:ext>
                  </a:extLst>
                </p:cNvPr>
                <p:cNvSpPr/>
                <p:nvPr/>
              </p:nvSpPr>
              <p:spPr>
                <a:xfrm>
                  <a:off x="3589086" y="2393951"/>
                  <a:ext cx="1330050" cy="1065858"/>
                </a:xfrm>
                <a:custGeom>
                  <a:avLst/>
                  <a:gdLst>
                    <a:gd name="connsiteX0" fmla="*/ 938465 w 1330051"/>
                    <a:gd name="connsiteY0" fmla="*/ 0 h 1065858"/>
                    <a:gd name="connsiteX1" fmla="*/ 1213611 w 1330051"/>
                    <a:gd name="connsiteY1" fmla="*/ 27737 h 1065858"/>
                    <a:gd name="connsiteX2" fmla="*/ 1330051 w 1330051"/>
                    <a:gd name="connsiteY2" fmla="*/ 57677 h 1065858"/>
                    <a:gd name="connsiteX3" fmla="*/ 1302536 w 1330051"/>
                    <a:gd name="connsiteY3" fmla="*/ 164684 h 1065858"/>
                    <a:gd name="connsiteX4" fmla="*/ 436541 w 1330051"/>
                    <a:gd name="connsiteY4" fmla="*/ 1052217 h 1065858"/>
                    <a:gd name="connsiteX5" fmla="*/ 390144 w 1330051"/>
                    <a:gd name="connsiteY5" fmla="*/ 1065858 h 1065858"/>
                    <a:gd name="connsiteX6" fmla="*/ 362736 w 1330051"/>
                    <a:gd name="connsiteY6" fmla="*/ 959265 h 1065858"/>
                    <a:gd name="connsiteX7" fmla="*/ 24243 w 1330051"/>
                    <a:gd name="connsiteY7" fmla="*/ 399871 h 1065858"/>
                    <a:gd name="connsiteX8" fmla="*/ 0 w 1330051"/>
                    <a:gd name="connsiteY8" fmla="*/ 377838 h 1065858"/>
                    <a:gd name="connsiteX9" fmla="*/ 121614 w 1330051"/>
                    <a:gd name="connsiteY9" fmla="*/ 271227 h 1065858"/>
                    <a:gd name="connsiteX10" fmla="*/ 938465 w 1330051"/>
                    <a:gd name="connsiteY10" fmla="*/ 0 h 1065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30051" h="1065858">
                      <a:moveTo>
                        <a:pt x="938465" y="0"/>
                      </a:moveTo>
                      <a:cubicBezTo>
                        <a:pt x="1032716" y="0"/>
                        <a:pt x="1124736" y="9551"/>
                        <a:pt x="1213611" y="27737"/>
                      </a:cubicBezTo>
                      <a:lnTo>
                        <a:pt x="1330051" y="57677"/>
                      </a:lnTo>
                      <a:lnTo>
                        <a:pt x="1302536" y="164684"/>
                      </a:lnTo>
                      <a:cubicBezTo>
                        <a:pt x="1172894" y="581497"/>
                        <a:pt x="848893" y="912678"/>
                        <a:pt x="436541" y="1052217"/>
                      </a:cubicBezTo>
                      <a:lnTo>
                        <a:pt x="390144" y="1065858"/>
                      </a:lnTo>
                      <a:lnTo>
                        <a:pt x="362736" y="959265"/>
                      </a:lnTo>
                      <a:cubicBezTo>
                        <a:pt x="296253" y="745515"/>
                        <a:pt x="178656" y="554285"/>
                        <a:pt x="24243" y="399871"/>
                      </a:cubicBezTo>
                      <a:lnTo>
                        <a:pt x="0" y="377838"/>
                      </a:lnTo>
                      <a:lnTo>
                        <a:pt x="121614" y="271227"/>
                      </a:lnTo>
                      <a:cubicBezTo>
                        <a:pt x="349396" y="100879"/>
                        <a:pt x="632150" y="0"/>
                        <a:pt x="938465" y="0"/>
                      </a:cubicBez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  <p:sp>
              <p:nvSpPr>
                <p:cNvPr id="30" name="íşľíďê">
                  <a:extLst>
                    <a:ext uri="{FF2B5EF4-FFF2-40B4-BE49-F238E27FC236}">
                      <a16:creationId xmlns:a16="http://schemas.microsoft.com/office/drawing/2014/main" xmlns="" id="{ACCE47BD-7EA7-4FBD-88EF-20CD76C8D2F2}"/>
                    </a:ext>
                  </a:extLst>
                </p:cNvPr>
                <p:cNvSpPr/>
                <p:nvPr/>
              </p:nvSpPr>
              <p:spPr>
                <a:xfrm>
                  <a:off x="3162300" y="3459809"/>
                  <a:ext cx="850900" cy="1288016"/>
                </a:xfrm>
                <a:custGeom>
                  <a:avLst/>
                  <a:gdLst>
                    <a:gd name="connsiteX0" fmla="*/ 816929 w 850900"/>
                    <a:gd name="connsiteY0" fmla="*/ 0 h 1288016"/>
                    <a:gd name="connsiteX1" fmla="*/ 823163 w 850900"/>
                    <a:gd name="connsiteY1" fmla="*/ 24245 h 1288016"/>
                    <a:gd name="connsiteX2" fmla="*/ 850900 w 850900"/>
                    <a:gd name="connsiteY2" fmla="*/ 299391 h 1288016"/>
                    <a:gd name="connsiteX3" fmla="*/ 451028 w 850900"/>
                    <a:gd name="connsiteY3" fmla="*/ 1264769 h 1288016"/>
                    <a:gd name="connsiteX4" fmla="*/ 425450 w 850900"/>
                    <a:gd name="connsiteY4" fmla="*/ 1288016 h 1288016"/>
                    <a:gd name="connsiteX5" fmla="*/ 399872 w 850900"/>
                    <a:gd name="connsiteY5" fmla="*/ 1264770 h 1288016"/>
                    <a:gd name="connsiteX6" fmla="*/ 0 w 850900"/>
                    <a:gd name="connsiteY6" fmla="*/ 299392 h 1288016"/>
                    <a:gd name="connsiteX7" fmla="*/ 27737 w 850900"/>
                    <a:gd name="connsiteY7" fmla="*/ 24246 h 1288016"/>
                    <a:gd name="connsiteX8" fmla="*/ 33865 w 850900"/>
                    <a:gd name="connsiteY8" fmla="*/ 415 h 1288016"/>
                    <a:gd name="connsiteX9" fmla="*/ 150304 w 850900"/>
                    <a:gd name="connsiteY9" fmla="*/ 30355 h 1288016"/>
                    <a:gd name="connsiteX10" fmla="*/ 425450 w 850900"/>
                    <a:gd name="connsiteY10" fmla="*/ 58092 h 1288016"/>
                    <a:gd name="connsiteX11" fmla="*/ 758458 w 850900"/>
                    <a:gd name="connsiteY11" fmla="*/ 17190 h 1288016"/>
                    <a:gd name="connsiteX12" fmla="*/ 816929 w 850900"/>
                    <a:gd name="connsiteY12" fmla="*/ 0 h 1288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50900" h="1288016">
                      <a:moveTo>
                        <a:pt x="816929" y="0"/>
                      </a:moveTo>
                      <a:lnTo>
                        <a:pt x="823163" y="24245"/>
                      </a:lnTo>
                      <a:cubicBezTo>
                        <a:pt x="841349" y="113120"/>
                        <a:pt x="850900" y="205140"/>
                        <a:pt x="850900" y="299391"/>
                      </a:cubicBezTo>
                      <a:cubicBezTo>
                        <a:pt x="850900" y="676395"/>
                        <a:pt x="698089" y="1017707"/>
                        <a:pt x="451028" y="1264769"/>
                      </a:cubicBezTo>
                      <a:lnTo>
                        <a:pt x="425450" y="1288016"/>
                      </a:lnTo>
                      <a:lnTo>
                        <a:pt x="399872" y="1264770"/>
                      </a:lnTo>
                      <a:cubicBezTo>
                        <a:pt x="152811" y="1017708"/>
                        <a:pt x="0" y="676396"/>
                        <a:pt x="0" y="299392"/>
                      </a:cubicBezTo>
                      <a:cubicBezTo>
                        <a:pt x="0" y="205141"/>
                        <a:pt x="9551" y="113121"/>
                        <a:pt x="27737" y="24246"/>
                      </a:cubicBezTo>
                      <a:lnTo>
                        <a:pt x="33865" y="415"/>
                      </a:lnTo>
                      <a:lnTo>
                        <a:pt x="150304" y="30355"/>
                      </a:lnTo>
                      <a:cubicBezTo>
                        <a:pt x="239179" y="48541"/>
                        <a:pt x="331199" y="58092"/>
                        <a:pt x="425450" y="58092"/>
                      </a:cubicBezTo>
                      <a:cubicBezTo>
                        <a:pt x="540318" y="58092"/>
                        <a:pt x="651873" y="43906"/>
                        <a:pt x="758458" y="17190"/>
                      </a:cubicBezTo>
                      <a:lnTo>
                        <a:pt x="816929" y="0"/>
                      </a:lnTo>
                      <a:close/>
                    </a:path>
                  </a:pathLst>
                </a:custGeom>
                <a:grpFill/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/>
                </a:bodyPr>
                <a:lstStyle/>
                <a:p>
                  <a:pPr algn="ctr"/>
                  <a:endParaRPr lang="en-US" altLang="zh-CN" sz="4267" b="1" dirty="0"/>
                </a:p>
              </p:txBody>
            </p:sp>
          </p:grpSp>
          <p:sp>
            <p:nvSpPr>
              <p:cNvPr id="22" name="ïşľiḋe">
                <a:extLst>
                  <a:ext uri="{FF2B5EF4-FFF2-40B4-BE49-F238E27FC236}">
                    <a16:creationId xmlns:a16="http://schemas.microsoft.com/office/drawing/2014/main" xmlns="" id="{FE511B25-83AC-4C15-8976-35961C0AE503}"/>
                  </a:ext>
                </a:extLst>
              </p:cNvPr>
              <p:cNvSpPr/>
              <p:nvPr/>
            </p:nvSpPr>
            <p:spPr>
              <a:xfrm>
                <a:off x="4960624" y="1625602"/>
                <a:ext cx="2270752" cy="1650266"/>
              </a:xfrm>
              <a:custGeom>
                <a:avLst/>
                <a:gdLst>
                  <a:gd name="connsiteX0" fmla="*/ 1365250 w 2730500"/>
                  <a:gd name="connsiteY0" fmla="*/ 0 h 1984388"/>
                  <a:gd name="connsiteX1" fmla="*/ 2730500 w 2730500"/>
                  <a:gd name="connsiteY1" fmla="*/ 1365250 h 1984388"/>
                  <a:gd name="connsiteX2" fmla="*/ 2702763 w 2730500"/>
                  <a:gd name="connsiteY2" fmla="*/ 1640396 h 1984388"/>
                  <a:gd name="connsiteX3" fmla="*/ 2696636 w 2730500"/>
                  <a:gd name="connsiteY3" fmla="*/ 1664227 h 1984388"/>
                  <a:gd name="connsiteX4" fmla="*/ 2580196 w 2730500"/>
                  <a:gd name="connsiteY4" fmla="*/ 1634287 h 1984388"/>
                  <a:gd name="connsiteX5" fmla="*/ 2305050 w 2730500"/>
                  <a:gd name="connsiteY5" fmla="*/ 1606550 h 1984388"/>
                  <a:gd name="connsiteX6" fmla="*/ 1488199 w 2730500"/>
                  <a:gd name="connsiteY6" fmla="*/ 1877777 h 1984388"/>
                  <a:gd name="connsiteX7" fmla="*/ 1366585 w 2730500"/>
                  <a:gd name="connsiteY7" fmla="*/ 1984388 h 1984388"/>
                  <a:gd name="connsiteX8" fmla="*/ 1293876 w 2730500"/>
                  <a:gd name="connsiteY8" fmla="*/ 1918306 h 1984388"/>
                  <a:gd name="connsiteX9" fmla="*/ 425450 w 2730500"/>
                  <a:gd name="connsiteY9" fmla="*/ 1606549 h 1984388"/>
                  <a:gd name="connsiteX10" fmla="*/ 150304 w 2730500"/>
                  <a:gd name="connsiteY10" fmla="*/ 1634286 h 1984388"/>
                  <a:gd name="connsiteX11" fmla="*/ 33833 w 2730500"/>
                  <a:gd name="connsiteY11" fmla="*/ 1664234 h 1984388"/>
                  <a:gd name="connsiteX12" fmla="*/ 18424 w 2730500"/>
                  <a:gd name="connsiteY12" fmla="*/ 1590078 h 1984388"/>
                  <a:gd name="connsiteX13" fmla="*/ 0 w 2730500"/>
                  <a:gd name="connsiteY13" fmla="*/ 1365250 h 1984388"/>
                  <a:gd name="connsiteX14" fmla="*/ 1365250 w 2730500"/>
                  <a:gd name="connsiteY14" fmla="*/ 0 h 19843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30500" h="1984388">
                    <a:moveTo>
                      <a:pt x="1365250" y="0"/>
                    </a:moveTo>
                    <a:cubicBezTo>
                      <a:pt x="2119257" y="0"/>
                      <a:pt x="2730500" y="611243"/>
                      <a:pt x="2730500" y="1365250"/>
                    </a:cubicBezTo>
                    <a:cubicBezTo>
                      <a:pt x="2730500" y="1459501"/>
                      <a:pt x="2720950" y="1551521"/>
                      <a:pt x="2702763" y="1640396"/>
                    </a:cubicBezTo>
                    <a:lnTo>
                      <a:pt x="2696636" y="1664227"/>
                    </a:lnTo>
                    <a:lnTo>
                      <a:pt x="2580196" y="1634287"/>
                    </a:lnTo>
                    <a:cubicBezTo>
                      <a:pt x="2491321" y="1616101"/>
                      <a:pt x="2399301" y="1606550"/>
                      <a:pt x="2305050" y="1606550"/>
                    </a:cubicBezTo>
                    <a:cubicBezTo>
                      <a:pt x="1998735" y="1606550"/>
                      <a:pt x="1715981" y="1707429"/>
                      <a:pt x="1488199" y="1877777"/>
                    </a:cubicBezTo>
                    <a:lnTo>
                      <a:pt x="1366585" y="1984388"/>
                    </a:lnTo>
                    <a:lnTo>
                      <a:pt x="1293876" y="1918306"/>
                    </a:lnTo>
                    <a:cubicBezTo>
                      <a:pt x="1057880" y="1723545"/>
                      <a:pt x="755328" y="1606549"/>
                      <a:pt x="425450" y="1606549"/>
                    </a:cubicBezTo>
                    <a:cubicBezTo>
                      <a:pt x="331199" y="1606549"/>
                      <a:pt x="239179" y="1616100"/>
                      <a:pt x="150304" y="1634286"/>
                    </a:cubicBezTo>
                    <a:lnTo>
                      <a:pt x="33833" y="1664234"/>
                    </a:lnTo>
                    <a:lnTo>
                      <a:pt x="18424" y="1590078"/>
                    </a:lnTo>
                    <a:cubicBezTo>
                      <a:pt x="6305" y="1516935"/>
                      <a:pt x="0" y="1441829"/>
                      <a:pt x="0" y="1365250"/>
                    </a:cubicBezTo>
                    <a:cubicBezTo>
                      <a:pt x="0" y="611243"/>
                      <a:pt x="611243" y="0"/>
                      <a:pt x="136525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ïṥľïdé">
                <a:extLst>
                  <a:ext uri="{FF2B5EF4-FFF2-40B4-BE49-F238E27FC236}">
                    <a16:creationId xmlns:a16="http://schemas.microsoft.com/office/drawing/2014/main" xmlns="" id="{760F4439-4384-4C2A-866B-BFEA63941865}"/>
                  </a:ext>
                </a:extLst>
              </p:cNvPr>
              <p:cNvSpPr/>
              <p:nvPr/>
            </p:nvSpPr>
            <p:spPr>
              <a:xfrm>
                <a:off x="6096000" y="3009615"/>
                <a:ext cx="1916937" cy="2222786"/>
              </a:xfrm>
              <a:custGeom>
                <a:avLst/>
                <a:gdLst>
                  <a:gd name="connsiteX0" fmla="*/ 1331386 w 2305050"/>
                  <a:gd name="connsiteY0" fmla="*/ 0 h 2672823"/>
                  <a:gd name="connsiteX1" fmla="*/ 1345784 w 2305050"/>
                  <a:gd name="connsiteY1" fmla="*/ 3702 h 2672823"/>
                  <a:gd name="connsiteX2" fmla="*/ 2305050 w 2305050"/>
                  <a:gd name="connsiteY2" fmla="*/ 1307573 h 2672823"/>
                  <a:gd name="connsiteX3" fmla="*/ 939800 w 2305050"/>
                  <a:gd name="connsiteY3" fmla="*/ 2672823 h 2672823"/>
                  <a:gd name="connsiteX4" fmla="*/ 71374 w 2305050"/>
                  <a:gd name="connsiteY4" fmla="*/ 2361066 h 2672823"/>
                  <a:gd name="connsiteX5" fmla="*/ 0 w 2305050"/>
                  <a:gd name="connsiteY5" fmla="*/ 2296197 h 2672823"/>
                  <a:gd name="connsiteX6" fmla="*/ 25578 w 2305050"/>
                  <a:gd name="connsiteY6" fmla="*/ 2272950 h 2672823"/>
                  <a:gd name="connsiteX7" fmla="*/ 425450 w 2305050"/>
                  <a:gd name="connsiteY7" fmla="*/ 1307572 h 2672823"/>
                  <a:gd name="connsiteX8" fmla="*/ 397713 w 2305050"/>
                  <a:gd name="connsiteY8" fmla="*/ 1032426 h 2672823"/>
                  <a:gd name="connsiteX9" fmla="*/ 391479 w 2305050"/>
                  <a:gd name="connsiteY9" fmla="*/ 1008181 h 2672823"/>
                  <a:gd name="connsiteX10" fmla="*/ 437876 w 2305050"/>
                  <a:gd name="connsiteY10" fmla="*/ 994540 h 2672823"/>
                  <a:gd name="connsiteX11" fmla="*/ 1303871 w 2305050"/>
                  <a:gd name="connsiteY11" fmla="*/ 107007 h 2672823"/>
                  <a:gd name="connsiteX12" fmla="*/ 1331386 w 2305050"/>
                  <a:gd name="connsiteY12" fmla="*/ 0 h 2672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23">
                    <a:moveTo>
                      <a:pt x="1331386" y="0"/>
                    </a:moveTo>
                    <a:lnTo>
                      <a:pt x="1345784" y="3702"/>
                    </a:lnTo>
                    <a:cubicBezTo>
                      <a:pt x="1901534" y="176558"/>
                      <a:pt x="2305050" y="694942"/>
                      <a:pt x="2305050" y="1307573"/>
                    </a:cubicBezTo>
                    <a:cubicBezTo>
                      <a:pt x="2305050" y="2061580"/>
                      <a:pt x="1693807" y="2672823"/>
                      <a:pt x="939800" y="2672823"/>
                    </a:cubicBezTo>
                    <a:cubicBezTo>
                      <a:pt x="609922" y="2672823"/>
                      <a:pt x="307370" y="2555828"/>
                      <a:pt x="71374" y="2361066"/>
                    </a:cubicBezTo>
                    <a:lnTo>
                      <a:pt x="0" y="2296197"/>
                    </a:lnTo>
                    <a:lnTo>
                      <a:pt x="25578" y="2272950"/>
                    </a:lnTo>
                    <a:cubicBezTo>
                      <a:pt x="272639" y="2025888"/>
                      <a:pt x="425450" y="1684576"/>
                      <a:pt x="425450" y="1307572"/>
                    </a:cubicBezTo>
                    <a:cubicBezTo>
                      <a:pt x="425450" y="1213321"/>
                      <a:pt x="415899" y="1121301"/>
                      <a:pt x="397713" y="1032426"/>
                    </a:cubicBezTo>
                    <a:lnTo>
                      <a:pt x="391479" y="1008181"/>
                    </a:lnTo>
                    <a:lnTo>
                      <a:pt x="437876" y="994540"/>
                    </a:lnTo>
                    <a:cubicBezTo>
                      <a:pt x="850228" y="855001"/>
                      <a:pt x="1174229" y="523820"/>
                      <a:pt x="1303871" y="107007"/>
                    </a:cubicBezTo>
                    <a:lnTo>
                      <a:pt x="133138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işḷíḋè">
                <a:extLst>
                  <a:ext uri="{FF2B5EF4-FFF2-40B4-BE49-F238E27FC236}">
                    <a16:creationId xmlns:a16="http://schemas.microsoft.com/office/drawing/2014/main" xmlns="" id="{2C03B31E-3356-4562-9283-B455027CDCB9}"/>
                  </a:ext>
                </a:extLst>
              </p:cNvPr>
              <p:cNvSpPr/>
              <p:nvPr/>
            </p:nvSpPr>
            <p:spPr>
              <a:xfrm>
                <a:off x="4179063" y="3009621"/>
                <a:ext cx="1916937" cy="2222779"/>
              </a:xfrm>
              <a:custGeom>
                <a:avLst/>
                <a:gdLst>
                  <a:gd name="connsiteX0" fmla="*/ 973633 w 2305050"/>
                  <a:gd name="connsiteY0" fmla="*/ 0 h 2672815"/>
                  <a:gd name="connsiteX1" fmla="*/ 980702 w 2305050"/>
                  <a:gd name="connsiteY1" fmla="*/ 34024 h 2672815"/>
                  <a:gd name="connsiteX2" fmla="*/ 1899066 w 2305050"/>
                  <a:gd name="connsiteY2" fmla="*/ 1004887 h 2672815"/>
                  <a:gd name="connsiteX3" fmla="*/ 1913465 w 2305050"/>
                  <a:gd name="connsiteY3" fmla="*/ 1008589 h 2672815"/>
                  <a:gd name="connsiteX4" fmla="*/ 1907337 w 2305050"/>
                  <a:gd name="connsiteY4" fmla="*/ 1032420 h 2672815"/>
                  <a:gd name="connsiteX5" fmla="*/ 1879600 w 2305050"/>
                  <a:gd name="connsiteY5" fmla="*/ 1307566 h 2672815"/>
                  <a:gd name="connsiteX6" fmla="*/ 2279472 w 2305050"/>
                  <a:gd name="connsiteY6" fmla="*/ 2272944 h 2672815"/>
                  <a:gd name="connsiteX7" fmla="*/ 2305050 w 2305050"/>
                  <a:gd name="connsiteY7" fmla="*/ 2296190 h 2672815"/>
                  <a:gd name="connsiteX8" fmla="*/ 2233676 w 2305050"/>
                  <a:gd name="connsiteY8" fmla="*/ 2361058 h 2672815"/>
                  <a:gd name="connsiteX9" fmla="*/ 1365250 w 2305050"/>
                  <a:gd name="connsiteY9" fmla="*/ 2672815 h 2672815"/>
                  <a:gd name="connsiteX10" fmla="*/ 0 w 2305050"/>
                  <a:gd name="connsiteY10" fmla="*/ 1307565 h 2672815"/>
                  <a:gd name="connsiteX11" fmla="*/ 959266 w 2305050"/>
                  <a:gd name="connsiteY11" fmla="*/ 3694 h 2672815"/>
                  <a:gd name="connsiteX12" fmla="*/ 973633 w 2305050"/>
                  <a:gd name="connsiteY12" fmla="*/ 0 h 267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05050" h="2672815">
                    <a:moveTo>
                      <a:pt x="973633" y="0"/>
                    </a:moveTo>
                    <a:lnTo>
                      <a:pt x="980702" y="34024"/>
                    </a:lnTo>
                    <a:cubicBezTo>
                      <a:pt x="1096471" y="495894"/>
                      <a:pt x="1447519" y="864442"/>
                      <a:pt x="1899066" y="1004887"/>
                    </a:cubicBezTo>
                    <a:lnTo>
                      <a:pt x="1913465" y="1008589"/>
                    </a:lnTo>
                    <a:lnTo>
                      <a:pt x="1907337" y="1032420"/>
                    </a:lnTo>
                    <a:cubicBezTo>
                      <a:pt x="1889151" y="1121295"/>
                      <a:pt x="1879600" y="1213315"/>
                      <a:pt x="1879600" y="1307566"/>
                    </a:cubicBezTo>
                    <a:cubicBezTo>
                      <a:pt x="1879600" y="1684570"/>
                      <a:pt x="2032411" y="2025882"/>
                      <a:pt x="2279472" y="2272944"/>
                    </a:cubicBezTo>
                    <a:lnTo>
                      <a:pt x="2305050" y="2296190"/>
                    </a:lnTo>
                    <a:lnTo>
                      <a:pt x="2233676" y="2361058"/>
                    </a:lnTo>
                    <a:cubicBezTo>
                      <a:pt x="1997680" y="2555820"/>
                      <a:pt x="1695128" y="2672815"/>
                      <a:pt x="1365250" y="2672815"/>
                    </a:cubicBezTo>
                    <a:cubicBezTo>
                      <a:pt x="611243" y="2672815"/>
                      <a:pt x="0" y="2061572"/>
                      <a:pt x="0" y="1307565"/>
                    </a:cubicBezTo>
                    <a:cubicBezTo>
                      <a:pt x="0" y="694934"/>
                      <a:pt x="403516" y="176550"/>
                      <a:pt x="959266" y="3694"/>
                    </a:cubicBezTo>
                    <a:lnTo>
                      <a:pt x="9736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îşľîḍé" title="WAtlRFSyYjwlCZihsxFMdcOo3NoXtu">
                <a:extLst>
                  <a:ext uri="{FF2B5EF4-FFF2-40B4-BE49-F238E27FC236}">
                    <a16:creationId xmlns:a16="http://schemas.microsoft.com/office/drawing/2014/main" xmlns="" id="{B10BF18D-3047-4565-8A78-6754FE05A463}"/>
                  </a:ext>
                </a:extLst>
              </p:cNvPr>
              <p:cNvSpPr/>
              <p:nvPr/>
            </p:nvSpPr>
            <p:spPr bwMode="auto">
              <a:xfrm>
                <a:off x="6816871" y="3940073"/>
                <a:ext cx="586470" cy="584298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6" name="iṣḻiḑé" title="es4Tii2eE47WlbwmFstfDuGuqn8tTV">
                <a:extLst>
                  <a:ext uri="{FF2B5EF4-FFF2-40B4-BE49-F238E27FC236}">
                    <a16:creationId xmlns:a16="http://schemas.microsoft.com/office/drawing/2014/main" xmlns="" id="{C672FF16-7471-4F89-9CDF-A3D11C128EB1}"/>
                  </a:ext>
                </a:extLst>
              </p:cNvPr>
              <p:cNvSpPr/>
              <p:nvPr/>
            </p:nvSpPr>
            <p:spPr bwMode="auto">
              <a:xfrm>
                <a:off x="5821843" y="2154220"/>
                <a:ext cx="594619" cy="592417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  <p:sp>
            <p:nvSpPr>
              <p:cNvPr id="27" name="ïṧľîḑè" title="Vov2p0psHRsEWfSLTBZgBXcW4LAh4n">
                <a:extLst>
                  <a:ext uri="{FF2B5EF4-FFF2-40B4-BE49-F238E27FC236}">
                    <a16:creationId xmlns:a16="http://schemas.microsoft.com/office/drawing/2014/main" xmlns="" id="{49EF01DA-BBF4-4D67-A902-F4D75A062C25}"/>
                  </a:ext>
                </a:extLst>
              </p:cNvPr>
              <p:cNvSpPr/>
              <p:nvPr/>
            </p:nvSpPr>
            <p:spPr bwMode="auto">
              <a:xfrm>
                <a:off x="4829225" y="3989085"/>
                <a:ext cx="534755" cy="532774"/>
              </a:xfrm>
              <a:custGeom>
                <a:avLst/>
                <a:gdLst>
                  <a:gd name="connsiteX0" fmla="*/ 503895 w 609473"/>
                  <a:gd name="connsiteY0" fmla="*/ 296940 h 607216"/>
                  <a:gd name="connsiteX1" fmla="*/ 511570 w 609473"/>
                  <a:gd name="connsiteY1" fmla="*/ 296940 h 607216"/>
                  <a:gd name="connsiteX2" fmla="*/ 538816 w 609473"/>
                  <a:gd name="connsiteY2" fmla="*/ 296940 h 607216"/>
                  <a:gd name="connsiteX3" fmla="*/ 549465 w 609473"/>
                  <a:gd name="connsiteY3" fmla="*/ 307624 h 607216"/>
                  <a:gd name="connsiteX4" fmla="*/ 549465 w 609473"/>
                  <a:gd name="connsiteY4" fmla="*/ 324202 h 607216"/>
                  <a:gd name="connsiteX5" fmla="*/ 577094 w 609473"/>
                  <a:gd name="connsiteY5" fmla="*/ 338384 h 607216"/>
                  <a:gd name="connsiteX6" fmla="*/ 603717 w 609473"/>
                  <a:gd name="connsiteY6" fmla="*/ 388308 h 607216"/>
                  <a:gd name="connsiteX7" fmla="*/ 594699 w 609473"/>
                  <a:gd name="connsiteY7" fmla="*/ 400381 h 607216"/>
                  <a:gd name="connsiteX8" fmla="*/ 560353 w 609473"/>
                  <a:gd name="connsiteY8" fmla="*/ 405460 h 607216"/>
                  <a:gd name="connsiteX9" fmla="*/ 558771 w 609473"/>
                  <a:gd name="connsiteY9" fmla="*/ 405604 h 607216"/>
                  <a:gd name="connsiteX10" fmla="*/ 548218 w 609473"/>
                  <a:gd name="connsiteY10" fmla="*/ 396548 h 607216"/>
                  <a:gd name="connsiteX11" fmla="*/ 541310 w 609473"/>
                  <a:gd name="connsiteY11" fmla="*/ 378581 h 607216"/>
                  <a:gd name="connsiteX12" fmla="*/ 521067 w 609473"/>
                  <a:gd name="connsiteY12" fmla="*/ 370676 h 607216"/>
                  <a:gd name="connsiteX13" fmla="*/ 511618 w 609473"/>
                  <a:gd name="connsiteY13" fmla="*/ 371922 h 607216"/>
                  <a:gd name="connsiteX14" fmla="*/ 498426 w 609473"/>
                  <a:gd name="connsiteY14" fmla="*/ 379683 h 607216"/>
                  <a:gd name="connsiteX15" fmla="*/ 492574 w 609473"/>
                  <a:gd name="connsiteY15" fmla="*/ 395398 h 607216"/>
                  <a:gd name="connsiteX16" fmla="*/ 497371 w 609473"/>
                  <a:gd name="connsiteY16" fmla="*/ 410395 h 607216"/>
                  <a:gd name="connsiteX17" fmla="*/ 500537 w 609473"/>
                  <a:gd name="connsiteY17" fmla="*/ 413605 h 607216"/>
                  <a:gd name="connsiteX18" fmla="*/ 533731 w 609473"/>
                  <a:gd name="connsiteY18" fmla="*/ 425343 h 607216"/>
                  <a:gd name="connsiteX19" fmla="*/ 563232 w 609473"/>
                  <a:gd name="connsiteY19" fmla="*/ 433536 h 607216"/>
                  <a:gd name="connsiteX20" fmla="*/ 588415 w 609473"/>
                  <a:gd name="connsiteY20" fmla="*/ 450209 h 607216"/>
                  <a:gd name="connsiteX21" fmla="*/ 604149 w 609473"/>
                  <a:gd name="connsiteY21" fmla="*/ 474405 h 607216"/>
                  <a:gd name="connsiteX22" fmla="*/ 609473 w 609473"/>
                  <a:gd name="connsiteY22" fmla="*/ 503583 h 607216"/>
                  <a:gd name="connsiteX23" fmla="*/ 587408 w 609473"/>
                  <a:gd name="connsiteY23" fmla="*/ 560885 h 607216"/>
                  <a:gd name="connsiteX24" fmla="*/ 549465 w 609473"/>
                  <a:gd name="connsiteY24" fmla="*/ 583116 h 607216"/>
                  <a:gd name="connsiteX25" fmla="*/ 549465 w 609473"/>
                  <a:gd name="connsiteY25" fmla="*/ 596532 h 607216"/>
                  <a:gd name="connsiteX26" fmla="*/ 538816 w 609473"/>
                  <a:gd name="connsiteY26" fmla="*/ 607216 h 607216"/>
                  <a:gd name="connsiteX27" fmla="*/ 503991 w 609473"/>
                  <a:gd name="connsiteY27" fmla="*/ 607216 h 607216"/>
                  <a:gd name="connsiteX28" fmla="*/ 493342 w 609473"/>
                  <a:gd name="connsiteY28" fmla="*/ 596532 h 607216"/>
                  <a:gd name="connsiteX29" fmla="*/ 493342 w 609473"/>
                  <a:gd name="connsiteY29" fmla="*/ 582829 h 607216"/>
                  <a:gd name="connsiteX30" fmla="*/ 473819 w 609473"/>
                  <a:gd name="connsiteY30" fmla="*/ 575259 h 607216"/>
                  <a:gd name="connsiteX31" fmla="*/ 446045 w 609473"/>
                  <a:gd name="connsiteY31" fmla="*/ 548907 h 607216"/>
                  <a:gd name="connsiteX32" fmla="*/ 432950 w 609473"/>
                  <a:gd name="connsiteY32" fmla="*/ 506170 h 607216"/>
                  <a:gd name="connsiteX33" fmla="*/ 441776 w 609473"/>
                  <a:gd name="connsiteY33" fmla="*/ 494863 h 607216"/>
                  <a:gd name="connsiteX34" fmla="*/ 475354 w 609473"/>
                  <a:gd name="connsiteY34" fmla="*/ 489018 h 607216"/>
                  <a:gd name="connsiteX35" fmla="*/ 477224 w 609473"/>
                  <a:gd name="connsiteY35" fmla="*/ 488826 h 607216"/>
                  <a:gd name="connsiteX36" fmla="*/ 487777 w 609473"/>
                  <a:gd name="connsiteY36" fmla="*/ 497977 h 607216"/>
                  <a:gd name="connsiteX37" fmla="*/ 496412 w 609473"/>
                  <a:gd name="connsiteY37" fmla="*/ 524377 h 607216"/>
                  <a:gd name="connsiteX38" fmla="*/ 522602 w 609473"/>
                  <a:gd name="connsiteY38" fmla="*/ 536307 h 607216"/>
                  <a:gd name="connsiteX39" fmla="*/ 528071 w 609473"/>
                  <a:gd name="connsiteY39" fmla="*/ 535923 h 607216"/>
                  <a:gd name="connsiteX40" fmla="*/ 546539 w 609473"/>
                  <a:gd name="connsiteY40" fmla="*/ 526197 h 607216"/>
                  <a:gd name="connsiteX41" fmla="*/ 553686 w 609473"/>
                  <a:gd name="connsiteY41" fmla="*/ 505452 h 607216"/>
                  <a:gd name="connsiteX42" fmla="*/ 549273 w 609473"/>
                  <a:gd name="connsiteY42" fmla="*/ 489784 h 607216"/>
                  <a:gd name="connsiteX43" fmla="*/ 519724 w 609473"/>
                  <a:gd name="connsiteY43" fmla="*/ 475986 h 607216"/>
                  <a:gd name="connsiteX44" fmla="*/ 472140 w 609473"/>
                  <a:gd name="connsiteY44" fmla="*/ 459648 h 607216"/>
                  <a:gd name="connsiteX45" fmla="*/ 446429 w 609473"/>
                  <a:gd name="connsiteY45" fmla="*/ 433824 h 607216"/>
                  <a:gd name="connsiteX46" fmla="*/ 439857 w 609473"/>
                  <a:gd name="connsiteY46" fmla="*/ 416767 h 607216"/>
                  <a:gd name="connsiteX47" fmla="*/ 437603 w 609473"/>
                  <a:gd name="connsiteY47" fmla="*/ 397602 h 607216"/>
                  <a:gd name="connsiteX48" fmla="*/ 463218 w 609473"/>
                  <a:gd name="connsiteY48" fmla="*/ 339629 h 607216"/>
                  <a:gd name="connsiteX49" fmla="*/ 493198 w 609473"/>
                  <a:gd name="connsiteY49" fmla="*/ 323962 h 607216"/>
                  <a:gd name="connsiteX50" fmla="*/ 493198 w 609473"/>
                  <a:gd name="connsiteY50" fmla="*/ 307624 h 607216"/>
                  <a:gd name="connsiteX51" fmla="*/ 503895 w 609473"/>
                  <a:gd name="connsiteY51" fmla="*/ 296940 h 607216"/>
                  <a:gd name="connsiteX52" fmla="*/ 382097 w 609473"/>
                  <a:gd name="connsiteY52" fmla="*/ 246415 h 607216"/>
                  <a:gd name="connsiteX53" fmla="*/ 489125 w 609473"/>
                  <a:gd name="connsiteY53" fmla="*/ 246415 h 607216"/>
                  <a:gd name="connsiteX54" fmla="*/ 511528 w 609473"/>
                  <a:gd name="connsiteY54" fmla="*/ 268793 h 607216"/>
                  <a:gd name="connsiteX55" fmla="*/ 511528 w 609473"/>
                  <a:gd name="connsiteY55" fmla="*/ 276891 h 607216"/>
                  <a:gd name="connsiteX56" fmla="*/ 503852 w 609473"/>
                  <a:gd name="connsiteY56" fmla="*/ 276891 h 607216"/>
                  <a:gd name="connsiteX57" fmla="*/ 473150 w 609473"/>
                  <a:gd name="connsiteY57" fmla="*/ 307558 h 607216"/>
                  <a:gd name="connsiteX58" fmla="*/ 473150 w 609473"/>
                  <a:gd name="connsiteY58" fmla="*/ 309858 h 607216"/>
                  <a:gd name="connsiteX59" fmla="*/ 449979 w 609473"/>
                  <a:gd name="connsiteY59" fmla="*/ 324521 h 607216"/>
                  <a:gd name="connsiteX60" fmla="*/ 425657 w 609473"/>
                  <a:gd name="connsiteY60" fmla="*/ 357105 h 607216"/>
                  <a:gd name="connsiteX61" fmla="*/ 417549 w 609473"/>
                  <a:gd name="connsiteY61" fmla="*/ 397452 h 607216"/>
                  <a:gd name="connsiteX62" fmla="*/ 419324 w 609473"/>
                  <a:gd name="connsiteY62" fmla="*/ 416619 h 607216"/>
                  <a:gd name="connsiteX63" fmla="*/ 382097 w 609473"/>
                  <a:gd name="connsiteY63" fmla="*/ 416619 h 607216"/>
                  <a:gd name="connsiteX64" fmla="*/ 359742 w 609473"/>
                  <a:gd name="connsiteY64" fmla="*/ 394289 h 607216"/>
                  <a:gd name="connsiteX65" fmla="*/ 359742 w 609473"/>
                  <a:gd name="connsiteY65" fmla="*/ 268793 h 607216"/>
                  <a:gd name="connsiteX66" fmla="*/ 382097 w 609473"/>
                  <a:gd name="connsiteY66" fmla="*/ 246415 h 607216"/>
                  <a:gd name="connsiteX67" fmla="*/ 22403 w 609473"/>
                  <a:gd name="connsiteY67" fmla="*/ 117844 h 607216"/>
                  <a:gd name="connsiteX68" fmla="*/ 129383 w 609473"/>
                  <a:gd name="connsiteY68" fmla="*/ 117844 h 607216"/>
                  <a:gd name="connsiteX69" fmla="*/ 151786 w 609473"/>
                  <a:gd name="connsiteY69" fmla="*/ 140217 h 607216"/>
                  <a:gd name="connsiteX70" fmla="*/ 151786 w 609473"/>
                  <a:gd name="connsiteY70" fmla="*/ 394316 h 607216"/>
                  <a:gd name="connsiteX71" fmla="*/ 129335 w 609473"/>
                  <a:gd name="connsiteY71" fmla="*/ 416689 h 607216"/>
                  <a:gd name="connsiteX72" fmla="*/ 22403 w 609473"/>
                  <a:gd name="connsiteY72" fmla="*/ 416689 h 607216"/>
                  <a:gd name="connsiteX73" fmla="*/ 0 w 609473"/>
                  <a:gd name="connsiteY73" fmla="*/ 394316 h 607216"/>
                  <a:gd name="connsiteX74" fmla="*/ 0 w 609473"/>
                  <a:gd name="connsiteY74" fmla="*/ 140217 h 607216"/>
                  <a:gd name="connsiteX75" fmla="*/ 22403 w 609473"/>
                  <a:gd name="connsiteY75" fmla="*/ 117844 h 607216"/>
                  <a:gd name="connsiteX76" fmla="*/ 202271 w 609473"/>
                  <a:gd name="connsiteY76" fmla="*/ 0 h 607216"/>
                  <a:gd name="connsiteX77" fmla="*/ 309187 w 609473"/>
                  <a:gd name="connsiteY77" fmla="*/ 0 h 607216"/>
                  <a:gd name="connsiteX78" fmla="*/ 331587 w 609473"/>
                  <a:gd name="connsiteY78" fmla="*/ 22371 h 607216"/>
                  <a:gd name="connsiteX79" fmla="*/ 331587 w 609473"/>
                  <a:gd name="connsiteY79" fmla="*/ 394296 h 607216"/>
                  <a:gd name="connsiteX80" fmla="*/ 309187 w 609473"/>
                  <a:gd name="connsiteY80" fmla="*/ 416619 h 607216"/>
                  <a:gd name="connsiteX81" fmla="*/ 202271 w 609473"/>
                  <a:gd name="connsiteY81" fmla="*/ 416619 h 607216"/>
                  <a:gd name="connsiteX82" fmla="*/ 179871 w 609473"/>
                  <a:gd name="connsiteY82" fmla="*/ 394296 h 607216"/>
                  <a:gd name="connsiteX83" fmla="*/ 179871 w 609473"/>
                  <a:gd name="connsiteY83" fmla="*/ 22371 h 607216"/>
                  <a:gd name="connsiteX84" fmla="*/ 202271 w 609473"/>
                  <a:gd name="connsiteY84" fmla="*/ 0 h 607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609473" h="607216">
                    <a:moveTo>
                      <a:pt x="503895" y="296940"/>
                    </a:moveTo>
                    <a:lnTo>
                      <a:pt x="511570" y="296940"/>
                    </a:lnTo>
                    <a:lnTo>
                      <a:pt x="538816" y="296940"/>
                    </a:lnTo>
                    <a:cubicBezTo>
                      <a:pt x="544668" y="296940"/>
                      <a:pt x="549465" y="301731"/>
                      <a:pt x="549465" y="307624"/>
                    </a:cubicBezTo>
                    <a:lnTo>
                      <a:pt x="549465" y="324202"/>
                    </a:lnTo>
                    <a:cubicBezTo>
                      <a:pt x="560114" y="327268"/>
                      <a:pt x="569563" y="332155"/>
                      <a:pt x="577094" y="338384"/>
                    </a:cubicBezTo>
                    <a:cubicBezTo>
                      <a:pt x="591821" y="350601"/>
                      <a:pt x="600791" y="367418"/>
                      <a:pt x="603717" y="388308"/>
                    </a:cubicBezTo>
                    <a:cubicBezTo>
                      <a:pt x="604532" y="394105"/>
                      <a:pt x="600503" y="399471"/>
                      <a:pt x="594699" y="400381"/>
                    </a:cubicBezTo>
                    <a:lnTo>
                      <a:pt x="560353" y="405460"/>
                    </a:lnTo>
                    <a:cubicBezTo>
                      <a:pt x="559826" y="405556"/>
                      <a:pt x="559250" y="405604"/>
                      <a:pt x="558771" y="405604"/>
                    </a:cubicBezTo>
                    <a:cubicBezTo>
                      <a:pt x="553590" y="405604"/>
                      <a:pt x="549033" y="401819"/>
                      <a:pt x="548218" y="396548"/>
                    </a:cubicBezTo>
                    <a:cubicBezTo>
                      <a:pt x="546970" y="388499"/>
                      <a:pt x="544620" y="382271"/>
                      <a:pt x="541310" y="378581"/>
                    </a:cubicBezTo>
                    <a:cubicBezTo>
                      <a:pt x="536801" y="373551"/>
                      <a:pt x="529414" y="370676"/>
                      <a:pt x="521067" y="370676"/>
                    </a:cubicBezTo>
                    <a:cubicBezTo>
                      <a:pt x="517806" y="370676"/>
                      <a:pt x="514640" y="371107"/>
                      <a:pt x="511618" y="371922"/>
                    </a:cubicBezTo>
                    <a:cubicBezTo>
                      <a:pt x="506293" y="373407"/>
                      <a:pt x="501640" y="376090"/>
                      <a:pt x="498426" y="379683"/>
                    </a:cubicBezTo>
                    <a:cubicBezTo>
                      <a:pt x="494397" y="384139"/>
                      <a:pt x="492574" y="389122"/>
                      <a:pt x="492574" y="395398"/>
                    </a:cubicBezTo>
                    <a:cubicBezTo>
                      <a:pt x="492574" y="401579"/>
                      <a:pt x="494157" y="406514"/>
                      <a:pt x="497371" y="410395"/>
                    </a:cubicBezTo>
                    <a:cubicBezTo>
                      <a:pt x="498331" y="411545"/>
                      <a:pt x="499386" y="412647"/>
                      <a:pt x="500537" y="413605"/>
                    </a:cubicBezTo>
                    <a:cubicBezTo>
                      <a:pt x="508548" y="420313"/>
                      <a:pt x="520828" y="422708"/>
                      <a:pt x="533731" y="425343"/>
                    </a:cubicBezTo>
                    <a:cubicBezTo>
                      <a:pt x="543613" y="427308"/>
                      <a:pt x="553830" y="429368"/>
                      <a:pt x="563232" y="433536"/>
                    </a:cubicBezTo>
                    <a:cubicBezTo>
                      <a:pt x="573353" y="437992"/>
                      <a:pt x="581843" y="443598"/>
                      <a:pt x="588415" y="450209"/>
                    </a:cubicBezTo>
                    <a:cubicBezTo>
                      <a:pt x="595130" y="456965"/>
                      <a:pt x="600407" y="465014"/>
                      <a:pt x="604149" y="474405"/>
                    </a:cubicBezTo>
                    <a:cubicBezTo>
                      <a:pt x="607698" y="483412"/>
                      <a:pt x="609473" y="493234"/>
                      <a:pt x="609473" y="503583"/>
                    </a:cubicBezTo>
                    <a:cubicBezTo>
                      <a:pt x="609473" y="526293"/>
                      <a:pt x="602038" y="545554"/>
                      <a:pt x="587408" y="560885"/>
                    </a:cubicBezTo>
                    <a:cubicBezTo>
                      <a:pt x="577382" y="571426"/>
                      <a:pt x="564383" y="578996"/>
                      <a:pt x="549465" y="583116"/>
                    </a:cubicBezTo>
                    <a:lnTo>
                      <a:pt x="549465" y="596532"/>
                    </a:lnTo>
                    <a:cubicBezTo>
                      <a:pt x="549465" y="602425"/>
                      <a:pt x="544668" y="607216"/>
                      <a:pt x="538816" y="607216"/>
                    </a:cubicBezTo>
                    <a:lnTo>
                      <a:pt x="503991" y="607216"/>
                    </a:lnTo>
                    <a:cubicBezTo>
                      <a:pt x="498139" y="607216"/>
                      <a:pt x="493342" y="602425"/>
                      <a:pt x="493342" y="596532"/>
                    </a:cubicBezTo>
                    <a:lnTo>
                      <a:pt x="493342" y="582829"/>
                    </a:lnTo>
                    <a:cubicBezTo>
                      <a:pt x="486482" y="580960"/>
                      <a:pt x="479959" y="578421"/>
                      <a:pt x="473819" y="575259"/>
                    </a:cubicBezTo>
                    <a:cubicBezTo>
                      <a:pt x="463026" y="569701"/>
                      <a:pt x="453672" y="560837"/>
                      <a:pt x="446045" y="548907"/>
                    </a:cubicBezTo>
                    <a:cubicBezTo>
                      <a:pt x="438514" y="537073"/>
                      <a:pt x="434101" y="522700"/>
                      <a:pt x="432950" y="506170"/>
                    </a:cubicBezTo>
                    <a:cubicBezTo>
                      <a:pt x="432566" y="500660"/>
                      <a:pt x="436403" y="495821"/>
                      <a:pt x="441776" y="494863"/>
                    </a:cubicBezTo>
                    <a:lnTo>
                      <a:pt x="475354" y="489018"/>
                    </a:lnTo>
                    <a:cubicBezTo>
                      <a:pt x="475977" y="488922"/>
                      <a:pt x="476553" y="488826"/>
                      <a:pt x="477224" y="488826"/>
                    </a:cubicBezTo>
                    <a:cubicBezTo>
                      <a:pt x="482405" y="488826"/>
                      <a:pt x="487010" y="492659"/>
                      <a:pt x="487777" y="497977"/>
                    </a:cubicBezTo>
                    <a:cubicBezTo>
                      <a:pt x="489984" y="513501"/>
                      <a:pt x="493726" y="520927"/>
                      <a:pt x="496412" y="524377"/>
                    </a:cubicBezTo>
                    <a:cubicBezTo>
                      <a:pt x="502216" y="531851"/>
                      <a:pt x="512001" y="536307"/>
                      <a:pt x="522602" y="536307"/>
                    </a:cubicBezTo>
                    <a:cubicBezTo>
                      <a:pt x="524473" y="536307"/>
                      <a:pt x="526248" y="536163"/>
                      <a:pt x="528071" y="535923"/>
                    </a:cubicBezTo>
                    <a:cubicBezTo>
                      <a:pt x="535458" y="534774"/>
                      <a:pt x="542078" y="531324"/>
                      <a:pt x="546539" y="526197"/>
                    </a:cubicBezTo>
                    <a:cubicBezTo>
                      <a:pt x="551335" y="520735"/>
                      <a:pt x="553686" y="513884"/>
                      <a:pt x="553686" y="505452"/>
                    </a:cubicBezTo>
                    <a:cubicBezTo>
                      <a:pt x="553686" y="498696"/>
                      <a:pt x="552247" y="493378"/>
                      <a:pt x="549273" y="489784"/>
                    </a:cubicBezTo>
                    <a:cubicBezTo>
                      <a:pt x="543037" y="482119"/>
                      <a:pt x="530805" y="478477"/>
                      <a:pt x="519724" y="475986"/>
                    </a:cubicBezTo>
                    <a:cubicBezTo>
                      <a:pt x="502983" y="472249"/>
                      <a:pt x="487825" y="468416"/>
                      <a:pt x="472140" y="459648"/>
                    </a:cubicBezTo>
                    <a:cubicBezTo>
                      <a:pt x="461107" y="453467"/>
                      <a:pt x="452473" y="444748"/>
                      <a:pt x="446429" y="433824"/>
                    </a:cubicBezTo>
                    <a:cubicBezTo>
                      <a:pt x="443503" y="428458"/>
                      <a:pt x="441344" y="422804"/>
                      <a:pt x="439857" y="416767"/>
                    </a:cubicBezTo>
                    <a:cubicBezTo>
                      <a:pt x="438370" y="410730"/>
                      <a:pt x="437603" y="404310"/>
                      <a:pt x="437603" y="397602"/>
                    </a:cubicBezTo>
                    <a:cubicBezTo>
                      <a:pt x="437603" y="373982"/>
                      <a:pt x="446237" y="354434"/>
                      <a:pt x="463218" y="339629"/>
                    </a:cubicBezTo>
                    <a:cubicBezTo>
                      <a:pt x="471276" y="332538"/>
                      <a:pt x="481494" y="327220"/>
                      <a:pt x="493198" y="323962"/>
                    </a:cubicBezTo>
                    <a:lnTo>
                      <a:pt x="493198" y="307624"/>
                    </a:lnTo>
                    <a:cubicBezTo>
                      <a:pt x="493198" y="301731"/>
                      <a:pt x="497995" y="296940"/>
                      <a:pt x="503895" y="296940"/>
                    </a:cubicBezTo>
                    <a:close/>
                    <a:moveTo>
                      <a:pt x="382097" y="246415"/>
                    </a:moveTo>
                    <a:lnTo>
                      <a:pt x="489125" y="246415"/>
                    </a:lnTo>
                    <a:cubicBezTo>
                      <a:pt x="501454" y="246415"/>
                      <a:pt x="511528" y="256478"/>
                      <a:pt x="511528" y="268793"/>
                    </a:cubicBezTo>
                    <a:lnTo>
                      <a:pt x="511528" y="276891"/>
                    </a:lnTo>
                    <a:lnTo>
                      <a:pt x="503852" y="276891"/>
                    </a:lnTo>
                    <a:cubicBezTo>
                      <a:pt x="486870" y="276891"/>
                      <a:pt x="473150" y="290643"/>
                      <a:pt x="473150" y="307558"/>
                    </a:cubicBezTo>
                    <a:lnTo>
                      <a:pt x="473150" y="309858"/>
                    </a:lnTo>
                    <a:cubicBezTo>
                      <a:pt x="464515" y="313692"/>
                      <a:pt x="456743" y="318627"/>
                      <a:pt x="449979" y="324521"/>
                    </a:cubicBezTo>
                    <a:cubicBezTo>
                      <a:pt x="439281" y="333769"/>
                      <a:pt x="431126" y="344838"/>
                      <a:pt x="425657" y="357105"/>
                    </a:cubicBezTo>
                    <a:cubicBezTo>
                      <a:pt x="420284" y="369276"/>
                      <a:pt x="417549" y="382885"/>
                      <a:pt x="417549" y="397452"/>
                    </a:cubicBezTo>
                    <a:cubicBezTo>
                      <a:pt x="417549" y="404112"/>
                      <a:pt x="418173" y="410486"/>
                      <a:pt x="419324" y="416619"/>
                    </a:cubicBezTo>
                    <a:lnTo>
                      <a:pt x="382097" y="416619"/>
                    </a:lnTo>
                    <a:cubicBezTo>
                      <a:pt x="369768" y="416619"/>
                      <a:pt x="359742" y="406604"/>
                      <a:pt x="359742" y="394289"/>
                    </a:cubicBezTo>
                    <a:lnTo>
                      <a:pt x="359742" y="268793"/>
                    </a:lnTo>
                    <a:cubicBezTo>
                      <a:pt x="359742" y="256478"/>
                      <a:pt x="369768" y="246415"/>
                      <a:pt x="382097" y="246415"/>
                    </a:cubicBezTo>
                    <a:close/>
                    <a:moveTo>
                      <a:pt x="22403" y="117844"/>
                    </a:moveTo>
                    <a:lnTo>
                      <a:pt x="129383" y="117844"/>
                    </a:lnTo>
                    <a:cubicBezTo>
                      <a:pt x="141760" y="117844"/>
                      <a:pt x="151786" y="127905"/>
                      <a:pt x="151786" y="140217"/>
                    </a:cubicBezTo>
                    <a:lnTo>
                      <a:pt x="151786" y="394316"/>
                    </a:lnTo>
                    <a:cubicBezTo>
                      <a:pt x="151786" y="406629"/>
                      <a:pt x="141760" y="416689"/>
                      <a:pt x="129335" y="416689"/>
                    </a:cubicBezTo>
                    <a:lnTo>
                      <a:pt x="22403" y="416689"/>
                    </a:lnTo>
                    <a:cubicBezTo>
                      <a:pt x="10026" y="416689"/>
                      <a:pt x="0" y="406629"/>
                      <a:pt x="0" y="394316"/>
                    </a:cubicBezTo>
                    <a:lnTo>
                      <a:pt x="0" y="140217"/>
                    </a:lnTo>
                    <a:cubicBezTo>
                      <a:pt x="0" y="127905"/>
                      <a:pt x="10026" y="117844"/>
                      <a:pt x="22403" y="117844"/>
                    </a:cubicBezTo>
                    <a:close/>
                    <a:moveTo>
                      <a:pt x="202271" y="0"/>
                    </a:moveTo>
                    <a:lnTo>
                      <a:pt x="309187" y="0"/>
                    </a:lnTo>
                    <a:cubicBezTo>
                      <a:pt x="321562" y="0"/>
                      <a:pt x="331587" y="10012"/>
                      <a:pt x="331587" y="22371"/>
                    </a:cubicBezTo>
                    <a:lnTo>
                      <a:pt x="331587" y="394296"/>
                    </a:lnTo>
                    <a:cubicBezTo>
                      <a:pt x="331587" y="406607"/>
                      <a:pt x="321562" y="416619"/>
                      <a:pt x="309187" y="416619"/>
                    </a:cubicBezTo>
                    <a:lnTo>
                      <a:pt x="202271" y="416619"/>
                    </a:lnTo>
                    <a:cubicBezTo>
                      <a:pt x="189944" y="416619"/>
                      <a:pt x="179871" y="406607"/>
                      <a:pt x="179871" y="394296"/>
                    </a:cubicBezTo>
                    <a:lnTo>
                      <a:pt x="179871" y="22371"/>
                    </a:lnTo>
                    <a:cubicBezTo>
                      <a:pt x="179871" y="10012"/>
                      <a:pt x="189944" y="0"/>
                      <a:pt x="20227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sz="2400"/>
              </a:p>
            </p:txBody>
          </p:sp>
        </p:grpSp>
        <p:grpSp>
          <p:nvGrpSpPr>
            <p:cNvPr id="7" name="iṧlíďé">
              <a:extLst>
                <a:ext uri="{FF2B5EF4-FFF2-40B4-BE49-F238E27FC236}">
                  <a16:creationId xmlns:a16="http://schemas.microsoft.com/office/drawing/2014/main" xmlns="" id="{23BD9E6A-E1BB-464B-97B5-304E08CC6264}"/>
                </a:ext>
              </a:extLst>
            </p:cNvPr>
            <p:cNvGrpSpPr/>
            <p:nvPr/>
          </p:nvGrpSpPr>
          <p:grpSpPr>
            <a:xfrm>
              <a:off x="719137" y="1648088"/>
              <a:ext cx="3176147" cy="1378371"/>
              <a:chOff x="719137" y="2442364"/>
              <a:chExt cx="5376847" cy="1378371"/>
            </a:xfrm>
          </p:grpSpPr>
          <p:sp>
            <p:nvSpPr>
              <p:cNvPr id="19" name="iŝḷïḍe">
                <a:extLst>
                  <a:ext uri="{FF2B5EF4-FFF2-40B4-BE49-F238E27FC236}">
                    <a16:creationId xmlns:a16="http://schemas.microsoft.com/office/drawing/2014/main" xmlns="" id="{5DFE3067-7F8B-4D7D-AC04-8B1BEB8E14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20" name="îṩḷiḋè">
                <a:extLst>
                  <a:ext uri="{FF2B5EF4-FFF2-40B4-BE49-F238E27FC236}">
                    <a16:creationId xmlns:a16="http://schemas.microsoft.com/office/drawing/2014/main" xmlns="" id="{F5DA7207-EC96-4F2C-94C3-4E1D06EF227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iṩḻïḍê">
              <a:extLst>
                <a:ext uri="{FF2B5EF4-FFF2-40B4-BE49-F238E27FC236}">
                  <a16:creationId xmlns:a16="http://schemas.microsoft.com/office/drawing/2014/main" xmlns="" id="{F021A394-7F04-4ECC-B5C2-29165ED58318}"/>
                </a:ext>
              </a:extLst>
            </p:cNvPr>
            <p:cNvGrpSpPr/>
            <p:nvPr/>
          </p:nvGrpSpPr>
          <p:grpSpPr>
            <a:xfrm>
              <a:off x="719137" y="3773795"/>
              <a:ext cx="3176147" cy="1378371"/>
              <a:chOff x="719137" y="2442364"/>
              <a:chExt cx="5376847" cy="1378371"/>
            </a:xfrm>
          </p:grpSpPr>
          <p:sp>
            <p:nvSpPr>
              <p:cNvPr id="17" name="ïSļiḓe">
                <a:extLst>
                  <a:ext uri="{FF2B5EF4-FFF2-40B4-BE49-F238E27FC236}">
                    <a16:creationId xmlns:a16="http://schemas.microsoft.com/office/drawing/2014/main" xmlns="" id="{53C084BB-CF0B-471F-9009-3D061584AB8B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8" name="í$ļïḋé">
                <a:extLst>
                  <a:ext uri="{FF2B5EF4-FFF2-40B4-BE49-F238E27FC236}">
                    <a16:creationId xmlns:a16="http://schemas.microsoft.com/office/drawing/2014/main" xmlns="" id="{A3553F11-A43B-40C7-AB5D-652C6B9B1115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9" name="í$1îďe">
              <a:extLst>
                <a:ext uri="{FF2B5EF4-FFF2-40B4-BE49-F238E27FC236}">
                  <a16:creationId xmlns:a16="http://schemas.microsoft.com/office/drawing/2014/main" xmlns="" id="{2B5B7A82-0AB7-4CB4-AADA-33442B6C0582}"/>
                </a:ext>
              </a:extLst>
            </p:cNvPr>
            <p:cNvGrpSpPr/>
            <p:nvPr/>
          </p:nvGrpSpPr>
          <p:grpSpPr>
            <a:xfrm>
              <a:off x="8345141" y="1648088"/>
              <a:ext cx="3176147" cy="1378371"/>
              <a:chOff x="719137" y="2442364"/>
              <a:chExt cx="5376847" cy="1378371"/>
            </a:xfrm>
          </p:grpSpPr>
          <p:sp>
            <p:nvSpPr>
              <p:cNvPr id="15" name="iṧḻïdè">
                <a:extLst>
                  <a:ext uri="{FF2B5EF4-FFF2-40B4-BE49-F238E27FC236}">
                    <a16:creationId xmlns:a16="http://schemas.microsoft.com/office/drawing/2014/main" xmlns="" id="{DB6FAD5B-8246-42BD-B548-99EF51C00976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6" name="iṥlídé">
                <a:extLst>
                  <a:ext uri="{FF2B5EF4-FFF2-40B4-BE49-F238E27FC236}">
                    <a16:creationId xmlns:a16="http://schemas.microsoft.com/office/drawing/2014/main" xmlns="" id="{46B78935-7789-4466-96EA-1FB2A46BA82C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0" name="iṥľíḓè">
              <a:extLst>
                <a:ext uri="{FF2B5EF4-FFF2-40B4-BE49-F238E27FC236}">
                  <a16:creationId xmlns:a16="http://schemas.microsoft.com/office/drawing/2014/main" xmlns="" id="{AD05EAF1-48F3-47B6-B299-5D47EE086260}"/>
                </a:ext>
              </a:extLst>
            </p:cNvPr>
            <p:cNvGrpSpPr/>
            <p:nvPr/>
          </p:nvGrpSpPr>
          <p:grpSpPr>
            <a:xfrm>
              <a:off x="8345141" y="3773795"/>
              <a:ext cx="3176147" cy="1378371"/>
              <a:chOff x="719137" y="2442364"/>
              <a:chExt cx="5376847" cy="1378371"/>
            </a:xfrm>
          </p:grpSpPr>
          <p:sp>
            <p:nvSpPr>
              <p:cNvPr id="13" name="îšļíḋê">
                <a:extLst>
                  <a:ext uri="{FF2B5EF4-FFF2-40B4-BE49-F238E27FC236}">
                    <a16:creationId xmlns:a16="http://schemas.microsoft.com/office/drawing/2014/main" xmlns="" id="{B577B08A-1856-414D-9DEE-D11D25CCBDD9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9365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  <p:sp>
            <p:nvSpPr>
              <p:cNvPr id="14" name="ïSľîḍè">
                <a:extLst>
                  <a:ext uri="{FF2B5EF4-FFF2-40B4-BE49-F238E27FC236}">
                    <a16:creationId xmlns:a16="http://schemas.microsoft.com/office/drawing/2014/main" xmlns="" id="{48959D31-9682-483F-BC76-B507AF1EAA9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B703949-9980-4A0B-993F-FB1135D77FAE}"/>
                </a:ext>
              </a:extLst>
            </p:cNvPr>
            <p:cNvCxnSpPr/>
            <p:nvPr/>
          </p:nvCxnSpPr>
          <p:spPr>
            <a:xfrm>
              <a:off x="669925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21AB313C-9A48-4E79-BC25-BC34535C1720}"/>
                </a:ext>
              </a:extLst>
            </p:cNvPr>
            <p:cNvCxnSpPr>
              <a:cxnSpLocks/>
            </p:cNvCxnSpPr>
            <p:nvPr/>
          </p:nvCxnSpPr>
          <p:spPr>
            <a:xfrm>
              <a:off x="8397771" y="3294000"/>
              <a:ext cx="312351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6363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6DC6D8B-67DD-415D-930F-3710EFAFF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E14B29-0277-48C9-996C-660A00DF6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DDAD426-1090-4A64-BC8D-4D5CD232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99df9b78-0bad-45b2-a47b-2cded0ae77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56925CA-858E-4E4D-8532-640A56CA23C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756193"/>
            <a:ext cx="10850564" cy="3508287"/>
            <a:chOff x="669924" y="1756193"/>
            <a:chExt cx="10850564" cy="3508287"/>
          </a:xfrm>
        </p:grpSpPr>
        <p:sp>
          <p:nvSpPr>
            <p:cNvPr id="6" name="îş1iḑê">
              <a:extLst>
                <a:ext uri="{FF2B5EF4-FFF2-40B4-BE49-F238E27FC236}">
                  <a16:creationId xmlns:a16="http://schemas.microsoft.com/office/drawing/2014/main" xmlns="" id="{19C61D46-1944-42A4-B1B7-B999640165E7}"/>
                </a:ext>
              </a:extLst>
            </p:cNvPr>
            <p:cNvSpPr/>
            <p:nvPr/>
          </p:nvSpPr>
          <p:spPr bwMode="auto">
            <a:xfrm flipH="1">
              <a:off x="669924" y="3686772"/>
              <a:ext cx="462296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ṣḻîdé">
              <a:extLst>
                <a:ext uri="{FF2B5EF4-FFF2-40B4-BE49-F238E27FC236}">
                  <a16:creationId xmlns:a16="http://schemas.microsoft.com/office/drawing/2014/main" xmlns="" id="{176612AE-9F6A-46AC-85E5-6C697DCA5079}"/>
                </a:ext>
              </a:extLst>
            </p:cNvPr>
            <p:cNvSpPr/>
            <p:nvPr/>
          </p:nvSpPr>
          <p:spPr bwMode="auto">
            <a:xfrm>
              <a:off x="6994185" y="3168005"/>
              <a:ext cx="4526303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ïšlîdé">
              <a:extLst>
                <a:ext uri="{FF2B5EF4-FFF2-40B4-BE49-F238E27FC236}">
                  <a16:creationId xmlns:a16="http://schemas.microsoft.com/office/drawing/2014/main" xmlns="" id="{31C30AF8-E0DB-4D7B-B176-4C3B007926B7}"/>
                </a:ext>
              </a:extLst>
            </p:cNvPr>
            <p:cNvSpPr/>
            <p:nvPr/>
          </p:nvSpPr>
          <p:spPr bwMode="auto">
            <a:xfrm>
              <a:off x="5199451" y="2513910"/>
              <a:ext cx="1830181" cy="1830180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ş1ïďe">
              <a:extLst>
                <a:ext uri="{FF2B5EF4-FFF2-40B4-BE49-F238E27FC236}">
                  <a16:creationId xmlns:a16="http://schemas.microsoft.com/office/drawing/2014/main" xmlns="" id="{C5745F17-C228-4EC2-A750-4255A4E8CB96}"/>
                </a:ext>
              </a:extLst>
            </p:cNvPr>
            <p:cNvSpPr/>
            <p:nvPr/>
          </p:nvSpPr>
          <p:spPr bwMode="auto">
            <a:xfrm>
              <a:off x="5241338" y="3342001"/>
              <a:ext cx="1459635" cy="673430"/>
            </a:xfrm>
            <a:custGeom>
              <a:avLst/>
              <a:gdLst>
                <a:gd name="T0" fmla="*/ 0 w 453"/>
                <a:gd name="T1" fmla="*/ 2147483646 h 209"/>
                <a:gd name="T2" fmla="*/ 2147483646 w 453"/>
                <a:gd name="T3" fmla="*/ 2147483646 h 209"/>
                <a:gd name="T4" fmla="*/ 2147483646 w 453"/>
                <a:gd name="T5" fmla="*/ 0 h 209"/>
                <a:gd name="T6" fmla="*/ 2147483646 w 453"/>
                <a:gd name="T7" fmla="*/ 2147483646 h 209"/>
                <a:gd name="T8" fmla="*/ 2147483646 w 453"/>
                <a:gd name="T9" fmla="*/ 2147483646 h 209"/>
                <a:gd name="T10" fmla="*/ 2147483646 w 453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3" h="209">
                  <a:moveTo>
                    <a:pt x="0" y="107"/>
                  </a:moveTo>
                  <a:lnTo>
                    <a:pt x="84" y="107"/>
                  </a:lnTo>
                  <a:lnTo>
                    <a:pt x="269" y="0"/>
                  </a:lnTo>
                  <a:lnTo>
                    <a:pt x="453" y="106"/>
                  </a:lnTo>
                  <a:lnTo>
                    <a:pt x="266" y="209"/>
                  </a:lnTo>
                  <a:lnTo>
                    <a:pt x="266" y="80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ïšļïḓè">
              <a:extLst>
                <a:ext uri="{FF2B5EF4-FFF2-40B4-BE49-F238E27FC236}">
                  <a16:creationId xmlns:a16="http://schemas.microsoft.com/office/drawing/2014/main" xmlns="" id="{014D2DE0-21B6-49EB-AA7D-1E3B6E055DE0}"/>
                </a:ext>
              </a:extLst>
            </p:cNvPr>
            <p:cNvSpPr/>
            <p:nvPr/>
          </p:nvSpPr>
          <p:spPr bwMode="auto">
            <a:xfrm>
              <a:off x="5531331" y="2842569"/>
              <a:ext cx="1462856" cy="673428"/>
            </a:xfrm>
            <a:custGeom>
              <a:avLst/>
              <a:gdLst>
                <a:gd name="T0" fmla="*/ 2147483646 w 454"/>
                <a:gd name="T1" fmla="*/ 2147483646 h 209"/>
                <a:gd name="T2" fmla="*/ 2147483646 w 454"/>
                <a:gd name="T3" fmla="*/ 2147483646 h 209"/>
                <a:gd name="T4" fmla="*/ 2147483646 w 454"/>
                <a:gd name="T5" fmla="*/ 2147483646 h 209"/>
                <a:gd name="T6" fmla="*/ 0 w 454"/>
                <a:gd name="T7" fmla="*/ 2147483646 h 209"/>
                <a:gd name="T8" fmla="*/ 2147483646 w 454"/>
                <a:gd name="T9" fmla="*/ 0 h 209"/>
                <a:gd name="T10" fmla="*/ 2147483646 w 454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4" h="209">
                  <a:moveTo>
                    <a:pt x="454" y="102"/>
                  </a:moveTo>
                  <a:lnTo>
                    <a:pt x="369" y="102"/>
                  </a:lnTo>
                  <a:lnTo>
                    <a:pt x="184" y="209"/>
                  </a:lnTo>
                  <a:lnTo>
                    <a:pt x="0" y="103"/>
                  </a:lnTo>
                  <a:lnTo>
                    <a:pt x="187" y="0"/>
                  </a:lnTo>
                  <a:lnTo>
                    <a:pt x="187" y="129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" name="iṥḷïḑè">
              <a:extLst>
                <a:ext uri="{FF2B5EF4-FFF2-40B4-BE49-F238E27FC236}">
                  <a16:creationId xmlns:a16="http://schemas.microsoft.com/office/drawing/2014/main" xmlns="" id="{BC66B1CF-CE61-4B3E-B5D7-2FFCDD8B50E8}"/>
                </a:ext>
              </a:extLst>
            </p:cNvPr>
            <p:cNvSpPr/>
            <p:nvPr/>
          </p:nvSpPr>
          <p:spPr bwMode="auto">
            <a:xfrm>
              <a:off x="669925" y="2169073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ïŝḷíḋê">
              <a:extLst>
                <a:ext uri="{FF2B5EF4-FFF2-40B4-BE49-F238E27FC236}">
                  <a16:creationId xmlns:a16="http://schemas.microsoft.com/office/drawing/2014/main" xmlns="" id="{2C339CBF-B078-4134-BECB-44A65CC0BF2D}"/>
                </a:ext>
              </a:extLst>
            </p:cNvPr>
            <p:cNvSpPr txBox="1"/>
            <p:nvPr/>
          </p:nvSpPr>
          <p:spPr bwMode="auto">
            <a:xfrm>
              <a:off x="669925" y="1756193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ï$lïḋè">
              <a:extLst>
                <a:ext uri="{FF2B5EF4-FFF2-40B4-BE49-F238E27FC236}">
                  <a16:creationId xmlns:a16="http://schemas.microsoft.com/office/drawing/2014/main" xmlns="" id="{E5F21D17-61A9-4466-A4EF-38613927A28D}"/>
                </a:ext>
              </a:extLst>
            </p:cNvPr>
            <p:cNvSpPr/>
            <p:nvPr/>
          </p:nvSpPr>
          <p:spPr bwMode="auto">
            <a:xfrm>
              <a:off x="7026407" y="3746781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íṧ1ïḍè">
              <a:extLst>
                <a:ext uri="{FF2B5EF4-FFF2-40B4-BE49-F238E27FC236}">
                  <a16:creationId xmlns:a16="http://schemas.microsoft.com/office/drawing/2014/main" xmlns="" id="{7AF1CCFA-77E5-4700-AA9E-01DD2BB82C9F}"/>
                </a:ext>
              </a:extLst>
            </p:cNvPr>
            <p:cNvSpPr txBox="1"/>
            <p:nvPr/>
          </p:nvSpPr>
          <p:spPr bwMode="auto">
            <a:xfrm>
              <a:off x="7026407" y="3333901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444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B26BA1-A8E1-4965-AFAB-83CCD2DE9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C61A1F2-6195-48D9-B9B1-C8BAF4890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7B14005-BDA0-4658-8E25-65EAD9927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9002b3b7-fc99-4c03-a52d-c5328b75f1c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E0056A6-DF1E-4317-A85D-C161DE88B2B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500" y="1894583"/>
            <a:ext cx="10866583" cy="3489892"/>
            <a:chOff x="662500" y="1894583"/>
            <a:chExt cx="10866583" cy="3489892"/>
          </a:xfrm>
        </p:grpSpPr>
        <p:sp>
          <p:nvSpPr>
            <p:cNvPr id="6" name="ïṩḷïḋê">
              <a:extLst>
                <a:ext uri="{FF2B5EF4-FFF2-40B4-BE49-F238E27FC236}">
                  <a16:creationId xmlns:a16="http://schemas.microsoft.com/office/drawing/2014/main" xmlns="" id="{C1C89D93-A1CD-4AE3-B1FF-3E038B40F6CB}"/>
                </a:ext>
              </a:extLst>
            </p:cNvPr>
            <p:cNvSpPr/>
            <p:nvPr/>
          </p:nvSpPr>
          <p:spPr bwMode="auto">
            <a:xfrm rot="5400000">
              <a:off x="630293" y="2315778"/>
              <a:ext cx="3066563" cy="2765000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blipFill dpi="0" rotWithShape="0">
              <a:blip r:embed="rId3"/>
              <a:srcRect/>
              <a:stretch>
                <a:fillRect l="-18125" t="-38" r="-17975" b="-38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íṩḷíďe">
              <a:extLst>
                <a:ext uri="{FF2B5EF4-FFF2-40B4-BE49-F238E27FC236}">
                  <a16:creationId xmlns:a16="http://schemas.microsoft.com/office/drawing/2014/main" xmlns="" id="{7DF3DC84-CF4B-490D-8B95-9F0DE57F5E2E}"/>
                </a:ext>
              </a:extLst>
            </p:cNvPr>
            <p:cNvSpPr/>
            <p:nvPr/>
          </p:nvSpPr>
          <p:spPr bwMode="auto">
            <a:xfrm rot="5400000">
              <a:off x="481377" y="2201215"/>
              <a:ext cx="3364383" cy="3002138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noFill/>
            <a:ln w="9525" cap="flat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txBody>
            <a:bodyPr vert="horz" wrap="square" lIns="121717" tIns="60856" rIns="121717" bIns="60856" numCol="1" anchor="t" anchorCtr="0" compatLnSpc="1"/>
            <a:lstStyle/>
            <a:p>
              <a:pPr defTabSz="1216967">
                <a:defRPr/>
              </a:pPr>
              <a:endParaRPr lang="zh-CN" altLang="en-US" sz="1707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î$ľíďê">
              <a:extLst>
                <a:ext uri="{FF2B5EF4-FFF2-40B4-BE49-F238E27FC236}">
                  <a16:creationId xmlns:a16="http://schemas.microsoft.com/office/drawing/2014/main" xmlns="" id="{875A2A39-29A3-433B-B5F4-5EEA8EF59C85}"/>
                </a:ext>
              </a:extLst>
            </p:cNvPr>
            <p:cNvSpPr/>
            <p:nvPr/>
          </p:nvSpPr>
          <p:spPr>
            <a:xfrm>
              <a:off x="2631580" y="2061926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1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6478625-CD5B-4893-ACEB-0BFED8493D0B}"/>
                </a:ext>
              </a:extLst>
            </p:cNvPr>
            <p:cNvCxnSpPr>
              <a:cxnSpLocks/>
            </p:cNvCxnSpPr>
            <p:nvPr/>
          </p:nvCxnSpPr>
          <p:spPr>
            <a:xfrm>
              <a:off x="3201796" y="2347012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F769E67C-D48C-44FA-9968-102092506931}"/>
                </a:ext>
              </a:extLst>
            </p:cNvPr>
            <p:cNvCxnSpPr/>
            <p:nvPr/>
          </p:nvCxnSpPr>
          <p:spPr>
            <a:xfrm>
              <a:off x="5196000" y="2110698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1" name="ïsľidê">
              <a:extLst>
                <a:ext uri="{FF2B5EF4-FFF2-40B4-BE49-F238E27FC236}">
                  <a16:creationId xmlns:a16="http://schemas.microsoft.com/office/drawing/2014/main" xmlns="" id="{3F3FCC90-712F-4341-9998-865BC6604ED3}"/>
                </a:ext>
              </a:extLst>
            </p:cNvPr>
            <p:cNvSpPr/>
            <p:nvPr/>
          </p:nvSpPr>
          <p:spPr>
            <a:xfrm>
              <a:off x="3351000" y="3413188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2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7EDE269-F2B4-4103-A800-0E5771E56CE8}"/>
                </a:ext>
              </a:extLst>
            </p:cNvPr>
            <p:cNvCxnSpPr>
              <a:cxnSpLocks/>
            </p:cNvCxnSpPr>
            <p:nvPr/>
          </p:nvCxnSpPr>
          <p:spPr>
            <a:xfrm>
              <a:off x="3927316" y="3698270"/>
              <a:ext cx="2528684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63E36CD2-64BB-450F-A504-BA6EE45A9BE9}"/>
                </a:ext>
              </a:extLst>
            </p:cNvPr>
            <p:cNvCxnSpPr/>
            <p:nvPr/>
          </p:nvCxnSpPr>
          <p:spPr>
            <a:xfrm>
              <a:off x="6456000" y="3461956"/>
              <a:ext cx="0" cy="472627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4" name="íŝḻíḍê">
              <a:extLst>
                <a:ext uri="{FF2B5EF4-FFF2-40B4-BE49-F238E27FC236}">
                  <a16:creationId xmlns:a16="http://schemas.microsoft.com/office/drawing/2014/main" xmlns="" id="{CF4E10D8-7933-40B3-AE0F-8C7A6EC9236B}"/>
                </a:ext>
              </a:extLst>
            </p:cNvPr>
            <p:cNvSpPr/>
            <p:nvPr/>
          </p:nvSpPr>
          <p:spPr>
            <a:xfrm>
              <a:off x="2613922" y="4764450"/>
              <a:ext cx="570212" cy="570181"/>
            </a:xfrm>
            <a:prstGeom prst="ellipse">
              <a:avLst/>
            </a:prstGeom>
            <a:solidFill>
              <a:schemeClr val="accent1"/>
            </a:solidFill>
            <a:ln w="57150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91293" tIns="45646" rIns="91293" bIns="45646" rtlCol="0" anchor="ctr"/>
            <a:lstStyle/>
            <a:p>
              <a:pPr algn="ctr" defTabSz="1216967">
                <a:defRPr/>
              </a:pPr>
              <a:r>
                <a:rPr lang="en-US" altLang="zh-CN" sz="1707" b="1" kern="0" dirty="0">
                  <a:solidFill>
                    <a:sysClr val="window" lastClr="FFFFFF"/>
                  </a:solidFill>
                </a:rPr>
                <a:t>3</a:t>
              </a:r>
              <a:endParaRPr lang="zh-CN" altLang="en-US" sz="1707" b="1" kern="0" dirty="0">
                <a:solidFill>
                  <a:sysClr val="window" lastClr="FFFFFF"/>
                </a:solidFill>
              </a:endParaRPr>
            </a:p>
          </p:txBody>
        </p:sp>
        <p:sp>
          <p:nvSpPr>
            <p:cNvPr id="15" name="îsļíḋê">
              <a:extLst>
                <a:ext uri="{FF2B5EF4-FFF2-40B4-BE49-F238E27FC236}">
                  <a16:creationId xmlns:a16="http://schemas.microsoft.com/office/drawing/2014/main" xmlns="" id="{3E4F2091-A0D6-418D-B224-058DB1B00223}"/>
                </a:ext>
              </a:extLst>
            </p:cNvPr>
            <p:cNvSpPr txBox="1"/>
            <p:nvPr/>
          </p:nvSpPr>
          <p:spPr bwMode="auto">
            <a:xfrm>
              <a:off x="3246124" y="1894583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îS1íďê">
              <a:extLst>
                <a:ext uri="{FF2B5EF4-FFF2-40B4-BE49-F238E27FC236}">
                  <a16:creationId xmlns:a16="http://schemas.microsoft.com/office/drawing/2014/main" xmlns="" id="{A4CE5C66-89CA-45D5-9BCA-FA8F7772FDAE}"/>
                </a:ext>
              </a:extLst>
            </p:cNvPr>
            <p:cNvSpPr txBox="1"/>
            <p:nvPr/>
          </p:nvSpPr>
          <p:spPr bwMode="auto">
            <a:xfrm>
              <a:off x="4238884" y="3256468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EE175E70-40AB-4D32-941F-7D88F0D00E34}"/>
                </a:ext>
              </a:extLst>
            </p:cNvPr>
            <p:cNvCxnSpPr>
              <a:cxnSpLocks/>
            </p:cNvCxnSpPr>
            <p:nvPr/>
          </p:nvCxnSpPr>
          <p:spPr>
            <a:xfrm>
              <a:off x="3154171" y="5024549"/>
              <a:ext cx="1994204" cy="0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685A109-AD81-422D-8F01-659CDDB694F2}"/>
                </a:ext>
              </a:extLst>
            </p:cNvPr>
            <p:cNvCxnSpPr/>
            <p:nvPr/>
          </p:nvCxnSpPr>
          <p:spPr>
            <a:xfrm>
              <a:off x="5148375" y="4788235"/>
              <a:ext cx="0" cy="472627"/>
            </a:xfrm>
            <a:prstGeom prst="line">
              <a:avLst/>
            </a:prstGeom>
            <a:noFill/>
            <a:ln w="9525" cap="flat" cmpd="sng" algn="ctr">
              <a:solidFill>
                <a:schemeClr val="bg1">
                  <a:lumMod val="65000"/>
                </a:schemeClr>
              </a:solidFill>
              <a:prstDash val="sysDot"/>
              <a:headEnd type="none" w="med" len="med"/>
              <a:tailEnd type="none" w="med" len="med"/>
            </a:ln>
            <a:effectLst/>
          </p:spPr>
        </p:cxnSp>
        <p:sp>
          <p:nvSpPr>
            <p:cNvPr id="19" name="iṡḻîďè">
              <a:extLst>
                <a:ext uri="{FF2B5EF4-FFF2-40B4-BE49-F238E27FC236}">
                  <a16:creationId xmlns:a16="http://schemas.microsoft.com/office/drawing/2014/main" xmlns="" id="{D97FE09E-30A1-42B4-B926-592378ECE701}"/>
                </a:ext>
              </a:extLst>
            </p:cNvPr>
            <p:cNvSpPr txBox="1"/>
            <p:nvPr/>
          </p:nvSpPr>
          <p:spPr bwMode="auto">
            <a:xfrm>
              <a:off x="3198499" y="4572120"/>
              <a:ext cx="190554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ïšļïḑê">
              <a:extLst>
                <a:ext uri="{FF2B5EF4-FFF2-40B4-BE49-F238E27FC236}">
                  <a16:creationId xmlns:a16="http://schemas.microsoft.com/office/drawing/2014/main" xmlns="" id="{42DB3A44-E958-4B88-A6D1-C94883D7445D}"/>
                </a:ext>
              </a:extLst>
            </p:cNvPr>
            <p:cNvSpPr/>
            <p:nvPr/>
          </p:nvSpPr>
          <p:spPr bwMode="auto">
            <a:xfrm>
              <a:off x="5334780" y="2007054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1" name="îŝlïḍé">
              <a:extLst>
                <a:ext uri="{FF2B5EF4-FFF2-40B4-BE49-F238E27FC236}">
                  <a16:creationId xmlns:a16="http://schemas.microsoft.com/office/drawing/2014/main" xmlns="" id="{94062E6E-402B-4443-8E5F-3678DC38E4E0}"/>
                </a:ext>
              </a:extLst>
            </p:cNvPr>
            <p:cNvSpPr/>
            <p:nvPr/>
          </p:nvSpPr>
          <p:spPr bwMode="auto">
            <a:xfrm>
              <a:off x="6491138" y="3374642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S1ïḓé">
              <a:extLst>
                <a:ext uri="{FF2B5EF4-FFF2-40B4-BE49-F238E27FC236}">
                  <a16:creationId xmlns:a16="http://schemas.microsoft.com/office/drawing/2014/main" xmlns="" id="{570FA112-76A4-4C7C-AC46-7B20E54E856D}"/>
                </a:ext>
              </a:extLst>
            </p:cNvPr>
            <p:cNvSpPr/>
            <p:nvPr/>
          </p:nvSpPr>
          <p:spPr bwMode="auto">
            <a:xfrm>
              <a:off x="5162740" y="4688218"/>
              <a:ext cx="5037945" cy="625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024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4">
            <a:extLst>
              <a:ext uri="{FF2B5EF4-FFF2-40B4-BE49-F238E27FC236}">
                <a16:creationId xmlns:a16="http://schemas.microsoft.com/office/drawing/2014/main" xmlns="" id="{26E9BB06-BCE8-4CA0-B9A0-45D502297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7" name="文本占位符 5">
            <a:extLst>
              <a:ext uri="{FF2B5EF4-FFF2-40B4-BE49-F238E27FC236}">
                <a16:creationId xmlns:a16="http://schemas.microsoft.com/office/drawing/2014/main" xmlns="" id="{CFC551AA-F0A3-4AA4-BAE7-824E0FD8C2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7629DCC-5D4A-45E9-BDE0-2A9D697E2DBA}"/>
              </a:ext>
            </a:extLst>
          </p:cNvPr>
          <p:cNvSpPr txBox="1"/>
          <p:nvPr/>
        </p:nvSpPr>
        <p:spPr>
          <a:xfrm>
            <a:off x="5292142" y="2214682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0807094-60D1-4D7A-912C-17CFA85AD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6CEE5E8-47AB-482C-A33F-4F2B14350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30C286E-81F9-4F4C-B18C-AD090162B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fd4b59f4-1752-4c59-89d5-468a72e9fd1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6A09131-307B-482B-B6D3-56038E98BCF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338" y="2124000"/>
            <a:ext cx="10849358" cy="3285000"/>
            <a:chOff x="668338" y="2124000"/>
            <a:chExt cx="10849358" cy="3285000"/>
          </a:xfrm>
        </p:grpSpPr>
        <p:sp>
          <p:nvSpPr>
            <p:cNvPr id="6" name="iṥļïďé">
              <a:extLst>
                <a:ext uri="{FF2B5EF4-FFF2-40B4-BE49-F238E27FC236}">
                  <a16:creationId xmlns:a16="http://schemas.microsoft.com/office/drawing/2014/main" xmlns="" id="{4CAC3DC3-A1C5-44FB-A3F2-AB91D211F7B4}"/>
                </a:ext>
              </a:extLst>
            </p:cNvPr>
            <p:cNvSpPr/>
            <p:nvPr/>
          </p:nvSpPr>
          <p:spPr bwMode="auto">
            <a:xfrm flipV="1">
              <a:off x="9287827" y="4021786"/>
              <a:ext cx="517076" cy="1387214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ïŝḷîḑè">
              <a:extLst>
                <a:ext uri="{FF2B5EF4-FFF2-40B4-BE49-F238E27FC236}">
                  <a16:creationId xmlns:a16="http://schemas.microsoft.com/office/drawing/2014/main" xmlns="" id="{C5613C00-0170-478D-BBC8-093373A9FB5B}"/>
                </a:ext>
              </a:extLst>
            </p:cNvPr>
            <p:cNvGrpSpPr/>
            <p:nvPr/>
          </p:nvGrpSpPr>
          <p:grpSpPr>
            <a:xfrm>
              <a:off x="668338" y="2124000"/>
              <a:ext cx="3942662" cy="1897786"/>
              <a:chOff x="668338" y="2534971"/>
              <a:chExt cx="3083695" cy="1897786"/>
            </a:xfrm>
          </p:grpSpPr>
          <p:sp>
            <p:nvSpPr>
              <p:cNvPr id="15" name="iṥľïďe">
                <a:extLst>
                  <a:ext uri="{FF2B5EF4-FFF2-40B4-BE49-F238E27FC236}">
                    <a16:creationId xmlns:a16="http://schemas.microsoft.com/office/drawing/2014/main" xmlns="" id="{BD446CC6-D6F5-4B68-BD35-7B4871A50964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6" name="íşlîḓê">
                <a:extLst>
                  <a:ext uri="{FF2B5EF4-FFF2-40B4-BE49-F238E27FC236}">
                    <a16:creationId xmlns:a16="http://schemas.microsoft.com/office/drawing/2014/main" xmlns="" id="{CD375F19-F1D0-4582-B093-6B9060B99AE2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íś1îḍe">
                <a:extLst>
                  <a:ext uri="{FF2B5EF4-FFF2-40B4-BE49-F238E27FC236}">
                    <a16:creationId xmlns:a16="http://schemas.microsoft.com/office/drawing/2014/main" xmlns="" id="{4B3F662B-8F79-4AE7-A4AA-E7536F90EB1E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ṩḷídê">
              <a:extLst>
                <a:ext uri="{FF2B5EF4-FFF2-40B4-BE49-F238E27FC236}">
                  <a16:creationId xmlns:a16="http://schemas.microsoft.com/office/drawing/2014/main" xmlns="" id="{DF6699D3-49F1-4C3E-87FD-F715FA084405}"/>
                </a:ext>
              </a:extLst>
            </p:cNvPr>
            <p:cNvGrpSpPr/>
            <p:nvPr/>
          </p:nvGrpSpPr>
          <p:grpSpPr>
            <a:xfrm>
              <a:off x="7575034" y="2124000"/>
              <a:ext cx="3942662" cy="1897786"/>
              <a:chOff x="668338" y="2534971"/>
              <a:chExt cx="3083695" cy="1897786"/>
            </a:xfrm>
          </p:grpSpPr>
          <p:sp>
            <p:nvSpPr>
              <p:cNvPr id="12" name="íSḻíḓê">
                <a:extLst>
                  <a:ext uri="{FF2B5EF4-FFF2-40B4-BE49-F238E27FC236}">
                    <a16:creationId xmlns:a16="http://schemas.microsoft.com/office/drawing/2014/main" xmlns="" id="{4A15A2C6-0E11-4CBE-9E27-9887A3F606FA}"/>
                  </a:ext>
                </a:extLst>
              </p:cNvPr>
              <p:cNvSpPr/>
              <p:nvPr/>
            </p:nvSpPr>
            <p:spPr bwMode="auto">
              <a:xfrm>
                <a:off x="675161" y="2534971"/>
                <a:ext cx="3076872" cy="1897786"/>
              </a:xfrm>
              <a:prstGeom prst="rect">
                <a:avLst/>
              </a:prstGeom>
              <a:noFill/>
              <a:ln w="6350">
                <a:solidFill>
                  <a:schemeClr val="bg1">
                    <a:lumMod val="75000"/>
                  </a:schemeClr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lvl1pPr>
                  <a:defRPr sz="1300" b="1">
                    <a:solidFill>
                      <a:srgbClr val="000000"/>
                    </a:solidFill>
                  </a:defRPr>
                </a:lvl1pPr>
                <a:lvl2pPr marL="742950" indent="-285750">
                  <a:defRPr sz="1300" b="1">
                    <a:solidFill>
                      <a:srgbClr val="000000"/>
                    </a:solidFill>
                  </a:defRPr>
                </a:lvl2pPr>
                <a:lvl3pPr marL="1143000" indent="-228600">
                  <a:defRPr sz="1300" b="1">
                    <a:solidFill>
                      <a:srgbClr val="000000"/>
                    </a:solidFill>
                  </a:defRPr>
                </a:lvl3pPr>
                <a:lvl4pPr marL="1600200" indent="-228600">
                  <a:defRPr sz="1300" b="1">
                    <a:solidFill>
                      <a:srgbClr val="000000"/>
                    </a:solidFill>
                  </a:defRPr>
                </a:lvl4pPr>
                <a:lvl5pPr marL="2057400" indent="-228600">
                  <a:defRPr sz="1300" b="1">
                    <a:solidFill>
                      <a:srgbClr val="000000"/>
                    </a:solidFill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 b="1">
                    <a:solidFill>
                      <a:srgbClr val="000000"/>
                    </a:solidFill>
                  </a:defRPr>
                </a:lvl9pPr>
              </a:lstStyle>
              <a:p>
                <a:endParaRPr lang="zh-CN" altLang="en-US" sz="2400" dirty="0"/>
              </a:p>
            </p:txBody>
          </p:sp>
          <p:sp>
            <p:nvSpPr>
              <p:cNvPr id="13" name="íŝḷïḋê">
                <a:extLst>
                  <a:ext uri="{FF2B5EF4-FFF2-40B4-BE49-F238E27FC236}">
                    <a16:creationId xmlns:a16="http://schemas.microsoft.com/office/drawing/2014/main" xmlns="" id="{BD55A028-815B-4219-969E-47C8ACB0284F}"/>
                  </a:ext>
                </a:extLst>
              </p:cNvPr>
              <p:cNvSpPr txBox="1"/>
              <p:nvPr/>
            </p:nvSpPr>
            <p:spPr>
              <a:xfrm>
                <a:off x="668338" y="3162876"/>
                <a:ext cx="3083695" cy="1166123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0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US" altLang="zh-CN" sz="1100" dirty="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îṧ1ïḑe">
                <a:extLst>
                  <a:ext uri="{FF2B5EF4-FFF2-40B4-BE49-F238E27FC236}">
                    <a16:creationId xmlns:a16="http://schemas.microsoft.com/office/drawing/2014/main" xmlns="" id="{0F51D4D1-BD42-456D-850F-E21A7743DF9A}"/>
                  </a:ext>
                </a:extLst>
              </p:cNvPr>
              <p:cNvSpPr/>
              <p:nvPr/>
            </p:nvSpPr>
            <p:spPr>
              <a:xfrm>
                <a:off x="668338" y="2709000"/>
                <a:ext cx="3083695" cy="453877"/>
              </a:xfrm>
              <a:prstGeom prst="rect">
                <a:avLst/>
              </a:prstGeom>
            </p:spPr>
            <p:txBody>
              <a:bodyPr wrap="none" lIns="90000" tIns="46800" rIns="90000" bIns="46800" anchor="ctr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9" name="íṣļïḍè">
              <a:extLst>
                <a:ext uri="{FF2B5EF4-FFF2-40B4-BE49-F238E27FC236}">
                  <a16:creationId xmlns:a16="http://schemas.microsoft.com/office/drawing/2014/main" xmlns="" id="{B5C3C77C-A464-4919-8CBC-95D3051FAB97}"/>
                </a:ext>
              </a:extLst>
            </p:cNvPr>
            <p:cNvSpPr/>
            <p:nvPr/>
          </p:nvSpPr>
          <p:spPr bwMode="auto">
            <a:xfrm>
              <a:off x="4841883" y="2341282"/>
              <a:ext cx="2508233" cy="1305156"/>
            </a:xfrm>
            <a:prstGeom prst="rightArrow">
              <a:avLst>
                <a:gd name="adj1" fmla="val 50000"/>
                <a:gd name="adj2" fmla="val 45475"/>
              </a:avLst>
            </a:prstGeom>
            <a:solidFill>
              <a:schemeClr val="accent1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90000" tIns="46800" rIns="90000" bIns="4680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íŝliḋè">
              <a:extLst>
                <a:ext uri="{FF2B5EF4-FFF2-40B4-BE49-F238E27FC236}">
                  <a16:creationId xmlns:a16="http://schemas.microsoft.com/office/drawing/2014/main" xmlns="" id="{154A064D-5DE5-4285-93D0-5D001ACDD0B4}"/>
                </a:ext>
              </a:extLst>
            </p:cNvPr>
            <p:cNvSpPr/>
            <p:nvPr/>
          </p:nvSpPr>
          <p:spPr bwMode="auto">
            <a:xfrm flipV="1">
              <a:off x="2238758" y="4284000"/>
              <a:ext cx="801822" cy="1125000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1" name="ïṡ1íḍê">
              <a:extLst>
                <a:ext uri="{FF2B5EF4-FFF2-40B4-BE49-F238E27FC236}">
                  <a16:creationId xmlns:a16="http://schemas.microsoft.com/office/drawing/2014/main" xmlns="" id="{22E5C970-1257-46C2-80FA-AA30DD2F666E}"/>
                </a:ext>
              </a:extLst>
            </p:cNvPr>
            <p:cNvSpPr/>
            <p:nvPr/>
          </p:nvSpPr>
          <p:spPr bwMode="auto">
            <a:xfrm>
              <a:off x="2451000" y="5094000"/>
              <a:ext cx="7353903" cy="315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6381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A90BCF1-C9B1-48A9-B96E-A0F35FA3B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164408F-6D92-4C6F-AD71-57118309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941598F-3916-441B-8F06-782416505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1B28B32-710B-41B5-A1B3-779F22F7A9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ïṧḷîďé">
              <a:extLst>
                <a:ext uri="{FF2B5EF4-FFF2-40B4-BE49-F238E27FC236}">
                  <a16:creationId xmlns:a16="http://schemas.microsoft.com/office/drawing/2014/main" xmlns="" id="{4BD434CF-61F6-4A78-9D70-E70105B2BD33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ṥļiḍè">
              <a:extLst>
                <a:ext uri="{FF2B5EF4-FFF2-40B4-BE49-F238E27FC236}">
                  <a16:creationId xmlns:a16="http://schemas.microsoft.com/office/drawing/2014/main" xmlns="" id="{FCC9FA80-F322-43ED-8A6F-70AEDFFF8D50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îṧḷiḍè">
                <a:extLst>
                  <a:ext uri="{FF2B5EF4-FFF2-40B4-BE49-F238E27FC236}">
                    <a16:creationId xmlns:a16="http://schemas.microsoft.com/office/drawing/2014/main" xmlns="" id="{C60C2DF5-BBA8-4B9F-9868-F203245086F4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ṥľîďé">
                <a:extLst>
                  <a:ext uri="{FF2B5EF4-FFF2-40B4-BE49-F238E27FC236}">
                    <a16:creationId xmlns:a16="http://schemas.microsoft.com/office/drawing/2014/main" xmlns="" id="{69A1A173-B4EB-4EA8-A8F9-20489CA03288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íşlíďê">
                <a:extLst>
                  <a:ext uri="{FF2B5EF4-FFF2-40B4-BE49-F238E27FC236}">
                    <a16:creationId xmlns:a16="http://schemas.microsoft.com/office/drawing/2014/main" xmlns="" id="{0EBBE8CF-400C-422E-9416-947B0CAC9F98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ïṧlîḍê">
              <a:extLst>
                <a:ext uri="{FF2B5EF4-FFF2-40B4-BE49-F238E27FC236}">
                  <a16:creationId xmlns:a16="http://schemas.microsoft.com/office/drawing/2014/main" xmlns="" id="{2FC3572A-BF84-43EB-94C0-102DDD104462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sḻíḑê">
              <a:extLst>
                <a:ext uri="{FF2B5EF4-FFF2-40B4-BE49-F238E27FC236}">
                  <a16:creationId xmlns:a16="http://schemas.microsoft.com/office/drawing/2014/main" xmlns="" id="{4083DA49-1968-4C37-AE8E-549582661093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ṣ1ïdé">
              <a:extLst>
                <a:ext uri="{FF2B5EF4-FFF2-40B4-BE49-F238E27FC236}">
                  <a16:creationId xmlns:a16="http://schemas.microsoft.com/office/drawing/2014/main" xmlns="" id="{7F3A406C-AE3E-4C08-B313-6C2FABF566B7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îṧ1íďe">
              <a:extLst>
                <a:ext uri="{FF2B5EF4-FFF2-40B4-BE49-F238E27FC236}">
                  <a16:creationId xmlns:a16="http://schemas.microsoft.com/office/drawing/2014/main" xmlns="" id="{0CBB8037-1A63-4396-84C3-6236F11D598E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íṡľïḓè">
              <a:extLst>
                <a:ext uri="{FF2B5EF4-FFF2-40B4-BE49-F238E27FC236}">
                  <a16:creationId xmlns:a16="http://schemas.microsoft.com/office/drawing/2014/main" xmlns="" id="{9ED9DAFD-6C50-4F27-82B7-1FD2DEBBD17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íṣ1ïḓe">
                <a:extLst>
                  <a:ext uri="{FF2B5EF4-FFF2-40B4-BE49-F238E27FC236}">
                    <a16:creationId xmlns:a16="http://schemas.microsoft.com/office/drawing/2014/main" xmlns="" id="{51C5384E-5B75-401E-B6B1-90290424A39A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íṩḻïḓe">
                <a:extLst>
                  <a:ext uri="{FF2B5EF4-FFF2-40B4-BE49-F238E27FC236}">
                    <a16:creationId xmlns:a16="http://schemas.microsoft.com/office/drawing/2014/main" xmlns="" id="{07794244-4845-4911-A8E3-C893768011D6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şľïḋè">
                <a:extLst>
                  <a:ext uri="{FF2B5EF4-FFF2-40B4-BE49-F238E27FC236}">
                    <a16:creationId xmlns:a16="http://schemas.microsoft.com/office/drawing/2014/main" xmlns="" id="{1BFB87AA-FB05-42B8-9A54-80B9B0EBD151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íŝ1îďe">
              <a:extLst>
                <a:ext uri="{FF2B5EF4-FFF2-40B4-BE49-F238E27FC236}">
                  <a16:creationId xmlns:a16="http://schemas.microsoft.com/office/drawing/2014/main" xmlns="" id="{36F0B455-AFA9-477A-ADCB-ED80034355F7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îṥḻîḑe">
              <a:extLst>
                <a:ext uri="{FF2B5EF4-FFF2-40B4-BE49-F238E27FC236}">
                  <a16:creationId xmlns:a16="http://schemas.microsoft.com/office/drawing/2014/main" xmlns="" id="{11B9836A-9CC6-45DA-8AB8-770A30DC76F3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îṣḻiḍé">
              <a:extLst>
                <a:ext uri="{FF2B5EF4-FFF2-40B4-BE49-F238E27FC236}">
                  <a16:creationId xmlns:a16="http://schemas.microsoft.com/office/drawing/2014/main" xmlns="" id="{6A6B4D19-98D9-41EC-9CF2-867F824EE18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îšľïde">
              <a:extLst>
                <a:ext uri="{FF2B5EF4-FFF2-40B4-BE49-F238E27FC236}">
                  <a16:creationId xmlns:a16="http://schemas.microsoft.com/office/drawing/2014/main" xmlns="" id="{F7DAEA13-947B-47A9-88E2-00F9D7F714B8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ïšlíḓè">
              <a:extLst>
                <a:ext uri="{FF2B5EF4-FFF2-40B4-BE49-F238E27FC236}">
                  <a16:creationId xmlns:a16="http://schemas.microsoft.com/office/drawing/2014/main" xmlns="" id="{C8A369B2-DC44-4A1E-B5D5-0B6F977BB74F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iŝḻiḍe">
                <a:extLst>
                  <a:ext uri="{FF2B5EF4-FFF2-40B4-BE49-F238E27FC236}">
                    <a16:creationId xmlns:a16="http://schemas.microsoft.com/office/drawing/2014/main" xmlns="" id="{ED87E154-02BC-48BD-BC6D-38AC56A68A4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išļïďe">
                <a:extLst>
                  <a:ext uri="{FF2B5EF4-FFF2-40B4-BE49-F238E27FC236}">
                    <a16:creationId xmlns:a16="http://schemas.microsoft.com/office/drawing/2014/main" xmlns="" id="{D8B31694-21F5-4647-A7BE-EE5090E32E1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a16="http://schemas.microsoft.com/office/drawing/2014/main" xmlns:a14="http://schemas.microsoft.com/office/drawing/2010/main" xmlns:p14="http://schemas.microsoft.com/office/powerpoint/2010/main" xmlns:ma14="http://schemas.microsoft.com/office/mac/drawingml/2011/main" xmlns:lc="http://schemas.openxmlformats.org/drawingml/2006/lockedCanvas" xmlns="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iṧḷïḍe">
                <a:extLst>
                  <a:ext uri="{FF2B5EF4-FFF2-40B4-BE49-F238E27FC236}">
                    <a16:creationId xmlns:a16="http://schemas.microsoft.com/office/drawing/2014/main" xmlns="" id="{98D0F63F-F889-46E2-93D4-D8EE2AB52C2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íšḷïḋe">
              <a:extLst>
                <a:ext uri="{FF2B5EF4-FFF2-40B4-BE49-F238E27FC236}">
                  <a16:creationId xmlns:a16="http://schemas.microsoft.com/office/drawing/2014/main" xmlns="" id="{BF2B5B07-5E42-44C1-B00F-C6B857ACCBA6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iṡļîḋè">
              <a:extLst>
                <a:ext uri="{FF2B5EF4-FFF2-40B4-BE49-F238E27FC236}">
                  <a16:creationId xmlns:a16="http://schemas.microsoft.com/office/drawing/2014/main" xmlns="" id="{5580BD19-B33C-4CE3-9272-9F66EEF817AA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ŝḷïḍe">
              <a:extLst>
                <a:ext uri="{FF2B5EF4-FFF2-40B4-BE49-F238E27FC236}">
                  <a16:creationId xmlns:a16="http://schemas.microsoft.com/office/drawing/2014/main" xmlns="" id="{13AB939B-0BD6-4529-A1F2-E9ED8369B0EF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îśļiḋê">
              <a:extLst>
                <a:ext uri="{FF2B5EF4-FFF2-40B4-BE49-F238E27FC236}">
                  <a16:creationId xmlns:a16="http://schemas.microsoft.com/office/drawing/2014/main" xmlns="" id="{FA2CB9CB-A44C-4028-BE0D-A4F0463CBEFD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iṥlîḍê">
                <a:extLst>
                  <a:ext uri="{FF2B5EF4-FFF2-40B4-BE49-F238E27FC236}">
                    <a16:creationId xmlns:a16="http://schemas.microsoft.com/office/drawing/2014/main" xmlns="" id="{4E1D9468-575F-491C-B696-EF37C796CA7E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íşḷïďé">
                <a:extLst>
                  <a:ext uri="{FF2B5EF4-FFF2-40B4-BE49-F238E27FC236}">
                    <a16:creationId xmlns:a16="http://schemas.microsoft.com/office/drawing/2014/main" xmlns="" id="{CFCC90FF-041C-451E-A70E-86FA1130786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iṡlîḋê">
              <a:extLst>
                <a:ext uri="{FF2B5EF4-FFF2-40B4-BE49-F238E27FC236}">
                  <a16:creationId xmlns:a16="http://schemas.microsoft.com/office/drawing/2014/main" xmlns="" id="{11C4C124-A2F9-47D0-9621-9A7F0E9479A4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ïšļiḍe">
                <a:extLst>
                  <a:ext uri="{FF2B5EF4-FFF2-40B4-BE49-F238E27FC236}">
                    <a16:creationId xmlns:a16="http://schemas.microsoft.com/office/drawing/2014/main" xmlns="" id="{6D322FB0-7B5C-4A61-8035-974698EE9764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isļïďê">
                <a:extLst>
                  <a:ext uri="{FF2B5EF4-FFF2-40B4-BE49-F238E27FC236}">
                    <a16:creationId xmlns:a16="http://schemas.microsoft.com/office/drawing/2014/main" xmlns="" id="{D11FCD57-8B1B-4D34-8C01-FAABFFBE19A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íṩlîdê">
              <a:extLst>
                <a:ext uri="{FF2B5EF4-FFF2-40B4-BE49-F238E27FC236}">
                  <a16:creationId xmlns:a16="http://schemas.microsoft.com/office/drawing/2014/main" xmlns="" id="{8AACB38D-F9CC-4DDC-9B3D-4DFEC187456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îṥḷiḓe">
                <a:extLst>
                  <a:ext uri="{FF2B5EF4-FFF2-40B4-BE49-F238E27FC236}">
                    <a16:creationId xmlns:a16="http://schemas.microsoft.com/office/drawing/2014/main" xmlns="" id="{8FAC55AA-7B3B-4251-A905-6A747D225CDD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íslîḑê">
                <a:extLst>
                  <a:ext uri="{FF2B5EF4-FFF2-40B4-BE49-F238E27FC236}">
                    <a16:creationId xmlns:a16="http://schemas.microsoft.com/office/drawing/2014/main" xmlns="" id="{562F6EF4-FD0B-4037-A868-79A50862560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114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D0EA558-C1C4-4E38-8C57-953DB2CC4A25}"/>
              </a:ext>
            </a:extLst>
          </p:cNvPr>
          <p:cNvSpPr/>
          <p:nvPr/>
        </p:nvSpPr>
        <p:spPr>
          <a:xfrm>
            <a:off x="10370194" y="1364306"/>
            <a:ext cx="1150294" cy="115029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>
              <a:solidFill>
                <a:schemeClr val="bg1">
                  <a:lumMod val="7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  <p:sp>
        <p:nvSpPr>
          <p:cNvPr id="8" name="标题 4">
            <a:extLst>
              <a:ext uri="{FF2B5EF4-FFF2-40B4-BE49-F238E27FC236}">
                <a16:creationId xmlns:a16="http://schemas.microsoft.com/office/drawing/2014/main" xmlns="" id="{AD0390AB-F0C2-4C3A-B043-8816704C8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 dirty="0"/>
          </a:p>
        </p:txBody>
      </p:sp>
      <p:sp>
        <p:nvSpPr>
          <p:cNvPr id="9" name="文本占位符 6">
            <a:extLst>
              <a:ext uri="{FF2B5EF4-FFF2-40B4-BE49-F238E27FC236}">
                <a16:creationId xmlns:a16="http://schemas.microsoft.com/office/drawing/2014/main" xmlns="" id="{9573DC70-5C40-4A52-9558-F6398934D4F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sp>
        <p:nvSpPr>
          <p:cNvPr id="10" name="文本占位符 5">
            <a:extLst>
              <a:ext uri="{FF2B5EF4-FFF2-40B4-BE49-F238E27FC236}">
                <a16:creationId xmlns:a16="http://schemas.microsoft.com/office/drawing/2014/main" xmlns="" id="{7C3144E9-5171-46BB-98FE-B4B602B606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6AB752-24CE-4C76-ABFC-380A3755D8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4A4EC0A-A1A8-4C7C-9759-6E9AF4880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54B2483-08CE-4CCE-90C1-DA5697570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0276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76368D6-E2EA-4E31-AD19-7955BD9F5E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01675" y="1277438"/>
            <a:ext cx="10788650" cy="5654381"/>
            <a:chOff x="701675" y="1277438"/>
            <a:chExt cx="10788650" cy="5654381"/>
          </a:xfrm>
        </p:grpSpPr>
        <p:sp>
          <p:nvSpPr>
            <p:cNvPr id="6" name="íṧ1îḍê">
              <a:extLst>
                <a:ext uri="{FF2B5EF4-FFF2-40B4-BE49-F238E27FC236}">
                  <a16:creationId xmlns:a16="http://schemas.microsoft.com/office/drawing/2014/main" xmlns="" id="{3374FD47-2516-4799-915B-93B81EEE258F}"/>
                </a:ext>
              </a:extLst>
            </p:cNvPr>
            <p:cNvSpPr/>
            <p:nvPr/>
          </p:nvSpPr>
          <p:spPr bwMode="auto">
            <a:xfrm>
              <a:off x="4033045" y="1711325"/>
              <a:ext cx="4125913" cy="5146676"/>
            </a:xfrm>
            <a:custGeom>
              <a:avLst/>
              <a:gdLst>
                <a:gd name="T0" fmla="*/ 934 w 1097"/>
                <a:gd name="T1" fmla="*/ 1022 h 1369"/>
                <a:gd name="T2" fmla="*/ 1081 w 1097"/>
                <a:gd name="T3" fmla="*/ 1369 h 1369"/>
                <a:gd name="T4" fmla="*/ 388 w 1097"/>
                <a:gd name="T5" fmla="*/ 1369 h 1369"/>
                <a:gd name="T6" fmla="*/ 435 w 1097"/>
                <a:gd name="T7" fmla="*/ 1148 h 1369"/>
                <a:gd name="T8" fmla="*/ 317 w 1097"/>
                <a:gd name="T9" fmla="*/ 1121 h 1369"/>
                <a:gd name="T10" fmla="*/ 158 w 1097"/>
                <a:gd name="T11" fmla="*/ 1120 h 1369"/>
                <a:gd name="T12" fmla="*/ 126 w 1097"/>
                <a:gd name="T13" fmla="*/ 1044 h 1369"/>
                <a:gd name="T14" fmla="*/ 107 w 1097"/>
                <a:gd name="T15" fmla="*/ 992 h 1369"/>
                <a:gd name="T16" fmla="*/ 95 w 1097"/>
                <a:gd name="T17" fmla="*/ 944 h 1369"/>
                <a:gd name="T18" fmla="*/ 113 w 1097"/>
                <a:gd name="T19" fmla="*/ 914 h 1369"/>
                <a:gd name="T20" fmla="*/ 62 w 1097"/>
                <a:gd name="T21" fmla="*/ 878 h 1369"/>
                <a:gd name="T22" fmla="*/ 79 w 1097"/>
                <a:gd name="T23" fmla="*/ 820 h 1369"/>
                <a:gd name="T24" fmla="*/ 7 w 1097"/>
                <a:gd name="T25" fmla="*/ 771 h 1369"/>
                <a:gd name="T26" fmla="*/ 84 w 1097"/>
                <a:gd name="T27" fmla="*/ 633 h 1369"/>
                <a:gd name="T28" fmla="*/ 107 w 1097"/>
                <a:gd name="T29" fmla="*/ 522 h 1369"/>
                <a:gd name="T30" fmla="*/ 101 w 1097"/>
                <a:gd name="T31" fmla="*/ 406 h 1369"/>
                <a:gd name="T32" fmla="*/ 168 w 1097"/>
                <a:gd name="T33" fmla="*/ 235 h 1369"/>
                <a:gd name="T34" fmla="*/ 301 w 1097"/>
                <a:gd name="T35" fmla="*/ 91 h 1369"/>
                <a:gd name="T36" fmla="*/ 599 w 1097"/>
                <a:gd name="T37" fmla="*/ 0 h 1369"/>
                <a:gd name="T38" fmla="*/ 1097 w 1097"/>
                <a:gd name="T39" fmla="*/ 483 h 1369"/>
                <a:gd name="T40" fmla="*/ 1077 w 1097"/>
                <a:gd name="T41" fmla="*/ 619 h 1369"/>
                <a:gd name="T42" fmla="*/ 992 w 1097"/>
                <a:gd name="T43" fmla="*/ 790 h 1369"/>
                <a:gd name="T44" fmla="*/ 934 w 1097"/>
                <a:gd name="T45" fmla="*/ 1022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97" h="1369">
                  <a:moveTo>
                    <a:pt x="934" y="1022"/>
                  </a:moveTo>
                  <a:cubicBezTo>
                    <a:pt x="946" y="1218"/>
                    <a:pt x="1080" y="1368"/>
                    <a:pt x="1081" y="1369"/>
                  </a:cubicBezTo>
                  <a:cubicBezTo>
                    <a:pt x="388" y="1369"/>
                    <a:pt x="388" y="1369"/>
                    <a:pt x="388" y="1369"/>
                  </a:cubicBezTo>
                  <a:cubicBezTo>
                    <a:pt x="455" y="1287"/>
                    <a:pt x="460" y="1180"/>
                    <a:pt x="435" y="1148"/>
                  </a:cubicBezTo>
                  <a:cubicBezTo>
                    <a:pt x="412" y="1121"/>
                    <a:pt x="393" y="1113"/>
                    <a:pt x="317" y="1121"/>
                  </a:cubicBezTo>
                  <a:cubicBezTo>
                    <a:pt x="241" y="1130"/>
                    <a:pt x="184" y="1143"/>
                    <a:pt x="158" y="1120"/>
                  </a:cubicBezTo>
                  <a:cubicBezTo>
                    <a:pt x="131" y="1096"/>
                    <a:pt x="122" y="1078"/>
                    <a:pt x="126" y="1044"/>
                  </a:cubicBezTo>
                  <a:cubicBezTo>
                    <a:pt x="129" y="1010"/>
                    <a:pt x="119" y="998"/>
                    <a:pt x="107" y="992"/>
                  </a:cubicBezTo>
                  <a:cubicBezTo>
                    <a:pt x="91" y="983"/>
                    <a:pt x="74" y="960"/>
                    <a:pt x="95" y="944"/>
                  </a:cubicBezTo>
                  <a:cubicBezTo>
                    <a:pt x="109" y="933"/>
                    <a:pt x="136" y="925"/>
                    <a:pt x="113" y="914"/>
                  </a:cubicBezTo>
                  <a:cubicBezTo>
                    <a:pt x="92" y="904"/>
                    <a:pt x="56" y="907"/>
                    <a:pt x="62" y="878"/>
                  </a:cubicBezTo>
                  <a:cubicBezTo>
                    <a:pt x="67" y="854"/>
                    <a:pt x="94" y="841"/>
                    <a:pt x="79" y="820"/>
                  </a:cubicBezTo>
                  <a:cubicBezTo>
                    <a:pt x="65" y="800"/>
                    <a:pt x="0" y="810"/>
                    <a:pt x="7" y="771"/>
                  </a:cubicBezTo>
                  <a:cubicBezTo>
                    <a:pt x="13" y="740"/>
                    <a:pt x="58" y="680"/>
                    <a:pt x="84" y="633"/>
                  </a:cubicBezTo>
                  <a:cubicBezTo>
                    <a:pt x="107" y="593"/>
                    <a:pt x="119" y="562"/>
                    <a:pt x="107" y="522"/>
                  </a:cubicBezTo>
                  <a:cubicBezTo>
                    <a:pt x="94" y="481"/>
                    <a:pt x="91" y="440"/>
                    <a:pt x="101" y="406"/>
                  </a:cubicBezTo>
                  <a:cubicBezTo>
                    <a:pt x="113" y="368"/>
                    <a:pt x="116" y="318"/>
                    <a:pt x="168" y="235"/>
                  </a:cubicBezTo>
                  <a:cubicBezTo>
                    <a:pt x="198" y="186"/>
                    <a:pt x="248" y="127"/>
                    <a:pt x="301" y="91"/>
                  </a:cubicBezTo>
                  <a:cubicBezTo>
                    <a:pt x="385" y="33"/>
                    <a:pt x="488" y="0"/>
                    <a:pt x="599" y="0"/>
                  </a:cubicBezTo>
                  <a:cubicBezTo>
                    <a:pt x="874" y="0"/>
                    <a:pt x="1097" y="216"/>
                    <a:pt x="1097" y="483"/>
                  </a:cubicBezTo>
                  <a:cubicBezTo>
                    <a:pt x="1097" y="530"/>
                    <a:pt x="1090" y="576"/>
                    <a:pt x="1077" y="619"/>
                  </a:cubicBezTo>
                  <a:cubicBezTo>
                    <a:pt x="1062" y="670"/>
                    <a:pt x="1002" y="771"/>
                    <a:pt x="992" y="790"/>
                  </a:cubicBezTo>
                  <a:cubicBezTo>
                    <a:pt x="969" y="833"/>
                    <a:pt x="927" y="921"/>
                    <a:pt x="934" y="10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4288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ṥľïḋê">
              <a:extLst>
                <a:ext uri="{FF2B5EF4-FFF2-40B4-BE49-F238E27FC236}">
                  <a16:creationId xmlns:a16="http://schemas.microsoft.com/office/drawing/2014/main" xmlns="" id="{27DB9F75-3E29-44E0-BC4E-9E1B7DE0DA04}"/>
                </a:ext>
              </a:extLst>
            </p:cNvPr>
            <p:cNvSpPr/>
            <p:nvPr/>
          </p:nvSpPr>
          <p:spPr bwMode="auto">
            <a:xfrm>
              <a:off x="4636555" y="2128701"/>
              <a:ext cx="2092453" cy="1405323"/>
            </a:xfrm>
            <a:custGeom>
              <a:avLst/>
              <a:gdLst>
                <a:gd name="T0" fmla="*/ 1109 w 2353"/>
                <a:gd name="T1" fmla="*/ 1535 h 1580"/>
                <a:gd name="T2" fmla="*/ 1721 w 2353"/>
                <a:gd name="T3" fmla="*/ 1371 h 1580"/>
                <a:gd name="T4" fmla="*/ 1853 w 2353"/>
                <a:gd name="T5" fmla="*/ 1353 h 1580"/>
                <a:gd name="T6" fmla="*/ 2233 w 2353"/>
                <a:gd name="T7" fmla="*/ 787 h 1580"/>
                <a:gd name="T8" fmla="*/ 1713 w 2353"/>
                <a:gd name="T9" fmla="*/ 631 h 1580"/>
                <a:gd name="T10" fmla="*/ 1603 w 2353"/>
                <a:gd name="T11" fmla="*/ 603 h 1580"/>
                <a:gd name="T12" fmla="*/ 814 w 2353"/>
                <a:gd name="T13" fmla="*/ 178 h 1580"/>
                <a:gd name="T14" fmla="*/ 336 w 2353"/>
                <a:gd name="T15" fmla="*/ 688 h 1580"/>
                <a:gd name="T16" fmla="*/ 292 w 2353"/>
                <a:gd name="T17" fmla="*/ 758 h 1580"/>
                <a:gd name="T18" fmla="*/ 55 w 2353"/>
                <a:gd name="T19" fmla="*/ 1440 h 1580"/>
                <a:gd name="T20" fmla="*/ 112 w 2353"/>
                <a:gd name="T21" fmla="*/ 1444 h 1580"/>
                <a:gd name="T22" fmla="*/ 1035 w 2353"/>
                <a:gd name="T23" fmla="*/ 1535 h 1580"/>
                <a:gd name="T24" fmla="*/ 1109 w 2353"/>
                <a:gd name="T25" fmla="*/ 1535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53" h="1580">
                  <a:moveTo>
                    <a:pt x="1109" y="1535"/>
                  </a:moveTo>
                  <a:cubicBezTo>
                    <a:pt x="1109" y="1535"/>
                    <a:pt x="1358" y="1286"/>
                    <a:pt x="1721" y="1371"/>
                  </a:cubicBezTo>
                  <a:cubicBezTo>
                    <a:pt x="1721" y="1371"/>
                    <a:pt x="1764" y="1382"/>
                    <a:pt x="1853" y="1353"/>
                  </a:cubicBezTo>
                  <a:cubicBezTo>
                    <a:pt x="1853" y="1353"/>
                    <a:pt x="2353" y="1200"/>
                    <a:pt x="2233" y="787"/>
                  </a:cubicBezTo>
                  <a:cubicBezTo>
                    <a:pt x="2233" y="787"/>
                    <a:pt x="2135" y="517"/>
                    <a:pt x="1713" y="631"/>
                  </a:cubicBezTo>
                  <a:cubicBezTo>
                    <a:pt x="1713" y="631"/>
                    <a:pt x="1637" y="679"/>
                    <a:pt x="1603" y="603"/>
                  </a:cubicBezTo>
                  <a:cubicBezTo>
                    <a:pt x="1603" y="603"/>
                    <a:pt x="1270" y="0"/>
                    <a:pt x="814" y="178"/>
                  </a:cubicBezTo>
                  <a:cubicBezTo>
                    <a:pt x="814" y="178"/>
                    <a:pt x="444" y="301"/>
                    <a:pt x="336" y="688"/>
                  </a:cubicBezTo>
                  <a:cubicBezTo>
                    <a:pt x="336" y="688"/>
                    <a:pt x="342" y="725"/>
                    <a:pt x="292" y="758"/>
                  </a:cubicBezTo>
                  <a:cubicBezTo>
                    <a:pt x="292" y="758"/>
                    <a:pt x="0" y="902"/>
                    <a:pt x="55" y="1440"/>
                  </a:cubicBezTo>
                  <a:cubicBezTo>
                    <a:pt x="55" y="1440"/>
                    <a:pt x="57" y="1485"/>
                    <a:pt x="112" y="1444"/>
                  </a:cubicBezTo>
                  <a:cubicBezTo>
                    <a:pt x="112" y="1444"/>
                    <a:pt x="547" y="1128"/>
                    <a:pt x="1035" y="1535"/>
                  </a:cubicBezTo>
                  <a:cubicBezTo>
                    <a:pt x="1035" y="1535"/>
                    <a:pt x="1075" y="1580"/>
                    <a:pt x="1109" y="153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ṥ1îďe">
              <a:extLst>
                <a:ext uri="{FF2B5EF4-FFF2-40B4-BE49-F238E27FC236}">
                  <a16:creationId xmlns:a16="http://schemas.microsoft.com/office/drawing/2014/main" xmlns="" id="{B8C14631-1CD0-4CF8-A631-805006203810}"/>
                </a:ext>
              </a:extLst>
            </p:cNvPr>
            <p:cNvSpPr/>
            <p:nvPr/>
          </p:nvSpPr>
          <p:spPr bwMode="auto">
            <a:xfrm>
              <a:off x="5647368" y="1864661"/>
              <a:ext cx="1811016" cy="1068593"/>
            </a:xfrm>
            <a:custGeom>
              <a:avLst/>
              <a:gdLst>
                <a:gd name="T0" fmla="*/ 514 w 2036"/>
                <a:gd name="T1" fmla="*/ 791 h 1201"/>
                <a:gd name="T2" fmla="*/ 603 w 2036"/>
                <a:gd name="T3" fmla="*/ 832 h 1201"/>
                <a:gd name="T4" fmla="*/ 1211 w 2036"/>
                <a:gd name="T5" fmla="*/ 1147 h 1201"/>
                <a:gd name="T6" fmla="*/ 1304 w 2036"/>
                <a:gd name="T7" fmla="*/ 1182 h 1201"/>
                <a:gd name="T8" fmla="*/ 1513 w 2036"/>
                <a:gd name="T9" fmla="*/ 1171 h 1201"/>
                <a:gd name="T10" fmla="*/ 1557 w 2036"/>
                <a:gd name="T11" fmla="*/ 1138 h 1201"/>
                <a:gd name="T12" fmla="*/ 1791 w 2036"/>
                <a:gd name="T13" fmla="*/ 1006 h 1201"/>
                <a:gd name="T14" fmla="*/ 1986 w 2036"/>
                <a:gd name="T15" fmla="*/ 687 h 1201"/>
                <a:gd name="T16" fmla="*/ 1013 w 2036"/>
                <a:gd name="T17" fmla="*/ 234 h 1201"/>
                <a:gd name="T18" fmla="*/ 893 w 2036"/>
                <a:gd name="T19" fmla="*/ 214 h 1201"/>
                <a:gd name="T20" fmla="*/ 48 w 2036"/>
                <a:gd name="T21" fmla="*/ 339 h 1201"/>
                <a:gd name="T22" fmla="*/ 73 w 2036"/>
                <a:gd name="T23" fmla="*/ 405 h 1201"/>
                <a:gd name="T24" fmla="*/ 514 w 2036"/>
                <a:gd name="T25" fmla="*/ 791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36" h="1201">
                  <a:moveTo>
                    <a:pt x="514" y="791"/>
                  </a:moveTo>
                  <a:cubicBezTo>
                    <a:pt x="514" y="791"/>
                    <a:pt x="548" y="857"/>
                    <a:pt x="603" y="832"/>
                  </a:cubicBezTo>
                  <a:cubicBezTo>
                    <a:pt x="603" y="832"/>
                    <a:pt x="1048" y="662"/>
                    <a:pt x="1211" y="1147"/>
                  </a:cubicBezTo>
                  <a:cubicBezTo>
                    <a:pt x="1211" y="1147"/>
                    <a:pt x="1226" y="1201"/>
                    <a:pt x="1304" y="1182"/>
                  </a:cubicBezTo>
                  <a:cubicBezTo>
                    <a:pt x="1304" y="1182"/>
                    <a:pt x="1428" y="1155"/>
                    <a:pt x="1513" y="1171"/>
                  </a:cubicBezTo>
                  <a:cubicBezTo>
                    <a:pt x="1513" y="1171"/>
                    <a:pt x="1551" y="1186"/>
                    <a:pt x="1557" y="1138"/>
                  </a:cubicBezTo>
                  <a:cubicBezTo>
                    <a:pt x="1557" y="1138"/>
                    <a:pt x="1601" y="984"/>
                    <a:pt x="1791" y="1006"/>
                  </a:cubicBezTo>
                  <a:cubicBezTo>
                    <a:pt x="1791" y="1006"/>
                    <a:pt x="2036" y="1010"/>
                    <a:pt x="1986" y="687"/>
                  </a:cubicBezTo>
                  <a:cubicBezTo>
                    <a:pt x="1986" y="687"/>
                    <a:pt x="1862" y="98"/>
                    <a:pt x="1013" y="234"/>
                  </a:cubicBezTo>
                  <a:cubicBezTo>
                    <a:pt x="1013" y="234"/>
                    <a:pt x="943" y="272"/>
                    <a:pt x="893" y="214"/>
                  </a:cubicBezTo>
                  <a:cubicBezTo>
                    <a:pt x="893" y="214"/>
                    <a:pt x="440" y="0"/>
                    <a:pt x="48" y="339"/>
                  </a:cubicBezTo>
                  <a:cubicBezTo>
                    <a:pt x="48" y="339"/>
                    <a:pt x="0" y="373"/>
                    <a:pt x="73" y="405"/>
                  </a:cubicBezTo>
                  <a:cubicBezTo>
                    <a:pt x="73" y="405"/>
                    <a:pt x="363" y="519"/>
                    <a:pt x="514" y="7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şlïḋe">
              <a:extLst>
                <a:ext uri="{FF2B5EF4-FFF2-40B4-BE49-F238E27FC236}">
                  <a16:creationId xmlns:a16="http://schemas.microsoft.com/office/drawing/2014/main" xmlns="" id="{64E5394B-6A87-4621-8B37-321CCBF2CFB8}"/>
                </a:ext>
              </a:extLst>
            </p:cNvPr>
            <p:cNvSpPr/>
            <p:nvPr/>
          </p:nvSpPr>
          <p:spPr bwMode="auto">
            <a:xfrm>
              <a:off x="5575300" y="2917721"/>
              <a:ext cx="2341584" cy="1890539"/>
            </a:xfrm>
            <a:custGeom>
              <a:avLst/>
              <a:gdLst>
                <a:gd name="T0" fmla="*/ 1195 w 2633"/>
                <a:gd name="T1" fmla="*/ 1390 h 2125"/>
                <a:gd name="T2" fmla="*/ 1237 w 2633"/>
                <a:gd name="T3" fmla="*/ 1409 h 2125"/>
                <a:gd name="T4" fmla="*/ 2000 w 2633"/>
                <a:gd name="T5" fmla="*/ 1995 h 2125"/>
                <a:gd name="T6" fmla="*/ 2000 w 2633"/>
                <a:gd name="T7" fmla="*/ 1935 h 2125"/>
                <a:gd name="T8" fmla="*/ 1842 w 2633"/>
                <a:gd name="T9" fmla="*/ 1729 h 2125"/>
                <a:gd name="T10" fmla="*/ 1959 w 2633"/>
                <a:gd name="T11" fmla="*/ 1561 h 2125"/>
                <a:gd name="T12" fmla="*/ 2523 w 2633"/>
                <a:gd name="T13" fmla="*/ 836 h 2125"/>
                <a:gd name="T14" fmla="*/ 2074 w 2633"/>
                <a:gd name="T15" fmla="*/ 697 h 2125"/>
                <a:gd name="T16" fmla="*/ 1940 w 2633"/>
                <a:gd name="T17" fmla="*/ 1004 h 2125"/>
                <a:gd name="T18" fmla="*/ 1886 w 2633"/>
                <a:gd name="T19" fmla="*/ 1074 h 2125"/>
                <a:gd name="T20" fmla="*/ 1826 w 2633"/>
                <a:gd name="T21" fmla="*/ 994 h 2125"/>
                <a:gd name="T22" fmla="*/ 2006 w 2633"/>
                <a:gd name="T23" fmla="*/ 621 h 2125"/>
                <a:gd name="T24" fmla="*/ 2074 w 2633"/>
                <a:gd name="T25" fmla="*/ 536 h 2125"/>
                <a:gd name="T26" fmla="*/ 1410 w 2633"/>
                <a:gd name="T27" fmla="*/ 74 h 2125"/>
                <a:gd name="T28" fmla="*/ 1262 w 2633"/>
                <a:gd name="T29" fmla="*/ 175 h 2125"/>
                <a:gd name="T30" fmla="*/ 722 w 2633"/>
                <a:gd name="T31" fmla="*/ 557 h 2125"/>
                <a:gd name="T32" fmla="*/ 441 w 2633"/>
                <a:gd name="T33" fmla="*/ 570 h 2125"/>
                <a:gd name="T34" fmla="*/ 0 w 2633"/>
                <a:gd name="T35" fmla="*/ 1020 h 2125"/>
                <a:gd name="T36" fmla="*/ 532 w 2633"/>
                <a:gd name="T37" fmla="*/ 1438 h 2125"/>
                <a:gd name="T38" fmla="*/ 787 w 2633"/>
                <a:gd name="T39" fmla="*/ 1372 h 2125"/>
                <a:gd name="T40" fmla="*/ 865 w 2633"/>
                <a:gd name="T41" fmla="*/ 1370 h 2125"/>
                <a:gd name="T42" fmla="*/ 1195 w 2633"/>
                <a:gd name="T43" fmla="*/ 1390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633" h="2125">
                  <a:moveTo>
                    <a:pt x="1195" y="1390"/>
                  </a:moveTo>
                  <a:cubicBezTo>
                    <a:pt x="1195" y="1390"/>
                    <a:pt x="1227" y="1352"/>
                    <a:pt x="1237" y="1409"/>
                  </a:cubicBezTo>
                  <a:cubicBezTo>
                    <a:pt x="1237" y="1409"/>
                    <a:pt x="1383" y="2125"/>
                    <a:pt x="2000" y="1995"/>
                  </a:cubicBezTo>
                  <a:cubicBezTo>
                    <a:pt x="2000" y="1995"/>
                    <a:pt x="2060" y="1970"/>
                    <a:pt x="2000" y="1935"/>
                  </a:cubicBezTo>
                  <a:cubicBezTo>
                    <a:pt x="2000" y="1935"/>
                    <a:pt x="1832" y="1856"/>
                    <a:pt x="1842" y="1729"/>
                  </a:cubicBezTo>
                  <a:cubicBezTo>
                    <a:pt x="1842" y="1729"/>
                    <a:pt x="1829" y="1583"/>
                    <a:pt x="1959" y="1561"/>
                  </a:cubicBezTo>
                  <a:cubicBezTo>
                    <a:pt x="1959" y="1561"/>
                    <a:pt x="2633" y="1352"/>
                    <a:pt x="2523" y="836"/>
                  </a:cubicBezTo>
                  <a:cubicBezTo>
                    <a:pt x="2523" y="836"/>
                    <a:pt x="2388" y="580"/>
                    <a:pt x="2074" y="697"/>
                  </a:cubicBezTo>
                  <a:cubicBezTo>
                    <a:pt x="2074" y="697"/>
                    <a:pt x="1873" y="782"/>
                    <a:pt x="1940" y="1004"/>
                  </a:cubicBezTo>
                  <a:cubicBezTo>
                    <a:pt x="1940" y="1004"/>
                    <a:pt x="1953" y="1093"/>
                    <a:pt x="1886" y="1074"/>
                  </a:cubicBezTo>
                  <a:cubicBezTo>
                    <a:pt x="1886" y="1074"/>
                    <a:pt x="1826" y="1064"/>
                    <a:pt x="1826" y="994"/>
                  </a:cubicBezTo>
                  <a:cubicBezTo>
                    <a:pt x="1826" y="994"/>
                    <a:pt x="1791" y="716"/>
                    <a:pt x="2006" y="621"/>
                  </a:cubicBezTo>
                  <a:cubicBezTo>
                    <a:pt x="2006" y="621"/>
                    <a:pt x="2099" y="609"/>
                    <a:pt x="2074" y="536"/>
                  </a:cubicBezTo>
                  <a:cubicBezTo>
                    <a:pt x="2074" y="536"/>
                    <a:pt x="1967" y="0"/>
                    <a:pt x="1410" y="74"/>
                  </a:cubicBezTo>
                  <a:cubicBezTo>
                    <a:pt x="1410" y="74"/>
                    <a:pt x="1273" y="76"/>
                    <a:pt x="1262" y="175"/>
                  </a:cubicBezTo>
                  <a:cubicBezTo>
                    <a:pt x="1262" y="175"/>
                    <a:pt x="1205" y="509"/>
                    <a:pt x="722" y="557"/>
                  </a:cubicBezTo>
                  <a:cubicBezTo>
                    <a:pt x="722" y="557"/>
                    <a:pt x="583" y="564"/>
                    <a:pt x="441" y="570"/>
                  </a:cubicBezTo>
                  <a:cubicBezTo>
                    <a:pt x="441" y="570"/>
                    <a:pt x="32" y="566"/>
                    <a:pt x="0" y="1020"/>
                  </a:cubicBezTo>
                  <a:cubicBezTo>
                    <a:pt x="0" y="1020"/>
                    <a:pt x="40" y="1404"/>
                    <a:pt x="532" y="1438"/>
                  </a:cubicBezTo>
                  <a:cubicBezTo>
                    <a:pt x="532" y="1438"/>
                    <a:pt x="709" y="1438"/>
                    <a:pt x="787" y="1372"/>
                  </a:cubicBezTo>
                  <a:cubicBezTo>
                    <a:pt x="787" y="1372"/>
                    <a:pt x="819" y="1334"/>
                    <a:pt x="865" y="1370"/>
                  </a:cubicBezTo>
                  <a:cubicBezTo>
                    <a:pt x="865" y="1370"/>
                    <a:pt x="975" y="1469"/>
                    <a:pt x="1195" y="139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Sḻiḍé">
              <a:extLst>
                <a:ext uri="{FF2B5EF4-FFF2-40B4-BE49-F238E27FC236}">
                  <a16:creationId xmlns:a16="http://schemas.microsoft.com/office/drawing/2014/main" xmlns="" id="{8C94FEAC-F45A-47F3-9443-2322076CE8F3}"/>
                </a:ext>
              </a:extLst>
            </p:cNvPr>
            <p:cNvSpPr/>
            <p:nvPr/>
          </p:nvSpPr>
          <p:spPr bwMode="auto">
            <a:xfrm>
              <a:off x="7134700" y="2488419"/>
              <a:ext cx="958627" cy="1096551"/>
            </a:xfrm>
            <a:custGeom>
              <a:avLst/>
              <a:gdLst>
                <a:gd name="T0" fmla="*/ 398 w 1078"/>
                <a:gd name="T1" fmla="*/ 1019 h 1233"/>
                <a:gd name="T2" fmla="*/ 438 w 1078"/>
                <a:gd name="T3" fmla="*/ 1072 h 1233"/>
                <a:gd name="T4" fmla="*/ 765 w 1078"/>
                <a:gd name="T5" fmla="*/ 1184 h 1233"/>
                <a:gd name="T6" fmla="*/ 822 w 1078"/>
                <a:gd name="T7" fmla="*/ 1171 h 1233"/>
                <a:gd name="T8" fmla="*/ 480 w 1078"/>
                <a:gd name="T9" fmla="*/ 61 h 1233"/>
                <a:gd name="T10" fmla="*/ 418 w 1078"/>
                <a:gd name="T11" fmla="*/ 81 h 1233"/>
                <a:gd name="T12" fmla="*/ 181 w 1078"/>
                <a:gd name="T13" fmla="*/ 383 h 1233"/>
                <a:gd name="T14" fmla="*/ 32 w 1078"/>
                <a:gd name="T15" fmla="*/ 458 h 1233"/>
                <a:gd name="T16" fmla="*/ 82 w 1078"/>
                <a:gd name="T17" fmla="*/ 532 h 1233"/>
                <a:gd name="T18" fmla="*/ 398 w 1078"/>
                <a:gd name="T19" fmla="*/ 1019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8" h="1233">
                  <a:moveTo>
                    <a:pt x="398" y="1019"/>
                  </a:moveTo>
                  <a:cubicBezTo>
                    <a:pt x="398" y="1019"/>
                    <a:pt x="381" y="1076"/>
                    <a:pt x="438" y="1072"/>
                  </a:cubicBezTo>
                  <a:cubicBezTo>
                    <a:pt x="438" y="1072"/>
                    <a:pt x="679" y="1076"/>
                    <a:pt x="765" y="1184"/>
                  </a:cubicBezTo>
                  <a:cubicBezTo>
                    <a:pt x="765" y="1184"/>
                    <a:pt x="801" y="1233"/>
                    <a:pt x="822" y="1171"/>
                  </a:cubicBezTo>
                  <a:cubicBezTo>
                    <a:pt x="822" y="1171"/>
                    <a:pt x="1078" y="464"/>
                    <a:pt x="480" y="61"/>
                  </a:cubicBezTo>
                  <a:cubicBezTo>
                    <a:pt x="480" y="61"/>
                    <a:pt x="413" y="0"/>
                    <a:pt x="418" y="81"/>
                  </a:cubicBezTo>
                  <a:cubicBezTo>
                    <a:pt x="418" y="81"/>
                    <a:pt x="426" y="299"/>
                    <a:pt x="181" y="383"/>
                  </a:cubicBezTo>
                  <a:cubicBezTo>
                    <a:pt x="181" y="383"/>
                    <a:pt x="62" y="385"/>
                    <a:pt x="32" y="458"/>
                  </a:cubicBezTo>
                  <a:cubicBezTo>
                    <a:pt x="32" y="458"/>
                    <a:pt x="0" y="519"/>
                    <a:pt x="82" y="532"/>
                  </a:cubicBezTo>
                  <a:cubicBezTo>
                    <a:pt x="82" y="532"/>
                    <a:pt x="350" y="640"/>
                    <a:pt x="398" y="101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íṡľïďé">
              <a:extLst>
                <a:ext uri="{FF2B5EF4-FFF2-40B4-BE49-F238E27FC236}">
                  <a16:creationId xmlns:a16="http://schemas.microsoft.com/office/drawing/2014/main" xmlns="" id="{F43D5DC7-22F8-4C00-985E-79ECEC4306AE}"/>
                </a:ext>
              </a:extLst>
            </p:cNvPr>
            <p:cNvSpPr/>
            <p:nvPr/>
          </p:nvSpPr>
          <p:spPr bwMode="auto">
            <a:xfrm>
              <a:off x="4686256" y="3248861"/>
              <a:ext cx="871648" cy="780321"/>
            </a:xfrm>
            <a:custGeom>
              <a:avLst/>
              <a:gdLst>
                <a:gd name="T0" fmla="*/ 875 w 980"/>
                <a:gd name="T1" fmla="*/ 735 h 877"/>
                <a:gd name="T2" fmla="*/ 909 w 980"/>
                <a:gd name="T3" fmla="*/ 676 h 877"/>
                <a:gd name="T4" fmla="*/ 961 w 980"/>
                <a:gd name="T5" fmla="*/ 440 h 877"/>
                <a:gd name="T6" fmla="*/ 948 w 980"/>
                <a:gd name="T7" fmla="*/ 375 h 877"/>
                <a:gd name="T8" fmla="*/ 156 w 980"/>
                <a:gd name="T9" fmla="*/ 233 h 877"/>
                <a:gd name="T10" fmla="*/ 69 w 980"/>
                <a:gd name="T11" fmla="*/ 388 h 877"/>
                <a:gd name="T12" fmla="*/ 875 w 980"/>
                <a:gd name="T13" fmla="*/ 735 h 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0" h="877">
                  <a:moveTo>
                    <a:pt x="875" y="735"/>
                  </a:moveTo>
                  <a:cubicBezTo>
                    <a:pt x="875" y="735"/>
                    <a:pt x="913" y="732"/>
                    <a:pt x="909" y="676"/>
                  </a:cubicBezTo>
                  <a:cubicBezTo>
                    <a:pt x="909" y="676"/>
                    <a:pt x="921" y="499"/>
                    <a:pt x="961" y="440"/>
                  </a:cubicBezTo>
                  <a:cubicBezTo>
                    <a:pt x="961" y="440"/>
                    <a:pt x="980" y="405"/>
                    <a:pt x="948" y="375"/>
                  </a:cubicBezTo>
                  <a:cubicBezTo>
                    <a:pt x="948" y="375"/>
                    <a:pt x="597" y="0"/>
                    <a:pt x="156" y="233"/>
                  </a:cubicBezTo>
                  <a:cubicBezTo>
                    <a:pt x="156" y="233"/>
                    <a:pt x="0" y="301"/>
                    <a:pt x="69" y="388"/>
                  </a:cubicBezTo>
                  <a:cubicBezTo>
                    <a:pt x="69" y="388"/>
                    <a:pt x="320" y="877"/>
                    <a:pt x="875" y="73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šľïďê">
              <a:extLst>
                <a:ext uri="{FF2B5EF4-FFF2-40B4-BE49-F238E27FC236}">
                  <a16:creationId xmlns:a16="http://schemas.microsoft.com/office/drawing/2014/main" xmlns="" id="{879526C5-328A-4982-A39A-7AE39708F6F9}"/>
                </a:ext>
              </a:extLst>
            </p:cNvPr>
            <p:cNvSpPr/>
            <p:nvPr/>
          </p:nvSpPr>
          <p:spPr bwMode="auto">
            <a:xfrm>
              <a:off x="3970509" y="1637506"/>
              <a:ext cx="4271963" cy="5294313"/>
            </a:xfrm>
            <a:custGeom>
              <a:avLst/>
              <a:gdLst>
                <a:gd name="T0" fmla="*/ 1052 w 1137"/>
                <a:gd name="T1" fmla="*/ 1407 h 1409"/>
                <a:gd name="T2" fmla="*/ 976 w 1137"/>
                <a:gd name="T3" fmla="*/ 1409 h 1409"/>
                <a:gd name="T4" fmla="*/ 912 w 1137"/>
                <a:gd name="T5" fmla="*/ 1407 h 1409"/>
                <a:gd name="T6" fmla="*/ 796 w 1137"/>
                <a:gd name="T7" fmla="*/ 1409 h 1409"/>
                <a:gd name="T8" fmla="*/ 752 w 1137"/>
                <a:gd name="T9" fmla="*/ 1409 h 1409"/>
                <a:gd name="T10" fmla="*/ 636 w 1137"/>
                <a:gd name="T11" fmla="*/ 1407 h 1409"/>
                <a:gd name="T12" fmla="*/ 560 w 1137"/>
                <a:gd name="T13" fmla="*/ 1409 h 1409"/>
                <a:gd name="T14" fmla="*/ 495 w 1137"/>
                <a:gd name="T15" fmla="*/ 1407 h 1409"/>
                <a:gd name="T16" fmla="*/ 379 w 1137"/>
                <a:gd name="T17" fmla="*/ 1409 h 1409"/>
                <a:gd name="T18" fmla="*/ 1119 w 1137"/>
                <a:gd name="T19" fmla="*/ 1385 h 1409"/>
                <a:gd name="T20" fmla="*/ 1098 w 1137"/>
                <a:gd name="T21" fmla="*/ 1361 h 1409"/>
                <a:gd name="T22" fmla="*/ 1089 w 1137"/>
                <a:gd name="T23" fmla="*/ 1352 h 1409"/>
                <a:gd name="T24" fmla="*/ 434 w 1137"/>
                <a:gd name="T25" fmla="*/ 1286 h 1409"/>
                <a:gd name="T26" fmla="*/ 1037 w 1137"/>
                <a:gd name="T27" fmla="*/ 1271 h 1409"/>
                <a:gd name="T28" fmla="*/ 1014 w 1137"/>
                <a:gd name="T29" fmla="*/ 1225 h 1409"/>
                <a:gd name="T30" fmla="*/ 442 w 1137"/>
                <a:gd name="T31" fmla="*/ 1212 h 1409"/>
                <a:gd name="T32" fmla="*/ 219 w 1137"/>
                <a:gd name="T33" fmla="*/ 1173 h 1409"/>
                <a:gd name="T34" fmla="*/ 283 w 1137"/>
                <a:gd name="T35" fmla="*/ 1168 h 1409"/>
                <a:gd name="T36" fmla="*/ 326 w 1137"/>
                <a:gd name="T37" fmla="*/ 1163 h 1409"/>
                <a:gd name="T38" fmla="*/ 358 w 1137"/>
                <a:gd name="T39" fmla="*/ 1158 h 1409"/>
                <a:gd name="T40" fmla="*/ 987 w 1137"/>
                <a:gd name="T41" fmla="*/ 1154 h 1409"/>
                <a:gd name="T42" fmla="*/ 121 w 1137"/>
                <a:gd name="T43" fmla="*/ 1083 h 1409"/>
                <a:gd name="T44" fmla="*/ 122 w 1137"/>
                <a:gd name="T45" fmla="*/ 1051 h 1409"/>
                <a:gd name="T46" fmla="*/ 112 w 1137"/>
                <a:gd name="T47" fmla="*/ 1030 h 1409"/>
                <a:gd name="T48" fmla="*/ 968 w 1137"/>
                <a:gd name="T49" fmla="*/ 1028 h 1409"/>
                <a:gd name="T50" fmla="*/ 79 w 1137"/>
                <a:gd name="T51" fmla="*/ 985 h 1409"/>
                <a:gd name="T52" fmla="*/ 88 w 1137"/>
                <a:gd name="T53" fmla="*/ 961 h 1409"/>
                <a:gd name="T54" fmla="*/ 81 w 1137"/>
                <a:gd name="T55" fmla="*/ 939 h 1409"/>
                <a:gd name="T56" fmla="*/ 60 w 1137"/>
                <a:gd name="T57" fmla="*/ 919 h 1409"/>
                <a:gd name="T58" fmla="*/ 998 w 1137"/>
                <a:gd name="T59" fmla="*/ 871 h 1409"/>
                <a:gd name="T60" fmla="*/ 41 w 1137"/>
                <a:gd name="T61" fmla="*/ 842 h 1409"/>
                <a:gd name="T62" fmla="*/ 14 w 1137"/>
                <a:gd name="T63" fmla="*/ 825 h 1409"/>
                <a:gd name="T64" fmla="*/ 1027 w 1137"/>
                <a:gd name="T65" fmla="*/ 815 h 1409"/>
                <a:gd name="T66" fmla="*/ 1066 w 1137"/>
                <a:gd name="T67" fmla="*/ 740 h 1409"/>
                <a:gd name="T68" fmla="*/ 31 w 1137"/>
                <a:gd name="T69" fmla="*/ 728 h 1409"/>
                <a:gd name="T70" fmla="*/ 58 w 1137"/>
                <a:gd name="T71" fmla="*/ 684 h 1409"/>
                <a:gd name="T72" fmla="*/ 80 w 1137"/>
                <a:gd name="T73" fmla="*/ 645 h 1409"/>
                <a:gd name="T74" fmla="*/ 102 w 1137"/>
                <a:gd name="T75" fmla="*/ 599 h 1409"/>
                <a:gd name="T76" fmla="*/ 107 w 1137"/>
                <a:gd name="T77" fmla="*/ 574 h 1409"/>
                <a:gd name="T78" fmla="*/ 103 w 1137"/>
                <a:gd name="T79" fmla="*/ 556 h 1409"/>
                <a:gd name="T80" fmla="*/ 1130 w 1137"/>
                <a:gd name="T81" fmla="*/ 503 h 1409"/>
                <a:gd name="T82" fmla="*/ 1131 w 1137"/>
                <a:gd name="T83" fmla="*/ 484 h 1409"/>
                <a:gd name="T84" fmla="*/ 94 w 1137"/>
                <a:gd name="T85" fmla="*/ 429 h 1409"/>
                <a:gd name="T86" fmla="*/ 103 w 1137"/>
                <a:gd name="T87" fmla="*/ 394 h 1409"/>
                <a:gd name="T88" fmla="*/ 117 w 1137"/>
                <a:gd name="T89" fmla="*/ 348 h 1409"/>
                <a:gd name="T90" fmla="*/ 1090 w 1137"/>
                <a:gd name="T91" fmla="*/ 310 h 1409"/>
                <a:gd name="T92" fmla="*/ 1085 w 1137"/>
                <a:gd name="T93" fmla="*/ 299 h 1409"/>
                <a:gd name="T94" fmla="*/ 165 w 1137"/>
                <a:gd name="T95" fmla="*/ 245 h 1409"/>
                <a:gd name="T96" fmla="*/ 192 w 1137"/>
                <a:gd name="T97" fmla="*/ 208 h 1409"/>
                <a:gd name="T98" fmla="*/ 1004 w 1137"/>
                <a:gd name="T99" fmla="*/ 176 h 1409"/>
                <a:gd name="T100" fmla="*/ 996 w 1137"/>
                <a:gd name="T101" fmla="*/ 167 h 1409"/>
                <a:gd name="T102" fmla="*/ 278 w 1137"/>
                <a:gd name="T103" fmla="*/ 114 h 1409"/>
                <a:gd name="T104" fmla="*/ 289 w 1137"/>
                <a:gd name="T105" fmla="*/ 108 h 1409"/>
                <a:gd name="T106" fmla="*/ 882 w 1137"/>
                <a:gd name="T107" fmla="*/ 73 h 1409"/>
                <a:gd name="T108" fmla="*/ 361 w 1137"/>
                <a:gd name="T109" fmla="*/ 62 h 1409"/>
                <a:gd name="T110" fmla="*/ 408 w 1137"/>
                <a:gd name="T111" fmla="*/ 41 h 1409"/>
                <a:gd name="T112" fmla="*/ 765 w 1137"/>
                <a:gd name="T113" fmla="*/ 24 h 1409"/>
                <a:gd name="T114" fmla="*/ 753 w 1137"/>
                <a:gd name="T115" fmla="*/ 21 h 1409"/>
                <a:gd name="T116" fmla="*/ 531 w 1137"/>
                <a:gd name="T117" fmla="*/ 6 h 1409"/>
                <a:gd name="T118" fmla="*/ 659 w 1137"/>
                <a:gd name="T119" fmla="*/ 4 h 1409"/>
                <a:gd name="T120" fmla="*/ 627 w 1137"/>
                <a:gd name="T121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37" h="1409">
                  <a:moveTo>
                    <a:pt x="1137" y="1409"/>
                  </a:moveTo>
                  <a:cubicBezTo>
                    <a:pt x="1117" y="1409"/>
                    <a:pt x="1117" y="1409"/>
                    <a:pt x="1117" y="1409"/>
                  </a:cubicBezTo>
                  <a:cubicBezTo>
                    <a:pt x="1117" y="1407"/>
                    <a:pt x="1117" y="1407"/>
                    <a:pt x="1117" y="1407"/>
                  </a:cubicBezTo>
                  <a:cubicBezTo>
                    <a:pt x="1137" y="1407"/>
                    <a:pt x="1137" y="1407"/>
                    <a:pt x="1137" y="1407"/>
                  </a:cubicBezTo>
                  <a:cubicBezTo>
                    <a:pt x="1137" y="1409"/>
                    <a:pt x="1137" y="1409"/>
                    <a:pt x="1137" y="1409"/>
                  </a:cubicBezTo>
                  <a:moveTo>
                    <a:pt x="1105" y="1409"/>
                  </a:moveTo>
                  <a:cubicBezTo>
                    <a:pt x="1085" y="1409"/>
                    <a:pt x="1085" y="1409"/>
                    <a:pt x="1085" y="1409"/>
                  </a:cubicBezTo>
                  <a:cubicBezTo>
                    <a:pt x="1085" y="1407"/>
                    <a:pt x="1085" y="1407"/>
                    <a:pt x="1085" y="1407"/>
                  </a:cubicBezTo>
                  <a:cubicBezTo>
                    <a:pt x="1105" y="1407"/>
                    <a:pt x="1105" y="1407"/>
                    <a:pt x="1105" y="1407"/>
                  </a:cubicBezTo>
                  <a:cubicBezTo>
                    <a:pt x="1105" y="1409"/>
                    <a:pt x="1105" y="1409"/>
                    <a:pt x="1105" y="1409"/>
                  </a:cubicBezTo>
                  <a:moveTo>
                    <a:pt x="1072" y="1409"/>
                  </a:moveTo>
                  <a:cubicBezTo>
                    <a:pt x="1052" y="1409"/>
                    <a:pt x="1052" y="1409"/>
                    <a:pt x="1052" y="1409"/>
                  </a:cubicBezTo>
                  <a:cubicBezTo>
                    <a:pt x="1052" y="1407"/>
                    <a:pt x="1052" y="1407"/>
                    <a:pt x="1052" y="1407"/>
                  </a:cubicBezTo>
                  <a:cubicBezTo>
                    <a:pt x="1072" y="1407"/>
                    <a:pt x="1072" y="1407"/>
                    <a:pt x="1072" y="1407"/>
                  </a:cubicBezTo>
                  <a:cubicBezTo>
                    <a:pt x="1072" y="1409"/>
                    <a:pt x="1072" y="1409"/>
                    <a:pt x="1072" y="1409"/>
                  </a:cubicBezTo>
                  <a:moveTo>
                    <a:pt x="1040" y="1409"/>
                  </a:moveTo>
                  <a:cubicBezTo>
                    <a:pt x="1020" y="1409"/>
                    <a:pt x="1020" y="1409"/>
                    <a:pt x="1020" y="1409"/>
                  </a:cubicBezTo>
                  <a:cubicBezTo>
                    <a:pt x="1020" y="1407"/>
                    <a:pt x="1020" y="1407"/>
                    <a:pt x="1020" y="1407"/>
                  </a:cubicBezTo>
                  <a:cubicBezTo>
                    <a:pt x="1040" y="1407"/>
                    <a:pt x="1040" y="1407"/>
                    <a:pt x="1040" y="1407"/>
                  </a:cubicBezTo>
                  <a:cubicBezTo>
                    <a:pt x="1040" y="1409"/>
                    <a:pt x="1040" y="1409"/>
                    <a:pt x="1040" y="1409"/>
                  </a:cubicBezTo>
                  <a:moveTo>
                    <a:pt x="1008" y="1409"/>
                  </a:moveTo>
                  <a:cubicBezTo>
                    <a:pt x="988" y="1409"/>
                    <a:pt x="988" y="1409"/>
                    <a:pt x="988" y="1409"/>
                  </a:cubicBezTo>
                  <a:cubicBezTo>
                    <a:pt x="988" y="1407"/>
                    <a:pt x="988" y="1407"/>
                    <a:pt x="988" y="1407"/>
                  </a:cubicBezTo>
                  <a:cubicBezTo>
                    <a:pt x="1008" y="1407"/>
                    <a:pt x="1008" y="1407"/>
                    <a:pt x="1008" y="1407"/>
                  </a:cubicBezTo>
                  <a:cubicBezTo>
                    <a:pt x="1008" y="1409"/>
                    <a:pt x="1008" y="1409"/>
                    <a:pt x="1008" y="1409"/>
                  </a:cubicBezTo>
                  <a:moveTo>
                    <a:pt x="976" y="1409"/>
                  </a:moveTo>
                  <a:cubicBezTo>
                    <a:pt x="956" y="1409"/>
                    <a:pt x="956" y="1409"/>
                    <a:pt x="956" y="1409"/>
                  </a:cubicBezTo>
                  <a:cubicBezTo>
                    <a:pt x="956" y="1407"/>
                    <a:pt x="956" y="1407"/>
                    <a:pt x="956" y="1407"/>
                  </a:cubicBezTo>
                  <a:cubicBezTo>
                    <a:pt x="976" y="1407"/>
                    <a:pt x="976" y="1407"/>
                    <a:pt x="976" y="1407"/>
                  </a:cubicBezTo>
                  <a:cubicBezTo>
                    <a:pt x="976" y="1409"/>
                    <a:pt x="976" y="1409"/>
                    <a:pt x="976" y="1409"/>
                  </a:cubicBezTo>
                  <a:moveTo>
                    <a:pt x="944" y="1409"/>
                  </a:moveTo>
                  <a:cubicBezTo>
                    <a:pt x="924" y="1409"/>
                    <a:pt x="924" y="1409"/>
                    <a:pt x="924" y="1409"/>
                  </a:cubicBezTo>
                  <a:cubicBezTo>
                    <a:pt x="924" y="1407"/>
                    <a:pt x="924" y="1407"/>
                    <a:pt x="924" y="1407"/>
                  </a:cubicBezTo>
                  <a:cubicBezTo>
                    <a:pt x="944" y="1407"/>
                    <a:pt x="944" y="1407"/>
                    <a:pt x="944" y="1407"/>
                  </a:cubicBezTo>
                  <a:cubicBezTo>
                    <a:pt x="944" y="1409"/>
                    <a:pt x="944" y="1409"/>
                    <a:pt x="944" y="1409"/>
                  </a:cubicBezTo>
                  <a:moveTo>
                    <a:pt x="912" y="1409"/>
                  </a:moveTo>
                  <a:cubicBezTo>
                    <a:pt x="892" y="1409"/>
                    <a:pt x="892" y="1409"/>
                    <a:pt x="892" y="1409"/>
                  </a:cubicBezTo>
                  <a:cubicBezTo>
                    <a:pt x="892" y="1407"/>
                    <a:pt x="892" y="1407"/>
                    <a:pt x="892" y="1407"/>
                  </a:cubicBezTo>
                  <a:cubicBezTo>
                    <a:pt x="912" y="1407"/>
                    <a:pt x="912" y="1407"/>
                    <a:pt x="912" y="1407"/>
                  </a:cubicBezTo>
                  <a:cubicBezTo>
                    <a:pt x="912" y="1409"/>
                    <a:pt x="912" y="1409"/>
                    <a:pt x="912" y="1409"/>
                  </a:cubicBezTo>
                  <a:moveTo>
                    <a:pt x="880" y="1409"/>
                  </a:moveTo>
                  <a:cubicBezTo>
                    <a:pt x="860" y="1409"/>
                    <a:pt x="860" y="1409"/>
                    <a:pt x="860" y="1409"/>
                  </a:cubicBezTo>
                  <a:cubicBezTo>
                    <a:pt x="860" y="1407"/>
                    <a:pt x="860" y="1407"/>
                    <a:pt x="860" y="1407"/>
                  </a:cubicBezTo>
                  <a:cubicBezTo>
                    <a:pt x="880" y="1407"/>
                    <a:pt x="880" y="1407"/>
                    <a:pt x="880" y="1407"/>
                  </a:cubicBezTo>
                  <a:cubicBezTo>
                    <a:pt x="880" y="1409"/>
                    <a:pt x="880" y="1409"/>
                    <a:pt x="880" y="1409"/>
                  </a:cubicBezTo>
                  <a:moveTo>
                    <a:pt x="848" y="1409"/>
                  </a:moveTo>
                  <a:cubicBezTo>
                    <a:pt x="828" y="1409"/>
                    <a:pt x="828" y="1409"/>
                    <a:pt x="828" y="1409"/>
                  </a:cubicBezTo>
                  <a:cubicBezTo>
                    <a:pt x="828" y="1407"/>
                    <a:pt x="828" y="1407"/>
                    <a:pt x="828" y="1407"/>
                  </a:cubicBezTo>
                  <a:cubicBezTo>
                    <a:pt x="848" y="1407"/>
                    <a:pt x="848" y="1407"/>
                    <a:pt x="848" y="1407"/>
                  </a:cubicBezTo>
                  <a:cubicBezTo>
                    <a:pt x="848" y="1409"/>
                    <a:pt x="848" y="1409"/>
                    <a:pt x="848" y="1409"/>
                  </a:cubicBezTo>
                  <a:moveTo>
                    <a:pt x="816" y="1409"/>
                  </a:moveTo>
                  <a:cubicBezTo>
                    <a:pt x="796" y="1409"/>
                    <a:pt x="796" y="1409"/>
                    <a:pt x="796" y="1409"/>
                  </a:cubicBezTo>
                  <a:cubicBezTo>
                    <a:pt x="796" y="1407"/>
                    <a:pt x="796" y="1407"/>
                    <a:pt x="796" y="1407"/>
                  </a:cubicBezTo>
                  <a:cubicBezTo>
                    <a:pt x="816" y="1407"/>
                    <a:pt x="816" y="1407"/>
                    <a:pt x="816" y="1407"/>
                  </a:cubicBezTo>
                  <a:cubicBezTo>
                    <a:pt x="816" y="1409"/>
                    <a:pt x="816" y="1409"/>
                    <a:pt x="816" y="1409"/>
                  </a:cubicBezTo>
                  <a:moveTo>
                    <a:pt x="784" y="1409"/>
                  </a:moveTo>
                  <a:cubicBezTo>
                    <a:pt x="764" y="1409"/>
                    <a:pt x="764" y="1409"/>
                    <a:pt x="764" y="1409"/>
                  </a:cubicBezTo>
                  <a:cubicBezTo>
                    <a:pt x="764" y="1407"/>
                    <a:pt x="764" y="1407"/>
                    <a:pt x="764" y="1407"/>
                  </a:cubicBezTo>
                  <a:cubicBezTo>
                    <a:pt x="784" y="1407"/>
                    <a:pt x="784" y="1407"/>
                    <a:pt x="784" y="1407"/>
                  </a:cubicBezTo>
                  <a:cubicBezTo>
                    <a:pt x="784" y="1409"/>
                    <a:pt x="784" y="1409"/>
                    <a:pt x="784" y="1409"/>
                  </a:cubicBezTo>
                  <a:moveTo>
                    <a:pt x="752" y="1409"/>
                  </a:moveTo>
                  <a:cubicBezTo>
                    <a:pt x="732" y="1409"/>
                    <a:pt x="732" y="1409"/>
                    <a:pt x="732" y="1409"/>
                  </a:cubicBezTo>
                  <a:cubicBezTo>
                    <a:pt x="732" y="1407"/>
                    <a:pt x="732" y="1407"/>
                    <a:pt x="732" y="1407"/>
                  </a:cubicBezTo>
                  <a:cubicBezTo>
                    <a:pt x="752" y="1407"/>
                    <a:pt x="752" y="1407"/>
                    <a:pt x="752" y="1407"/>
                  </a:cubicBezTo>
                  <a:cubicBezTo>
                    <a:pt x="752" y="1409"/>
                    <a:pt x="752" y="1409"/>
                    <a:pt x="752" y="1409"/>
                  </a:cubicBezTo>
                  <a:moveTo>
                    <a:pt x="720" y="1409"/>
                  </a:moveTo>
                  <a:cubicBezTo>
                    <a:pt x="700" y="1409"/>
                    <a:pt x="700" y="1409"/>
                    <a:pt x="700" y="1409"/>
                  </a:cubicBezTo>
                  <a:cubicBezTo>
                    <a:pt x="700" y="1407"/>
                    <a:pt x="700" y="1407"/>
                    <a:pt x="700" y="1407"/>
                  </a:cubicBezTo>
                  <a:cubicBezTo>
                    <a:pt x="720" y="1407"/>
                    <a:pt x="720" y="1407"/>
                    <a:pt x="720" y="1407"/>
                  </a:cubicBezTo>
                  <a:cubicBezTo>
                    <a:pt x="720" y="1409"/>
                    <a:pt x="720" y="1409"/>
                    <a:pt x="720" y="1409"/>
                  </a:cubicBezTo>
                  <a:moveTo>
                    <a:pt x="688" y="1409"/>
                  </a:moveTo>
                  <a:cubicBezTo>
                    <a:pt x="668" y="1409"/>
                    <a:pt x="668" y="1409"/>
                    <a:pt x="668" y="1409"/>
                  </a:cubicBezTo>
                  <a:cubicBezTo>
                    <a:pt x="668" y="1407"/>
                    <a:pt x="668" y="1407"/>
                    <a:pt x="668" y="1407"/>
                  </a:cubicBezTo>
                  <a:cubicBezTo>
                    <a:pt x="688" y="1407"/>
                    <a:pt x="688" y="1407"/>
                    <a:pt x="688" y="1407"/>
                  </a:cubicBezTo>
                  <a:cubicBezTo>
                    <a:pt x="688" y="1409"/>
                    <a:pt x="688" y="1409"/>
                    <a:pt x="688" y="1409"/>
                  </a:cubicBezTo>
                  <a:moveTo>
                    <a:pt x="656" y="1409"/>
                  </a:moveTo>
                  <a:cubicBezTo>
                    <a:pt x="636" y="1409"/>
                    <a:pt x="636" y="1409"/>
                    <a:pt x="636" y="1409"/>
                  </a:cubicBezTo>
                  <a:cubicBezTo>
                    <a:pt x="636" y="1407"/>
                    <a:pt x="636" y="1407"/>
                    <a:pt x="636" y="1407"/>
                  </a:cubicBezTo>
                  <a:cubicBezTo>
                    <a:pt x="656" y="1407"/>
                    <a:pt x="656" y="1407"/>
                    <a:pt x="656" y="1407"/>
                  </a:cubicBezTo>
                  <a:cubicBezTo>
                    <a:pt x="656" y="1409"/>
                    <a:pt x="656" y="1409"/>
                    <a:pt x="656" y="1409"/>
                  </a:cubicBezTo>
                  <a:moveTo>
                    <a:pt x="624" y="1409"/>
                  </a:moveTo>
                  <a:cubicBezTo>
                    <a:pt x="604" y="1409"/>
                    <a:pt x="604" y="1409"/>
                    <a:pt x="604" y="1409"/>
                  </a:cubicBezTo>
                  <a:cubicBezTo>
                    <a:pt x="604" y="1407"/>
                    <a:pt x="604" y="1407"/>
                    <a:pt x="604" y="1407"/>
                  </a:cubicBezTo>
                  <a:cubicBezTo>
                    <a:pt x="624" y="1407"/>
                    <a:pt x="624" y="1407"/>
                    <a:pt x="624" y="1407"/>
                  </a:cubicBezTo>
                  <a:cubicBezTo>
                    <a:pt x="624" y="1409"/>
                    <a:pt x="624" y="1409"/>
                    <a:pt x="624" y="1409"/>
                  </a:cubicBezTo>
                  <a:moveTo>
                    <a:pt x="592" y="1409"/>
                  </a:moveTo>
                  <a:cubicBezTo>
                    <a:pt x="572" y="1409"/>
                    <a:pt x="572" y="1409"/>
                    <a:pt x="572" y="1409"/>
                  </a:cubicBezTo>
                  <a:cubicBezTo>
                    <a:pt x="572" y="1407"/>
                    <a:pt x="572" y="1407"/>
                    <a:pt x="572" y="1407"/>
                  </a:cubicBezTo>
                  <a:cubicBezTo>
                    <a:pt x="592" y="1407"/>
                    <a:pt x="592" y="1407"/>
                    <a:pt x="592" y="1407"/>
                  </a:cubicBezTo>
                  <a:cubicBezTo>
                    <a:pt x="592" y="1409"/>
                    <a:pt x="592" y="1409"/>
                    <a:pt x="592" y="1409"/>
                  </a:cubicBezTo>
                  <a:moveTo>
                    <a:pt x="560" y="1409"/>
                  </a:moveTo>
                  <a:cubicBezTo>
                    <a:pt x="539" y="1409"/>
                    <a:pt x="539" y="1409"/>
                    <a:pt x="539" y="1409"/>
                  </a:cubicBezTo>
                  <a:cubicBezTo>
                    <a:pt x="539" y="1407"/>
                    <a:pt x="539" y="1407"/>
                    <a:pt x="539" y="1407"/>
                  </a:cubicBezTo>
                  <a:cubicBezTo>
                    <a:pt x="560" y="1407"/>
                    <a:pt x="560" y="1407"/>
                    <a:pt x="560" y="1407"/>
                  </a:cubicBezTo>
                  <a:cubicBezTo>
                    <a:pt x="560" y="1409"/>
                    <a:pt x="560" y="1409"/>
                    <a:pt x="560" y="1409"/>
                  </a:cubicBezTo>
                  <a:moveTo>
                    <a:pt x="527" y="1409"/>
                  </a:moveTo>
                  <a:cubicBezTo>
                    <a:pt x="507" y="1409"/>
                    <a:pt x="507" y="1409"/>
                    <a:pt x="507" y="1409"/>
                  </a:cubicBezTo>
                  <a:cubicBezTo>
                    <a:pt x="507" y="1407"/>
                    <a:pt x="507" y="1407"/>
                    <a:pt x="507" y="1407"/>
                  </a:cubicBezTo>
                  <a:cubicBezTo>
                    <a:pt x="527" y="1407"/>
                    <a:pt x="527" y="1407"/>
                    <a:pt x="527" y="1407"/>
                  </a:cubicBezTo>
                  <a:cubicBezTo>
                    <a:pt x="527" y="1409"/>
                    <a:pt x="527" y="1409"/>
                    <a:pt x="527" y="1409"/>
                  </a:cubicBezTo>
                  <a:moveTo>
                    <a:pt x="495" y="1409"/>
                  </a:moveTo>
                  <a:cubicBezTo>
                    <a:pt x="475" y="1409"/>
                    <a:pt x="475" y="1409"/>
                    <a:pt x="475" y="1409"/>
                  </a:cubicBezTo>
                  <a:cubicBezTo>
                    <a:pt x="475" y="1407"/>
                    <a:pt x="475" y="1407"/>
                    <a:pt x="475" y="1407"/>
                  </a:cubicBezTo>
                  <a:cubicBezTo>
                    <a:pt x="495" y="1407"/>
                    <a:pt x="495" y="1407"/>
                    <a:pt x="495" y="1407"/>
                  </a:cubicBezTo>
                  <a:cubicBezTo>
                    <a:pt x="495" y="1409"/>
                    <a:pt x="495" y="1409"/>
                    <a:pt x="495" y="1409"/>
                  </a:cubicBezTo>
                  <a:moveTo>
                    <a:pt x="463" y="1409"/>
                  </a:moveTo>
                  <a:cubicBezTo>
                    <a:pt x="443" y="1409"/>
                    <a:pt x="443" y="1409"/>
                    <a:pt x="443" y="1409"/>
                  </a:cubicBezTo>
                  <a:cubicBezTo>
                    <a:pt x="443" y="1407"/>
                    <a:pt x="443" y="1407"/>
                    <a:pt x="443" y="1407"/>
                  </a:cubicBezTo>
                  <a:cubicBezTo>
                    <a:pt x="463" y="1407"/>
                    <a:pt x="463" y="1407"/>
                    <a:pt x="463" y="1407"/>
                  </a:cubicBezTo>
                  <a:cubicBezTo>
                    <a:pt x="463" y="1409"/>
                    <a:pt x="463" y="1409"/>
                    <a:pt x="463" y="1409"/>
                  </a:cubicBezTo>
                  <a:moveTo>
                    <a:pt x="431" y="1409"/>
                  </a:moveTo>
                  <a:cubicBezTo>
                    <a:pt x="411" y="1409"/>
                    <a:pt x="411" y="1409"/>
                    <a:pt x="411" y="1409"/>
                  </a:cubicBezTo>
                  <a:cubicBezTo>
                    <a:pt x="411" y="1407"/>
                    <a:pt x="411" y="1407"/>
                    <a:pt x="411" y="1407"/>
                  </a:cubicBezTo>
                  <a:cubicBezTo>
                    <a:pt x="431" y="1407"/>
                    <a:pt x="431" y="1407"/>
                    <a:pt x="431" y="1407"/>
                  </a:cubicBezTo>
                  <a:cubicBezTo>
                    <a:pt x="431" y="1409"/>
                    <a:pt x="431" y="1409"/>
                    <a:pt x="431" y="1409"/>
                  </a:cubicBezTo>
                  <a:moveTo>
                    <a:pt x="399" y="1409"/>
                  </a:moveTo>
                  <a:cubicBezTo>
                    <a:pt x="379" y="1409"/>
                    <a:pt x="379" y="1409"/>
                    <a:pt x="379" y="1409"/>
                  </a:cubicBezTo>
                  <a:cubicBezTo>
                    <a:pt x="379" y="1407"/>
                    <a:pt x="379" y="1407"/>
                    <a:pt x="379" y="1407"/>
                  </a:cubicBezTo>
                  <a:cubicBezTo>
                    <a:pt x="399" y="1407"/>
                    <a:pt x="399" y="1407"/>
                    <a:pt x="399" y="1407"/>
                  </a:cubicBezTo>
                  <a:cubicBezTo>
                    <a:pt x="399" y="1409"/>
                    <a:pt x="399" y="1409"/>
                    <a:pt x="399" y="1409"/>
                  </a:cubicBezTo>
                  <a:moveTo>
                    <a:pt x="367" y="1409"/>
                  </a:moveTo>
                  <a:cubicBezTo>
                    <a:pt x="360" y="1409"/>
                    <a:pt x="360" y="1409"/>
                    <a:pt x="360" y="1409"/>
                  </a:cubicBezTo>
                  <a:cubicBezTo>
                    <a:pt x="370" y="1396"/>
                    <a:pt x="370" y="1396"/>
                    <a:pt x="370" y="1396"/>
                  </a:cubicBezTo>
                  <a:cubicBezTo>
                    <a:pt x="372" y="1397"/>
                    <a:pt x="372" y="1397"/>
                    <a:pt x="372" y="1397"/>
                  </a:cubicBezTo>
                  <a:cubicBezTo>
                    <a:pt x="364" y="1407"/>
                    <a:pt x="364" y="1407"/>
                    <a:pt x="364" y="1407"/>
                  </a:cubicBezTo>
                  <a:cubicBezTo>
                    <a:pt x="367" y="1407"/>
                    <a:pt x="367" y="1407"/>
                    <a:pt x="367" y="1407"/>
                  </a:cubicBezTo>
                  <a:cubicBezTo>
                    <a:pt x="367" y="1409"/>
                    <a:pt x="367" y="1409"/>
                    <a:pt x="367" y="1409"/>
                  </a:cubicBezTo>
                  <a:moveTo>
                    <a:pt x="1131" y="1401"/>
                  </a:moveTo>
                  <a:cubicBezTo>
                    <a:pt x="1117" y="1386"/>
                    <a:pt x="1117" y="1386"/>
                    <a:pt x="1117" y="1386"/>
                  </a:cubicBezTo>
                  <a:cubicBezTo>
                    <a:pt x="1119" y="1385"/>
                    <a:pt x="1119" y="1385"/>
                    <a:pt x="1119" y="1385"/>
                  </a:cubicBezTo>
                  <a:cubicBezTo>
                    <a:pt x="1132" y="1400"/>
                    <a:pt x="1132" y="1400"/>
                    <a:pt x="1132" y="1400"/>
                  </a:cubicBezTo>
                  <a:cubicBezTo>
                    <a:pt x="1131" y="1401"/>
                    <a:pt x="1131" y="1401"/>
                    <a:pt x="1131" y="1401"/>
                  </a:cubicBezTo>
                  <a:moveTo>
                    <a:pt x="380" y="1388"/>
                  </a:moveTo>
                  <a:cubicBezTo>
                    <a:pt x="378" y="1387"/>
                    <a:pt x="378" y="1387"/>
                    <a:pt x="378" y="1387"/>
                  </a:cubicBezTo>
                  <a:cubicBezTo>
                    <a:pt x="387" y="1376"/>
                    <a:pt x="387" y="1376"/>
                    <a:pt x="387" y="1376"/>
                  </a:cubicBezTo>
                  <a:cubicBezTo>
                    <a:pt x="388" y="1375"/>
                    <a:pt x="389" y="1373"/>
                    <a:pt x="391" y="1371"/>
                  </a:cubicBezTo>
                  <a:cubicBezTo>
                    <a:pt x="392" y="1372"/>
                    <a:pt x="392" y="1372"/>
                    <a:pt x="392" y="1372"/>
                  </a:cubicBezTo>
                  <a:cubicBezTo>
                    <a:pt x="391" y="1374"/>
                    <a:pt x="390" y="1376"/>
                    <a:pt x="388" y="1377"/>
                  </a:cubicBezTo>
                  <a:cubicBezTo>
                    <a:pt x="380" y="1388"/>
                    <a:pt x="380" y="1388"/>
                    <a:pt x="380" y="1388"/>
                  </a:cubicBezTo>
                  <a:moveTo>
                    <a:pt x="1109" y="1378"/>
                  </a:moveTo>
                  <a:cubicBezTo>
                    <a:pt x="1108" y="1376"/>
                    <a:pt x="1108" y="1376"/>
                    <a:pt x="1108" y="1376"/>
                  </a:cubicBezTo>
                  <a:cubicBezTo>
                    <a:pt x="1108" y="1376"/>
                    <a:pt x="1104" y="1371"/>
                    <a:pt x="1096" y="1362"/>
                  </a:cubicBezTo>
                  <a:cubicBezTo>
                    <a:pt x="1098" y="1361"/>
                    <a:pt x="1098" y="1361"/>
                    <a:pt x="1098" y="1361"/>
                  </a:cubicBezTo>
                  <a:cubicBezTo>
                    <a:pt x="1105" y="1370"/>
                    <a:pt x="1110" y="1375"/>
                    <a:pt x="1110" y="1375"/>
                  </a:cubicBezTo>
                  <a:cubicBezTo>
                    <a:pt x="1111" y="1376"/>
                    <a:pt x="1111" y="1376"/>
                    <a:pt x="1111" y="1376"/>
                  </a:cubicBezTo>
                  <a:cubicBezTo>
                    <a:pt x="1109" y="1378"/>
                    <a:pt x="1109" y="1378"/>
                    <a:pt x="1109" y="1378"/>
                  </a:cubicBezTo>
                  <a:moveTo>
                    <a:pt x="400" y="1363"/>
                  </a:moveTo>
                  <a:cubicBezTo>
                    <a:pt x="398" y="1362"/>
                    <a:pt x="398" y="1362"/>
                    <a:pt x="398" y="1362"/>
                  </a:cubicBezTo>
                  <a:cubicBezTo>
                    <a:pt x="402" y="1356"/>
                    <a:pt x="405" y="1351"/>
                    <a:pt x="409" y="1345"/>
                  </a:cubicBezTo>
                  <a:cubicBezTo>
                    <a:pt x="410" y="1346"/>
                    <a:pt x="410" y="1346"/>
                    <a:pt x="410" y="1346"/>
                  </a:cubicBezTo>
                  <a:cubicBezTo>
                    <a:pt x="407" y="1352"/>
                    <a:pt x="403" y="1357"/>
                    <a:pt x="400" y="1363"/>
                  </a:cubicBezTo>
                  <a:moveTo>
                    <a:pt x="1089" y="1352"/>
                  </a:moveTo>
                  <a:cubicBezTo>
                    <a:pt x="1085" y="1347"/>
                    <a:pt x="1081" y="1342"/>
                    <a:pt x="1077" y="1336"/>
                  </a:cubicBezTo>
                  <a:cubicBezTo>
                    <a:pt x="1079" y="1335"/>
                    <a:pt x="1079" y="1335"/>
                    <a:pt x="1079" y="1335"/>
                  </a:cubicBezTo>
                  <a:cubicBezTo>
                    <a:pt x="1083" y="1341"/>
                    <a:pt x="1087" y="1346"/>
                    <a:pt x="1091" y="1351"/>
                  </a:cubicBezTo>
                  <a:cubicBezTo>
                    <a:pt x="1089" y="1352"/>
                    <a:pt x="1089" y="1352"/>
                    <a:pt x="1089" y="1352"/>
                  </a:cubicBezTo>
                  <a:moveTo>
                    <a:pt x="416" y="1335"/>
                  </a:moveTo>
                  <a:cubicBezTo>
                    <a:pt x="415" y="1335"/>
                    <a:pt x="415" y="1335"/>
                    <a:pt x="415" y="1335"/>
                  </a:cubicBezTo>
                  <a:cubicBezTo>
                    <a:pt x="418" y="1329"/>
                    <a:pt x="420" y="1323"/>
                    <a:pt x="423" y="1317"/>
                  </a:cubicBezTo>
                  <a:cubicBezTo>
                    <a:pt x="425" y="1317"/>
                    <a:pt x="425" y="1317"/>
                    <a:pt x="425" y="1317"/>
                  </a:cubicBezTo>
                  <a:cubicBezTo>
                    <a:pt x="422" y="1323"/>
                    <a:pt x="419" y="1330"/>
                    <a:pt x="416" y="1335"/>
                  </a:cubicBezTo>
                  <a:moveTo>
                    <a:pt x="1071" y="1326"/>
                  </a:moveTo>
                  <a:cubicBezTo>
                    <a:pt x="1067" y="1321"/>
                    <a:pt x="1063" y="1315"/>
                    <a:pt x="1060" y="1309"/>
                  </a:cubicBezTo>
                  <a:cubicBezTo>
                    <a:pt x="1061" y="1308"/>
                    <a:pt x="1061" y="1308"/>
                    <a:pt x="1061" y="1308"/>
                  </a:cubicBezTo>
                  <a:cubicBezTo>
                    <a:pt x="1065" y="1314"/>
                    <a:pt x="1069" y="1320"/>
                    <a:pt x="1072" y="1325"/>
                  </a:cubicBezTo>
                  <a:cubicBezTo>
                    <a:pt x="1071" y="1326"/>
                    <a:pt x="1071" y="1326"/>
                    <a:pt x="1071" y="1326"/>
                  </a:cubicBezTo>
                  <a:moveTo>
                    <a:pt x="429" y="1306"/>
                  </a:moveTo>
                  <a:cubicBezTo>
                    <a:pt x="427" y="1305"/>
                    <a:pt x="427" y="1305"/>
                    <a:pt x="427" y="1305"/>
                  </a:cubicBezTo>
                  <a:cubicBezTo>
                    <a:pt x="430" y="1299"/>
                    <a:pt x="432" y="1293"/>
                    <a:pt x="434" y="1286"/>
                  </a:cubicBezTo>
                  <a:cubicBezTo>
                    <a:pt x="436" y="1287"/>
                    <a:pt x="436" y="1287"/>
                    <a:pt x="436" y="1287"/>
                  </a:cubicBezTo>
                  <a:cubicBezTo>
                    <a:pt x="434" y="1293"/>
                    <a:pt x="432" y="1300"/>
                    <a:pt x="429" y="1306"/>
                  </a:cubicBezTo>
                  <a:moveTo>
                    <a:pt x="1053" y="1299"/>
                  </a:moveTo>
                  <a:cubicBezTo>
                    <a:pt x="1050" y="1294"/>
                    <a:pt x="1046" y="1288"/>
                    <a:pt x="1043" y="1282"/>
                  </a:cubicBezTo>
                  <a:cubicBezTo>
                    <a:pt x="1045" y="1281"/>
                    <a:pt x="1045" y="1281"/>
                    <a:pt x="1045" y="1281"/>
                  </a:cubicBezTo>
                  <a:cubicBezTo>
                    <a:pt x="1048" y="1287"/>
                    <a:pt x="1051" y="1293"/>
                    <a:pt x="1055" y="1298"/>
                  </a:cubicBezTo>
                  <a:cubicBezTo>
                    <a:pt x="1053" y="1299"/>
                    <a:pt x="1053" y="1299"/>
                    <a:pt x="1053" y="1299"/>
                  </a:cubicBezTo>
                  <a:moveTo>
                    <a:pt x="439" y="1275"/>
                  </a:moveTo>
                  <a:cubicBezTo>
                    <a:pt x="437" y="1275"/>
                    <a:pt x="437" y="1275"/>
                    <a:pt x="437" y="1275"/>
                  </a:cubicBezTo>
                  <a:cubicBezTo>
                    <a:pt x="438" y="1268"/>
                    <a:pt x="439" y="1262"/>
                    <a:pt x="440" y="1255"/>
                  </a:cubicBezTo>
                  <a:cubicBezTo>
                    <a:pt x="442" y="1256"/>
                    <a:pt x="442" y="1256"/>
                    <a:pt x="442" y="1256"/>
                  </a:cubicBezTo>
                  <a:cubicBezTo>
                    <a:pt x="441" y="1262"/>
                    <a:pt x="440" y="1269"/>
                    <a:pt x="439" y="1275"/>
                  </a:cubicBezTo>
                  <a:moveTo>
                    <a:pt x="1037" y="1271"/>
                  </a:moveTo>
                  <a:cubicBezTo>
                    <a:pt x="1034" y="1266"/>
                    <a:pt x="1031" y="1260"/>
                    <a:pt x="1028" y="1254"/>
                  </a:cubicBezTo>
                  <a:cubicBezTo>
                    <a:pt x="1030" y="1253"/>
                    <a:pt x="1030" y="1253"/>
                    <a:pt x="1030" y="1253"/>
                  </a:cubicBezTo>
                  <a:cubicBezTo>
                    <a:pt x="1033" y="1259"/>
                    <a:pt x="1036" y="1265"/>
                    <a:pt x="1039" y="1271"/>
                  </a:cubicBezTo>
                  <a:cubicBezTo>
                    <a:pt x="1037" y="1271"/>
                    <a:pt x="1037" y="1271"/>
                    <a:pt x="1037" y="1271"/>
                  </a:cubicBezTo>
                  <a:moveTo>
                    <a:pt x="444" y="1244"/>
                  </a:moveTo>
                  <a:cubicBezTo>
                    <a:pt x="442" y="1243"/>
                    <a:pt x="442" y="1243"/>
                    <a:pt x="442" y="1243"/>
                  </a:cubicBezTo>
                  <a:cubicBezTo>
                    <a:pt x="443" y="1236"/>
                    <a:pt x="443" y="1229"/>
                    <a:pt x="443" y="1225"/>
                  </a:cubicBezTo>
                  <a:cubicBezTo>
                    <a:pt x="443" y="1224"/>
                    <a:pt x="443" y="1224"/>
                    <a:pt x="443" y="1224"/>
                  </a:cubicBezTo>
                  <a:cubicBezTo>
                    <a:pt x="445" y="1224"/>
                    <a:pt x="445" y="1224"/>
                    <a:pt x="445" y="1224"/>
                  </a:cubicBezTo>
                  <a:cubicBezTo>
                    <a:pt x="445" y="1225"/>
                    <a:pt x="445" y="1225"/>
                    <a:pt x="445" y="1225"/>
                  </a:cubicBezTo>
                  <a:cubicBezTo>
                    <a:pt x="445" y="1229"/>
                    <a:pt x="445" y="1236"/>
                    <a:pt x="444" y="1244"/>
                  </a:cubicBezTo>
                  <a:moveTo>
                    <a:pt x="1022" y="1243"/>
                  </a:moveTo>
                  <a:cubicBezTo>
                    <a:pt x="1019" y="1237"/>
                    <a:pt x="1017" y="1231"/>
                    <a:pt x="1014" y="1225"/>
                  </a:cubicBezTo>
                  <a:cubicBezTo>
                    <a:pt x="1016" y="1224"/>
                    <a:pt x="1016" y="1224"/>
                    <a:pt x="1016" y="1224"/>
                  </a:cubicBezTo>
                  <a:cubicBezTo>
                    <a:pt x="1018" y="1230"/>
                    <a:pt x="1021" y="1236"/>
                    <a:pt x="1024" y="1242"/>
                  </a:cubicBezTo>
                  <a:cubicBezTo>
                    <a:pt x="1022" y="1243"/>
                    <a:pt x="1022" y="1243"/>
                    <a:pt x="1022" y="1243"/>
                  </a:cubicBezTo>
                  <a:moveTo>
                    <a:pt x="1009" y="1214"/>
                  </a:moveTo>
                  <a:cubicBezTo>
                    <a:pt x="1006" y="1208"/>
                    <a:pt x="1004" y="1201"/>
                    <a:pt x="1001" y="1195"/>
                  </a:cubicBezTo>
                  <a:cubicBezTo>
                    <a:pt x="1003" y="1195"/>
                    <a:pt x="1003" y="1195"/>
                    <a:pt x="1003" y="1195"/>
                  </a:cubicBezTo>
                  <a:cubicBezTo>
                    <a:pt x="1006" y="1201"/>
                    <a:pt x="1008" y="1207"/>
                    <a:pt x="1011" y="1213"/>
                  </a:cubicBezTo>
                  <a:cubicBezTo>
                    <a:pt x="1009" y="1214"/>
                    <a:pt x="1009" y="1214"/>
                    <a:pt x="1009" y="1214"/>
                  </a:cubicBezTo>
                  <a:moveTo>
                    <a:pt x="442" y="1212"/>
                  </a:moveTo>
                  <a:cubicBezTo>
                    <a:pt x="441" y="1204"/>
                    <a:pt x="440" y="1198"/>
                    <a:pt x="438" y="1192"/>
                  </a:cubicBezTo>
                  <a:cubicBezTo>
                    <a:pt x="440" y="1192"/>
                    <a:pt x="440" y="1192"/>
                    <a:pt x="440" y="1192"/>
                  </a:cubicBezTo>
                  <a:cubicBezTo>
                    <a:pt x="442" y="1197"/>
                    <a:pt x="443" y="1204"/>
                    <a:pt x="444" y="1211"/>
                  </a:cubicBezTo>
                  <a:cubicBezTo>
                    <a:pt x="442" y="1212"/>
                    <a:pt x="442" y="1212"/>
                    <a:pt x="442" y="1212"/>
                  </a:cubicBezTo>
                  <a:moveTo>
                    <a:pt x="997" y="1184"/>
                  </a:moveTo>
                  <a:cubicBezTo>
                    <a:pt x="995" y="1178"/>
                    <a:pt x="993" y="1171"/>
                    <a:pt x="991" y="1165"/>
                  </a:cubicBezTo>
                  <a:cubicBezTo>
                    <a:pt x="992" y="1165"/>
                    <a:pt x="992" y="1165"/>
                    <a:pt x="992" y="1165"/>
                  </a:cubicBezTo>
                  <a:cubicBezTo>
                    <a:pt x="995" y="1171"/>
                    <a:pt x="997" y="1177"/>
                    <a:pt x="999" y="1183"/>
                  </a:cubicBezTo>
                  <a:cubicBezTo>
                    <a:pt x="997" y="1184"/>
                    <a:pt x="997" y="1184"/>
                    <a:pt x="997" y="1184"/>
                  </a:cubicBezTo>
                  <a:moveTo>
                    <a:pt x="433" y="1182"/>
                  </a:moveTo>
                  <a:cubicBezTo>
                    <a:pt x="433" y="1181"/>
                    <a:pt x="433" y="1181"/>
                    <a:pt x="433" y="1181"/>
                  </a:cubicBezTo>
                  <a:cubicBezTo>
                    <a:pt x="429" y="1177"/>
                    <a:pt x="425" y="1172"/>
                    <a:pt x="420" y="1168"/>
                  </a:cubicBezTo>
                  <a:cubicBezTo>
                    <a:pt x="421" y="1166"/>
                    <a:pt x="421" y="1166"/>
                    <a:pt x="421" y="1166"/>
                  </a:cubicBezTo>
                  <a:cubicBezTo>
                    <a:pt x="426" y="1170"/>
                    <a:pt x="431" y="1175"/>
                    <a:pt x="435" y="1180"/>
                  </a:cubicBezTo>
                  <a:cubicBezTo>
                    <a:pt x="435" y="1181"/>
                    <a:pt x="435" y="1181"/>
                    <a:pt x="435" y="1181"/>
                  </a:cubicBezTo>
                  <a:cubicBezTo>
                    <a:pt x="433" y="1182"/>
                    <a:pt x="433" y="1182"/>
                    <a:pt x="433" y="1182"/>
                  </a:cubicBezTo>
                  <a:moveTo>
                    <a:pt x="219" y="1173"/>
                  </a:moveTo>
                  <a:cubicBezTo>
                    <a:pt x="211" y="1173"/>
                    <a:pt x="205" y="1173"/>
                    <a:pt x="199" y="1172"/>
                  </a:cubicBezTo>
                  <a:cubicBezTo>
                    <a:pt x="199" y="1170"/>
                    <a:pt x="199" y="1170"/>
                    <a:pt x="199" y="1170"/>
                  </a:cubicBezTo>
                  <a:cubicBezTo>
                    <a:pt x="205" y="1171"/>
                    <a:pt x="211" y="1171"/>
                    <a:pt x="219" y="1171"/>
                  </a:cubicBezTo>
                  <a:cubicBezTo>
                    <a:pt x="219" y="1173"/>
                    <a:pt x="219" y="1173"/>
                    <a:pt x="219" y="1173"/>
                  </a:cubicBezTo>
                  <a:moveTo>
                    <a:pt x="231" y="1173"/>
                  </a:moveTo>
                  <a:cubicBezTo>
                    <a:pt x="231" y="1171"/>
                    <a:pt x="231" y="1171"/>
                    <a:pt x="231" y="1171"/>
                  </a:cubicBezTo>
                  <a:cubicBezTo>
                    <a:pt x="237" y="1171"/>
                    <a:pt x="243" y="1171"/>
                    <a:pt x="251" y="1170"/>
                  </a:cubicBezTo>
                  <a:cubicBezTo>
                    <a:pt x="251" y="1172"/>
                    <a:pt x="251" y="1172"/>
                    <a:pt x="251" y="1172"/>
                  </a:cubicBezTo>
                  <a:cubicBezTo>
                    <a:pt x="243" y="1173"/>
                    <a:pt x="237" y="1173"/>
                    <a:pt x="231" y="1173"/>
                  </a:cubicBezTo>
                  <a:moveTo>
                    <a:pt x="263" y="1171"/>
                  </a:moveTo>
                  <a:cubicBezTo>
                    <a:pt x="263" y="1169"/>
                    <a:pt x="263" y="1169"/>
                    <a:pt x="263" y="1169"/>
                  </a:cubicBezTo>
                  <a:cubicBezTo>
                    <a:pt x="269" y="1168"/>
                    <a:pt x="276" y="1167"/>
                    <a:pt x="282" y="1166"/>
                  </a:cubicBezTo>
                  <a:cubicBezTo>
                    <a:pt x="283" y="1168"/>
                    <a:pt x="283" y="1168"/>
                    <a:pt x="283" y="1168"/>
                  </a:cubicBezTo>
                  <a:cubicBezTo>
                    <a:pt x="276" y="1169"/>
                    <a:pt x="269" y="1170"/>
                    <a:pt x="263" y="1171"/>
                  </a:cubicBezTo>
                  <a:moveTo>
                    <a:pt x="187" y="1170"/>
                  </a:moveTo>
                  <a:cubicBezTo>
                    <a:pt x="180" y="1168"/>
                    <a:pt x="174" y="1165"/>
                    <a:pt x="168" y="1162"/>
                  </a:cubicBezTo>
                  <a:cubicBezTo>
                    <a:pt x="169" y="1160"/>
                    <a:pt x="169" y="1160"/>
                    <a:pt x="169" y="1160"/>
                  </a:cubicBezTo>
                  <a:cubicBezTo>
                    <a:pt x="174" y="1164"/>
                    <a:pt x="180" y="1166"/>
                    <a:pt x="187" y="1168"/>
                  </a:cubicBezTo>
                  <a:cubicBezTo>
                    <a:pt x="187" y="1170"/>
                    <a:pt x="187" y="1170"/>
                    <a:pt x="187" y="1170"/>
                  </a:cubicBezTo>
                  <a:moveTo>
                    <a:pt x="295" y="1167"/>
                  </a:moveTo>
                  <a:cubicBezTo>
                    <a:pt x="294" y="1165"/>
                    <a:pt x="294" y="1165"/>
                    <a:pt x="294" y="1165"/>
                  </a:cubicBezTo>
                  <a:cubicBezTo>
                    <a:pt x="294" y="1165"/>
                    <a:pt x="294" y="1165"/>
                    <a:pt x="294" y="1165"/>
                  </a:cubicBezTo>
                  <a:cubicBezTo>
                    <a:pt x="314" y="1162"/>
                    <a:pt x="314" y="1162"/>
                    <a:pt x="314" y="1162"/>
                  </a:cubicBezTo>
                  <a:cubicBezTo>
                    <a:pt x="314" y="1164"/>
                    <a:pt x="314" y="1164"/>
                    <a:pt x="314" y="1164"/>
                  </a:cubicBezTo>
                  <a:cubicBezTo>
                    <a:pt x="295" y="1167"/>
                    <a:pt x="295" y="1167"/>
                    <a:pt x="295" y="1167"/>
                  </a:cubicBezTo>
                  <a:moveTo>
                    <a:pt x="326" y="1163"/>
                  </a:moveTo>
                  <a:cubicBezTo>
                    <a:pt x="326" y="1161"/>
                    <a:pt x="326" y="1161"/>
                    <a:pt x="326" y="1161"/>
                  </a:cubicBezTo>
                  <a:cubicBezTo>
                    <a:pt x="333" y="1160"/>
                    <a:pt x="333" y="1160"/>
                    <a:pt x="333" y="1160"/>
                  </a:cubicBezTo>
                  <a:cubicBezTo>
                    <a:pt x="338" y="1159"/>
                    <a:pt x="342" y="1159"/>
                    <a:pt x="346" y="1159"/>
                  </a:cubicBezTo>
                  <a:cubicBezTo>
                    <a:pt x="346" y="1161"/>
                    <a:pt x="346" y="1161"/>
                    <a:pt x="346" y="1161"/>
                  </a:cubicBezTo>
                  <a:cubicBezTo>
                    <a:pt x="342" y="1161"/>
                    <a:pt x="338" y="1161"/>
                    <a:pt x="333" y="1162"/>
                  </a:cubicBezTo>
                  <a:cubicBezTo>
                    <a:pt x="326" y="1163"/>
                    <a:pt x="326" y="1163"/>
                    <a:pt x="326" y="1163"/>
                  </a:cubicBezTo>
                  <a:moveTo>
                    <a:pt x="409" y="1162"/>
                  </a:moveTo>
                  <a:cubicBezTo>
                    <a:pt x="404" y="1161"/>
                    <a:pt x="398" y="1159"/>
                    <a:pt x="390" y="1159"/>
                  </a:cubicBezTo>
                  <a:cubicBezTo>
                    <a:pt x="390" y="1157"/>
                    <a:pt x="390" y="1157"/>
                    <a:pt x="390" y="1157"/>
                  </a:cubicBezTo>
                  <a:cubicBezTo>
                    <a:pt x="398" y="1157"/>
                    <a:pt x="404" y="1159"/>
                    <a:pt x="410" y="1161"/>
                  </a:cubicBezTo>
                  <a:cubicBezTo>
                    <a:pt x="409" y="1162"/>
                    <a:pt x="409" y="1162"/>
                    <a:pt x="409" y="1162"/>
                  </a:cubicBezTo>
                  <a:moveTo>
                    <a:pt x="358" y="1160"/>
                  </a:moveTo>
                  <a:cubicBezTo>
                    <a:pt x="358" y="1158"/>
                    <a:pt x="358" y="1158"/>
                    <a:pt x="358" y="1158"/>
                  </a:cubicBezTo>
                  <a:cubicBezTo>
                    <a:pt x="366" y="1157"/>
                    <a:pt x="372" y="1157"/>
                    <a:pt x="378" y="1157"/>
                  </a:cubicBezTo>
                  <a:cubicBezTo>
                    <a:pt x="378" y="1159"/>
                    <a:pt x="378" y="1159"/>
                    <a:pt x="378" y="1159"/>
                  </a:cubicBezTo>
                  <a:cubicBezTo>
                    <a:pt x="372" y="1159"/>
                    <a:pt x="366" y="1159"/>
                    <a:pt x="358" y="1160"/>
                  </a:cubicBezTo>
                  <a:moveTo>
                    <a:pt x="158" y="1155"/>
                  </a:moveTo>
                  <a:cubicBezTo>
                    <a:pt x="153" y="1150"/>
                    <a:pt x="148" y="1146"/>
                    <a:pt x="144" y="1141"/>
                  </a:cubicBezTo>
                  <a:cubicBezTo>
                    <a:pt x="145" y="1140"/>
                    <a:pt x="145" y="1140"/>
                    <a:pt x="145" y="1140"/>
                  </a:cubicBezTo>
                  <a:cubicBezTo>
                    <a:pt x="149" y="1144"/>
                    <a:pt x="154" y="1149"/>
                    <a:pt x="160" y="1154"/>
                  </a:cubicBezTo>
                  <a:cubicBezTo>
                    <a:pt x="158" y="1155"/>
                    <a:pt x="158" y="1155"/>
                    <a:pt x="158" y="1155"/>
                  </a:cubicBezTo>
                  <a:moveTo>
                    <a:pt x="987" y="1154"/>
                  </a:moveTo>
                  <a:cubicBezTo>
                    <a:pt x="985" y="1147"/>
                    <a:pt x="983" y="1141"/>
                    <a:pt x="981" y="1134"/>
                  </a:cubicBezTo>
                  <a:cubicBezTo>
                    <a:pt x="983" y="1134"/>
                    <a:pt x="983" y="1134"/>
                    <a:pt x="983" y="1134"/>
                  </a:cubicBezTo>
                  <a:cubicBezTo>
                    <a:pt x="985" y="1140"/>
                    <a:pt x="987" y="1147"/>
                    <a:pt x="989" y="1153"/>
                  </a:cubicBezTo>
                  <a:cubicBezTo>
                    <a:pt x="987" y="1154"/>
                    <a:pt x="987" y="1154"/>
                    <a:pt x="987" y="1154"/>
                  </a:cubicBezTo>
                  <a:moveTo>
                    <a:pt x="136" y="1132"/>
                  </a:moveTo>
                  <a:cubicBezTo>
                    <a:pt x="132" y="1126"/>
                    <a:pt x="129" y="1120"/>
                    <a:pt x="126" y="1114"/>
                  </a:cubicBezTo>
                  <a:cubicBezTo>
                    <a:pt x="128" y="1113"/>
                    <a:pt x="128" y="1113"/>
                    <a:pt x="128" y="1113"/>
                  </a:cubicBezTo>
                  <a:cubicBezTo>
                    <a:pt x="130" y="1119"/>
                    <a:pt x="134" y="1125"/>
                    <a:pt x="138" y="1131"/>
                  </a:cubicBezTo>
                  <a:cubicBezTo>
                    <a:pt x="136" y="1132"/>
                    <a:pt x="136" y="1132"/>
                    <a:pt x="136" y="1132"/>
                  </a:cubicBezTo>
                  <a:moveTo>
                    <a:pt x="978" y="1123"/>
                  </a:moveTo>
                  <a:cubicBezTo>
                    <a:pt x="977" y="1116"/>
                    <a:pt x="975" y="1110"/>
                    <a:pt x="974" y="1103"/>
                  </a:cubicBezTo>
                  <a:cubicBezTo>
                    <a:pt x="976" y="1103"/>
                    <a:pt x="976" y="1103"/>
                    <a:pt x="976" y="1103"/>
                  </a:cubicBezTo>
                  <a:cubicBezTo>
                    <a:pt x="977" y="1109"/>
                    <a:pt x="979" y="1116"/>
                    <a:pt x="980" y="1122"/>
                  </a:cubicBezTo>
                  <a:cubicBezTo>
                    <a:pt x="978" y="1123"/>
                    <a:pt x="978" y="1123"/>
                    <a:pt x="978" y="1123"/>
                  </a:cubicBezTo>
                  <a:moveTo>
                    <a:pt x="122" y="1103"/>
                  </a:moveTo>
                  <a:cubicBezTo>
                    <a:pt x="120" y="1097"/>
                    <a:pt x="119" y="1090"/>
                    <a:pt x="119" y="1083"/>
                  </a:cubicBezTo>
                  <a:cubicBezTo>
                    <a:pt x="121" y="1083"/>
                    <a:pt x="121" y="1083"/>
                    <a:pt x="121" y="1083"/>
                  </a:cubicBezTo>
                  <a:cubicBezTo>
                    <a:pt x="121" y="1090"/>
                    <a:pt x="122" y="1096"/>
                    <a:pt x="124" y="1102"/>
                  </a:cubicBezTo>
                  <a:cubicBezTo>
                    <a:pt x="122" y="1103"/>
                    <a:pt x="122" y="1103"/>
                    <a:pt x="122" y="1103"/>
                  </a:cubicBezTo>
                  <a:moveTo>
                    <a:pt x="972" y="1091"/>
                  </a:moveTo>
                  <a:cubicBezTo>
                    <a:pt x="971" y="1085"/>
                    <a:pt x="970" y="1078"/>
                    <a:pt x="969" y="1072"/>
                  </a:cubicBezTo>
                  <a:cubicBezTo>
                    <a:pt x="971" y="1071"/>
                    <a:pt x="971" y="1071"/>
                    <a:pt x="971" y="1071"/>
                  </a:cubicBezTo>
                  <a:cubicBezTo>
                    <a:pt x="972" y="1078"/>
                    <a:pt x="973" y="1084"/>
                    <a:pt x="974" y="1091"/>
                  </a:cubicBezTo>
                  <a:cubicBezTo>
                    <a:pt x="972" y="1091"/>
                    <a:pt x="972" y="1091"/>
                    <a:pt x="972" y="1091"/>
                  </a:cubicBezTo>
                  <a:moveTo>
                    <a:pt x="121" y="1071"/>
                  </a:moveTo>
                  <a:cubicBezTo>
                    <a:pt x="119" y="1071"/>
                    <a:pt x="119" y="1071"/>
                    <a:pt x="119" y="1071"/>
                  </a:cubicBezTo>
                  <a:cubicBezTo>
                    <a:pt x="119" y="1068"/>
                    <a:pt x="119" y="1065"/>
                    <a:pt x="120" y="1062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51"/>
                    <a:pt x="122" y="1051"/>
                    <a:pt x="122" y="1051"/>
                  </a:cubicBezTo>
                  <a:cubicBezTo>
                    <a:pt x="122" y="1062"/>
                    <a:pt x="122" y="1062"/>
                    <a:pt x="122" y="1062"/>
                  </a:cubicBezTo>
                  <a:cubicBezTo>
                    <a:pt x="121" y="1065"/>
                    <a:pt x="121" y="1068"/>
                    <a:pt x="121" y="1071"/>
                  </a:cubicBezTo>
                  <a:moveTo>
                    <a:pt x="968" y="1060"/>
                  </a:moveTo>
                  <a:cubicBezTo>
                    <a:pt x="967" y="1053"/>
                    <a:pt x="966" y="1047"/>
                    <a:pt x="966" y="1041"/>
                  </a:cubicBezTo>
                  <a:cubicBezTo>
                    <a:pt x="966" y="1040"/>
                    <a:pt x="966" y="1040"/>
                    <a:pt x="966" y="1040"/>
                  </a:cubicBezTo>
                  <a:cubicBezTo>
                    <a:pt x="968" y="1040"/>
                    <a:pt x="968" y="1040"/>
                    <a:pt x="968" y="1040"/>
                  </a:cubicBezTo>
                  <a:cubicBezTo>
                    <a:pt x="968" y="1041"/>
                    <a:pt x="968" y="1041"/>
                    <a:pt x="968" y="1041"/>
                  </a:cubicBezTo>
                  <a:cubicBezTo>
                    <a:pt x="968" y="1047"/>
                    <a:pt x="969" y="1053"/>
                    <a:pt x="970" y="1059"/>
                  </a:cubicBezTo>
                  <a:cubicBezTo>
                    <a:pt x="968" y="1060"/>
                    <a:pt x="968" y="1060"/>
                    <a:pt x="968" y="1060"/>
                  </a:cubicBezTo>
                  <a:moveTo>
                    <a:pt x="119" y="1039"/>
                  </a:moveTo>
                  <a:cubicBezTo>
                    <a:pt x="119" y="1038"/>
                    <a:pt x="119" y="1038"/>
                    <a:pt x="119" y="1038"/>
                  </a:cubicBezTo>
                  <a:cubicBezTo>
                    <a:pt x="117" y="1033"/>
                    <a:pt x="117" y="1033"/>
                    <a:pt x="117" y="1033"/>
                  </a:cubicBezTo>
                  <a:cubicBezTo>
                    <a:pt x="112" y="1030"/>
                    <a:pt x="112" y="1030"/>
                    <a:pt x="112" y="1030"/>
                  </a:cubicBezTo>
                  <a:cubicBezTo>
                    <a:pt x="110" y="1029"/>
                    <a:pt x="108" y="1028"/>
                    <a:pt x="106" y="1027"/>
                  </a:cubicBezTo>
                  <a:cubicBezTo>
                    <a:pt x="107" y="1025"/>
                    <a:pt x="107" y="1025"/>
                    <a:pt x="107" y="1025"/>
                  </a:cubicBezTo>
                  <a:cubicBezTo>
                    <a:pt x="109" y="1026"/>
                    <a:pt x="111" y="1027"/>
                    <a:pt x="113" y="1028"/>
                  </a:cubicBezTo>
                  <a:cubicBezTo>
                    <a:pt x="119" y="1032"/>
                    <a:pt x="119" y="1032"/>
                    <a:pt x="119" y="1032"/>
                  </a:cubicBezTo>
                  <a:cubicBezTo>
                    <a:pt x="121" y="1038"/>
                    <a:pt x="121" y="1038"/>
                    <a:pt x="121" y="1038"/>
                  </a:cubicBezTo>
                  <a:cubicBezTo>
                    <a:pt x="121" y="1039"/>
                    <a:pt x="121" y="1039"/>
                    <a:pt x="121" y="1039"/>
                  </a:cubicBezTo>
                  <a:cubicBezTo>
                    <a:pt x="119" y="1039"/>
                    <a:pt x="119" y="1039"/>
                    <a:pt x="119" y="1039"/>
                  </a:cubicBezTo>
                  <a:moveTo>
                    <a:pt x="966" y="1028"/>
                  </a:moveTo>
                  <a:cubicBezTo>
                    <a:pt x="965" y="1022"/>
                    <a:pt x="965" y="1022"/>
                    <a:pt x="965" y="1022"/>
                  </a:cubicBezTo>
                  <a:cubicBezTo>
                    <a:pt x="965" y="1017"/>
                    <a:pt x="966" y="1012"/>
                    <a:pt x="966" y="1007"/>
                  </a:cubicBezTo>
                  <a:cubicBezTo>
                    <a:pt x="968" y="1008"/>
                    <a:pt x="968" y="1008"/>
                    <a:pt x="968" y="1008"/>
                  </a:cubicBezTo>
                  <a:cubicBezTo>
                    <a:pt x="968" y="1012"/>
                    <a:pt x="967" y="1017"/>
                    <a:pt x="967" y="1022"/>
                  </a:cubicBezTo>
                  <a:cubicBezTo>
                    <a:pt x="968" y="1028"/>
                    <a:pt x="968" y="1028"/>
                    <a:pt x="968" y="1028"/>
                  </a:cubicBezTo>
                  <a:cubicBezTo>
                    <a:pt x="966" y="1028"/>
                    <a:pt x="966" y="1028"/>
                    <a:pt x="966" y="1028"/>
                  </a:cubicBezTo>
                  <a:moveTo>
                    <a:pt x="97" y="1019"/>
                  </a:moveTo>
                  <a:cubicBezTo>
                    <a:pt x="92" y="1014"/>
                    <a:pt x="87" y="1009"/>
                    <a:pt x="84" y="1003"/>
                  </a:cubicBezTo>
                  <a:cubicBezTo>
                    <a:pt x="86" y="1002"/>
                    <a:pt x="86" y="1002"/>
                    <a:pt x="86" y="1002"/>
                  </a:cubicBezTo>
                  <a:cubicBezTo>
                    <a:pt x="89" y="1007"/>
                    <a:pt x="93" y="1013"/>
                    <a:pt x="98" y="1018"/>
                  </a:cubicBezTo>
                  <a:cubicBezTo>
                    <a:pt x="97" y="1019"/>
                    <a:pt x="97" y="1019"/>
                    <a:pt x="97" y="1019"/>
                  </a:cubicBezTo>
                  <a:moveTo>
                    <a:pt x="968" y="996"/>
                  </a:moveTo>
                  <a:cubicBezTo>
                    <a:pt x="966" y="995"/>
                    <a:pt x="966" y="995"/>
                    <a:pt x="966" y="995"/>
                  </a:cubicBezTo>
                  <a:cubicBezTo>
                    <a:pt x="967" y="989"/>
                    <a:pt x="968" y="982"/>
                    <a:pt x="969" y="976"/>
                  </a:cubicBezTo>
                  <a:cubicBezTo>
                    <a:pt x="971" y="976"/>
                    <a:pt x="971" y="976"/>
                    <a:pt x="971" y="976"/>
                  </a:cubicBezTo>
                  <a:cubicBezTo>
                    <a:pt x="970" y="982"/>
                    <a:pt x="969" y="989"/>
                    <a:pt x="968" y="996"/>
                  </a:cubicBezTo>
                  <a:moveTo>
                    <a:pt x="80" y="991"/>
                  </a:moveTo>
                  <a:cubicBezTo>
                    <a:pt x="80" y="989"/>
                    <a:pt x="79" y="987"/>
                    <a:pt x="79" y="985"/>
                  </a:cubicBezTo>
                  <a:cubicBezTo>
                    <a:pt x="79" y="982"/>
                    <a:pt x="79" y="982"/>
                    <a:pt x="79" y="982"/>
                  </a:cubicBezTo>
                  <a:cubicBezTo>
                    <a:pt x="79" y="978"/>
                    <a:pt x="80" y="975"/>
                    <a:pt x="81" y="971"/>
                  </a:cubicBezTo>
                  <a:cubicBezTo>
                    <a:pt x="83" y="972"/>
                    <a:pt x="83" y="972"/>
                    <a:pt x="83" y="972"/>
                  </a:cubicBezTo>
                  <a:cubicBezTo>
                    <a:pt x="82" y="975"/>
                    <a:pt x="81" y="978"/>
                    <a:pt x="81" y="982"/>
                  </a:cubicBezTo>
                  <a:cubicBezTo>
                    <a:pt x="81" y="985"/>
                    <a:pt x="81" y="985"/>
                    <a:pt x="81" y="985"/>
                  </a:cubicBezTo>
                  <a:cubicBezTo>
                    <a:pt x="81" y="987"/>
                    <a:pt x="82" y="989"/>
                    <a:pt x="82" y="991"/>
                  </a:cubicBezTo>
                  <a:cubicBezTo>
                    <a:pt x="80" y="991"/>
                    <a:pt x="80" y="991"/>
                    <a:pt x="80" y="991"/>
                  </a:cubicBezTo>
                  <a:moveTo>
                    <a:pt x="973" y="964"/>
                  </a:moveTo>
                  <a:cubicBezTo>
                    <a:pt x="971" y="964"/>
                    <a:pt x="971" y="964"/>
                    <a:pt x="971" y="964"/>
                  </a:cubicBezTo>
                  <a:cubicBezTo>
                    <a:pt x="972" y="957"/>
                    <a:pt x="973" y="951"/>
                    <a:pt x="974" y="944"/>
                  </a:cubicBezTo>
                  <a:cubicBezTo>
                    <a:pt x="976" y="944"/>
                    <a:pt x="976" y="944"/>
                    <a:pt x="976" y="944"/>
                  </a:cubicBezTo>
                  <a:cubicBezTo>
                    <a:pt x="975" y="951"/>
                    <a:pt x="974" y="958"/>
                    <a:pt x="973" y="964"/>
                  </a:cubicBezTo>
                  <a:moveTo>
                    <a:pt x="88" y="961"/>
                  </a:moveTo>
                  <a:cubicBezTo>
                    <a:pt x="86" y="960"/>
                    <a:pt x="86" y="960"/>
                    <a:pt x="86" y="960"/>
                  </a:cubicBezTo>
                  <a:cubicBezTo>
                    <a:pt x="94" y="947"/>
                    <a:pt x="94" y="947"/>
                    <a:pt x="94" y="947"/>
                  </a:cubicBezTo>
                  <a:cubicBezTo>
                    <a:pt x="92" y="946"/>
                    <a:pt x="92" y="946"/>
                    <a:pt x="92" y="946"/>
                  </a:cubicBezTo>
                  <a:cubicBezTo>
                    <a:pt x="93" y="944"/>
                    <a:pt x="93" y="944"/>
                    <a:pt x="93" y="944"/>
                  </a:cubicBezTo>
                  <a:cubicBezTo>
                    <a:pt x="97" y="946"/>
                    <a:pt x="97" y="946"/>
                    <a:pt x="97" y="946"/>
                  </a:cubicBezTo>
                  <a:cubicBezTo>
                    <a:pt x="88" y="961"/>
                    <a:pt x="88" y="961"/>
                    <a:pt x="88" y="961"/>
                  </a:cubicBezTo>
                  <a:moveTo>
                    <a:pt x="81" y="941"/>
                  </a:moveTo>
                  <a:cubicBezTo>
                    <a:pt x="80" y="940"/>
                    <a:pt x="80" y="940"/>
                    <a:pt x="80" y="940"/>
                  </a:cubicBezTo>
                  <a:cubicBezTo>
                    <a:pt x="76" y="939"/>
                    <a:pt x="74" y="937"/>
                    <a:pt x="71" y="936"/>
                  </a:cubicBezTo>
                  <a:cubicBezTo>
                    <a:pt x="69" y="934"/>
                    <a:pt x="66" y="932"/>
                    <a:pt x="64" y="930"/>
                  </a:cubicBezTo>
                  <a:cubicBezTo>
                    <a:pt x="66" y="928"/>
                    <a:pt x="66" y="928"/>
                    <a:pt x="66" y="928"/>
                  </a:cubicBezTo>
                  <a:cubicBezTo>
                    <a:pt x="68" y="931"/>
                    <a:pt x="70" y="932"/>
                    <a:pt x="72" y="934"/>
                  </a:cubicBezTo>
                  <a:cubicBezTo>
                    <a:pt x="75" y="936"/>
                    <a:pt x="77" y="937"/>
                    <a:pt x="81" y="939"/>
                  </a:cubicBezTo>
                  <a:cubicBezTo>
                    <a:pt x="82" y="939"/>
                    <a:pt x="82" y="939"/>
                    <a:pt x="82" y="939"/>
                  </a:cubicBezTo>
                  <a:cubicBezTo>
                    <a:pt x="81" y="941"/>
                    <a:pt x="81" y="941"/>
                    <a:pt x="81" y="941"/>
                  </a:cubicBezTo>
                  <a:moveTo>
                    <a:pt x="979" y="933"/>
                  </a:moveTo>
                  <a:cubicBezTo>
                    <a:pt x="977" y="932"/>
                    <a:pt x="977" y="932"/>
                    <a:pt x="977" y="932"/>
                  </a:cubicBezTo>
                  <a:cubicBezTo>
                    <a:pt x="979" y="926"/>
                    <a:pt x="981" y="919"/>
                    <a:pt x="983" y="913"/>
                  </a:cubicBezTo>
                  <a:cubicBezTo>
                    <a:pt x="985" y="914"/>
                    <a:pt x="985" y="914"/>
                    <a:pt x="985" y="914"/>
                  </a:cubicBezTo>
                  <a:cubicBezTo>
                    <a:pt x="983" y="920"/>
                    <a:pt x="981" y="926"/>
                    <a:pt x="979" y="933"/>
                  </a:cubicBezTo>
                  <a:moveTo>
                    <a:pt x="58" y="920"/>
                  </a:moveTo>
                  <a:cubicBezTo>
                    <a:pt x="56" y="915"/>
                    <a:pt x="55" y="910"/>
                    <a:pt x="55" y="905"/>
                  </a:cubicBezTo>
                  <a:cubicBezTo>
                    <a:pt x="55" y="903"/>
                    <a:pt x="55" y="901"/>
                    <a:pt x="55" y="899"/>
                  </a:cubicBezTo>
                  <a:cubicBezTo>
                    <a:pt x="57" y="900"/>
                    <a:pt x="57" y="900"/>
                    <a:pt x="57" y="900"/>
                  </a:cubicBezTo>
                  <a:cubicBezTo>
                    <a:pt x="57" y="901"/>
                    <a:pt x="57" y="903"/>
                    <a:pt x="57" y="905"/>
                  </a:cubicBezTo>
                  <a:cubicBezTo>
                    <a:pt x="57" y="910"/>
                    <a:pt x="58" y="914"/>
                    <a:pt x="60" y="919"/>
                  </a:cubicBezTo>
                  <a:cubicBezTo>
                    <a:pt x="58" y="920"/>
                    <a:pt x="58" y="920"/>
                    <a:pt x="58" y="920"/>
                  </a:cubicBezTo>
                  <a:moveTo>
                    <a:pt x="988" y="902"/>
                  </a:moveTo>
                  <a:cubicBezTo>
                    <a:pt x="986" y="902"/>
                    <a:pt x="986" y="902"/>
                    <a:pt x="986" y="902"/>
                  </a:cubicBezTo>
                  <a:cubicBezTo>
                    <a:pt x="989" y="895"/>
                    <a:pt x="991" y="889"/>
                    <a:pt x="993" y="883"/>
                  </a:cubicBezTo>
                  <a:cubicBezTo>
                    <a:pt x="995" y="883"/>
                    <a:pt x="995" y="883"/>
                    <a:pt x="995" y="883"/>
                  </a:cubicBezTo>
                  <a:cubicBezTo>
                    <a:pt x="993" y="890"/>
                    <a:pt x="990" y="896"/>
                    <a:pt x="988" y="902"/>
                  </a:cubicBezTo>
                  <a:moveTo>
                    <a:pt x="60" y="888"/>
                  </a:moveTo>
                  <a:cubicBezTo>
                    <a:pt x="58" y="888"/>
                    <a:pt x="58" y="888"/>
                    <a:pt x="58" y="888"/>
                  </a:cubicBezTo>
                  <a:cubicBezTo>
                    <a:pt x="61" y="880"/>
                    <a:pt x="64" y="874"/>
                    <a:pt x="67" y="869"/>
                  </a:cubicBezTo>
                  <a:cubicBezTo>
                    <a:pt x="69" y="871"/>
                    <a:pt x="69" y="871"/>
                    <a:pt x="69" y="871"/>
                  </a:cubicBezTo>
                  <a:cubicBezTo>
                    <a:pt x="66" y="875"/>
                    <a:pt x="62" y="881"/>
                    <a:pt x="60" y="888"/>
                  </a:cubicBezTo>
                  <a:moveTo>
                    <a:pt x="999" y="872"/>
                  </a:moveTo>
                  <a:cubicBezTo>
                    <a:pt x="998" y="871"/>
                    <a:pt x="998" y="871"/>
                    <a:pt x="998" y="871"/>
                  </a:cubicBezTo>
                  <a:cubicBezTo>
                    <a:pt x="1000" y="865"/>
                    <a:pt x="1003" y="859"/>
                    <a:pt x="1006" y="853"/>
                  </a:cubicBezTo>
                  <a:cubicBezTo>
                    <a:pt x="1007" y="854"/>
                    <a:pt x="1007" y="854"/>
                    <a:pt x="1007" y="854"/>
                  </a:cubicBezTo>
                  <a:cubicBezTo>
                    <a:pt x="1005" y="860"/>
                    <a:pt x="1002" y="866"/>
                    <a:pt x="999" y="872"/>
                  </a:cubicBezTo>
                  <a:moveTo>
                    <a:pt x="75" y="861"/>
                  </a:moveTo>
                  <a:cubicBezTo>
                    <a:pt x="74" y="859"/>
                    <a:pt x="74" y="859"/>
                    <a:pt x="74" y="859"/>
                  </a:cubicBezTo>
                  <a:cubicBezTo>
                    <a:pt x="79" y="851"/>
                    <a:pt x="79" y="851"/>
                    <a:pt x="79" y="851"/>
                  </a:cubicBezTo>
                  <a:cubicBezTo>
                    <a:pt x="72" y="850"/>
                    <a:pt x="72" y="850"/>
                    <a:pt x="72" y="850"/>
                  </a:cubicBezTo>
                  <a:cubicBezTo>
                    <a:pt x="73" y="848"/>
                    <a:pt x="73" y="848"/>
                    <a:pt x="73" y="848"/>
                  </a:cubicBezTo>
                  <a:cubicBezTo>
                    <a:pt x="82" y="850"/>
                    <a:pt x="82" y="850"/>
                    <a:pt x="82" y="850"/>
                  </a:cubicBezTo>
                  <a:cubicBezTo>
                    <a:pt x="75" y="861"/>
                    <a:pt x="75" y="861"/>
                    <a:pt x="75" y="861"/>
                  </a:cubicBezTo>
                  <a:moveTo>
                    <a:pt x="60" y="847"/>
                  </a:moveTo>
                  <a:cubicBezTo>
                    <a:pt x="56" y="845"/>
                    <a:pt x="56" y="845"/>
                    <a:pt x="56" y="845"/>
                  </a:cubicBezTo>
                  <a:cubicBezTo>
                    <a:pt x="51" y="844"/>
                    <a:pt x="46" y="843"/>
                    <a:pt x="41" y="842"/>
                  </a:cubicBezTo>
                  <a:cubicBezTo>
                    <a:pt x="42" y="840"/>
                    <a:pt x="42" y="840"/>
                    <a:pt x="42" y="840"/>
                  </a:cubicBezTo>
                  <a:cubicBezTo>
                    <a:pt x="47" y="841"/>
                    <a:pt x="51" y="842"/>
                    <a:pt x="56" y="843"/>
                  </a:cubicBezTo>
                  <a:cubicBezTo>
                    <a:pt x="61" y="845"/>
                    <a:pt x="61" y="845"/>
                    <a:pt x="61" y="845"/>
                  </a:cubicBezTo>
                  <a:cubicBezTo>
                    <a:pt x="60" y="847"/>
                    <a:pt x="60" y="847"/>
                    <a:pt x="60" y="847"/>
                  </a:cubicBezTo>
                  <a:moveTo>
                    <a:pt x="1013" y="843"/>
                  </a:moveTo>
                  <a:cubicBezTo>
                    <a:pt x="1011" y="842"/>
                    <a:pt x="1011" y="842"/>
                    <a:pt x="1011" y="842"/>
                  </a:cubicBezTo>
                  <a:cubicBezTo>
                    <a:pt x="1014" y="836"/>
                    <a:pt x="1016" y="831"/>
                    <a:pt x="1020" y="824"/>
                  </a:cubicBezTo>
                  <a:cubicBezTo>
                    <a:pt x="1022" y="825"/>
                    <a:pt x="1022" y="825"/>
                    <a:pt x="1022" y="825"/>
                  </a:cubicBezTo>
                  <a:cubicBezTo>
                    <a:pt x="1018" y="832"/>
                    <a:pt x="1015" y="837"/>
                    <a:pt x="1013" y="843"/>
                  </a:cubicBezTo>
                  <a:moveTo>
                    <a:pt x="30" y="837"/>
                  </a:moveTo>
                  <a:cubicBezTo>
                    <a:pt x="26" y="836"/>
                    <a:pt x="23" y="834"/>
                    <a:pt x="20" y="832"/>
                  </a:cubicBezTo>
                  <a:cubicBezTo>
                    <a:pt x="17" y="831"/>
                    <a:pt x="15" y="829"/>
                    <a:pt x="13" y="826"/>
                  </a:cubicBezTo>
                  <a:cubicBezTo>
                    <a:pt x="14" y="825"/>
                    <a:pt x="14" y="825"/>
                    <a:pt x="14" y="825"/>
                  </a:cubicBezTo>
                  <a:cubicBezTo>
                    <a:pt x="16" y="827"/>
                    <a:pt x="19" y="829"/>
                    <a:pt x="21" y="831"/>
                  </a:cubicBezTo>
                  <a:cubicBezTo>
                    <a:pt x="24" y="832"/>
                    <a:pt x="27" y="834"/>
                    <a:pt x="30" y="836"/>
                  </a:cubicBezTo>
                  <a:cubicBezTo>
                    <a:pt x="30" y="837"/>
                    <a:pt x="30" y="837"/>
                    <a:pt x="30" y="837"/>
                  </a:cubicBezTo>
                  <a:moveTo>
                    <a:pt x="5" y="817"/>
                  </a:moveTo>
                  <a:cubicBezTo>
                    <a:pt x="2" y="811"/>
                    <a:pt x="0" y="804"/>
                    <a:pt x="0" y="797"/>
                  </a:cubicBezTo>
                  <a:cubicBezTo>
                    <a:pt x="2" y="797"/>
                    <a:pt x="2" y="797"/>
                    <a:pt x="2" y="797"/>
                  </a:cubicBezTo>
                  <a:cubicBezTo>
                    <a:pt x="2" y="804"/>
                    <a:pt x="4" y="810"/>
                    <a:pt x="7" y="816"/>
                  </a:cubicBezTo>
                  <a:cubicBezTo>
                    <a:pt x="5" y="817"/>
                    <a:pt x="5" y="817"/>
                    <a:pt x="5" y="817"/>
                  </a:cubicBezTo>
                  <a:moveTo>
                    <a:pt x="1027" y="815"/>
                  </a:moveTo>
                  <a:cubicBezTo>
                    <a:pt x="1025" y="814"/>
                    <a:pt x="1025" y="814"/>
                    <a:pt x="1025" y="814"/>
                  </a:cubicBezTo>
                  <a:cubicBezTo>
                    <a:pt x="1035" y="796"/>
                    <a:pt x="1035" y="796"/>
                    <a:pt x="1035" y="796"/>
                  </a:cubicBezTo>
                  <a:cubicBezTo>
                    <a:pt x="1037" y="797"/>
                    <a:pt x="1037" y="797"/>
                    <a:pt x="1037" y="797"/>
                  </a:cubicBezTo>
                  <a:cubicBezTo>
                    <a:pt x="1027" y="815"/>
                    <a:pt x="1027" y="815"/>
                    <a:pt x="1027" y="815"/>
                  </a:cubicBezTo>
                  <a:moveTo>
                    <a:pt x="1043" y="787"/>
                  </a:moveTo>
                  <a:cubicBezTo>
                    <a:pt x="1041" y="786"/>
                    <a:pt x="1041" y="786"/>
                    <a:pt x="1041" y="786"/>
                  </a:cubicBezTo>
                  <a:cubicBezTo>
                    <a:pt x="1044" y="780"/>
                    <a:pt x="1047" y="774"/>
                    <a:pt x="1051" y="768"/>
                  </a:cubicBezTo>
                  <a:cubicBezTo>
                    <a:pt x="1052" y="769"/>
                    <a:pt x="1052" y="769"/>
                    <a:pt x="1052" y="769"/>
                  </a:cubicBezTo>
                  <a:cubicBezTo>
                    <a:pt x="1049" y="775"/>
                    <a:pt x="1046" y="781"/>
                    <a:pt x="1043" y="787"/>
                  </a:cubicBezTo>
                  <a:moveTo>
                    <a:pt x="4" y="785"/>
                  </a:moveTo>
                  <a:cubicBezTo>
                    <a:pt x="2" y="785"/>
                    <a:pt x="2" y="785"/>
                    <a:pt x="2" y="785"/>
                  </a:cubicBezTo>
                  <a:cubicBezTo>
                    <a:pt x="3" y="779"/>
                    <a:pt x="5" y="773"/>
                    <a:pt x="8" y="766"/>
                  </a:cubicBezTo>
                  <a:cubicBezTo>
                    <a:pt x="10" y="767"/>
                    <a:pt x="10" y="767"/>
                    <a:pt x="10" y="767"/>
                  </a:cubicBezTo>
                  <a:cubicBezTo>
                    <a:pt x="7" y="774"/>
                    <a:pt x="5" y="780"/>
                    <a:pt x="4" y="785"/>
                  </a:cubicBezTo>
                  <a:moveTo>
                    <a:pt x="1058" y="759"/>
                  </a:moveTo>
                  <a:cubicBezTo>
                    <a:pt x="1056" y="758"/>
                    <a:pt x="1056" y="758"/>
                    <a:pt x="1056" y="758"/>
                  </a:cubicBezTo>
                  <a:cubicBezTo>
                    <a:pt x="1060" y="752"/>
                    <a:pt x="1063" y="746"/>
                    <a:pt x="1066" y="740"/>
                  </a:cubicBezTo>
                  <a:cubicBezTo>
                    <a:pt x="1068" y="741"/>
                    <a:pt x="1068" y="741"/>
                    <a:pt x="1068" y="741"/>
                  </a:cubicBezTo>
                  <a:cubicBezTo>
                    <a:pt x="1064" y="747"/>
                    <a:pt x="1061" y="753"/>
                    <a:pt x="1058" y="759"/>
                  </a:cubicBezTo>
                  <a:moveTo>
                    <a:pt x="15" y="756"/>
                  </a:moveTo>
                  <a:cubicBezTo>
                    <a:pt x="13" y="755"/>
                    <a:pt x="13" y="755"/>
                    <a:pt x="13" y="755"/>
                  </a:cubicBezTo>
                  <a:cubicBezTo>
                    <a:pt x="16" y="750"/>
                    <a:pt x="19" y="744"/>
                    <a:pt x="23" y="737"/>
                  </a:cubicBezTo>
                  <a:cubicBezTo>
                    <a:pt x="25" y="738"/>
                    <a:pt x="25" y="738"/>
                    <a:pt x="25" y="738"/>
                  </a:cubicBezTo>
                  <a:cubicBezTo>
                    <a:pt x="21" y="745"/>
                    <a:pt x="18" y="750"/>
                    <a:pt x="15" y="756"/>
                  </a:cubicBezTo>
                  <a:moveTo>
                    <a:pt x="1073" y="730"/>
                  </a:moveTo>
                  <a:cubicBezTo>
                    <a:pt x="1071" y="729"/>
                    <a:pt x="1071" y="729"/>
                    <a:pt x="1071" y="729"/>
                  </a:cubicBezTo>
                  <a:cubicBezTo>
                    <a:pt x="1074" y="723"/>
                    <a:pt x="1077" y="717"/>
                    <a:pt x="1080" y="711"/>
                  </a:cubicBezTo>
                  <a:cubicBezTo>
                    <a:pt x="1082" y="712"/>
                    <a:pt x="1082" y="712"/>
                    <a:pt x="1082" y="712"/>
                  </a:cubicBezTo>
                  <a:cubicBezTo>
                    <a:pt x="1079" y="718"/>
                    <a:pt x="1076" y="724"/>
                    <a:pt x="1073" y="730"/>
                  </a:cubicBezTo>
                  <a:moveTo>
                    <a:pt x="31" y="728"/>
                  </a:moveTo>
                  <a:cubicBezTo>
                    <a:pt x="29" y="727"/>
                    <a:pt x="29" y="727"/>
                    <a:pt x="29" y="727"/>
                  </a:cubicBezTo>
                  <a:cubicBezTo>
                    <a:pt x="32" y="722"/>
                    <a:pt x="35" y="716"/>
                    <a:pt x="40" y="710"/>
                  </a:cubicBezTo>
                  <a:cubicBezTo>
                    <a:pt x="41" y="711"/>
                    <a:pt x="41" y="711"/>
                    <a:pt x="41" y="711"/>
                  </a:cubicBezTo>
                  <a:cubicBezTo>
                    <a:pt x="37" y="718"/>
                    <a:pt x="34" y="723"/>
                    <a:pt x="31" y="728"/>
                  </a:cubicBezTo>
                  <a:moveTo>
                    <a:pt x="1088" y="702"/>
                  </a:moveTo>
                  <a:cubicBezTo>
                    <a:pt x="1086" y="701"/>
                    <a:pt x="1086" y="701"/>
                    <a:pt x="1086" y="701"/>
                  </a:cubicBezTo>
                  <a:cubicBezTo>
                    <a:pt x="1089" y="694"/>
                    <a:pt x="1092" y="688"/>
                    <a:pt x="1094" y="683"/>
                  </a:cubicBezTo>
                  <a:cubicBezTo>
                    <a:pt x="1096" y="683"/>
                    <a:pt x="1096" y="683"/>
                    <a:pt x="1096" y="683"/>
                  </a:cubicBezTo>
                  <a:cubicBezTo>
                    <a:pt x="1093" y="689"/>
                    <a:pt x="1091" y="695"/>
                    <a:pt x="1088" y="702"/>
                  </a:cubicBezTo>
                  <a:moveTo>
                    <a:pt x="48" y="701"/>
                  </a:moveTo>
                  <a:cubicBezTo>
                    <a:pt x="46" y="700"/>
                    <a:pt x="46" y="700"/>
                    <a:pt x="46" y="700"/>
                  </a:cubicBezTo>
                  <a:cubicBezTo>
                    <a:pt x="57" y="683"/>
                    <a:pt x="57" y="683"/>
                    <a:pt x="57" y="683"/>
                  </a:cubicBezTo>
                  <a:cubicBezTo>
                    <a:pt x="58" y="684"/>
                    <a:pt x="58" y="684"/>
                    <a:pt x="58" y="684"/>
                  </a:cubicBezTo>
                  <a:cubicBezTo>
                    <a:pt x="48" y="701"/>
                    <a:pt x="48" y="701"/>
                    <a:pt x="48" y="701"/>
                  </a:cubicBezTo>
                  <a:moveTo>
                    <a:pt x="65" y="674"/>
                  </a:moveTo>
                  <a:cubicBezTo>
                    <a:pt x="63" y="673"/>
                    <a:pt x="63" y="673"/>
                    <a:pt x="63" y="673"/>
                  </a:cubicBezTo>
                  <a:cubicBezTo>
                    <a:pt x="67" y="666"/>
                    <a:pt x="71" y="661"/>
                    <a:pt x="74" y="656"/>
                  </a:cubicBezTo>
                  <a:cubicBezTo>
                    <a:pt x="75" y="657"/>
                    <a:pt x="75" y="657"/>
                    <a:pt x="75" y="657"/>
                  </a:cubicBezTo>
                  <a:cubicBezTo>
                    <a:pt x="72" y="662"/>
                    <a:pt x="69" y="667"/>
                    <a:pt x="65" y="674"/>
                  </a:cubicBezTo>
                  <a:moveTo>
                    <a:pt x="1101" y="672"/>
                  </a:moveTo>
                  <a:cubicBezTo>
                    <a:pt x="1099" y="672"/>
                    <a:pt x="1099" y="672"/>
                    <a:pt x="1099" y="672"/>
                  </a:cubicBezTo>
                  <a:cubicBezTo>
                    <a:pt x="1102" y="665"/>
                    <a:pt x="1104" y="659"/>
                    <a:pt x="1106" y="653"/>
                  </a:cubicBezTo>
                  <a:cubicBezTo>
                    <a:pt x="1108" y="654"/>
                    <a:pt x="1108" y="654"/>
                    <a:pt x="1108" y="654"/>
                  </a:cubicBezTo>
                  <a:cubicBezTo>
                    <a:pt x="1106" y="659"/>
                    <a:pt x="1104" y="666"/>
                    <a:pt x="1101" y="672"/>
                  </a:cubicBezTo>
                  <a:moveTo>
                    <a:pt x="82" y="646"/>
                  </a:moveTo>
                  <a:cubicBezTo>
                    <a:pt x="80" y="645"/>
                    <a:pt x="80" y="645"/>
                    <a:pt x="80" y="645"/>
                  </a:cubicBezTo>
                  <a:cubicBezTo>
                    <a:pt x="81" y="643"/>
                    <a:pt x="81" y="643"/>
                    <a:pt x="81" y="643"/>
                  </a:cubicBezTo>
                  <a:cubicBezTo>
                    <a:pt x="84" y="638"/>
                    <a:pt x="87" y="633"/>
                    <a:pt x="89" y="628"/>
                  </a:cubicBezTo>
                  <a:cubicBezTo>
                    <a:pt x="91" y="629"/>
                    <a:pt x="91" y="629"/>
                    <a:pt x="91" y="629"/>
                  </a:cubicBezTo>
                  <a:cubicBezTo>
                    <a:pt x="89" y="634"/>
                    <a:pt x="86" y="639"/>
                    <a:pt x="83" y="644"/>
                  </a:cubicBezTo>
                  <a:cubicBezTo>
                    <a:pt x="82" y="646"/>
                    <a:pt x="82" y="646"/>
                    <a:pt x="82" y="646"/>
                  </a:cubicBezTo>
                  <a:moveTo>
                    <a:pt x="1112" y="642"/>
                  </a:moveTo>
                  <a:cubicBezTo>
                    <a:pt x="1110" y="642"/>
                    <a:pt x="1110" y="642"/>
                    <a:pt x="1110" y="642"/>
                  </a:cubicBezTo>
                  <a:cubicBezTo>
                    <a:pt x="1112" y="635"/>
                    <a:pt x="1113" y="629"/>
                    <a:pt x="1115" y="622"/>
                  </a:cubicBezTo>
                  <a:cubicBezTo>
                    <a:pt x="1117" y="623"/>
                    <a:pt x="1117" y="623"/>
                    <a:pt x="1117" y="623"/>
                  </a:cubicBezTo>
                  <a:cubicBezTo>
                    <a:pt x="1115" y="629"/>
                    <a:pt x="1114" y="636"/>
                    <a:pt x="1112" y="642"/>
                  </a:cubicBezTo>
                  <a:moveTo>
                    <a:pt x="96" y="618"/>
                  </a:moveTo>
                  <a:cubicBezTo>
                    <a:pt x="94" y="617"/>
                    <a:pt x="94" y="617"/>
                    <a:pt x="94" y="617"/>
                  </a:cubicBezTo>
                  <a:cubicBezTo>
                    <a:pt x="98" y="610"/>
                    <a:pt x="100" y="604"/>
                    <a:pt x="102" y="599"/>
                  </a:cubicBezTo>
                  <a:cubicBezTo>
                    <a:pt x="103" y="599"/>
                    <a:pt x="103" y="599"/>
                    <a:pt x="103" y="599"/>
                  </a:cubicBezTo>
                  <a:cubicBezTo>
                    <a:pt x="102" y="605"/>
                    <a:pt x="99" y="611"/>
                    <a:pt x="96" y="618"/>
                  </a:cubicBezTo>
                  <a:moveTo>
                    <a:pt x="1120" y="611"/>
                  </a:moveTo>
                  <a:cubicBezTo>
                    <a:pt x="1118" y="611"/>
                    <a:pt x="1118" y="611"/>
                    <a:pt x="1118" y="611"/>
                  </a:cubicBezTo>
                  <a:cubicBezTo>
                    <a:pt x="1119" y="604"/>
                    <a:pt x="1121" y="598"/>
                    <a:pt x="1122" y="591"/>
                  </a:cubicBezTo>
                  <a:cubicBezTo>
                    <a:pt x="1124" y="591"/>
                    <a:pt x="1124" y="591"/>
                    <a:pt x="1124" y="591"/>
                  </a:cubicBezTo>
                  <a:cubicBezTo>
                    <a:pt x="1123" y="598"/>
                    <a:pt x="1121" y="605"/>
                    <a:pt x="1120" y="611"/>
                  </a:cubicBezTo>
                  <a:moveTo>
                    <a:pt x="106" y="587"/>
                  </a:moveTo>
                  <a:cubicBezTo>
                    <a:pt x="104" y="587"/>
                    <a:pt x="104" y="587"/>
                    <a:pt x="104" y="587"/>
                  </a:cubicBezTo>
                  <a:cubicBezTo>
                    <a:pt x="105" y="583"/>
                    <a:pt x="105" y="578"/>
                    <a:pt x="105" y="574"/>
                  </a:cubicBezTo>
                  <a:cubicBezTo>
                    <a:pt x="105" y="572"/>
                    <a:pt x="105" y="569"/>
                    <a:pt x="105" y="567"/>
                  </a:cubicBezTo>
                  <a:cubicBezTo>
                    <a:pt x="107" y="567"/>
                    <a:pt x="107" y="567"/>
                    <a:pt x="107" y="567"/>
                  </a:cubicBezTo>
                  <a:cubicBezTo>
                    <a:pt x="107" y="569"/>
                    <a:pt x="107" y="572"/>
                    <a:pt x="107" y="574"/>
                  </a:cubicBezTo>
                  <a:cubicBezTo>
                    <a:pt x="107" y="578"/>
                    <a:pt x="107" y="583"/>
                    <a:pt x="106" y="587"/>
                  </a:cubicBezTo>
                  <a:moveTo>
                    <a:pt x="1126" y="580"/>
                  </a:moveTo>
                  <a:cubicBezTo>
                    <a:pt x="1124" y="579"/>
                    <a:pt x="1124" y="579"/>
                    <a:pt x="1124" y="579"/>
                  </a:cubicBezTo>
                  <a:cubicBezTo>
                    <a:pt x="1125" y="573"/>
                    <a:pt x="1126" y="566"/>
                    <a:pt x="1127" y="560"/>
                  </a:cubicBezTo>
                  <a:cubicBezTo>
                    <a:pt x="1129" y="560"/>
                    <a:pt x="1129" y="560"/>
                    <a:pt x="1129" y="560"/>
                  </a:cubicBezTo>
                  <a:cubicBezTo>
                    <a:pt x="1128" y="566"/>
                    <a:pt x="1127" y="573"/>
                    <a:pt x="1126" y="580"/>
                  </a:cubicBezTo>
                  <a:moveTo>
                    <a:pt x="103" y="556"/>
                  </a:moveTo>
                  <a:cubicBezTo>
                    <a:pt x="103" y="553"/>
                    <a:pt x="102" y="551"/>
                    <a:pt x="101" y="548"/>
                  </a:cubicBezTo>
                  <a:cubicBezTo>
                    <a:pt x="100" y="544"/>
                    <a:pt x="99" y="540"/>
                    <a:pt x="98" y="536"/>
                  </a:cubicBezTo>
                  <a:cubicBezTo>
                    <a:pt x="100" y="536"/>
                    <a:pt x="100" y="536"/>
                    <a:pt x="100" y="536"/>
                  </a:cubicBezTo>
                  <a:cubicBezTo>
                    <a:pt x="101" y="540"/>
                    <a:pt x="102" y="544"/>
                    <a:pt x="103" y="547"/>
                  </a:cubicBezTo>
                  <a:cubicBezTo>
                    <a:pt x="104" y="550"/>
                    <a:pt x="105" y="553"/>
                    <a:pt x="105" y="555"/>
                  </a:cubicBezTo>
                  <a:cubicBezTo>
                    <a:pt x="103" y="556"/>
                    <a:pt x="103" y="556"/>
                    <a:pt x="103" y="556"/>
                  </a:cubicBezTo>
                  <a:moveTo>
                    <a:pt x="1130" y="548"/>
                  </a:moveTo>
                  <a:cubicBezTo>
                    <a:pt x="1128" y="548"/>
                    <a:pt x="1128" y="548"/>
                    <a:pt x="1128" y="548"/>
                  </a:cubicBezTo>
                  <a:cubicBezTo>
                    <a:pt x="1128" y="541"/>
                    <a:pt x="1129" y="534"/>
                    <a:pt x="1129" y="528"/>
                  </a:cubicBezTo>
                  <a:cubicBezTo>
                    <a:pt x="1131" y="528"/>
                    <a:pt x="1131" y="528"/>
                    <a:pt x="1131" y="528"/>
                  </a:cubicBezTo>
                  <a:cubicBezTo>
                    <a:pt x="1131" y="534"/>
                    <a:pt x="1130" y="541"/>
                    <a:pt x="1130" y="548"/>
                  </a:cubicBezTo>
                  <a:moveTo>
                    <a:pt x="95" y="525"/>
                  </a:moveTo>
                  <a:cubicBezTo>
                    <a:pt x="94" y="518"/>
                    <a:pt x="93" y="511"/>
                    <a:pt x="92" y="505"/>
                  </a:cubicBezTo>
                  <a:cubicBezTo>
                    <a:pt x="94" y="505"/>
                    <a:pt x="94" y="505"/>
                    <a:pt x="94" y="505"/>
                  </a:cubicBezTo>
                  <a:cubicBezTo>
                    <a:pt x="95" y="511"/>
                    <a:pt x="96" y="518"/>
                    <a:pt x="97" y="524"/>
                  </a:cubicBezTo>
                  <a:cubicBezTo>
                    <a:pt x="95" y="525"/>
                    <a:pt x="95" y="525"/>
                    <a:pt x="95" y="525"/>
                  </a:cubicBezTo>
                  <a:moveTo>
                    <a:pt x="1132" y="516"/>
                  </a:moveTo>
                  <a:cubicBezTo>
                    <a:pt x="1130" y="516"/>
                    <a:pt x="1130" y="516"/>
                    <a:pt x="1130" y="516"/>
                  </a:cubicBezTo>
                  <a:cubicBezTo>
                    <a:pt x="1130" y="512"/>
                    <a:pt x="1130" y="507"/>
                    <a:pt x="1130" y="503"/>
                  </a:cubicBezTo>
                  <a:cubicBezTo>
                    <a:pt x="1130" y="501"/>
                    <a:pt x="1130" y="498"/>
                    <a:pt x="1130" y="496"/>
                  </a:cubicBezTo>
                  <a:cubicBezTo>
                    <a:pt x="1132" y="496"/>
                    <a:pt x="1132" y="496"/>
                    <a:pt x="1132" y="496"/>
                  </a:cubicBezTo>
                  <a:cubicBezTo>
                    <a:pt x="1132" y="498"/>
                    <a:pt x="1132" y="501"/>
                    <a:pt x="1132" y="503"/>
                  </a:cubicBezTo>
                  <a:cubicBezTo>
                    <a:pt x="1132" y="507"/>
                    <a:pt x="1132" y="512"/>
                    <a:pt x="1132" y="516"/>
                  </a:cubicBezTo>
                  <a:moveTo>
                    <a:pt x="90" y="493"/>
                  </a:moveTo>
                  <a:cubicBezTo>
                    <a:pt x="90" y="486"/>
                    <a:pt x="89" y="479"/>
                    <a:pt x="89" y="473"/>
                  </a:cubicBezTo>
                  <a:cubicBezTo>
                    <a:pt x="91" y="473"/>
                    <a:pt x="91" y="473"/>
                    <a:pt x="91" y="473"/>
                  </a:cubicBezTo>
                  <a:cubicBezTo>
                    <a:pt x="91" y="479"/>
                    <a:pt x="92" y="486"/>
                    <a:pt x="92" y="493"/>
                  </a:cubicBezTo>
                  <a:cubicBezTo>
                    <a:pt x="90" y="493"/>
                    <a:pt x="90" y="493"/>
                    <a:pt x="90" y="493"/>
                  </a:cubicBezTo>
                  <a:moveTo>
                    <a:pt x="1129" y="484"/>
                  </a:moveTo>
                  <a:cubicBezTo>
                    <a:pt x="1129" y="477"/>
                    <a:pt x="1129" y="471"/>
                    <a:pt x="1128" y="464"/>
                  </a:cubicBezTo>
                  <a:cubicBezTo>
                    <a:pt x="1130" y="464"/>
                    <a:pt x="1130" y="464"/>
                    <a:pt x="1130" y="464"/>
                  </a:cubicBezTo>
                  <a:cubicBezTo>
                    <a:pt x="1131" y="470"/>
                    <a:pt x="1131" y="477"/>
                    <a:pt x="1131" y="484"/>
                  </a:cubicBezTo>
                  <a:cubicBezTo>
                    <a:pt x="1129" y="484"/>
                    <a:pt x="1129" y="484"/>
                    <a:pt x="1129" y="484"/>
                  </a:cubicBezTo>
                  <a:moveTo>
                    <a:pt x="91" y="461"/>
                  </a:moveTo>
                  <a:cubicBezTo>
                    <a:pt x="89" y="461"/>
                    <a:pt x="89" y="461"/>
                    <a:pt x="89" y="461"/>
                  </a:cubicBezTo>
                  <a:cubicBezTo>
                    <a:pt x="90" y="454"/>
                    <a:pt x="90" y="447"/>
                    <a:pt x="91" y="441"/>
                  </a:cubicBezTo>
                  <a:cubicBezTo>
                    <a:pt x="93" y="441"/>
                    <a:pt x="93" y="441"/>
                    <a:pt x="93" y="441"/>
                  </a:cubicBezTo>
                  <a:cubicBezTo>
                    <a:pt x="92" y="448"/>
                    <a:pt x="92" y="454"/>
                    <a:pt x="91" y="461"/>
                  </a:cubicBezTo>
                  <a:moveTo>
                    <a:pt x="1127" y="452"/>
                  </a:moveTo>
                  <a:cubicBezTo>
                    <a:pt x="1126" y="445"/>
                    <a:pt x="1126" y="439"/>
                    <a:pt x="1125" y="432"/>
                  </a:cubicBezTo>
                  <a:cubicBezTo>
                    <a:pt x="1127" y="432"/>
                    <a:pt x="1127" y="432"/>
                    <a:pt x="1127" y="432"/>
                  </a:cubicBezTo>
                  <a:cubicBezTo>
                    <a:pt x="1128" y="438"/>
                    <a:pt x="1128" y="445"/>
                    <a:pt x="1129" y="452"/>
                  </a:cubicBezTo>
                  <a:cubicBezTo>
                    <a:pt x="1127" y="452"/>
                    <a:pt x="1127" y="452"/>
                    <a:pt x="1127" y="452"/>
                  </a:cubicBezTo>
                  <a:moveTo>
                    <a:pt x="96" y="430"/>
                  </a:moveTo>
                  <a:cubicBezTo>
                    <a:pt x="94" y="429"/>
                    <a:pt x="94" y="429"/>
                    <a:pt x="94" y="429"/>
                  </a:cubicBezTo>
                  <a:cubicBezTo>
                    <a:pt x="94" y="426"/>
                    <a:pt x="95" y="424"/>
                    <a:pt x="96" y="421"/>
                  </a:cubicBezTo>
                  <a:cubicBezTo>
                    <a:pt x="97" y="418"/>
                    <a:pt x="98" y="414"/>
                    <a:pt x="99" y="410"/>
                  </a:cubicBezTo>
                  <a:cubicBezTo>
                    <a:pt x="101" y="410"/>
                    <a:pt x="101" y="410"/>
                    <a:pt x="101" y="410"/>
                  </a:cubicBezTo>
                  <a:cubicBezTo>
                    <a:pt x="100" y="415"/>
                    <a:pt x="99" y="418"/>
                    <a:pt x="98" y="421"/>
                  </a:cubicBezTo>
                  <a:cubicBezTo>
                    <a:pt x="97" y="424"/>
                    <a:pt x="96" y="427"/>
                    <a:pt x="96" y="430"/>
                  </a:cubicBezTo>
                  <a:moveTo>
                    <a:pt x="1123" y="420"/>
                  </a:moveTo>
                  <a:cubicBezTo>
                    <a:pt x="1122" y="414"/>
                    <a:pt x="1120" y="407"/>
                    <a:pt x="1119" y="401"/>
                  </a:cubicBezTo>
                  <a:cubicBezTo>
                    <a:pt x="1121" y="400"/>
                    <a:pt x="1121" y="400"/>
                    <a:pt x="1121" y="400"/>
                  </a:cubicBezTo>
                  <a:cubicBezTo>
                    <a:pt x="1122" y="407"/>
                    <a:pt x="1124" y="413"/>
                    <a:pt x="1125" y="420"/>
                  </a:cubicBezTo>
                  <a:cubicBezTo>
                    <a:pt x="1123" y="420"/>
                    <a:pt x="1123" y="420"/>
                    <a:pt x="1123" y="420"/>
                  </a:cubicBezTo>
                  <a:moveTo>
                    <a:pt x="104" y="399"/>
                  </a:moveTo>
                  <a:cubicBezTo>
                    <a:pt x="102" y="398"/>
                    <a:pt x="102" y="398"/>
                    <a:pt x="102" y="398"/>
                  </a:cubicBezTo>
                  <a:cubicBezTo>
                    <a:pt x="103" y="394"/>
                    <a:pt x="103" y="394"/>
                    <a:pt x="103" y="394"/>
                  </a:cubicBezTo>
                  <a:cubicBezTo>
                    <a:pt x="104" y="389"/>
                    <a:pt x="105" y="384"/>
                    <a:pt x="107" y="379"/>
                  </a:cubicBezTo>
                  <a:cubicBezTo>
                    <a:pt x="109" y="379"/>
                    <a:pt x="109" y="379"/>
                    <a:pt x="109" y="379"/>
                  </a:cubicBezTo>
                  <a:cubicBezTo>
                    <a:pt x="107" y="385"/>
                    <a:pt x="106" y="390"/>
                    <a:pt x="105" y="394"/>
                  </a:cubicBezTo>
                  <a:cubicBezTo>
                    <a:pt x="104" y="399"/>
                    <a:pt x="104" y="399"/>
                    <a:pt x="104" y="399"/>
                  </a:cubicBezTo>
                  <a:moveTo>
                    <a:pt x="1116" y="389"/>
                  </a:moveTo>
                  <a:cubicBezTo>
                    <a:pt x="1115" y="383"/>
                    <a:pt x="1113" y="376"/>
                    <a:pt x="1111" y="370"/>
                  </a:cubicBezTo>
                  <a:cubicBezTo>
                    <a:pt x="1113" y="369"/>
                    <a:pt x="1113" y="369"/>
                    <a:pt x="1113" y="369"/>
                  </a:cubicBezTo>
                  <a:cubicBezTo>
                    <a:pt x="1115" y="376"/>
                    <a:pt x="1117" y="382"/>
                    <a:pt x="1118" y="389"/>
                  </a:cubicBezTo>
                  <a:cubicBezTo>
                    <a:pt x="1116" y="389"/>
                    <a:pt x="1116" y="389"/>
                    <a:pt x="1116" y="389"/>
                  </a:cubicBezTo>
                  <a:moveTo>
                    <a:pt x="112" y="368"/>
                  </a:moveTo>
                  <a:cubicBezTo>
                    <a:pt x="110" y="367"/>
                    <a:pt x="110" y="367"/>
                    <a:pt x="110" y="367"/>
                  </a:cubicBezTo>
                  <a:cubicBezTo>
                    <a:pt x="111" y="360"/>
                    <a:pt x="113" y="354"/>
                    <a:pt x="115" y="348"/>
                  </a:cubicBezTo>
                  <a:cubicBezTo>
                    <a:pt x="117" y="348"/>
                    <a:pt x="117" y="348"/>
                    <a:pt x="117" y="348"/>
                  </a:cubicBezTo>
                  <a:cubicBezTo>
                    <a:pt x="115" y="355"/>
                    <a:pt x="113" y="361"/>
                    <a:pt x="112" y="368"/>
                  </a:cubicBezTo>
                  <a:moveTo>
                    <a:pt x="1108" y="358"/>
                  </a:moveTo>
                  <a:cubicBezTo>
                    <a:pt x="1106" y="352"/>
                    <a:pt x="1104" y="346"/>
                    <a:pt x="1101" y="339"/>
                  </a:cubicBezTo>
                  <a:cubicBezTo>
                    <a:pt x="1103" y="339"/>
                    <a:pt x="1103" y="339"/>
                    <a:pt x="1103" y="339"/>
                  </a:cubicBezTo>
                  <a:cubicBezTo>
                    <a:pt x="1106" y="345"/>
                    <a:pt x="1108" y="351"/>
                    <a:pt x="1110" y="358"/>
                  </a:cubicBezTo>
                  <a:cubicBezTo>
                    <a:pt x="1108" y="358"/>
                    <a:pt x="1108" y="358"/>
                    <a:pt x="1108" y="358"/>
                  </a:cubicBezTo>
                  <a:moveTo>
                    <a:pt x="121" y="337"/>
                  </a:moveTo>
                  <a:cubicBezTo>
                    <a:pt x="119" y="336"/>
                    <a:pt x="119" y="336"/>
                    <a:pt x="119" y="336"/>
                  </a:cubicBezTo>
                  <a:cubicBezTo>
                    <a:pt x="121" y="330"/>
                    <a:pt x="124" y="324"/>
                    <a:pt x="126" y="318"/>
                  </a:cubicBezTo>
                  <a:cubicBezTo>
                    <a:pt x="128" y="319"/>
                    <a:pt x="128" y="319"/>
                    <a:pt x="128" y="319"/>
                  </a:cubicBezTo>
                  <a:cubicBezTo>
                    <a:pt x="126" y="325"/>
                    <a:pt x="123" y="331"/>
                    <a:pt x="121" y="337"/>
                  </a:cubicBezTo>
                  <a:moveTo>
                    <a:pt x="1097" y="328"/>
                  </a:moveTo>
                  <a:cubicBezTo>
                    <a:pt x="1095" y="322"/>
                    <a:pt x="1092" y="316"/>
                    <a:pt x="1090" y="310"/>
                  </a:cubicBezTo>
                  <a:cubicBezTo>
                    <a:pt x="1092" y="309"/>
                    <a:pt x="1092" y="309"/>
                    <a:pt x="1092" y="309"/>
                  </a:cubicBezTo>
                  <a:cubicBezTo>
                    <a:pt x="1094" y="315"/>
                    <a:pt x="1097" y="321"/>
                    <a:pt x="1099" y="327"/>
                  </a:cubicBezTo>
                  <a:cubicBezTo>
                    <a:pt x="1097" y="328"/>
                    <a:pt x="1097" y="328"/>
                    <a:pt x="1097" y="328"/>
                  </a:cubicBezTo>
                  <a:moveTo>
                    <a:pt x="133" y="308"/>
                  </a:moveTo>
                  <a:cubicBezTo>
                    <a:pt x="131" y="307"/>
                    <a:pt x="131" y="307"/>
                    <a:pt x="131" y="307"/>
                  </a:cubicBezTo>
                  <a:cubicBezTo>
                    <a:pt x="134" y="301"/>
                    <a:pt x="137" y="295"/>
                    <a:pt x="140" y="289"/>
                  </a:cubicBezTo>
                  <a:cubicBezTo>
                    <a:pt x="141" y="289"/>
                    <a:pt x="141" y="289"/>
                    <a:pt x="141" y="289"/>
                  </a:cubicBezTo>
                  <a:cubicBezTo>
                    <a:pt x="138" y="295"/>
                    <a:pt x="136" y="302"/>
                    <a:pt x="133" y="308"/>
                  </a:cubicBezTo>
                  <a:moveTo>
                    <a:pt x="1085" y="299"/>
                  </a:moveTo>
                  <a:cubicBezTo>
                    <a:pt x="1082" y="293"/>
                    <a:pt x="1079" y="287"/>
                    <a:pt x="1076" y="281"/>
                  </a:cubicBezTo>
                  <a:cubicBezTo>
                    <a:pt x="1078" y="280"/>
                    <a:pt x="1078" y="280"/>
                    <a:pt x="1078" y="280"/>
                  </a:cubicBezTo>
                  <a:cubicBezTo>
                    <a:pt x="1081" y="286"/>
                    <a:pt x="1084" y="292"/>
                    <a:pt x="1087" y="298"/>
                  </a:cubicBezTo>
                  <a:cubicBezTo>
                    <a:pt x="1085" y="299"/>
                    <a:pt x="1085" y="299"/>
                    <a:pt x="1085" y="299"/>
                  </a:cubicBezTo>
                  <a:moveTo>
                    <a:pt x="147" y="279"/>
                  </a:moveTo>
                  <a:cubicBezTo>
                    <a:pt x="145" y="278"/>
                    <a:pt x="145" y="278"/>
                    <a:pt x="145" y="278"/>
                  </a:cubicBezTo>
                  <a:cubicBezTo>
                    <a:pt x="148" y="272"/>
                    <a:pt x="152" y="266"/>
                    <a:pt x="155" y="260"/>
                  </a:cubicBezTo>
                  <a:cubicBezTo>
                    <a:pt x="157" y="261"/>
                    <a:pt x="157" y="261"/>
                    <a:pt x="157" y="261"/>
                  </a:cubicBezTo>
                  <a:cubicBezTo>
                    <a:pt x="153" y="267"/>
                    <a:pt x="150" y="273"/>
                    <a:pt x="147" y="279"/>
                  </a:cubicBezTo>
                  <a:moveTo>
                    <a:pt x="1070" y="270"/>
                  </a:moveTo>
                  <a:cubicBezTo>
                    <a:pt x="1067" y="264"/>
                    <a:pt x="1064" y="258"/>
                    <a:pt x="1061" y="253"/>
                  </a:cubicBezTo>
                  <a:cubicBezTo>
                    <a:pt x="1062" y="252"/>
                    <a:pt x="1062" y="252"/>
                    <a:pt x="1062" y="252"/>
                  </a:cubicBezTo>
                  <a:cubicBezTo>
                    <a:pt x="1066" y="257"/>
                    <a:pt x="1069" y="263"/>
                    <a:pt x="1072" y="269"/>
                  </a:cubicBezTo>
                  <a:cubicBezTo>
                    <a:pt x="1070" y="270"/>
                    <a:pt x="1070" y="270"/>
                    <a:pt x="1070" y="270"/>
                  </a:cubicBezTo>
                  <a:moveTo>
                    <a:pt x="163" y="251"/>
                  </a:moveTo>
                  <a:cubicBezTo>
                    <a:pt x="161" y="250"/>
                    <a:pt x="161" y="250"/>
                    <a:pt x="161" y="250"/>
                  </a:cubicBezTo>
                  <a:cubicBezTo>
                    <a:pt x="162" y="248"/>
                    <a:pt x="163" y="247"/>
                    <a:pt x="165" y="245"/>
                  </a:cubicBezTo>
                  <a:cubicBezTo>
                    <a:pt x="167" y="241"/>
                    <a:pt x="169" y="237"/>
                    <a:pt x="172" y="233"/>
                  </a:cubicBezTo>
                  <a:cubicBezTo>
                    <a:pt x="174" y="234"/>
                    <a:pt x="174" y="234"/>
                    <a:pt x="174" y="234"/>
                  </a:cubicBezTo>
                  <a:cubicBezTo>
                    <a:pt x="171" y="238"/>
                    <a:pt x="169" y="242"/>
                    <a:pt x="166" y="246"/>
                  </a:cubicBezTo>
                  <a:cubicBezTo>
                    <a:pt x="165" y="248"/>
                    <a:pt x="164" y="249"/>
                    <a:pt x="163" y="251"/>
                  </a:cubicBezTo>
                  <a:moveTo>
                    <a:pt x="1054" y="243"/>
                  </a:moveTo>
                  <a:cubicBezTo>
                    <a:pt x="1051" y="237"/>
                    <a:pt x="1047" y="231"/>
                    <a:pt x="1043" y="226"/>
                  </a:cubicBezTo>
                  <a:cubicBezTo>
                    <a:pt x="1045" y="225"/>
                    <a:pt x="1045" y="225"/>
                    <a:pt x="1045" y="225"/>
                  </a:cubicBezTo>
                  <a:cubicBezTo>
                    <a:pt x="1049" y="230"/>
                    <a:pt x="1052" y="236"/>
                    <a:pt x="1056" y="241"/>
                  </a:cubicBezTo>
                  <a:cubicBezTo>
                    <a:pt x="1054" y="243"/>
                    <a:pt x="1054" y="243"/>
                    <a:pt x="1054" y="243"/>
                  </a:cubicBezTo>
                  <a:moveTo>
                    <a:pt x="180" y="224"/>
                  </a:moveTo>
                  <a:cubicBezTo>
                    <a:pt x="179" y="223"/>
                    <a:pt x="179" y="223"/>
                    <a:pt x="179" y="223"/>
                  </a:cubicBezTo>
                  <a:cubicBezTo>
                    <a:pt x="183" y="218"/>
                    <a:pt x="187" y="212"/>
                    <a:pt x="191" y="207"/>
                  </a:cubicBezTo>
                  <a:cubicBezTo>
                    <a:pt x="192" y="208"/>
                    <a:pt x="192" y="208"/>
                    <a:pt x="192" y="208"/>
                  </a:cubicBezTo>
                  <a:cubicBezTo>
                    <a:pt x="188" y="214"/>
                    <a:pt x="184" y="219"/>
                    <a:pt x="180" y="224"/>
                  </a:cubicBezTo>
                  <a:moveTo>
                    <a:pt x="1036" y="216"/>
                  </a:moveTo>
                  <a:cubicBezTo>
                    <a:pt x="1033" y="211"/>
                    <a:pt x="1028" y="205"/>
                    <a:pt x="1024" y="200"/>
                  </a:cubicBezTo>
                  <a:cubicBezTo>
                    <a:pt x="1026" y="199"/>
                    <a:pt x="1026" y="199"/>
                    <a:pt x="1026" y="199"/>
                  </a:cubicBezTo>
                  <a:cubicBezTo>
                    <a:pt x="1030" y="204"/>
                    <a:pt x="1034" y="210"/>
                    <a:pt x="1038" y="215"/>
                  </a:cubicBezTo>
                  <a:cubicBezTo>
                    <a:pt x="1036" y="216"/>
                    <a:pt x="1036" y="216"/>
                    <a:pt x="1036" y="216"/>
                  </a:cubicBezTo>
                  <a:moveTo>
                    <a:pt x="199" y="199"/>
                  </a:moveTo>
                  <a:cubicBezTo>
                    <a:pt x="198" y="198"/>
                    <a:pt x="198" y="198"/>
                    <a:pt x="198" y="198"/>
                  </a:cubicBezTo>
                  <a:cubicBezTo>
                    <a:pt x="202" y="192"/>
                    <a:pt x="206" y="187"/>
                    <a:pt x="210" y="182"/>
                  </a:cubicBezTo>
                  <a:cubicBezTo>
                    <a:pt x="212" y="183"/>
                    <a:pt x="212" y="183"/>
                    <a:pt x="212" y="183"/>
                  </a:cubicBezTo>
                  <a:cubicBezTo>
                    <a:pt x="208" y="188"/>
                    <a:pt x="203" y="193"/>
                    <a:pt x="199" y="199"/>
                  </a:cubicBezTo>
                  <a:moveTo>
                    <a:pt x="1017" y="191"/>
                  </a:moveTo>
                  <a:cubicBezTo>
                    <a:pt x="1013" y="186"/>
                    <a:pt x="1008" y="181"/>
                    <a:pt x="1004" y="176"/>
                  </a:cubicBezTo>
                  <a:cubicBezTo>
                    <a:pt x="1005" y="174"/>
                    <a:pt x="1005" y="174"/>
                    <a:pt x="1005" y="174"/>
                  </a:cubicBezTo>
                  <a:cubicBezTo>
                    <a:pt x="1010" y="179"/>
                    <a:pt x="1014" y="184"/>
                    <a:pt x="1018" y="190"/>
                  </a:cubicBezTo>
                  <a:cubicBezTo>
                    <a:pt x="1017" y="191"/>
                    <a:pt x="1017" y="191"/>
                    <a:pt x="1017" y="191"/>
                  </a:cubicBezTo>
                  <a:moveTo>
                    <a:pt x="220" y="174"/>
                  </a:moveTo>
                  <a:cubicBezTo>
                    <a:pt x="218" y="173"/>
                    <a:pt x="218" y="173"/>
                    <a:pt x="218" y="173"/>
                  </a:cubicBezTo>
                  <a:cubicBezTo>
                    <a:pt x="223" y="168"/>
                    <a:pt x="227" y="163"/>
                    <a:pt x="231" y="158"/>
                  </a:cubicBezTo>
                  <a:cubicBezTo>
                    <a:pt x="233" y="159"/>
                    <a:pt x="233" y="159"/>
                    <a:pt x="233" y="159"/>
                  </a:cubicBezTo>
                  <a:cubicBezTo>
                    <a:pt x="229" y="164"/>
                    <a:pt x="224" y="169"/>
                    <a:pt x="220" y="174"/>
                  </a:cubicBezTo>
                  <a:moveTo>
                    <a:pt x="996" y="167"/>
                  </a:moveTo>
                  <a:cubicBezTo>
                    <a:pt x="991" y="162"/>
                    <a:pt x="987" y="157"/>
                    <a:pt x="982" y="153"/>
                  </a:cubicBezTo>
                  <a:cubicBezTo>
                    <a:pt x="983" y="151"/>
                    <a:pt x="983" y="151"/>
                    <a:pt x="983" y="151"/>
                  </a:cubicBezTo>
                  <a:cubicBezTo>
                    <a:pt x="988" y="156"/>
                    <a:pt x="993" y="161"/>
                    <a:pt x="997" y="165"/>
                  </a:cubicBezTo>
                  <a:cubicBezTo>
                    <a:pt x="996" y="167"/>
                    <a:pt x="996" y="167"/>
                    <a:pt x="996" y="167"/>
                  </a:cubicBezTo>
                  <a:moveTo>
                    <a:pt x="241" y="150"/>
                  </a:moveTo>
                  <a:cubicBezTo>
                    <a:pt x="240" y="149"/>
                    <a:pt x="240" y="149"/>
                    <a:pt x="240" y="149"/>
                  </a:cubicBezTo>
                  <a:cubicBezTo>
                    <a:pt x="244" y="144"/>
                    <a:pt x="249" y="139"/>
                    <a:pt x="254" y="135"/>
                  </a:cubicBezTo>
                  <a:cubicBezTo>
                    <a:pt x="255" y="136"/>
                    <a:pt x="255" y="136"/>
                    <a:pt x="255" y="136"/>
                  </a:cubicBezTo>
                  <a:cubicBezTo>
                    <a:pt x="251" y="141"/>
                    <a:pt x="246" y="146"/>
                    <a:pt x="241" y="150"/>
                  </a:cubicBezTo>
                  <a:moveTo>
                    <a:pt x="973" y="144"/>
                  </a:moveTo>
                  <a:cubicBezTo>
                    <a:pt x="969" y="140"/>
                    <a:pt x="964" y="135"/>
                    <a:pt x="959" y="131"/>
                  </a:cubicBezTo>
                  <a:cubicBezTo>
                    <a:pt x="960" y="129"/>
                    <a:pt x="960" y="129"/>
                    <a:pt x="960" y="129"/>
                  </a:cubicBezTo>
                  <a:cubicBezTo>
                    <a:pt x="965" y="134"/>
                    <a:pt x="970" y="138"/>
                    <a:pt x="975" y="143"/>
                  </a:cubicBezTo>
                  <a:cubicBezTo>
                    <a:pt x="973" y="144"/>
                    <a:pt x="973" y="144"/>
                    <a:pt x="973" y="144"/>
                  </a:cubicBezTo>
                  <a:moveTo>
                    <a:pt x="264" y="128"/>
                  </a:moveTo>
                  <a:cubicBezTo>
                    <a:pt x="263" y="127"/>
                    <a:pt x="263" y="127"/>
                    <a:pt x="263" y="127"/>
                  </a:cubicBezTo>
                  <a:cubicBezTo>
                    <a:pt x="268" y="122"/>
                    <a:pt x="273" y="118"/>
                    <a:pt x="278" y="114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4" y="119"/>
                    <a:pt x="269" y="124"/>
                    <a:pt x="264" y="128"/>
                  </a:cubicBezTo>
                  <a:moveTo>
                    <a:pt x="949" y="123"/>
                  </a:moveTo>
                  <a:cubicBezTo>
                    <a:pt x="944" y="119"/>
                    <a:pt x="939" y="115"/>
                    <a:pt x="934" y="111"/>
                  </a:cubicBezTo>
                  <a:cubicBezTo>
                    <a:pt x="935" y="109"/>
                    <a:pt x="935" y="109"/>
                    <a:pt x="935" y="109"/>
                  </a:cubicBezTo>
                  <a:cubicBezTo>
                    <a:pt x="940" y="113"/>
                    <a:pt x="946" y="117"/>
                    <a:pt x="951" y="122"/>
                  </a:cubicBezTo>
                  <a:cubicBezTo>
                    <a:pt x="949" y="123"/>
                    <a:pt x="949" y="123"/>
                    <a:pt x="949" y="123"/>
                  </a:cubicBezTo>
                  <a:moveTo>
                    <a:pt x="289" y="108"/>
                  </a:moveTo>
                  <a:cubicBezTo>
                    <a:pt x="287" y="106"/>
                    <a:pt x="287" y="106"/>
                    <a:pt x="287" y="106"/>
                  </a:cubicBezTo>
                  <a:cubicBezTo>
                    <a:pt x="293" y="102"/>
                    <a:pt x="298" y="98"/>
                    <a:pt x="304" y="94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305" y="96"/>
                    <a:pt x="305" y="96"/>
                    <a:pt x="305" y="96"/>
                  </a:cubicBezTo>
                  <a:cubicBezTo>
                    <a:pt x="299" y="100"/>
                    <a:pt x="294" y="104"/>
                    <a:pt x="289" y="108"/>
                  </a:cubicBezTo>
                  <a:moveTo>
                    <a:pt x="924" y="103"/>
                  </a:moveTo>
                  <a:cubicBezTo>
                    <a:pt x="919" y="100"/>
                    <a:pt x="914" y="96"/>
                    <a:pt x="908" y="92"/>
                  </a:cubicBezTo>
                  <a:cubicBezTo>
                    <a:pt x="909" y="90"/>
                    <a:pt x="909" y="90"/>
                    <a:pt x="909" y="90"/>
                  </a:cubicBezTo>
                  <a:cubicBezTo>
                    <a:pt x="915" y="94"/>
                    <a:pt x="920" y="98"/>
                    <a:pt x="926" y="102"/>
                  </a:cubicBezTo>
                  <a:cubicBezTo>
                    <a:pt x="924" y="103"/>
                    <a:pt x="924" y="103"/>
                    <a:pt x="924" y="103"/>
                  </a:cubicBezTo>
                  <a:moveTo>
                    <a:pt x="306" y="95"/>
                  </a:moveTo>
                  <a:cubicBezTo>
                    <a:pt x="305" y="93"/>
                    <a:pt x="305" y="93"/>
                    <a:pt x="305" y="93"/>
                  </a:cubicBezTo>
                  <a:cubicBezTo>
                    <a:pt x="311" y="90"/>
                    <a:pt x="316" y="86"/>
                    <a:pt x="322" y="82"/>
                  </a:cubicBezTo>
                  <a:cubicBezTo>
                    <a:pt x="323" y="84"/>
                    <a:pt x="323" y="84"/>
                    <a:pt x="323" y="84"/>
                  </a:cubicBezTo>
                  <a:cubicBezTo>
                    <a:pt x="317" y="87"/>
                    <a:pt x="312" y="91"/>
                    <a:pt x="306" y="95"/>
                  </a:cubicBezTo>
                  <a:moveTo>
                    <a:pt x="898" y="85"/>
                  </a:moveTo>
                  <a:cubicBezTo>
                    <a:pt x="893" y="82"/>
                    <a:pt x="887" y="78"/>
                    <a:pt x="881" y="75"/>
                  </a:cubicBezTo>
                  <a:cubicBezTo>
                    <a:pt x="882" y="73"/>
                    <a:pt x="882" y="73"/>
                    <a:pt x="882" y="73"/>
                  </a:cubicBezTo>
                  <a:cubicBezTo>
                    <a:pt x="888" y="77"/>
                    <a:pt x="894" y="80"/>
                    <a:pt x="899" y="84"/>
                  </a:cubicBezTo>
                  <a:cubicBezTo>
                    <a:pt x="898" y="85"/>
                    <a:pt x="898" y="85"/>
                    <a:pt x="898" y="85"/>
                  </a:cubicBezTo>
                  <a:moveTo>
                    <a:pt x="333" y="78"/>
                  </a:moveTo>
                  <a:cubicBezTo>
                    <a:pt x="332" y="76"/>
                    <a:pt x="332" y="76"/>
                    <a:pt x="332" y="76"/>
                  </a:cubicBezTo>
                  <a:cubicBezTo>
                    <a:pt x="338" y="73"/>
                    <a:pt x="344" y="69"/>
                    <a:pt x="349" y="66"/>
                  </a:cubicBezTo>
                  <a:cubicBezTo>
                    <a:pt x="350" y="68"/>
                    <a:pt x="350" y="68"/>
                    <a:pt x="350" y="68"/>
                  </a:cubicBezTo>
                  <a:cubicBezTo>
                    <a:pt x="345" y="71"/>
                    <a:pt x="339" y="74"/>
                    <a:pt x="333" y="78"/>
                  </a:cubicBezTo>
                  <a:moveTo>
                    <a:pt x="871" y="69"/>
                  </a:moveTo>
                  <a:cubicBezTo>
                    <a:pt x="865" y="66"/>
                    <a:pt x="859" y="63"/>
                    <a:pt x="853" y="60"/>
                  </a:cubicBezTo>
                  <a:cubicBezTo>
                    <a:pt x="854" y="58"/>
                    <a:pt x="854" y="58"/>
                    <a:pt x="854" y="58"/>
                  </a:cubicBezTo>
                  <a:cubicBezTo>
                    <a:pt x="860" y="61"/>
                    <a:pt x="866" y="64"/>
                    <a:pt x="872" y="67"/>
                  </a:cubicBezTo>
                  <a:cubicBezTo>
                    <a:pt x="871" y="69"/>
                    <a:pt x="871" y="69"/>
                    <a:pt x="871" y="69"/>
                  </a:cubicBezTo>
                  <a:moveTo>
                    <a:pt x="361" y="62"/>
                  </a:moveTo>
                  <a:cubicBezTo>
                    <a:pt x="360" y="60"/>
                    <a:pt x="360" y="60"/>
                    <a:pt x="360" y="60"/>
                  </a:cubicBezTo>
                  <a:cubicBezTo>
                    <a:pt x="366" y="57"/>
                    <a:pt x="372" y="54"/>
                    <a:pt x="378" y="52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73" y="56"/>
                    <a:pt x="367" y="59"/>
                    <a:pt x="361" y="62"/>
                  </a:cubicBezTo>
                  <a:moveTo>
                    <a:pt x="843" y="54"/>
                  </a:moveTo>
                  <a:cubicBezTo>
                    <a:pt x="837" y="51"/>
                    <a:pt x="831" y="49"/>
                    <a:pt x="825" y="46"/>
                  </a:cubicBezTo>
                  <a:cubicBezTo>
                    <a:pt x="825" y="44"/>
                    <a:pt x="825" y="44"/>
                    <a:pt x="825" y="44"/>
                  </a:cubicBezTo>
                  <a:cubicBezTo>
                    <a:pt x="831" y="47"/>
                    <a:pt x="838" y="50"/>
                    <a:pt x="843" y="52"/>
                  </a:cubicBezTo>
                  <a:cubicBezTo>
                    <a:pt x="843" y="54"/>
                    <a:pt x="843" y="54"/>
                    <a:pt x="843" y="54"/>
                  </a:cubicBezTo>
                  <a:moveTo>
                    <a:pt x="390" y="48"/>
                  </a:moveTo>
                  <a:cubicBezTo>
                    <a:pt x="389" y="47"/>
                    <a:pt x="389" y="47"/>
                    <a:pt x="389" y="47"/>
                  </a:cubicBezTo>
                  <a:cubicBezTo>
                    <a:pt x="395" y="44"/>
                    <a:pt x="401" y="41"/>
                    <a:pt x="407" y="39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2" y="43"/>
                    <a:pt x="396" y="46"/>
                    <a:pt x="390" y="48"/>
                  </a:cubicBezTo>
                  <a:moveTo>
                    <a:pt x="814" y="41"/>
                  </a:moveTo>
                  <a:cubicBezTo>
                    <a:pt x="807" y="39"/>
                    <a:pt x="801" y="36"/>
                    <a:pt x="795" y="34"/>
                  </a:cubicBezTo>
                  <a:cubicBezTo>
                    <a:pt x="796" y="32"/>
                    <a:pt x="796" y="32"/>
                    <a:pt x="796" y="32"/>
                  </a:cubicBezTo>
                  <a:cubicBezTo>
                    <a:pt x="802" y="34"/>
                    <a:pt x="808" y="37"/>
                    <a:pt x="814" y="39"/>
                  </a:cubicBezTo>
                  <a:cubicBezTo>
                    <a:pt x="814" y="41"/>
                    <a:pt x="814" y="41"/>
                    <a:pt x="814" y="41"/>
                  </a:cubicBezTo>
                  <a:moveTo>
                    <a:pt x="419" y="36"/>
                  </a:moveTo>
                  <a:cubicBezTo>
                    <a:pt x="419" y="35"/>
                    <a:pt x="419" y="35"/>
                    <a:pt x="419" y="35"/>
                  </a:cubicBezTo>
                  <a:cubicBezTo>
                    <a:pt x="425" y="32"/>
                    <a:pt x="431" y="30"/>
                    <a:pt x="438" y="28"/>
                  </a:cubicBezTo>
                  <a:cubicBezTo>
                    <a:pt x="438" y="30"/>
                    <a:pt x="438" y="30"/>
                    <a:pt x="438" y="30"/>
                  </a:cubicBezTo>
                  <a:cubicBezTo>
                    <a:pt x="432" y="32"/>
                    <a:pt x="426" y="34"/>
                    <a:pt x="419" y="36"/>
                  </a:cubicBezTo>
                  <a:moveTo>
                    <a:pt x="784" y="30"/>
                  </a:moveTo>
                  <a:cubicBezTo>
                    <a:pt x="777" y="28"/>
                    <a:pt x="771" y="26"/>
                    <a:pt x="765" y="24"/>
                  </a:cubicBezTo>
                  <a:cubicBezTo>
                    <a:pt x="765" y="22"/>
                    <a:pt x="765" y="22"/>
                    <a:pt x="765" y="22"/>
                  </a:cubicBezTo>
                  <a:cubicBezTo>
                    <a:pt x="772" y="24"/>
                    <a:pt x="778" y="26"/>
                    <a:pt x="784" y="28"/>
                  </a:cubicBezTo>
                  <a:cubicBezTo>
                    <a:pt x="784" y="30"/>
                    <a:pt x="784" y="30"/>
                    <a:pt x="784" y="30"/>
                  </a:cubicBezTo>
                  <a:moveTo>
                    <a:pt x="450" y="26"/>
                  </a:moveTo>
                  <a:cubicBezTo>
                    <a:pt x="449" y="24"/>
                    <a:pt x="449" y="24"/>
                    <a:pt x="449" y="24"/>
                  </a:cubicBezTo>
                  <a:cubicBezTo>
                    <a:pt x="455" y="22"/>
                    <a:pt x="462" y="20"/>
                    <a:pt x="468" y="19"/>
                  </a:cubicBezTo>
                  <a:cubicBezTo>
                    <a:pt x="469" y="21"/>
                    <a:pt x="469" y="21"/>
                    <a:pt x="469" y="21"/>
                  </a:cubicBezTo>
                  <a:cubicBezTo>
                    <a:pt x="462" y="22"/>
                    <a:pt x="456" y="24"/>
                    <a:pt x="450" y="26"/>
                  </a:cubicBezTo>
                  <a:moveTo>
                    <a:pt x="753" y="21"/>
                  </a:moveTo>
                  <a:cubicBezTo>
                    <a:pt x="747" y="19"/>
                    <a:pt x="740" y="17"/>
                    <a:pt x="734" y="16"/>
                  </a:cubicBezTo>
                  <a:cubicBezTo>
                    <a:pt x="734" y="14"/>
                    <a:pt x="734" y="14"/>
                    <a:pt x="734" y="14"/>
                  </a:cubicBezTo>
                  <a:cubicBezTo>
                    <a:pt x="741" y="15"/>
                    <a:pt x="747" y="17"/>
                    <a:pt x="754" y="19"/>
                  </a:cubicBezTo>
                  <a:cubicBezTo>
                    <a:pt x="753" y="21"/>
                    <a:pt x="753" y="21"/>
                    <a:pt x="753" y="21"/>
                  </a:cubicBezTo>
                  <a:moveTo>
                    <a:pt x="480" y="18"/>
                  </a:moveTo>
                  <a:cubicBezTo>
                    <a:pt x="480" y="16"/>
                    <a:pt x="480" y="16"/>
                    <a:pt x="480" y="16"/>
                  </a:cubicBezTo>
                  <a:cubicBezTo>
                    <a:pt x="486" y="14"/>
                    <a:pt x="493" y="13"/>
                    <a:pt x="500" y="11"/>
                  </a:cubicBezTo>
                  <a:cubicBezTo>
                    <a:pt x="500" y="13"/>
                    <a:pt x="500" y="13"/>
                    <a:pt x="500" y="13"/>
                  </a:cubicBezTo>
                  <a:cubicBezTo>
                    <a:pt x="493" y="15"/>
                    <a:pt x="487" y="16"/>
                    <a:pt x="480" y="18"/>
                  </a:cubicBezTo>
                  <a:moveTo>
                    <a:pt x="722" y="13"/>
                  </a:moveTo>
                  <a:cubicBezTo>
                    <a:pt x="716" y="12"/>
                    <a:pt x="709" y="11"/>
                    <a:pt x="702" y="10"/>
                  </a:cubicBezTo>
                  <a:cubicBezTo>
                    <a:pt x="703" y="8"/>
                    <a:pt x="703" y="8"/>
                    <a:pt x="703" y="8"/>
                  </a:cubicBezTo>
                  <a:cubicBezTo>
                    <a:pt x="709" y="9"/>
                    <a:pt x="716" y="10"/>
                    <a:pt x="722" y="11"/>
                  </a:cubicBezTo>
                  <a:cubicBezTo>
                    <a:pt x="722" y="13"/>
                    <a:pt x="722" y="13"/>
                    <a:pt x="722" y="13"/>
                  </a:cubicBezTo>
                  <a:moveTo>
                    <a:pt x="512" y="11"/>
                  </a:moveTo>
                  <a:cubicBezTo>
                    <a:pt x="511" y="9"/>
                    <a:pt x="511" y="9"/>
                    <a:pt x="511" y="9"/>
                  </a:cubicBezTo>
                  <a:cubicBezTo>
                    <a:pt x="518" y="8"/>
                    <a:pt x="525" y="7"/>
                    <a:pt x="531" y="6"/>
                  </a:cubicBezTo>
                  <a:cubicBezTo>
                    <a:pt x="531" y="8"/>
                    <a:pt x="531" y="8"/>
                    <a:pt x="531" y="8"/>
                  </a:cubicBezTo>
                  <a:cubicBezTo>
                    <a:pt x="525" y="9"/>
                    <a:pt x="518" y="10"/>
                    <a:pt x="512" y="11"/>
                  </a:cubicBezTo>
                  <a:moveTo>
                    <a:pt x="691" y="8"/>
                  </a:moveTo>
                  <a:cubicBezTo>
                    <a:pt x="684" y="7"/>
                    <a:pt x="677" y="6"/>
                    <a:pt x="671" y="5"/>
                  </a:cubicBezTo>
                  <a:cubicBezTo>
                    <a:pt x="671" y="3"/>
                    <a:pt x="671" y="3"/>
                    <a:pt x="671" y="3"/>
                  </a:cubicBezTo>
                  <a:cubicBezTo>
                    <a:pt x="678" y="4"/>
                    <a:pt x="684" y="5"/>
                    <a:pt x="691" y="6"/>
                  </a:cubicBezTo>
                  <a:cubicBezTo>
                    <a:pt x="691" y="8"/>
                    <a:pt x="691" y="8"/>
                    <a:pt x="691" y="8"/>
                  </a:cubicBezTo>
                  <a:moveTo>
                    <a:pt x="543" y="6"/>
                  </a:moveTo>
                  <a:cubicBezTo>
                    <a:pt x="543" y="4"/>
                    <a:pt x="543" y="4"/>
                    <a:pt x="543" y="4"/>
                  </a:cubicBezTo>
                  <a:cubicBezTo>
                    <a:pt x="550" y="4"/>
                    <a:pt x="556" y="3"/>
                    <a:pt x="563" y="2"/>
                  </a:cubicBezTo>
                  <a:cubicBezTo>
                    <a:pt x="563" y="4"/>
                    <a:pt x="563" y="4"/>
                    <a:pt x="563" y="4"/>
                  </a:cubicBezTo>
                  <a:cubicBezTo>
                    <a:pt x="557" y="5"/>
                    <a:pt x="550" y="6"/>
                    <a:pt x="543" y="6"/>
                  </a:cubicBezTo>
                  <a:moveTo>
                    <a:pt x="659" y="4"/>
                  </a:moveTo>
                  <a:cubicBezTo>
                    <a:pt x="652" y="3"/>
                    <a:pt x="646" y="3"/>
                    <a:pt x="639" y="3"/>
                  </a:cubicBezTo>
                  <a:cubicBezTo>
                    <a:pt x="639" y="1"/>
                    <a:pt x="639" y="1"/>
                    <a:pt x="639" y="1"/>
                  </a:cubicBezTo>
                  <a:cubicBezTo>
                    <a:pt x="646" y="1"/>
                    <a:pt x="652" y="1"/>
                    <a:pt x="659" y="2"/>
                  </a:cubicBezTo>
                  <a:cubicBezTo>
                    <a:pt x="659" y="4"/>
                    <a:pt x="659" y="4"/>
                    <a:pt x="659" y="4"/>
                  </a:cubicBezTo>
                  <a:moveTo>
                    <a:pt x="575" y="3"/>
                  </a:moveTo>
                  <a:cubicBezTo>
                    <a:pt x="575" y="1"/>
                    <a:pt x="575" y="1"/>
                    <a:pt x="575" y="1"/>
                  </a:cubicBezTo>
                  <a:cubicBezTo>
                    <a:pt x="582" y="1"/>
                    <a:pt x="588" y="1"/>
                    <a:pt x="595" y="0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588" y="3"/>
                    <a:pt x="582" y="3"/>
                    <a:pt x="575" y="3"/>
                  </a:cubicBezTo>
                  <a:moveTo>
                    <a:pt x="627" y="2"/>
                  </a:moveTo>
                  <a:cubicBezTo>
                    <a:pt x="620" y="2"/>
                    <a:pt x="614" y="2"/>
                    <a:pt x="607" y="2"/>
                  </a:cubicBezTo>
                  <a:cubicBezTo>
                    <a:pt x="607" y="0"/>
                    <a:pt x="607" y="0"/>
                    <a:pt x="607" y="0"/>
                  </a:cubicBezTo>
                  <a:cubicBezTo>
                    <a:pt x="614" y="0"/>
                    <a:pt x="620" y="0"/>
                    <a:pt x="627" y="0"/>
                  </a:cubicBezTo>
                  <a:cubicBezTo>
                    <a:pt x="627" y="2"/>
                    <a:pt x="627" y="2"/>
                    <a:pt x="627" y="2"/>
                  </a:cubicBezTo>
                </a:path>
              </a:pathLst>
            </a:custGeom>
            <a:noFill/>
            <a:ln w="9525">
              <a:solidFill>
                <a:schemeClr val="tx2">
                  <a:lumMod val="20000"/>
                  <a:lumOff val="8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ṣlïdé">
              <a:extLst>
                <a:ext uri="{FF2B5EF4-FFF2-40B4-BE49-F238E27FC236}">
                  <a16:creationId xmlns:a16="http://schemas.microsoft.com/office/drawing/2014/main" xmlns="" id="{4B558F13-507B-4586-9E12-5A1B33F357CB}"/>
                </a:ext>
              </a:extLst>
            </p:cNvPr>
            <p:cNvSpPr/>
            <p:nvPr/>
          </p:nvSpPr>
          <p:spPr bwMode="auto">
            <a:xfrm>
              <a:off x="6630987" y="1711325"/>
              <a:ext cx="1807528" cy="683035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íšlídè">
              <a:extLst>
                <a:ext uri="{FF2B5EF4-FFF2-40B4-BE49-F238E27FC236}">
                  <a16:creationId xmlns:a16="http://schemas.microsoft.com/office/drawing/2014/main" xmlns="" id="{A36DD05F-05E8-43E7-BE61-A5AC921AD0B0}"/>
                </a:ext>
              </a:extLst>
            </p:cNvPr>
            <p:cNvSpPr/>
            <p:nvPr/>
          </p:nvSpPr>
          <p:spPr bwMode="auto">
            <a:xfrm flipV="1">
              <a:off x="6630987" y="3997265"/>
              <a:ext cx="1807528" cy="683035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ṥľïḋè">
              <a:extLst>
                <a:ext uri="{FF2B5EF4-FFF2-40B4-BE49-F238E27FC236}">
                  <a16:creationId xmlns:a16="http://schemas.microsoft.com/office/drawing/2014/main" xmlns="" id="{EBB33CCE-DB20-4D40-8C78-5C7864B4E6DF}"/>
                </a:ext>
              </a:extLst>
            </p:cNvPr>
            <p:cNvSpPr/>
            <p:nvPr/>
          </p:nvSpPr>
          <p:spPr bwMode="auto">
            <a:xfrm flipH="1">
              <a:off x="3774467" y="1711325"/>
              <a:ext cx="1502560" cy="903432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ïṩ1ïḍê">
              <a:extLst>
                <a:ext uri="{FF2B5EF4-FFF2-40B4-BE49-F238E27FC236}">
                  <a16:creationId xmlns:a16="http://schemas.microsoft.com/office/drawing/2014/main" xmlns="" id="{087520E0-9F4D-4D60-B7F3-83C93FE33344}"/>
                </a:ext>
              </a:extLst>
            </p:cNvPr>
            <p:cNvSpPr/>
            <p:nvPr/>
          </p:nvSpPr>
          <p:spPr bwMode="auto">
            <a:xfrm flipH="1" flipV="1">
              <a:off x="3774465" y="3697255"/>
              <a:ext cx="1502560" cy="470871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B80CEE16-2BAE-40EA-AC82-AF58993BB2A6}"/>
                </a:ext>
              </a:extLst>
            </p:cNvPr>
            <p:cNvCxnSpPr/>
            <p:nvPr/>
          </p:nvCxnSpPr>
          <p:spPr>
            <a:xfrm>
              <a:off x="7461519" y="3012519"/>
              <a:ext cx="1466581" cy="0"/>
            </a:xfrm>
            <a:prstGeom prst="line">
              <a:avLst/>
            </a:prstGeom>
            <a:noFill/>
            <a:ln w="3175" cap="rnd">
              <a:solidFill>
                <a:schemeClr val="bg1">
                  <a:lumMod val="75000"/>
                </a:schemeClr>
              </a:solidFill>
              <a:prstDash val="solid"/>
              <a:round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cxnSp>
        <p:grpSp>
          <p:nvGrpSpPr>
            <p:cNvPr id="18" name="íṣlîḍe">
              <a:extLst>
                <a:ext uri="{FF2B5EF4-FFF2-40B4-BE49-F238E27FC236}">
                  <a16:creationId xmlns:a16="http://schemas.microsoft.com/office/drawing/2014/main" xmlns="" id="{E861CA42-402A-44B1-ADC7-F37F2F517D12}"/>
                </a:ext>
              </a:extLst>
            </p:cNvPr>
            <p:cNvGrpSpPr/>
            <p:nvPr/>
          </p:nvGrpSpPr>
          <p:grpSpPr>
            <a:xfrm>
              <a:off x="8540747" y="1277438"/>
              <a:ext cx="2949578" cy="1411138"/>
              <a:chOff x="673100" y="1173257"/>
              <a:chExt cx="3101366" cy="1411138"/>
            </a:xfrm>
          </p:grpSpPr>
          <p:sp>
            <p:nvSpPr>
              <p:cNvPr id="31" name="íŝļíḑê">
                <a:extLst>
                  <a:ext uri="{FF2B5EF4-FFF2-40B4-BE49-F238E27FC236}">
                    <a16:creationId xmlns:a16="http://schemas.microsoft.com/office/drawing/2014/main" xmlns="" id="{2C6F78BA-8DDF-4E4C-BF0A-EBA3B86BF383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2" name="îś1íḑé">
                <a:extLst>
                  <a:ext uri="{FF2B5EF4-FFF2-40B4-BE49-F238E27FC236}">
                    <a16:creationId xmlns:a16="http://schemas.microsoft.com/office/drawing/2014/main" xmlns="" id="{4BFB3AB3-F8B4-48E6-A80F-B48C63F8646C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19" name="íṩḻîḑé">
              <a:extLst>
                <a:ext uri="{FF2B5EF4-FFF2-40B4-BE49-F238E27FC236}">
                  <a16:creationId xmlns:a16="http://schemas.microsoft.com/office/drawing/2014/main" xmlns="" id="{814C09C8-26EA-4AD9-8955-092DD9D54530}"/>
                </a:ext>
              </a:extLst>
            </p:cNvPr>
            <p:cNvGrpSpPr/>
            <p:nvPr/>
          </p:nvGrpSpPr>
          <p:grpSpPr>
            <a:xfrm>
              <a:off x="9017784" y="2572838"/>
              <a:ext cx="2472540" cy="1411138"/>
              <a:chOff x="673100" y="1173257"/>
              <a:chExt cx="3101366" cy="1411138"/>
            </a:xfrm>
          </p:grpSpPr>
          <p:sp>
            <p:nvSpPr>
              <p:cNvPr id="29" name="ïṥḻíḑé">
                <a:extLst>
                  <a:ext uri="{FF2B5EF4-FFF2-40B4-BE49-F238E27FC236}">
                    <a16:creationId xmlns:a16="http://schemas.microsoft.com/office/drawing/2014/main" xmlns="" id="{F3784B84-4C58-494F-ADEC-48A7C54535E7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0" name="íṧlïḋè">
                <a:extLst>
                  <a:ext uri="{FF2B5EF4-FFF2-40B4-BE49-F238E27FC236}">
                    <a16:creationId xmlns:a16="http://schemas.microsoft.com/office/drawing/2014/main" xmlns="" id="{06D474C5-F74F-440E-BD5A-88BED47AA1C7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0" name="íş1íḑê">
              <a:extLst>
                <a:ext uri="{FF2B5EF4-FFF2-40B4-BE49-F238E27FC236}">
                  <a16:creationId xmlns:a16="http://schemas.microsoft.com/office/drawing/2014/main" xmlns="" id="{42D0D929-0C0F-4CB9-B74D-ADA7A4E9E586}"/>
                </a:ext>
              </a:extLst>
            </p:cNvPr>
            <p:cNvGrpSpPr/>
            <p:nvPr/>
          </p:nvGrpSpPr>
          <p:grpSpPr>
            <a:xfrm>
              <a:off x="8540747" y="4261938"/>
              <a:ext cx="2949578" cy="1411138"/>
              <a:chOff x="673100" y="1173257"/>
              <a:chExt cx="3101366" cy="1411138"/>
            </a:xfrm>
          </p:grpSpPr>
          <p:sp>
            <p:nvSpPr>
              <p:cNvPr id="27" name="isļiďè">
                <a:extLst>
                  <a:ext uri="{FF2B5EF4-FFF2-40B4-BE49-F238E27FC236}">
                    <a16:creationId xmlns:a16="http://schemas.microsoft.com/office/drawing/2014/main" xmlns="" id="{D1B15D6A-DD5D-4A78-8E4A-D75929D672B6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8" name="ïṥlíḑè">
                <a:extLst>
                  <a:ext uri="{FF2B5EF4-FFF2-40B4-BE49-F238E27FC236}">
                    <a16:creationId xmlns:a16="http://schemas.microsoft.com/office/drawing/2014/main" xmlns="" id="{D41FED6E-14CC-4A7F-AB4A-E0F93CA5BFBA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íṡ1ïḓè">
              <a:extLst>
                <a:ext uri="{FF2B5EF4-FFF2-40B4-BE49-F238E27FC236}">
                  <a16:creationId xmlns:a16="http://schemas.microsoft.com/office/drawing/2014/main" xmlns="" id="{62123ABF-A66E-4810-95FE-A0E89256BE03}"/>
                </a:ext>
              </a:extLst>
            </p:cNvPr>
            <p:cNvGrpSpPr/>
            <p:nvPr/>
          </p:nvGrpSpPr>
          <p:grpSpPr>
            <a:xfrm>
              <a:off x="701675" y="1277438"/>
              <a:ext cx="2949578" cy="1411138"/>
              <a:chOff x="673100" y="1173257"/>
              <a:chExt cx="3101366" cy="1411138"/>
            </a:xfrm>
          </p:grpSpPr>
          <p:sp>
            <p:nvSpPr>
              <p:cNvPr id="25" name="ïslíḓê">
                <a:extLst>
                  <a:ext uri="{FF2B5EF4-FFF2-40B4-BE49-F238E27FC236}">
                    <a16:creationId xmlns:a16="http://schemas.microsoft.com/office/drawing/2014/main" xmlns="" id="{823C4C2D-AC3F-4B90-8558-4CF1566BB522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6" name="íṩḻïdé">
                <a:extLst>
                  <a:ext uri="{FF2B5EF4-FFF2-40B4-BE49-F238E27FC236}">
                    <a16:creationId xmlns:a16="http://schemas.microsoft.com/office/drawing/2014/main" xmlns="" id="{ADBEBF20-0FA9-4324-AB93-EB577DE9EC7D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îṡ1íḓe">
              <a:extLst>
                <a:ext uri="{FF2B5EF4-FFF2-40B4-BE49-F238E27FC236}">
                  <a16:creationId xmlns:a16="http://schemas.microsoft.com/office/drawing/2014/main" xmlns="" id="{A1F8AE69-62E4-47A1-873F-E5800FCB9855}"/>
                </a:ext>
              </a:extLst>
            </p:cNvPr>
            <p:cNvGrpSpPr/>
            <p:nvPr/>
          </p:nvGrpSpPr>
          <p:grpSpPr>
            <a:xfrm>
              <a:off x="701675" y="3728538"/>
              <a:ext cx="2949578" cy="1411138"/>
              <a:chOff x="673100" y="1173257"/>
              <a:chExt cx="3101366" cy="1411138"/>
            </a:xfrm>
          </p:grpSpPr>
          <p:sp>
            <p:nvSpPr>
              <p:cNvPr id="23" name="íṥḷíḍé">
                <a:extLst>
                  <a:ext uri="{FF2B5EF4-FFF2-40B4-BE49-F238E27FC236}">
                    <a16:creationId xmlns:a16="http://schemas.microsoft.com/office/drawing/2014/main" xmlns="" id="{FC51E80C-5A28-476F-B002-C67313C66622}"/>
                  </a:ext>
                </a:extLst>
              </p:cNvPr>
              <p:cNvSpPr txBox="1"/>
              <p:nvPr/>
            </p:nvSpPr>
            <p:spPr bwMode="auto">
              <a:xfrm>
                <a:off x="673100" y="1173257"/>
                <a:ext cx="310136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4" name="îṩľíḋè">
                <a:extLst>
                  <a:ext uri="{FF2B5EF4-FFF2-40B4-BE49-F238E27FC236}">
                    <a16:creationId xmlns:a16="http://schemas.microsoft.com/office/drawing/2014/main" xmlns="" id="{07FE25E4-C75B-48CA-B93A-42221656F534}"/>
                  </a:ext>
                </a:extLst>
              </p:cNvPr>
              <p:cNvSpPr/>
              <p:nvPr/>
            </p:nvSpPr>
            <p:spPr bwMode="auto">
              <a:xfrm>
                <a:off x="673100" y="1615063"/>
                <a:ext cx="3101366" cy="9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Supporting text here. </a:t>
                </a:r>
              </a:p>
              <a:p>
                <a:pPr marL="171450" marR="0" lvl="0" indent="-171450" algn="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Char char="•"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199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23129" y="2312894"/>
            <a:ext cx="727934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32889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C2C38C-FC16-44B9-8D4A-0ACFB8529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510FF1-86AB-43F9-9C9B-00E8582F1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6AEF0F5-A8B1-4BC8-9519-E7E3F62C1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027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97083F8-F2D6-4956-A009-5D5F3945BFB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485817"/>
            <a:ext cx="10858500" cy="4207413"/>
            <a:chOff x="660400" y="1485817"/>
            <a:chExt cx="10858500" cy="4207413"/>
          </a:xfrm>
        </p:grpSpPr>
        <p:sp>
          <p:nvSpPr>
            <p:cNvPr id="6" name="ïṥḻïďe">
              <a:extLst>
                <a:ext uri="{FF2B5EF4-FFF2-40B4-BE49-F238E27FC236}">
                  <a16:creationId xmlns:a16="http://schemas.microsoft.com/office/drawing/2014/main" xmlns="" id="{964BD4D8-3B15-4E7B-B321-7AB65160354B}"/>
                </a:ext>
              </a:extLst>
            </p:cNvPr>
            <p:cNvSpPr/>
            <p:nvPr/>
          </p:nvSpPr>
          <p:spPr>
            <a:xfrm>
              <a:off x="4368111" y="1898264"/>
              <a:ext cx="3382518" cy="3382518"/>
            </a:xfrm>
            <a:prstGeom prst="donut">
              <a:avLst>
                <a:gd name="adj" fmla="val 6244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  <a:endParaRPr kumimoji="0" lang="de-DE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A4C68096-2E0D-49D8-855C-6A260B84E73D}"/>
                </a:ext>
              </a:extLst>
            </p:cNvPr>
            <p:cNvCxnSpPr>
              <a:stCxn id="13" idx="2"/>
              <a:endCxn id="11" idx="0"/>
            </p:cNvCxnSpPr>
            <p:nvPr/>
          </p:nvCxnSpPr>
          <p:spPr>
            <a:xfrm>
              <a:off x="4841547" y="3589523"/>
              <a:ext cx="243565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752C2134-2F7C-4555-B950-F79FA2743FFA}"/>
                </a:ext>
              </a:extLst>
            </p:cNvPr>
            <p:cNvCxnSpPr>
              <a:stCxn id="10" idx="3"/>
              <a:endCxn id="12" idx="1"/>
            </p:cNvCxnSpPr>
            <p:nvPr/>
          </p:nvCxnSpPr>
          <p:spPr>
            <a:xfrm>
              <a:off x="6059370" y="2371698"/>
              <a:ext cx="0" cy="243565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ṣḻïḋé">
              <a:extLst>
                <a:ext uri="{FF2B5EF4-FFF2-40B4-BE49-F238E27FC236}">
                  <a16:creationId xmlns:a16="http://schemas.microsoft.com/office/drawing/2014/main" xmlns="" id="{C794FBBE-EFDE-4952-8545-D22B7226586A}"/>
                </a:ext>
              </a:extLst>
            </p:cNvPr>
            <p:cNvSpPr/>
            <p:nvPr/>
          </p:nvSpPr>
          <p:spPr>
            <a:xfrm>
              <a:off x="5262366" y="2792519"/>
              <a:ext cx="1594007" cy="1594007"/>
            </a:xfrm>
            <a:custGeom>
              <a:avLst/>
              <a:gdLst>
                <a:gd name="connsiteX0" fmla="*/ 0 w 1188002"/>
                <a:gd name="connsiteY0" fmla="*/ 594001 h 1188002"/>
                <a:gd name="connsiteX1" fmla="*/ 594001 w 1188002"/>
                <a:gd name="connsiteY1" fmla="*/ 0 h 1188002"/>
                <a:gd name="connsiteX2" fmla="*/ 1188002 w 1188002"/>
                <a:gd name="connsiteY2" fmla="*/ 594001 h 1188002"/>
                <a:gd name="connsiteX3" fmla="*/ 594001 w 1188002"/>
                <a:gd name="connsiteY3" fmla="*/ 1188002 h 1188002"/>
                <a:gd name="connsiteX4" fmla="*/ 0 w 1188002"/>
                <a:gd name="connsiteY4" fmla="*/ 594001 h 118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002" h="1188002">
                  <a:moveTo>
                    <a:pt x="0" y="594001"/>
                  </a:moveTo>
                  <a:cubicBezTo>
                    <a:pt x="0" y="265943"/>
                    <a:pt x="265943" y="0"/>
                    <a:pt x="594001" y="0"/>
                  </a:cubicBezTo>
                  <a:cubicBezTo>
                    <a:pt x="922059" y="0"/>
                    <a:pt x="1188002" y="265943"/>
                    <a:pt x="1188002" y="594001"/>
                  </a:cubicBezTo>
                  <a:cubicBezTo>
                    <a:pt x="1188002" y="922059"/>
                    <a:pt x="922059" y="1188002"/>
                    <a:pt x="594001" y="1188002"/>
                  </a:cubicBezTo>
                  <a:cubicBezTo>
                    <a:pt x="265943" y="1188002"/>
                    <a:pt x="0" y="922059"/>
                    <a:pt x="0" y="59400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  <a:endParaRPr kumimoji="0" lang="de-DE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ïŝ1iḋé">
              <a:extLst>
                <a:ext uri="{FF2B5EF4-FFF2-40B4-BE49-F238E27FC236}">
                  <a16:creationId xmlns:a16="http://schemas.microsoft.com/office/drawing/2014/main" xmlns="" id="{D93436C8-03E1-410A-B760-848CFD983E95}"/>
                </a:ext>
              </a:extLst>
            </p:cNvPr>
            <p:cNvSpPr/>
            <p:nvPr/>
          </p:nvSpPr>
          <p:spPr>
            <a:xfrm>
              <a:off x="5616430" y="1485817"/>
              <a:ext cx="885880" cy="885880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955721"/>
                <a:satOff val="-23028"/>
                <a:lumOff val="-13856"/>
                <a:alphaOff val="0"/>
              </a:schemeClr>
            </a:fillRef>
            <a:effectRef idx="0">
              <a:schemeClr val="accent2">
                <a:hueOff val="-955721"/>
                <a:satOff val="-23028"/>
                <a:lumOff val="-138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11" name="îsḷîďê">
              <a:extLst>
                <a:ext uri="{FF2B5EF4-FFF2-40B4-BE49-F238E27FC236}">
                  <a16:creationId xmlns:a16="http://schemas.microsoft.com/office/drawing/2014/main" xmlns="" id="{FCF2F397-CFD7-4009-9256-1F8B913E2703}"/>
                </a:ext>
              </a:extLst>
            </p:cNvPr>
            <p:cNvSpPr/>
            <p:nvPr/>
          </p:nvSpPr>
          <p:spPr>
            <a:xfrm>
              <a:off x="7277198" y="3146583"/>
              <a:ext cx="885880" cy="885880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955721"/>
                <a:satOff val="-23028"/>
                <a:lumOff val="-13856"/>
                <a:alphaOff val="0"/>
              </a:schemeClr>
            </a:fillRef>
            <a:effectRef idx="0">
              <a:schemeClr val="accent2">
                <a:hueOff val="-955721"/>
                <a:satOff val="-23028"/>
                <a:lumOff val="-138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12" name="íṥḻïde">
              <a:extLst>
                <a:ext uri="{FF2B5EF4-FFF2-40B4-BE49-F238E27FC236}">
                  <a16:creationId xmlns:a16="http://schemas.microsoft.com/office/drawing/2014/main" xmlns="" id="{7E3D9297-8CD3-45F1-B6C5-559DF92DBEA3}"/>
                </a:ext>
              </a:extLst>
            </p:cNvPr>
            <p:cNvSpPr/>
            <p:nvPr/>
          </p:nvSpPr>
          <p:spPr>
            <a:xfrm>
              <a:off x="5616430" y="4807350"/>
              <a:ext cx="885880" cy="885880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955721"/>
                <a:satOff val="-23028"/>
                <a:lumOff val="-13856"/>
                <a:alphaOff val="0"/>
              </a:schemeClr>
            </a:fillRef>
            <a:effectRef idx="0">
              <a:schemeClr val="accent2">
                <a:hueOff val="-955721"/>
                <a:satOff val="-23028"/>
                <a:lumOff val="-138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</a:t>
              </a:r>
            </a:p>
          </p:txBody>
        </p:sp>
        <p:sp>
          <p:nvSpPr>
            <p:cNvPr id="13" name="iSḷïḓê">
              <a:extLst>
                <a:ext uri="{FF2B5EF4-FFF2-40B4-BE49-F238E27FC236}">
                  <a16:creationId xmlns:a16="http://schemas.microsoft.com/office/drawing/2014/main" xmlns="" id="{89A50F40-8824-496C-B6A8-740644DC6581}"/>
                </a:ext>
              </a:extLst>
            </p:cNvPr>
            <p:cNvSpPr/>
            <p:nvPr/>
          </p:nvSpPr>
          <p:spPr>
            <a:xfrm>
              <a:off x="3955666" y="3146583"/>
              <a:ext cx="885880" cy="885880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955721"/>
                <a:satOff val="-23028"/>
                <a:lumOff val="-13856"/>
                <a:alphaOff val="0"/>
              </a:schemeClr>
            </a:fillRef>
            <a:effectRef idx="0">
              <a:schemeClr val="accent2">
                <a:hueOff val="-955721"/>
                <a:satOff val="-23028"/>
                <a:lumOff val="-138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1440" tIns="45720" rIns="91440" bIns="45720" anchor="ctr" anchorCtr="1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</a:t>
              </a:r>
            </a:p>
          </p:txBody>
        </p:sp>
        <p:grpSp>
          <p:nvGrpSpPr>
            <p:cNvPr id="14" name="ïṥliḓè">
              <a:extLst>
                <a:ext uri="{FF2B5EF4-FFF2-40B4-BE49-F238E27FC236}">
                  <a16:creationId xmlns:a16="http://schemas.microsoft.com/office/drawing/2014/main" xmlns="" id="{5773C127-25D4-4977-9DCB-C7F1D3EFF84C}"/>
                </a:ext>
              </a:extLst>
            </p:cNvPr>
            <p:cNvGrpSpPr/>
            <p:nvPr/>
          </p:nvGrpSpPr>
          <p:grpSpPr>
            <a:xfrm>
              <a:off x="8507726" y="2073221"/>
              <a:ext cx="3011174" cy="3117958"/>
              <a:chOff x="8507726" y="1073702"/>
              <a:chExt cx="3011174" cy="3117958"/>
            </a:xfrm>
          </p:grpSpPr>
          <p:grpSp>
            <p:nvGrpSpPr>
              <p:cNvPr id="22" name="íṩḷîḑè">
                <a:extLst>
                  <a:ext uri="{FF2B5EF4-FFF2-40B4-BE49-F238E27FC236}">
                    <a16:creationId xmlns:a16="http://schemas.microsoft.com/office/drawing/2014/main" xmlns="" id="{50B44C43-0550-4DB2-A810-5A03CFEDEF13}"/>
                  </a:ext>
                </a:extLst>
              </p:cNvPr>
              <p:cNvGrpSpPr/>
              <p:nvPr/>
            </p:nvGrpSpPr>
            <p:grpSpPr>
              <a:xfrm>
                <a:off x="8507726" y="1073702"/>
                <a:ext cx="3011174" cy="1017430"/>
                <a:chOff x="8661000" y="1073702"/>
                <a:chExt cx="2295000" cy="1017430"/>
              </a:xfrm>
            </p:grpSpPr>
            <p:sp>
              <p:nvSpPr>
                <p:cNvPr id="26" name="îṡḻïďê">
                  <a:extLst>
                    <a:ext uri="{FF2B5EF4-FFF2-40B4-BE49-F238E27FC236}">
                      <a16:creationId xmlns:a16="http://schemas.microsoft.com/office/drawing/2014/main" xmlns="" id="{10591BC2-109C-4FDF-9FEF-DEFB90FCBD24}"/>
                    </a:ext>
                  </a:extLst>
                </p:cNvPr>
                <p:cNvSpPr txBox="1"/>
                <p:nvPr/>
              </p:nvSpPr>
              <p:spPr>
                <a:xfrm>
                  <a:off x="8661000" y="1073702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7" name="ïṩ1íde">
                  <a:extLst>
                    <a:ext uri="{FF2B5EF4-FFF2-40B4-BE49-F238E27FC236}">
                      <a16:creationId xmlns:a16="http://schemas.microsoft.com/office/drawing/2014/main" xmlns="" id="{C08201E3-5B23-473D-BFAD-E33B687A761C}"/>
                    </a:ext>
                  </a:extLst>
                </p:cNvPr>
                <p:cNvSpPr txBox="1"/>
                <p:nvPr/>
              </p:nvSpPr>
              <p:spPr>
                <a:xfrm>
                  <a:off x="8661000" y="1466214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grpSp>
            <p:nvGrpSpPr>
              <p:cNvPr id="23" name="íSḷïḍè">
                <a:extLst>
                  <a:ext uri="{FF2B5EF4-FFF2-40B4-BE49-F238E27FC236}">
                    <a16:creationId xmlns:a16="http://schemas.microsoft.com/office/drawing/2014/main" xmlns="" id="{28F28F40-844E-409F-82C8-B5CD9C411543}"/>
                  </a:ext>
                </a:extLst>
              </p:cNvPr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4" name="íṡ1îḓé">
                  <a:extLst>
                    <a:ext uri="{FF2B5EF4-FFF2-40B4-BE49-F238E27FC236}">
                      <a16:creationId xmlns:a16="http://schemas.microsoft.com/office/drawing/2014/main" xmlns="" id="{33801C48-B34B-40FA-B64E-0FDC4F29AA06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5" name="iṡļiḑè">
                  <a:extLst>
                    <a:ext uri="{FF2B5EF4-FFF2-40B4-BE49-F238E27FC236}">
                      <a16:creationId xmlns:a16="http://schemas.microsoft.com/office/drawing/2014/main" xmlns="" id="{E82AC964-EF60-4A13-B8D8-AACA38236A81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</p:grpSp>
        <p:grpSp>
          <p:nvGrpSpPr>
            <p:cNvPr id="15" name="i$ḷíďê">
              <a:extLst>
                <a:ext uri="{FF2B5EF4-FFF2-40B4-BE49-F238E27FC236}">
                  <a16:creationId xmlns:a16="http://schemas.microsoft.com/office/drawing/2014/main" xmlns="" id="{5C3E0D11-E6C6-4DC6-B084-423B1FCC7A57}"/>
                </a:ext>
              </a:extLst>
            </p:cNvPr>
            <p:cNvGrpSpPr/>
            <p:nvPr/>
          </p:nvGrpSpPr>
          <p:grpSpPr>
            <a:xfrm>
              <a:off x="660400" y="2073221"/>
              <a:ext cx="3011174" cy="3117958"/>
              <a:chOff x="8507726" y="1073702"/>
              <a:chExt cx="3011174" cy="3117958"/>
            </a:xfrm>
          </p:grpSpPr>
          <p:grpSp>
            <p:nvGrpSpPr>
              <p:cNvPr id="16" name="íṡḷiḍé">
                <a:extLst>
                  <a:ext uri="{FF2B5EF4-FFF2-40B4-BE49-F238E27FC236}">
                    <a16:creationId xmlns:a16="http://schemas.microsoft.com/office/drawing/2014/main" xmlns="" id="{123B5B05-9447-4AE7-9A3B-82427406B017}"/>
                  </a:ext>
                </a:extLst>
              </p:cNvPr>
              <p:cNvGrpSpPr/>
              <p:nvPr/>
            </p:nvGrpSpPr>
            <p:grpSpPr>
              <a:xfrm>
                <a:off x="8507726" y="1073702"/>
                <a:ext cx="3011174" cy="1017430"/>
                <a:chOff x="8661000" y="1073702"/>
                <a:chExt cx="2295000" cy="1017430"/>
              </a:xfrm>
            </p:grpSpPr>
            <p:sp>
              <p:nvSpPr>
                <p:cNvPr id="20" name="íṣļïḓè">
                  <a:extLst>
                    <a:ext uri="{FF2B5EF4-FFF2-40B4-BE49-F238E27FC236}">
                      <a16:creationId xmlns:a16="http://schemas.microsoft.com/office/drawing/2014/main" xmlns="" id="{8302D00D-375A-442D-AD79-790E14DE0F83}"/>
                    </a:ext>
                  </a:extLst>
                </p:cNvPr>
                <p:cNvSpPr txBox="1"/>
                <p:nvPr/>
              </p:nvSpPr>
              <p:spPr>
                <a:xfrm>
                  <a:off x="8661000" y="1073702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1" name="ïṧḻiḑê">
                  <a:extLst>
                    <a:ext uri="{FF2B5EF4-FFF2-40B4-BE49-F238E27FC236}">
                      <a16:creationId xmlns:a16="http://schemas.microsoft.com/office/drawing/2014/main" xmlns="" id="{D92835AD-7907-479F-ADD7-1D203E16607C}"/>
                    </a:ext>
                  </a:extLst>
                </p:cNvPr>
                <p:cNvSpPr txBox="1"/>
                <p:nvPr/>
              </p:nvSpPr>
              <p:spPr>
                <a:xfrm>
                  <a:off x="8661000" y="1466214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  <p:grpSp>
            <p:nvGrpSpPr>
              <p:cNvPr id="17" name="iṡ1iďe">
                <a:extLst>
                  <a:ext uri="{FF2B5EF4-FFF2-40B4-BE49-F238E27FC236}">
                    <a16:creationId xmlns:a16="http://schemas.microsoft.com/office/drawing/2014/main" xmlns="" id="{380FD281-6D17-4133-A549-5305CDD80DB5}"/>
                  </a:ext>
                </a:extLst>
              </p:cNvPr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18" name="îšlïḑè">
                  <a:extLst>
                    <a:ext uri="{FF2B5EF4-FFF2-40B4-BE49-F238E27FC236}">
                      <a16:creationId xmlns:a16="http://schemas.microsoft.com/office/drawing/2014/main" xmlns="" id="{045DB04B-C64B-4FEA-A635-F3C22890EA91}"/>
                    </a:ext>
                  </a:extLst>
                </p:cNvPr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19" name="îşľïḑé">
                  <a:extLst>
                    <a:ext uri="{FF2B5EF4-FFF2-40B4-BE49-F238E27FC236}">
                      <a16:creationId xmlns:a16="http://schemas.microsoft.com/office/drawing/2014/main" xmlns="" id="{ABBCE969-70F7-4828-BD38-FB1384004519}"/>
                    </a:ext>
                  </a:extLst>
                </p:cNvPr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9448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C690D1-8AB1-4F42-A990-A3F72E196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CE93352-8E29-45B7-B5F5-4F9B7FF9A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0498E3F-7E18-4907-BE97-83897EBA3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20414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B268147-3DCD-4AC6-BB1E-5A0D5D0C710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3766"/>
            <a:ext cx="10850563" cy="4999857"/>
            <a:chOff x="669925" y="1143766"/>
            <a:chExt cx="10850563" cy="499985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F8264F2D-6A47-40A4-AB94-77CBFE34A0A2}"/>
                </a:ext>
              </a:extLst>
            </p:cNvPr>
            <p:cNvCxnSpPr>
              <a:cxnSpLocks/>
            </p:cNvCxnSpPr>
            <p:nvPr/>
          </p:nvCxnSpPr>
          <p:spPr>
            <a:xfrm>
              <a:off x="3359043" y="3871267"/>
              <a:ext cx="5472856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š1îḓe">
              <a:extLst>
                <a:ext uri="{FF2B5EF4-FFF2-40B4-BE49-F238E27FC236}">
                  <a16:creationId xmlns:a16="http://schemas.microsoft.com/office/drawing/2014/main" xmlns="" id="{A1DE40DA-11E7-44DE-B55B-814A7B80E2C4}"/>
                </a:ext>
              </a:extLst>
            </p:cNvPr>
            <p:cNvSpPr/>
            <p:nvPr/>
          </p:nvSpPr>
          <p:spPr>
            <a:xfrm>
              <a:off x="4572000" y="3262724"/>
              <a:ext cx="1219200" cy="1219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Slïḍé">
              <a:extLst>
                <a:ext uri="{FF2B5EF4-FFF2-40B4-BE49-F238E27FC236}">
                  <a16:creationId xmlns:a16="http://schemas.microsoft.com/office/drawing/2014/main" xmlns="" id="{D4FFEE70-83EF-473D-9A96-58256E9642DC}"/>
                </a:ext>
              </a:extLst>
            </p:cNvPr>
            <p:cNvSpPr/>
            <p:nvPr/>
          </p:nvSpPr>
          <p:spPr>
            <a:xfrm>
              <a:off x="6400800" y="3262724"/>
              <a:ext cx="1219200" cy="1219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F3EEC66F-E702-4536-805A-4AA07864BA96}"/>
                </a:ext>
              </a:extLst>
            </p:cNvPr>
            <p:cNvCxnSpPr/>
            <p:nvPr/>
          </p:nvCxnSpPr>
          <p:spPr>
            <a:xfrm rot="5400000" flipH="1" flipV="1">
              <a:off x="5130800" y="2907124"/>
              <a:ext cx="1930400" cy="2117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384EBF6-2BD7-40EE-BECF-0534C8ED7DA8}"/>
                </a:ext>
              </a:extLst>
            </p:cNvPr>
            <p:cNvCxnSpPr>
              <a:cxnSpLocks/>
              <a:stCxn id="25" idx="0"/>
            </p:cNvCxnSpPr>
            <p:nvPr/>
          </p:nvCxnSpPr>
          <p:spPr>
            <a:xfrm flipV="1">
              <a:off x="3356925" y="3872326"/>
              <a:ext cx="4235" cy="111794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AD276CD-EFC4-40BA-9480-ED59808D7704}"/>
                </a:ext>
              </a:extLst>
            </p:cNvPr>
            <p:cNvCxnSpPr>
              <a:cxnSpLocks/>
              <a:stCxn id="23" idx="0"/>
            </p:cNvCxnSpPr>
            <p:nvPr/>
          </p:nvCxnSpPr>
          <p:spPr>
            <a:xfrm flipV="1">
              <a:off x="8831899" y="3872326"/>
              <a:ext cx="1058" cy="1117948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1B0C4F5-6760-4D91-B4FC-3997FD04E6A2}"/>
                </a:ext>
              </a:extLst>
            </p:cNvPr>
            <p:cNvCxnSpPr>
              <a:cxnSpLocks/>
              <a:stCxn id="19" idx="3"/>
              <a:endCxn id="14" idx="1"/>
            </p:cNvCxnSpPr>
            <p:nvPr/>
          </p:nvCxnSpPr>
          <p:spPr>
            <a:xfrm>
              <a:off x="4875213" y="1830774"/>
              <a:ext cx="243998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ïšļiďè">
              <a:extLst>
                <a:ext uri="{FF2B5EF4-FFF2-40B4-BE49-F238E27FC236}">
                  <a16:creationId xmlns:a16="http://schemas.microsoft.com/office/drawing/2014/main" xmlns="" id="{782A773F-67A1-4795-872D-516E7EC68878}"/>
                </a:ext>
              </a:extLst>
            </p:cNvPr>
            <p:cNvSpPr/>
            <p:nvPr/>
          </p:nvSpPr>
          <p:spPr>
            <a:xfrm>
              <a:off x="5486400" y="1143766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dirty="0"/>
                <a:t>Text</a:t>
              </a:r>
              <a:endParaRPr dirty="0"/>
            </a:p>
          </p:txBody>
        </p:sp>
        <p:sp>
          <p:nvSpPr>
            <p:cNvPr id="14" name="ïŝļíḑè">
              <a:extLst>
                <a:ext uri="{FF2B5EF4-FFF2-40B4-BE49-F238E27FC236}">
                  <a16:creationId xmlns:a16="http://schemas.microsoft.com/office/drawing/2014/main" xmlns="" id="{D0D34545-BBD3-437B-A0E1-A6268BAF9E5C}"/>
                </a:ext>
              </a:extLst>
            </p:cNvPr>
            <p:cNvSpPr/>
            <p:nvPr/>
          </p:nvSpPr>
          <p:spPr>
            <a:xfrm>
              <a:off x="7315200" y="1221174"/>
              <a:ext cx="4205288" cy="1219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……</a:t>
              </a:r>
              <a:endParaRPr lang="en-US" altLang="zh-CN" sz="1100" dirty="0">
                <a:solidFill>
                  <a:schemeClr val="tx1"/>
                </a:solidFill>
              </a:endParaRPr>
            </a:p>
          </p:txBody>
        </p:sp>
        <p:sp>
          <p:nvSpPr>
            <p:cNvPr id="15" name="î$1iḍe">
              <a:extLst>
                <a:ext uri="{FF2B5EF4-FFF2-40B4-BE49-F238E27FC236}">
                  <a16:creationId xmlns:a16="http://schemas.microsoft.com/office/drawing/2014/main" xmlns="" id="{274C8126-0B28-4EC3-BAA3-1705E31D580D}"/>
                </a:ext>
              </a:extLst>
            </p:cNvPr>
            <p:cNvSpPr/>
            <p:nvPr/>
          </p:nvSpPr>
          <p:spPr bwMode="auto">
            <a:xfrm>
              <a:off x="7561621" y="1773578"/>
              <a:ext cx="3712445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100" dirty="0">
                <a:solidFill>
                  <a:schemeClr val="bg1"/>
                </a:solidFill>
              </a:endParaRPr>
            </a:p>
          </p:txBody>
        </p:sp>
        <p:sp>
          <p:nvSpPr>
            <p:cNvPr id="16" name="íś1íḓé">
              <a:extLst>
                <a:ext uri="{FF2B5EF4-FFF2-40B4-BE49-F238E27FC236}">
                  <a16:creationId xmlns:a16="http://schemas.microsoft.com/office/drawing/2014/main" xmlns="" id="{274C8126-0B28-4EC3-BAA3-1705E31D580D}"/>
                </a:ext>
              </a:extLst>
            </p:cNvPr>
            <p:cNvSpPr/>
            <p:nvPr/>
          </p:nvSpPr>
          <p:spPr bwMode="auto">
            <a:xfrm>
              <a:off x="6356048" y="5261845"/>
              <a:ext cx="3228944" cy="724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endParaRPr lang="en-US" altLang="zh-CN" sz="1100" dirty="0"/>
            </a:p>
          </p:txBody>
        </p:sp>
        <p:sp>
          <p:nvSpPr>
            <p:cNvPr id="17" name="íṡľîḋê">
              <a:extLst>
                <a:ext uri="{FF2B5EF4-FFF2-40B4-BE49-F238E27FC236}">
                  <a16:creationId xmlns:a16="http://schemas.microsoft.com/office/drawing/2014/main" xmlns="" id="{B60E742B-4FB7-4398-A984-8E41FBAA678A}"/>
                </a:ext>
              </a:extLst>
            </p:cNvPr>
            <p:cNvSpPr/>
            <p:nvPr/>
          </p:nvSpPr>
          <p:spPr bwMode="auto">
            <a:xfrm>
              <a:off x="4949574" y="3649111"/>
              <a:ext cx="464052" cy="446426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 dirty="0"/>
            </a:p>
          </p:txBody>
        </p:sp>
        <p:sp>
          <p:nvSpPr>
            <p:cNvPr id="18" name="îṣḻiḍé">
              <a:extLst>
                <a:ext uri="{FF2B5EF4-FFF2-40B4-BE49-F238E27FC236}">
                  <a16:creationId xmlns:a16="http://schemas.microsoft.com/office/drawing/2014/main" xmlns="" id="{44E9AB54-1D64-4E60-BF02-37B01C766D9F}"/>
                </a:ext>
              </a:extLst>
            </p:cNvPr>
            <p:cNvSpPr/>
            <p:nvPr/>
          </p:nvSpPr>
          <p:spPr bwMode="auto">
            <a:xfrm>
              <a:off x="6758013" y="3620411"/>
              <a:ext cx="504774" cy="50382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9" name="işļïḋè">
              <a:extLst>
                <a:ext uri="{FF2B5EF4-FFF2-40B4-BE49-F238E27FC236}">
                  <a16:creationId xmlns:a16="http://schemas.microsoft.com/office/drawing/2014/main" xmlns="" id="{4F8600FB-54F7-4427-873F-414AA8103431}"/>
                </a:ext>
              </a:extLst>
            </p:cNvPr>
            <p:cNvSpPr/>
            <p:nvPr/>
          </p:nvSpPr>
          <p:spPr>
            <a:xfrm>
              <a:off x="669925" y="1221174"/>
              <a:ext cx="4205288" cy="1219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>
                  <a:solidFill>
                    <a:schemeClr val="tx1"/>
                  </a:solidFill>
                </a:rPr>
                <a:t>……</a:t>
              </a:r>
              <a:endParaRPr lang="en-US" altLang="zh-CN" sz="1100" dirty="0">
                <a:solidFill>
                  <a:schemeClr val="tx1"/>
                </a:solidFill>
              </a:endParaRPr>
            </a:p>
          </p:txBody>
        </p:sp>
        <p:grpSp>
          <p:nvGrpSpPr>
            <p:cNvPr id="20" name="íṡḷídé">
              <a:extLst>
                <a:ext uri="{FF2B5EF4-FFF2-40B4-BE49-F238E27FC236}">
                  <a16:creationId xmlns:a16="http://schemas.microsoft.com/office/drawing/2014/main" xmlns="" id="{1D4BF690-DABB-4803-BE02-9265AC9B44EF}"/>
                </a:ext>
              </a:extLst>
            </p:cNvPr>
            <p:cNvGrpSpPr/>
            <p:nvPr/>
          </p:nvGrpSpPr>
          <p:grpSpPr>
            <a:xfrm>
              <a:off x="669925" y="4990274"/>
              <a:ext cx="5374001" cy="1153349"/>
              <a:chOff x="669925" y="4990274"/>
              <a:chExt cx="5374001" cy="1153349"/>
            </a:xfrm>
          </p:grpSpPr>
          <p:sp>
            <p:nvSpPr>
              <p:cNvPr id="24" name="îṧlîdé">
                <a:extLst>
                  <a:ext uri="{FF2B5EF4-FFF2-40B4-BE49-F238E27FC236}">
                    <a16:creationId xmlns:a16="http://schemas.microsoft.com/office/drawing/2014/main" xmlns="" id="{9C2084AA-0BB3-4CF2-91CE-24C1ECA772C4}"/>
                  </a:ext>
                </a:extLst>
              </p:cNvPr>
              <p:cNvSpPr/>
              <p:nvPr/>
            </p:nvSpPr>
            <p:spPr>
              <a:xfrm>
                <a:off x="669926" y="5377870"/>
                <a:ext cx="5374000" cy="7657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5" name="išļiḑe">
                <a:extLst>
                  <a:ext uri="{FF2B5EF4-FFF2-40B4-BE49-F238E27FC236}">
                    <a16:creationId xmlns:a16="http://schemas.microsoft.com/office/drawing/2014/main" xmlns="" id="{B12BE5AD-06D9-4C98-8F63-C06AD8A5F259}"/>
                  </a:ext>
                </a:extLst>
              </p:cNvPr>
              <p:cNvSpPr txBox="1"/>
              <p:nvPr/>
            </p:nvSpPr>
            <p:spPr bwMode="auto">
              <a:xfrm>
                <a:off x="669925" y="4990274"/>
                <a:ext cx="5374000" cy="38759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21" name="îṩ1ïḓê">
              <a:extLst>
                <a:ext uri="{FF2B5EF4-FFF2-40B4-BE49-F238E27FC236}">
                  <a16:creationId xmlns:a16="http://schemas.microsoft.com/office/drawing/2014/main" xmlns="" id="{4721F9C3-63A9-42F8-AFBF-620576AC1C31}"/>
                </a:ext>
              </a:extLst>
            </p:cNvPr>
            <p:cNvGrpSpPr/>
            <p:nvPr/>
          </p:nvGrpSpPr>
          <p:grpSpPr>
            <a:xfrm>
              <a:off x="6144899" y="4990274"/>
              <a:ext cx="5374001" cy="1153349"/>
              <a:chOff x="669925" y="4990274"/>
              <a:chExt cx="5374001" cy="1153349"/>
            </a:xfrm>
          </p:grpSpPr>
          <p:sp>
            <p:nvSpPr>
              <p:cNvPr id="22" name="îślïďè">
                <a:extLst>
                  <a:ext uri="{FF2B5EF4-FFF2-40B4-BE49-F238E27FC236}">
                    <a16:creationId xmlns:a16="http://schemas.microsoft.com/office/drawing/2014/main" xmlns="" id="{C76C78B7-7128-4E5E-AFA1-20C652EEF781}"/>
                  </a:ext>
                </a:extLst>
              </p:cNvPr>
              <p:cNvSpPr/>
              <p:nvPr/>
            </p:nvSpPr>
            <p:spPr>
              <a:xfrm>
                <a:off x="669926" y="5377870"/>
                <a:ext cx="5374000" cy="765753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/>
                    </a:solidFill>
                  </a:rPr>
                  <a:t>Copy paste fonts. Choose the only option to retain text……</a:t>
                </a:r>
              </a:p>
            </p:txBody>
          </p:sp>
          <p:sp>
            <p:nvSpPr>
              <p:cNvPr id="23" name="ïsļîḑe">
                <a:extLst>
                  <a:ext uri="{FF2B5EF4-FFF2-40B4-BE49-F238E27FC236}">
                    <a16:creationId xmlns:a16="http://schemas.microsoft.com/office/drawing/2014/main" xmlns="" id="{2B7AB51C-10BE-494D-A521-53FFA917DA8A}"/>
                  </a:ext>
                </a:extLst>
              </p:cNvPr>
              <p:cNvSpPr txBox="1"/>
              <p:nvPr/>
            </p:nvSpPr>
            <p:spPr bwMode="auto">
              <a:xfrm>
                <a:off x="669925" y="4990274"/>
                <a:ext cx="5374000" cy="387597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7371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12F2EF1-3E02-4136-963A-A319403DB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4642A9A-9FF3-4350-9B66-FE1935AD9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E35921D-7153-47D4-84B8-09E9862A9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20431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DDBF778-3C09-4193-BE2B-CD8079D09E2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87961"/>
            <a:ext cx="12192000" cy="4855664"/>
            <a:chOff x="0" y="1287961"/>
            <a:chExt cx="12192000" cy="4855664"/>
          </a:xfrm>
        </p:grpSpPr>
        <p:sp>
          <p:nvSpPr>
            <p:cNvPr id="6" name="íṥlïḑè">
              <a:extLst>
                <a:ext uri="{FF2B5EF4-FFF2-40B4-BE49-F238E27FC236}">
                  <a16:creationId xmlns:a16="http://schemas.microsoft.com/office/drawing/2014/main" xmlns="" id="{71F1A165-32CD-4592-B273-0FF0DC04F9ED}"/>
                </a:ext>
              </a:extLst>
            </p:cNvPr>
            <p:cNvSpPr txBox="1"/>
            <p:nvPr/>
          </p:nvSpPr>
          <p:spPr>
            <a:xfrm>
              <a:off x="673099" y="1287961"/>
              <a:ext cx="444341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7" name="íṥ1ïḑe">
              <a:extLst>
                <a:ext uri="{FF2B5EF4-FFF2-40B4-BE49-F238E27FC236}">
                  <a16:creationId xmlns:a16="http://schemas.microsoft.com/office/drawing/2014/main" xmlns="" id="{5716616D-8C01-47A3-9E05-D9F86833A35F}"/>
                </a:ext>
              </a:extLst>
            </p:cNvPr>
            <p:cNvSpPr txBox="1"/>
            <p:nvPr/>
          </p:nvSpPr>
          <p:spPr>
            <a:xfrm>
              <a:off x="673099" y="1680473"/>
              <a:ext cx="4443411" cy="468230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8" name="ís1iďe">
              <a:extLst>
                <a:ext uri="{FF2B5EF4-FFF2-40B4-BE49-F238E27FC236}">
                  <a16:creationId xmlns:a16="http://schemas.microsoft.com/office/drawing/2014/main" xmlns="" id="{1E7B624D-0E34-465F-BB56-D57D10D8940C}"/>
                </a:ext>
              </a:extLst>
            </p:cNvPr>
            <p:cNvSpPr/>
            <p:nvPr/>
          </p:nvSpPr>
          <p:spPr>
            <a:xfrm rot="16200000">
              <a:off x="3246423" y="3912074"/>
              <a:ext cx="276068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liḋê">
              <a:extLst>
                <a:ext uri="{FF2B5EF4-FFF2-40B4-BE49-F238E27FC236}">
                  <a16:creationId xmlns:a16="http://schemas.microsoft.com/office/drawing/2014/main" xmlns="" id="{DD062CA6-2D66-4ABB-855C-BB3AD6DD7356}"/>
                </a:ext>
              </a:extLst>
            </p:cNvPr>
            <p:cNvSpPr/>
            <p:nvPr/>
          </p:nvSpPr>
          <p:spPr>
            <a:xfrm rot="16200000">
              <a:off x="3535742" y="3221903"/>
              <a:ext cx="4141030" cy="979488"/>
            </a:xfrm>
            <a:prstGeom prst="homePlat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ŝḷiḍe">
              <a:extLst>
                <a:ext uri="{FF2B5EF4-FFF2-40B4-BE49-F238E27FC236}">
                  <a16:creationId xmlns:a16="http://schemas.microsoft.com/office/drawing/2014/main" xmlns="" id="{6CDDE150-0E9C-4FF6-B877-A6AA742A3ED0}"/>
                </a:ext>
              </a:extLst>
            </p:cNvPr>
            <p:cNvSpPr/>
            <p:nvPr/>
          </p:nvSpPr>
          <p:spPr>
            <a:xfrm rot="16200000">
              <a:off x="4933517" y="3640189"/>
              <a:ext cx="3304458" cy="979488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iŝľíḑè">
              <a:extLst>
                <a:ext uri="{FF2B5EF4-FFF2-40B4-BE49-F238E27FC236}">
                  <a16:creationId xmlns:a16="http://schemas.microsoft.com/office/drawing/2014/main" xmlns="" id="{007D0BCB-5FB8-440E-8862-0A015540AA92}"/>
                </a:ext>
              </a:extLst>
            </p:cNvPr>
            <p:cNvSpPr/>
            <p:nvPr/>
          </p:nvSpPr>
          <p:spPr>
            <a:xfrm rot="16200000">
              <a:off x="6324320" y="4051504"/>
              <a:ext cx="2481829" cy="979488"/>
            </a:xfrm>
            <a:prstGeom prst="homePlate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Sļide">
              <a:extLst>
                <a:ext uri="{FF2B5EF4-FFF2-40B4-BE49-F238E27FC236}">
                  <a16:creationId xmlns:a16="http://schemas.microsoft.com/office/drawing/2014/main" xmlns="" id="{ED79D7D4-A713-4C76-AFF3-AA0DD7132477}"/>
                </a:ext>
              </a:extLst>
            </p:cNvPr>
            <p:cNvSpPr/>
            <p:nvPr/>
          </p:nvSpPr>
          <p:spPr bwMode="auto">
            <a:xfrm>
              <a:off x="7378353" y="3677528"/>
              <a:ext cx="373763" cy="46556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ṣḷîdê">
              <a:extLst>
                <a:ext uri="{FF2B5EF4-FFF2-40B4-BE49-F238E27FC236}">
                  <a16:creationId xmlns:a16="http://schemas.microsoft.com/office/drawing/2014/main" xmlns="" id="{DF57B966-349E-42F7-9C83-BFB486FA0AE6}"/>
                </a:ext>
              </a:extLst>
            </p:cNvPr>
            <p:cNvSpPr/>
            <p:nvPr/>
          </p:nvSpPr>
          <p:spPr bwMode="auto">
            <a:xfrm>
              <a:off x="6367437" y="2872155"/>
              <a:ext cx="377347" cy="470030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ṥļidé">
              <a:extLst>
                <a:ext uri="{FF2B5EF4-FFF2-40B4-BE49-F238E27FC236}">
                  <a16:creationId xmlns:a16="http://schemas.microsoft.com/office/drawing/2014/main" xmlns="" id="{A97B5B57-CC0C-4A78-B271-ABBB0C936FF1}"/>
                </a:ext>
              </a:extLst>
            </p:cNvPr>
            <p:cNvSpPr/>
            <p:nvPr/>
          </p:nvSpPr>
          <p:spPr bwMode="auto">
            <a:xfrm>
              <a:off x="4410036" y="3356814"/>
              <a:ext cx="402291" cy="501102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$líďê">
              <a:extLst>
                <a:ext uri="{FF2B5EF4-FFF2-40B4-BE49-F238E27FC236}">
                  <a16:creationId xmlns:a16="http://schemas.microsoft.com/office/drawing/2014/main" xmlns="" id="{236F3E80-3902-42EA-89DC-822F3669CF75}"/>
                </a:ext>
              </a:extLst>
            </p:cNvPr>
            <p:cNvSpPr/>
            <p:nvPr/>
          </p:nvSpPr>
          <p:spPr bwMode="auto">
            <a:xfrm>
              <a:off x="5412095" y="1984697"/>
              <a:ext cx="388325" cy="483705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ṩ1ïḓê">
              <a:extLst>
                <a:ext uri="{FF2B5EF4-FFF2-40B4-BE49-F238E27FC236}">
                  <a16:creationId xmlns:a16="http://schemas.microsoft.com/office/drawing/2014/main" xmlns="" id="{A93CC9AC-6D74-4160-A3E2-F13533DEE581}"/>
                </a:ext>
              </a:extLst>
            </p:cNvPr>
            <p:cNvSpPr/>
            <p:nvPr/>
          </p:nvSpPr>
          <p:spPr bwMode="auto">
            <a:xfrm>
              <a:off x="0" y="5744857"/>
              <a:ext cx="12192000" cy="398768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en-US" altLang="zh-CN" sz="1600">
                  <a:solidFill>
                    <a:schemeClr val="bg1"/>
                  </a:solidFill>
                </a:rPr>
                <a:t>Supporting text here. </a:t>
              </a:r>
              <a:endParaRPr lang="en-US" altLang="zh-CN" sz="1600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4549311E-2BDF-4296-AF62-B81956DBB1FE}"/>
                </a:ext>
              </a:extLst>
            </p:cNvPr>
            <p:cNvCxnSpPr/>
            <p:nvPr/>
          </p:nvCxnSpPr>
          <p:spPr>
            <a:xfrm flipH="1">
              <a:off x="669925" y="2169000"/>
              <a:ext cx="444658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A06D8912-53A9-4E82-BD4D-C3FA4F994D5E}"/>
                </a:ext>
              </a:extLst>
            </p:cNvPr>
            <p:cNvCxnSpPr/>
            <p:nvPr/>
          </p:nvCxnSpPr>
          <p:spPr>
            <a:xfrm flipH="1">
              <a:off x="669925" y="3519000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îSļïḓê">
              <a:extLst>
                <a:ext uri="{FF2B5EF4-FFF2-40B4-BE49-F238E27FC236}">
                  <a16:creationId xmlns:a16="http://schemas.microsoft.com/office/drawing/2014/main" xmlns="" id="{20A7326D-D4BB-4E3F-80E3-C37D24E8EBE7}"/>
                </a:ext>
              </a:extLst>
            </p:cNvPr>
            <p:cNvSpPr txBox="1"/>
            <p:nvPr/>
          </p:nvSpPr>
          <p:spPr>
            <a:xfrm>
              <a:off x="673099" y="3580277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0" name="îṥḻidé">
              <a:extLst>
                <a:ext uri="{FF2B5EF4-FFF2-40B4-BE49-F238E27FC236}">
                  <a16:creationId xmlns:a16="http://schemas.microsoft.com/office/drawing/2014/main" xmlns="" id="{CC4FD72C-E50C-4B55-9E43-EC2B58A3D777}"/>
                </a:ext>
              </a:extLst>
            </p:cNvPr>
            <p:cNvSpPr txBox="1"/>
            <p:nvPr/>
          </p:nvSpPr>
          <p:spPr>
            <a:xfrm>
              <a:off x="673099" y="3972788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i$ļïḑê">
              <a:extLst>
                <a:ext uri="{FF2B5EF4-FFF2-40B4-BE49-F238E27FC236}">
                  <a16:creationId xmlns:a16="http://schemas.microsoft.com/office/drawing/2014/main" xmlns="" id="{3F4DD5CC-DD7C-44D3-8CB4-6C5A86FB9582}"/>
                </a:ext>
              </a:extLst>
            </p:cNvPr>
            <p:cNvSpPr txBox="1"/>
            <p:nvPr/>
          </p:nvSpPr>
          <p:spPr>
            <a:xfrm>
              <a:off x="8131512" y="3906290"/>
              <a:ext cx="339790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2" name="íSḷïḑè">
              <a:extLst>
                <a:ext uri="{FF2B5EF4-FFF2-40B4-BE49-F238E27FC236}">
                  <a16:creationId xmlns:a16="http://schemas.microsoft.com/office/drawing/2014/main" xmlns="" id="{CA3EF125-D48B-450C-97BC-275BB4A2358E}"/>
                </a:ext>
              </a:extLst>
            </p:cNvPr>
            <p:cNvSpPr txBox="1"/>
            <p:nvPr/>
          </p:nvSpPr>
          <p:spPr>
            <a:xfrm>
              <a:off x="8131512" y="4298801"/>
              <a:ext cx="3397901" cy="61265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8CE8F050-76C0-477E-84E0-384FF5AB47A4}"/>
                </a:ext>
              </a:extLst>
            </p:cNvPr>
            <p:cNvCxnSpPr/>
            <p:nvPr/>
          </p:nvCxnSpPr>
          <p:spPr>
            <a:xfrm>
              <a:off x="8054979" y="3819816"/>
              <a:ext cx="346550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F7B2763E-9778-42CA-A777-8EAC501A3F37}"/>
                </a:ext>
              </a:extLst>
            </p:cNvPr>
            <p:cNvCxnSpPr/>
            <p:nvPr/>
          </p:nvCxnSpPr>
          <p:spPr>
            <a:xfrm>
              <a:off x="7131000" y="3021473"/>
              <a:ext cx="438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iş1îḓé">
              <a:extLst>
                <a:ext uri="{FF2B5EF4-FFF2-40B4-BE49-F238E27FC236}">
                  <a16:creationId xmlns:a16="http://schemas.microsoft.com/office/drawing/2014/main" xmlns="" id="{BA179C56-0D78-4BD2-9EBA-AE60503D7A8C}"/>
                </a:ext>
              </a:extLst>
            </p:cNvPr>
            <p:cNvSpPr txBox="1"/>
            <p:nvPr/>
          </p:nvSpPr>
          <p:spPr>
            <a:xfrm>
              <a:off x="7139926" y="2107395"/>
              <a:ext cx="4389487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t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26" name="ïsḻïde">
              <a:extLst>
                <a:ext uri="{FF2B5EF4-FFF2-40B4-BE49-F238E27FC236}">
                  <a16:creationId xmlns:a16="http://schemas.microsoft.com/office/drawing/2014/main" xmlns="" id="{C64DF582-2BA3-4F6F-88B7-1EC5606CAB59}"/>
                </a:ext>
              </a:extLst>
            </p:cNvPr>
            <p:cNvSpPr txBox="1"/>
            <p:nvPr/>
          </p:nvSpPr>
          <p:spPr>
            <a:xfrm>
              <a:off x="7139926" y="2499906"/>
              <a:ext cx="4389487" cy="443319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0812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97B6FAA-4FB9-4174-B320-4BB8DE64D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F6AD8D-0FBA-4146-B415-F35CA3256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302C4BD-BB26-4302-9C16-86F589268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7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63C3441-CBEF-423B-9B54-BBA48EEEF2C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60032" y="1377932"/>
            <a:ext cx="10360457" cy="4521236"/>
            <a:chOff x="1160032" y="1377932"/>
            <a:chExt cx="10360457" cy="4521236"/>
          </a:xfrm>
        </p:grpSpPr>
        <p:grpSp>
          <p:nvGrpSpPr>
            <p:cNvPr id="6" name="iṡļîďè">
              <a:extLst>
                <a:ext uri="{FF2B5EF4-FFF2-40B4-BE49-F238E27FC236}">
                  <a16:creationId xmlns:a16="http://schemas.microsoft.com/office/drawing/2014/main" xmlns="" id="{B1D9687F-7C94-4406-886C-8F276D8EB93E}"/>
                </a:ext>
              </a:extLst>
            </p:cNvPr>
            <p:cNvGrpSpPr/>
            <p:nvPr/>
          </p:nvGrpSpPr>
          <p:grpSpPr>
            <a:xfrm>
              <a:off x="1160032" y="1377932"/>
              <a:ext cx="3566626" cy="4521236"/>
              <a:chOff x="702504" y="1547262"/>
              <a:chExt cx="3566626" cy="4521236"/>
            </a:xfrm>
          </p:grpSpPr>
          <p:grpSp>
            <p:nvGrpSpPr>
              <p:cNvPr id="27" name="íṡļîḑê">
                <a:extLst>
                  <a:ext uri="{FF2B5EF4-FFF2-40B4-BE49-F238E27FC236}">
                    <a16:creationId xmlns:a16="http://schemas.microsoft.com/office/drawing/2014/main" xmlns="" id="{021D10D1-6B42-4F9D-AE89-548930AAAF4C}"/>
                  </a:ext>
                </a:extLst>
              </p:cNvPr>
              <p:cNvGrpSpPr/>
              <p:nvPr/>
            </p:nvGrpSpPr>
            <p:grpSpPr>
              <a:xfrm>
                <a:off x="1817010" y="1547262"/>
                <a:ext cx="2452120" cy="4521236"/>
                <a:chOff x="1817010" y="1547262"/>
                <a:chExt cx="2452120" cy="4521236"/>
              </a:xfrm>
            </p:grpSpPr>
            <p:sp>
              <p:nvSpPr>
                <p:cNvPr id="39" name="íṣḷïḍé">
                  <a:extLst>
                    <a:ext uri="{FF2B5EF4-FFF2-40B4-BE49-F238E27FC236}">
                      <a16:creationId xmlns:a16="http://schemas.microsoft.com/office/drawing/2014/main" xmlns="" id="{DCE0B3FB-E58A-40D6-95F9-A9D85FC14B9C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79854" y="5172402"/>
                  <a:ext cx="495784" cy="1296408"/>
                </a:xfrm>
                <a:custGeom>
                  <a:avLst/>
                  <a:gdLst>
                    <a:gd name="T0" fmla="*/ 14 w 32"/>
                    <a:gd name="T1" fmla="*/ 9 h 83"/>
                    <a:gd name="T2" fmla="*/ 18 w 32"/>
                    <a:gd name="T3" fmla="*/ 16 h 83"/>
                    <a:gd name="T4" fmla="*/ 3 w 32"/>
                    <a:gd name="T5" fmla="*/ 73 h 83"/>
                    <a:gd name="T6" fmla="*/ 0 w 32"/>
                    <a:gd name="T7" fmla="*/ 78 h 83"/>
                    <a:gd name="T8" fmla="*/ 5 w 32"/>
                    <a:gd name="T9" fmla="*/ 83 h 83"/>
                    <a:gd name="T10" fmla="*/ 10 w 32"/>
                    <a:gd name="T11" fmla="*/ 78 h 83"/>
                    <a:gd name="T12" fmla="*/ 7 w 32"/>
                    <a:gd name="T13" fmla="*/ 74 h 83"/>
                    <a:gd name="T14" fmla="*/ 21 w 32"/>
                    <a:gd name="T15" fmla="*/ 17 h 83"/>
                    <a:gd name="T16" fmla="*/ 23 w 32"/>
                    <a:gd name="T17" fmla="*/ 18 h 83"/>
                    <a:gd name="T18" fmla="*/ 32 w 32"/>
                    <a:gd name="T19" fmla="*/ 9 h 83"/>
                    <a:gd name="T20" fmla="*/ 23 w 32"/>
                    <a:gd name="T21" fmla="*/ 0 h 83"/>
                    <a:gd name="T22" fmla="*/ 14 w 32"/>
                    <a:gd name="T23" fmla="*/ 9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14" y="9"/>
                      </a:moveTo>
                      <a:cubicBezTo>
                        <a:pt x="14" y="12"/>
                        <a:pt x="16" y="14"/>
                        <a:pt x="18" y="16"/>
                      </a:cubicBezTo>
                      <a:cubicBezTo>
                        <a:pt x="9" y="34"/>
                        <a:pt x="4" y="53"/>
                        <a:pt x="3" y="73"/>
                      </a:cubicBezTo>
                      <a:cubicBezTo>
                        <a:pt x="2" y="74"/>
                        <a:pt x="0" y="76"/>
                        <a:pt x="0" y="78"/>
                      </a:cubicBezTo>
                      <a:cubicBezTo>
                        <a:pt x="0" y="81"/>
                        <a:pt x="2" y="83"/>
                        <a:pt x="5" y="83"/>
                      </a:cubicBezTo>
                      <a:cubicBezTo>
                        <a:pt x="8" y="83"/>
                        <a:pt x="10" y="81"/>
                        <a:pt x="10" y="78"/>
                      </a:cubicBezTo>
                      <a:cubicBezTo>
                        <a:pt x="10" y="76"/>
                        <a:pt x="8" y="74"/>
                        <a:pt x="7" y="74"/>
                      </a:cubicBezTo>
                      <a:cubicBezTo>
                        <a:pt x="7" y="54"/>
                        <a:pt x="12" y="35"/>
                        <a:pt x="21" y="17"/>
                      </a:cubicBezTo>
                      <a:cubicBezTo>
                        <a:pt x="22" y="17"/>
                        <a:pt x="22" y="18"/>
                        <a:pt x="23" y="18"/>
                      </a:cubicBezTo>
                      <a:cubicBezTo>
                        <a:pt x="28" y="18"/>
                        <a:pt x="32" y="14"/>
                        <a:pt x="32" y="9"/>
                      </a:cubicBezTo>
                      <a:cubicBezTo>
                        <a:pt x="32" y="4"/>
                        <a:pt x="28" y="0"/>
                        <a:pt x="23" y="0"/>
                      </a:cubicBezTo>
                      <a:cubicBezTo>
                        <a:pt x="18" y="0"/>
                        <a:pt x="14" y="4"/>
                        <a:pt x="14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0" name="îṣ1îḋê">
                  <a:extLst>
                    <a:ext uri="{FF2B5EF4-FFF2-40B4-BE49-F238E27FC236}">
                      <a16:creationId xmlns:a16="http://schemas.microsoft.com/office/drawing/2014/main" xmlns="" id="{D8709ADA-0FE9-4AEC-BF09-7BAB1F9CEBA6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76631" y="4779347"/>
                  <a:ext cx="991567" cy="999384"/>
                </a:xfrm>
                <a:custGeom>
                  <a:avLst/>
                  <a:gdLst>
                    <a:gd name="T0" fmla="*/ 46 w 64"/>
                    <a:gd name="T1" fmla="*/ 9 h 64"/>
                    <a:gd name="T2" fmla="*/ 47 w 64"/>
                    <a:gd name="T3" fmla="*/ 12 h 64"/>
                    <a:gd name="T4" fmla="*/ 6 w 64"/>
                    <a:gd name="T5" fmla="*/ 55 h 64"/>
                    <a:gd name="T6" fmla="*/ 5 w 64"/>
                    <a:gd name="T7" fmla="*/ 55 h 64"/>
                    <a:gd name="T8" fmla="*/ 0 w 64"/>
                    <a:gd name="T9" fmla="*/ 59 h 64"/>
                    <a:gd name="T10" fmla="*/ 5 w 64"/>
                    <a:gd name="T11" fmla="*/ 64 h 64"/>
                    <a:gd name="T12" fmla="*/ 9 w 64"/>
                    <a:gd name="T13" fmla="*/ 59 h 64"/>
                    <a:gd name="T14" fmla="*/ 8 w 64"/>
                    <a:gd name="T15" fmla="*/ 56 h 64"/>
                    <a:gd name="T16" fmla="*/ 49 w 64"/>
                    <a:gd name="T17" fmla="*/ 15 h 64"/>
                    <a:gd name="T18" fmla="*/ 55 w 64"/>
                    <a:gd name="T19" fmla="*/ 18 h 64"/>
                    <a:gd name="T20" fmla="*/ 64 w 64"/>
                    <a:gd name="T21" fmla="*/ 9 h 64"/>
                    <a:gd name="T22" fmla="*/ 55 w 64"/>
                    <a:gd name="T23" fmla="*/ 0 h 64"/>
                    <a:gd name="T24" fmla="*/ 46 w 64"/>
                    <a:gd name="T25" fmla="*/ 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4">
                      <a:moveTo>
                        <a:pt x="46" y="9"/>
                      </a:moveTo>
                      <a:cubicBezTo>
                        <a:pt x="46" y="10"/>
                        <a:pt x="47" y="11"/>
                        <a:pt x="47" y="12"/>
                      </a:cubicBezTo>
                      <a:cubicBezTo>
                        <a:pt x="30" y="23"/>
                        <a:pt x="16" y="38"/>
                        <a:pt x="6" y="55"/>
                      </a:cubicBezTo>
                      <a:cubicBezTo>
                        <a:pt x="5" y="55"/>
                        <a:pt x="5" y="55"/>
                        <a:pt x="5" y="55"/>
                      </a:cubicBezTo>
                      <a:cubicBezTo>
                        <a:pt x="2" y="55"/>
                        <a:pt x="0" y="57"/>
                        <a:pt x="0" y="59"/>
                      </a:cubicBezTo>
                      <a:cubicBezTo>
                        <a:pt x="0" y="62"/>
                        <a:pt x="2" y="64"/>
                        <a:pt x="5" y="64"/>
                      </a:cubicBezTo>
                      <a:cubicBezTo>
                        <a:pt x="7" y="64"/>
                        <a:pt x="9" y="62"/>
                        <a:pt x="9" y="59"/>
                      </a:cubicBezTo>
                      <a:cubicBezTo>
                        <a:pt x="9" y="58"/>
                        <a:pt x="9" y="57"/>
                        <a:pt x="8" y="56"/>
                      </a:cubicBezTo>
                      <a:cubicBezTo>
                        <a:pt x="19" y="40"/>
                        <a:pt x="32" y="25"/>
                        <a:pt x="49" y="15"/>
                      </a:cubicBezTo>
                      <a:cubicBezTo>
                        <a:pt x="50" y="16"/>
                        <a:pt x="53" y="18"/>
                        <a:pt x="55" y="18"/>
                      </a:cubicBezTo>
                      <a:cubicBezTo>
                        <a:pt x="60" y="18"/>
                        <a:pt x="64" y="14"/>
                        <a:pt x="64" y="9"/>
                      </a:cubicBezTo>
                      <a:cubicBezTo>
                        <a:pt x="64" y="4"/>
                        <a:pt x="60" y="0"/>
                        <a:pt x="55" y="0"/>
                      </a:cubicBezTo>
                      <a:cubicBezTo>
                        <a:pt x="50" y="0"/>
                        <a:pt x="46" y="4"/>
                        <a:pt x="46" y="9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ṣḷiḍé">
                  <a:extLst>
                    <a:ext uri="{FF2B5EF4-FFF2-40B4-BE49-F238E27FC236}">
                      <a16:creationId xmlns:a16="http://schemas.microsoft.com/office/drawing/2014/main" xmlns="" id="{2505A454-4BE8-4344-863C-F7086AC6D01E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76942" y="4092063"/>
                  <a:ext cx="1284125" cy="500250"/>
                </a:xfrm>
                <a:custGeom>
                  <a:avLst/>
                  <a:gdLst>
                    <a:gd name="T0" fmla="*/ 65 w 83"/>
                    <a:gd name="T1" fmla="*/ 8 h 32"/>
                    <a:gd name="T2" fmla="*/ 7 w 83"/>
                    <a:gd name="T3" fmla="*/ 24 h 32"/>
                    <a:gd name="T4" fmla="*/ 4 w 83"/>
                    <a:gd name="T5" fmla="*/ 23 h 32"/>
                    <a:gd name="T6" fmla="*/ 0 w 83"/>
                    <a:gd name="T7" fmla="*/ 28 h 32"/>
                    <a:gd name="T8" fmla="*/ 4 w 83"/>
                    <a:gd name="T9" fmla="*/ 32 h 32"/>
                    <a:gd name="T10" fmla="*/ 9 w 83"/>
                    <a:gd name="T11" fmla="*/ 28 h 32"/>
                    <a:gd name="T12" fmla="*/ 9 w 83"/>
                    <a:gd name="T13" fmla="*/ 27 h 32"/>
                    <a:gd name="T14" fmla="*/ 65 w 83"/>
                    <a:gd name="T15" fmla="*/ 11 h 32"/>
                    <a:gd name="T16" fmla="*/ 74 w 83"/>
                    <a:gd name="T17" fmla="*/ 18 h 32"/>
                    <a:gd name="T18" fmla="*/ 83 w 83"/>
                    <a:gd name="T19" fmla="*/ 9 h 32"/>
                    <a:gd name="T20" fmla="*/ 74 w 83"/>
                    <a:gd name="T21" fmla="*/ 0 h 32"/>
                    <a:gd name="T22" fmla="*/ 65 w 83"/>
                    <a:gd name="T23" fmla="*/ 8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65" y="8"/>
                      </a:moveTo>
                      <a:cubicBezTo>
                        <a:pt x="45" y="9"/>
                        <a:pt x="25" y="15"/>
                        <a:pt x="7" y="24"/>
                      </a:cubicBezTo>
                      <a:cubicBezTo>
                        <a:pt x="7" y="23"/>
                        <a:pt x="5" y="23"/>
                        <a:pt x="4" y="23"/>
                      </a:cubicBezTo>
                      <a:cubicBezTo>
                        <a:pt x="2" y="23"/>
                        <a:pt x="0" y="25"/>
                        <a:pt x="0" y="28"/>
                      </a:cubicBezTo>
                      <a:cubicBezTo>
                        <a:pt x="0" y="30"/>
                        <a:pt x="2" y="32"/>
                        <a:pt x="4" y="32"/>
                      </a:cubicBezTo>
                      <a:cubicBezTo>
                        <a:pt x="7" y="32"/>
                        <a:pt x="9" y="30"/>
                        <a:pt x="9" y="28"/>
                      </a:cubicBezTo>
                      <a:cubicBezTo>
                        <a:pt x="9" y="27"/>
                        <a:pt x="9" y="27"/>
                        <a:pt x="9" y="27"/>
                      </a:cubicBezTo>
                      <a:cubicBezTo>
                        <a:pt x="26" y="17"/>
                        <a:pt x="46" y="12"/>
                        <a:pt x="65" y="11"/>
                      </a:cubicBezTo>
                      <a:cubicBezTo>
                        <a:pt x="66" y="15"/>
                        <a:pt x="70" y="18"/>
                        <a:pt x="74" y="18"/>
                      </a:cubicBezTo>
                      <a:cubicBezTo>
                        <a:pt x="79" y="18"/>
                        <a:pt x="83" y="14"/>
                        <a:pt x="83" y="9"/>
                      </a:cubicBezTo>
                      <a:cubicBezTo>
                        <a:pt x="83" y="4"/>
                        <a:pt x="79" y="0"/>
                        <a:pt x="74" y="0"/>
                      </a:cubicBezTo>
                      <a:cubicBezTo>
                        <a:pt x="70" y="0"/>
                        <a:pt x="66" y="3"/>
                        <a:pt x="65" y="8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2" name="iṧľíḓê">
                  <a:extLst>
                    <a:ext uri="{FF2B5EF4-FFF2-40B4-BE49-F238E27FC236}">
                      <a16:creationId xmlns:a16="http://schemas.microsoft.com/office/drawing/2014/main" xmlns="" id="{6910A9DC-55B1-4AC9-BABF-740AF3D56221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3313852" y="3024005"/>
                  <a:ext cx="1285241" cy="500250"/>
                </a:xfrm>
                <a:custGeom>
                  <a:avLst/>
                  <a:gdLst>
                    <a:gd name="T0" fmla="*/ 5 w 83"/>
                    <a:gd name="T1" fmla="*/ 0 h 32"/>
                    <a:gd name="T2" fmla="*/ 0 w 83"/>
                    <a:gd name="T3" fmla="*/ 5 h 32"/>
                    <a:gd name="T4" fmla="*/ 5 w 83"/>
                    <a:gd name="T5" fmla="*/ 10 h 32"/>
                    <a:gd name="T6" fmla="*/ 9 w 83"/>
                    <a:gd name="T7" fmla="*/ 7 h 32"/>
                    <a:gd name="T8" fmla="*/ 66 w 83"/>
                    <a:gd name="T9" fmla="*/ 21 h 32"/>
                    <a:gd name="T10" fmla="*/ 66 w 83"/>
                    <a:gd name="T11" fmla="*/ 23 h 32"/>
                    <a:gd name="T12" fmla="*/ 74 w 83"/>
                    <a:gd name="T13" fmla="*/ 32 h 32"/>
                    <a:gd name="T14" fmla="*/ 83 w 83"/>
                    <a:gd name="T15" fmla="*/ 23 h 32"/>
                    <a:gd name="T16" fmla="*/ 74 w 83"/>
                    <a:gd name="T17" fmla="*/ 15 h 32"/>
                    <a:gd name="T18" fmla="*/ 67 w 83"/>
                    <a:gd name="T19" fmla="*/ 18 h 32"/>
                    <a:gd name="T20" fmla="*/ 10 w 83"/>
                    <a:gd name="T21" fmla="*/ 3 h 32"/>
                    <a:gd name="T22" fmla="*/ 5 w 83"/>
                    <a:gd name="T2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3" h="32">
                      <a:moveTo>
                        <a:pt x="5" y="0"/>
                      </a:moveTo>
                      <a:cubicBezTo>
                        <a:pt x="2" y="0"/>
                        <a:pt x="0" y="2"/>
                        <a:pt x="0" y="5"/>
                      </a:cubicBezTo>
                      <a:cubicBezTo>
                        <a:pt x="0" y="8"/>
                        <a:pt x="2" y="10"/>
                        <a:pt x="5" y="10"/>
                      </a:cubicBezTo>
                      <a:cubicBezTo>
                        <a:pt x="7" y="10"/>
                        <a:pt x="9" y="8"/>
                        <a:pt x="9" y="7"/>
                      </a:cubicBezTo>
                      <a:cubicBezTo>
                        <a:pt x="29" y="7"/>
                        <a:pt x="48" y="12"/>
                        <a:pt x="66" y="21"/>
                      </a:cubicBezTo>
                      <a:cubicBezTo>
                        <a:pt x="66" y="22"/>
                        <a:pt x="66" y="23"/>
                        <a:pt x="66" y="23"/>
                      </a:cubicBezTo>
                      <a:cubicBezTo>
                        <a:pt x="66" y="28"/>
                        <a:pt x="70" y="32"/>
                        <a:pt x="74" y="32"/>
                      </a:cubicBezTo>
                      <a:cubicBezTo>
                        <a:pt x="79" y="32"/>
                        <a:pt x="83" y="28"/>
                        <a:pt x="83" y="23"/>
                      </a:cubicBezTo>
                      <a:cubicBezTo>
                        <a:pt x="83" y="19"/>
                        <a:pt x="79" y="15"/>
                        <a:pt x="74" y="15"/>
                      </a:cubicBezTo>
                      <a:cubicBezTo>
                        <a:pt x="72" y="15"/>
                        <a:pt x="69" y="16"/>
                        <a:pt x="67" y="18"/>
                      </a:cubicBezTo>
                      <a:cubicBezTo>
                        <a:pt x="50" y="9"/>
                        <a:pt x="30" y="4"/>
                        <a:pt x="10" y="3"/>
                      </a:cubicBezTo>
                      <a:cubicBezTo>
                        <a:pt x="9" y="2"/>
                        <a:pt x="7" y="0"/>
                        <a:pt x="5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šḷíḋê">
                  <a:extLst>
                    <a:ext uri="{FF2B5EF4-FFF2-40B4-BE49-F238E27FC236}">
                      <a16:creationId xmlns:a16="http://schemas.microsoft.com/office/drawing/2014/main" xmlns="" id="{81174024-8612-4F53-8355-46784D051D0E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906282" y="1829211"/>
                  <a:ext cx="991567" cy="1015016"/>
                </a:xfrm>
                <a:custGeom>
                  <a:avLst/>
                  <a:gdLst>
                    <a:gd name="T0" fmla="*/ 0 w 64"/>
                    <a:gd name="T1" fmla="*/ 4 h 65"/>
                    <a:gd name="T2" fmla="*/ 4 w 64"/>
                    <a:gd name="T3" fmla="*/ 9 h 65"/>
                    <a:gd name="T4" fmla="*/ 8 w 64"/>
                    <a:gd name="T5" fmla="*/ 8 h 65"/>
                    <a:gd name="T6" fmla="*/ 50 w 64"/>
                    <a:gd name="T7" fmla="*/ 49 h 65"/>
                    <a:gd name="T8" fmla="*/ 47 w 64"/>
                    <a:gd name="T9" fmla="*/ 56 h 65"/>
                    <a:gd name="T10" fmla="*/ 56 w 64"/>
                    <a:gd name="T11" fmla="*/ 65 h 65"/>
                    <a:gd name="T12" fmla="*/ 64 w 64"/>
                    <a:gd name="T13" fmla="*/ 56 h 65"/>
                    <a:gd name="T14" fmla="*/ 56 w 64"/>
                    <a:gd name="T15" fmla="*/ 47 h 65"/>
                    <a:gd name="T16" fmla="*/ 52 w 64"/>
                    <a:gd name="T17" fmla="*/ 47 h 65"/>
                    <a:gd name="T18" fmla="*/ 9 w 64"/>
                    <a:gd name="T19" fmla="*/ 5 h 65"/>
                    <a:gd name="T20" fmla="*/ 9 w 64"/>
                    <a:gd name="T21" fmla="*/ 4 h 65"/>
                    <a:gd name="T22" fmla="*/ 4 w 64"/>
                    <a:gd name="T23" fmla="*/ 0 h 65"/>
                    <a:gd name="T24" fmla="*/ 0 w 64"/>
                    <a:gd name="T25" fmla="*/ 4 h 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64" h="65">
                      <a:moveTo>
                        <a:pt x="0" y="4"/>
                      </a:moveTo>
                      <a:cubicBezTo>
                        <a:pt x="0" y="7"/>
                        <a:pt x="2" y="9"/>
                        <a:pt x="4" y="9"/>
                      </a:cubicBezTo>
                      <a:cubicBezTo>
                        <a:pt x="6" y="9"/>
                        <a:pt x="7" y="9"/>
                        <a:pt x="8" y="8"/>
                      </a:cubicBezTo>
                      <a:cubicBezTo>
                        <a:pt x="24" y="19"/>
                        <a:pt x="39" y="33"/>
                        <a:pt x="50" y="49"/>
                      </a:cubicBezTo>
                      <a:cubicBezTo>
                        <a:pt x="48" y="51"/>
                        <a:pt x="47" y="53"/>
                        <a:pt x="47" y="56"/>
                      </a:cubicBezTo>
                      <a:cubicBezTo>
                        <a:pt x="47" y="61"/>
                        <a:pt x="51" y="65"/>
                        <a:pt x="56" y="65"/>
                      </a:cubicBezTo>
                      <a:cubicBezTo>
                        <a:pt x="60" y="65"/>
                        <a:pt x="64" y="61"/>
                        <a:pt x="64" y="56"/>
                      </a:cubicBezTo>
                      <a:cubicBezTo>
                        <a:pt x="64" y="51"/>
                        <a:pt x="60" y="47"/>
                        <a:pt x="56" y="47"/>
                      </a:cubicBezTo>
                      <a:cubicBezTo>
                        <a:pt x="54" y="47"/>
                        <a:pt x="53" y="47"/>
                        <a:pt x="52" y="47"/>
                      </a:cubicBezTo>
                      <a:cubicBezTo>
                        <a:pt x="41" y="30"/>
                        <a:pt x="26" y="16"/>
                        <a:pt x="9" y="5"/>
                      </a:cubicBezTo>
                      <a:cubicBezTo>
                        <a:pt x="9" y="5"/>
                        <a:pt x="9" y="5"/>
                        <a:pt x="9" y="4"/>
                      </a:cubicBezTo>
                      <a:cubicBezTo>
                        <a:pt x="9" y="2"/>
                        <a:pt x="7" y="0"/>
                        <a:pt x="4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ś1îḍê">
                  <a:extLst>
                    <a:ext uri="{FF2B5EF4-FFF2-40B4-BE49-F238E27FC236}">
                      <a16:creationId xmlns:a16="http://schemas.microsoft.com/office/drawing/2014/main" xmlns="" id="{56E7A44C-E4DB-4819-BAA4-A205ABCD10A3}"/>
                    </a:ext>
                  </a:extLst>
                </p:cNvPr>
                <p:cNvSpPr/>
                <p:nvPr/>
              </p:nvSpPr>
              <p:spPr bwMode="auto">
                <a:xfrm rot="5400000" flipH="1">
                  <a:off x="2217322" y="1146950"/>
                  <a:ext cx="495784" cy="1296408"/>
                </a:xfrm>
                <a:custGeom>
                  <a:avLst/>
                  <a:gdLst>
                    <a:gd name="T0" fmla="*/ 0 w 32"/>
                    <a:gd name="T1" fmla="*/ 5 h 83"/>
                    <a:gd name="T2" fmla="*/ 5 w 32"/>
                    <a:gd name="T3" fmla="*/ 9 h 83"/>
                    <a:gd name="T4" fmla="*/ 5 w 32"/>
                    <a:gd name="T5" fmla="*/ 9 h 83"/>
                    <a:gd name="T6" fmla="*/ 21 w 32"/>
                    <a:gd name="T7" fmla="*/ 65 h 83"/>
                    <a:gd name="T8" fmla="*/ 14 w 32"/>
                    <a:gd name="T9" fmla="*/ 74 h 83"/>
                    <a:gd name="T10" fmla="*/ 23 w 32"/>
                    <a:gd name="T11" fmla="*/ 83 h 83"/>
                    <a:gd name="T12" fmla="*/ 32 w 32"/>
                    <a:gd name="T13" fmla="*/ 74 h 83"/>
                    <a:gd name="T14" fmla="*/ 24 w 32"/>
                    <a:gd name="T15" fmla="*/ 65 h 83"/>
                    <a:gd name="T16" fmla="*/ 8 w 32"/>
                    <a:gd name="T17" fmla="*/ 8 h 83"/>
                    <a:gd name="T18" fmla="*/ 9 w 32"/>
                    <a:gd name="T19" fmla="*/ 5 h 83"/>
                    <a:gd name="T20" fmla="*/ 5 w 32"/>
                    <a:gd name="T21" fmla="*/ 0 h 83"/>
                    <a:gd name="T22" fmla="*/ 0 w 32"/>
                    <a:gd name="T23" fmla="*/ 5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2" h="83">
                      <a:moveTo>
                        <a:pt x="0" y="5"/>
                      </a:moveTo>
                      <a:cubicBezTo>
                        <a:pt x="0" y="7"/>
                        <a:pt x="2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15" y="27"/>
                        <a:pt x="20" y="46"/>
                        <a:pt x="21" y="65"/>
                      </a:cubicBezTo>
                      <a:cubicBezTo>
                        <a:pt x="17" y="66"/>
                        <a:pt x="14" y="70"/>
                        <a:pt x="14" y="74"/>
                      </a:cubicBezTo>
                      <a:cubicBezTo>
                        <a:pt x="14" y="79"/>
                        <a:pt x="18" y="83"/>
                        <a:pt x="23" y="83"/>
                      </a:cubicBezTo>
                      <a:cubicBezTo>
                        <a:pt x="28" y="83"/>
                        <a:pt x="32" y="79"/>
                        <a:pt x="32" y="74"/>
                      </a:cubicBezTo>
                      <a:cubicBezTo>
                        <a:pt x="32" y="69"/>
                        <a:pt x="29" y="66"/>
                        <a:pt x="24" y="65"/>
                      </a:cubicBezTo>
                      <a:cubicBezTo>
                        <a:pt x="23" y="45"/>
                        <a:pt x="18" y="25"/>
                        <a:pt x="8" y="8"/>
                      </a:cubicBezTo>
                      <a:cubicBezTo>
                        <a:pt x="9" y="7"/>
                        <a:pt x="9" y="6"/>
                        <a:pt x="9" y="5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5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9050">
                  <a:solidFill>
                    <a:schemeClr val="bg1"/>
                  </a:solidFill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8" name="ïṡľîdè">
                <a:extLst>
                  <a:ext uri="{FF2B5EF4-FFF2-40B4-BE49-F238E27FC236}">
                    <a16:creationId xmlns:a16="http://schemas.microsoft.com/office/drawing/2014/main" xmlns="" id="{90A02B62-8D24-4AAB-847E-29E761C59127}"/>
                  </a:ext>
                </a:extLst>
              </p:cNvPr>
              <p:cNvGrpSpPr/>
              <p:nvPr/>
            </p:nvGrpSpPr>
            <p:grpSpPr>
              <a:xfrm>
                <a:off x="702504" y="2079423"/>
                <a:ext cx="3106010" cy="3456915"/>
                <a:chOff x="957263" y="2343150"/>
                <a:chExt cx="2459038" cy="2736850"/>
              </a:xfrm>
            </p:grpSpPr>
            <p:sp>
              <p:nvSpPr>
                <p:cNvPr id="29" name="iŝļidê">
                  <a:extLst>
                    <a:ext uri="{FF2B5EF4-FFF2-40B4-BE49-F238E27FC236}">
                      <a16:creationId xmlns:a16="http://schemas.microsoft.com/office/drawing/2014/main" xmlns="" id="{6C256683-EA88-4C38-B5CD-00102F2150E4}"/>
                    </a:ext>
                  </a:extLst>
                </p:cNvPr>
                <p:cNvSpPr/>
                <p:nvPr/>
              </p:nvSpPr>
              <p:spPr bwMode="auto">
                <a:xfrm>
                  <a:off x="957263" y="2343150"/>
                  <a:ext cx="976313" cy="2736850"/>
                </a:xfrm>
                <a:custGeom>
                  <a:avLst/>
                  <a:gdLst>
                    <a:gd name="T0" fmla="*/ 122 w 139"/>
                    <a:gd name="T1" fmla="*/ 0 h 390"/>
                    <a:gd name="T2" fmla="*/ 122 w 139"/>
                    <a:gd name="T3" fmla="*/ 22 h 390"/>
                    <a:gd name="T4" fmla="*/ 42 w 139"/>
                    <a:gd name="T5" fmla="*/ 50 h 390"/>
                    <a:gd name="T6" fmla="*/ 60 w 139"/>
                    <a:gd name="T7" fmla="*/ 192 h 390"/>
                    <a:gd name="T8" fmla="*/ 122 w 139"/>
                    <a:gd name="T9" fmla="*/ 213 h 390"/>
                    <a:gd name="T10" fmla="*/ 122 w 139"/>
                    <a:gd name="T11" fmla="*/ 290 h 390"/>
                    <a:gd name="T12" fmla="*/ 90 w 139"/>
                    <a:gd name="T13" fmla="*/ 242 h 390"/>
                    <a:gd name="T14" fmla="*/ 2 w 139"/>
                    <a:gd name="T15" fmla="*/ 252 h 390"/>
                    <a:gd name="T16" fmla="*/ 122 w 139"/>
                    <a:gd name="T17" fmla="*/ 349 h 390"/>
                    <a:gd name="T18" fmla="*/ 122 w 139"/>
                    <a:gd name="T19" fmla="*/ 390 h 390"/>
                    <a:gd name="T20" fmla="*/ 139 w 139"/>
                    <a:gd name="T21" fmla="*/ 390 h 390"/>
                    <a:gd name="T22" fmla="*/ 139 w 139"/>
                    <a:gd name="T23" fmla="*/ 0 h 390"/>
                    <a:gd name="T24" fmla="*/ 122 w 139"/>
                    <a:gd name="T25" fmla="*/ 0 h 390"/>
                    <a:gd name="T26" fmla="*/ 122 w 139"/>
                    <a:gd name="T27" fmla="*/ 134 h 390"/>
                    <a:gd name="T28" fmla="*/ 103 w 139"/>
                    <a:gd name="T29" fmla="*/ 122 h 390"/>
                    <a:gd name="T30" fmla="*/ 122 w 139"/>
                    <a:gd name="T31" fmla="*/ 78 h 390"/>
                    <a:gd name="T32" fmla="*/ 122 w 139"/>
                    <a:gd name="T33" fmla="*/ 134 h 3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39" h="390">
                      <a:moveTo>
                        <a:pt x="122" y="0"/>
                      </a:moveTo>
                      <a:cubicBezTo>
                        <a:pt x="122" y="22"/>
                        <a:pt x="122" y="22"/>
                        <a:pt x="122" y="22"/>
                      </a:cubicBezTo>
                      <a:cubicBezTo>
                        <a:pt x="87" y="23"/>
                        <a:pt x="60" y="33"/>
                        <a:pt x="42" y="50"/>
                      </a:cubicBezTo>
                      <a:cubicBezTo>
                        <a:pt x="0" y="91"/>
                        <a:pt x="6" y="166"/>
                        <a:pt x="60" y="192"/>
                      </a:cubicBezTo>
                      <a:cubicBezTo>
                        <a:pt x="72" y="198"/>
                        <a:pt x="93" y="205"/>
                        <a:pt x="122" y="213"/>
                      </a:cubicBezTo>
                      <a:cubicBezTo>
                        <a:pt x="122" y="290"/>
                        <a:pt x="122" y="290"/>
                        <a:pt x="122" y="290"/>
                      </a:cubicBezTo>
                      <a:cubicBezTo>
                        <a:pt x="99" y="279"/>
                        <a:pt x="94" y="266"/>
                        <a:pt x="90" y="242"/>
                      </a:cubicBezTo>
                      <a:cubicBezTo>
                        <a:pt x="2" y="252"/>
                        <a:pt x="2" y="252"/>
                        <a:pt x="2" y="252"/>
                      </a:cubicBezTo>
                      <a:cubicBezTo>
                        <a:pt x="14" y="319"/>
                        <a:pt x="57" y="343"/>
                        <a:pt x="122" y="349"/>
                      </a:cubicBezTo>
                      <a:cubicBezTo>
                        <a:pt x="122" y="390"/>
                        <a:pt x="122" y="390"/>
                        <a:pt x="122" y="390"/>
                      </a:cubicBezTo>
                      <a:cubicBezTo>
                        <a:pt x="139" y="390"/>
                        <a:pt x="139" y="390"/>
                        <a:pt x="139" y="390"/>
                      </a:cubicBezTo>
                      <a:cubicBezTo>
                        <a:pt x="139" y="0"/>
                        <a:pt x="139" y="0"/>
                        <a:pt x="139" y="0"/>
                      </a:cubicBezTo>
                      <a:lnTo>
                        <a:pt x="122" y="0"/>
                      </a:lnTo>
                      <a:close/>
                      <a:moveTo>
                        <a:pt x="122" y="134"/>
                      </a:moveTo>
                      <a:cubicBezTo>
                        <a:pt x="113" y="130"/>
                        <a:pt x="107" y="127"/>
                        <a:pt x="103" y="122"/>
                      </a:cubicBezTo>
                      <a:cubicBezTo>
                        <a:pt x="88" y="103"/>
                        <a:pt x="102" y="84"/>
                        <a:pt x="122" y="78"/>
                      </a:cubicBezTo>
                      <a:lnTo>
                        <a:pt x="122" y="134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śļíḍe">
                  <a:extLst>
                    <a:ext uri="{FF2B5EF4-FFF2-40B4-BE49-F238E27FC236}">
                      <a16:creationId xmlns:a16="http://schemas.microsoft.com/office/drawing/2014/main" xmlns="" id="{85C5C466-78D4-4EE9-ABF3-A80D2F88BB1F}"/>
                    </a:ext>
                  </a:extLst>
                </p:cNvPr>
                <p:cNvSpPr/>
                <p:nvPr/>
              </p:nvSpPr>
              <p:spPr bwMode="auto">
                <a:xfrm>
                  <a:off x="2312988" y="2778125"/>
                  <a:ext cx="484188" cy="330200"/>
                </a:xfrm>
                <a:custGeom>
                  <a:avLst/>
                  <a:gdLst>
                    <a:gd name="T0" fmla="*/ 0 w 69"/>
                    <a:gd name="T1" fmla="*/ 0 h 47"/>
                    <a:gd name="T2" fmla="*/ 69 w 69"/>
                    <a:gd name="T3" fmla="*/ 47 h 47"/>
                    <a:gd name="T4" fmla="*/ 20 w 69"/>
                    <a:gd name="T5" fmla="*/ 47 h 47"/>
                    <a:gd name="T6" fmla="*/ 0 w 69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9" h="47">
                      <a:moveTo>
                        <a:pt x="0" y="0"/>
                      </a:moveTo>
                      <a:cubicBezTo>
                        <a:pt x="28" y="9"/>
                        <a:pt x="51" y="25"/>
                        <a:pt x="69" y="47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15" y="31"/>
                        <a:pt x="8" y="16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ŝļíḑè">
                  <a:extLst>
                    <a:ext uri="{FF2B5EF4-FFF2-40B4-BE49-F238E27FC236}">
                      <a16:creationId xmlns:a16="http://schemas.microsoft.com/office/drawing/2014/main" xmlns="" id="{6272435E-1005-4AE7-974F-5DE28F3DB23B}"/>
                    </a:ext>
                  </a:extLst>
                </p:cNvPr>
                <p:cNvSpPr/>
                <p:nvPr/>
              </p:nvSpPr>
              <p:spPr bwMode="auto">
                <a:xfrm>
                  <a:off x="2032001" y="2735263"/>
                  <a:ext cx="309563" cy="373063"/>
                </a:xfrm>
                <a:custGeom>
                  <a:avLst/>
                  <a:gdLst>
                    <a:gd name="T0" fmla="*/ 0 w 44"/>
                    <a:gd name="T1" fmla="*/ 0 h 53"/>
                    <a:gd name="T2" fmla="*/ 22 w 44"/>
                    <a:gd name="T3" fmla="*/ 2 h 53"/>
                    <a:gd name="T4" fmla="*/ 44 w 44"/>
                    <a:gd name="T5" fmla="*/ 53 h 53"/>
                    <a:gd name="T6" fmla="*/ 0 w 44"/>
                    <a:gd name="T7" fmla="*/ 53 h 53"/>
                    <a:gd name="T8" fmla="*/ 0 w 44"/>
                    <a:gd name="T9" fmla="*/ 0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53">
                      <a:moveTo>
                        <a:pt x="0" y="0"/>
                      </a:moveTo>
                      <a:cubicBezTo>
                        <a:pt x="8" y="0"/>
                        <a:pt x="15" y="1"/>
                        <a:pt x="22" y="2"/>
                      </a:cubicBezTo>
                      <a:cubicBezTo>
                        <a:pt x="31" y="19"/>
                        <a:pt x="39" y="36"/>
                        <a:pt x="44" y="53"/>
                      </a:cubicBezTo>
                      <a:cubicBezTo>
                        <a:pt x="0" y="53"/>
                        <a:pt x="0" y="53"/>
                        <a:pt x="0" y="53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ḻïdé">
                  <a:extLst>
                    <a:ext uri="{FF2B5EF4-FFF2-40B4-BE49-F238E27FC236}">
                      <a16:creationId xmlns:a16="http://schemas.microsoft.com/office/drawing/2014/main" xmlns="" id="{33B3A2E6-7070-4B92-BC0F-612E115978F6}"/>
                    </a:ext>
                  </a:extLst>
                </p:cNvPr>
                <p:cNvSpPr/>
                <p:nvPr/>
              </p:nvSpPr>
              <p:spPr bwMode="auto">
                <a:xfrm>
                  <a:off x="2489201" y="3233738"/>
                  <a:ext cx="519113" cy="414338"/>
                </a:xfrm>
                <a:custGeom>
                  <a:avLst/>
                  <a:gdLst>
                    <a:gd name="T0" fmla="*/ 0 w 74"/>
                    <a:gd name="T1" fmla="*/ 0 h 59"/>
                    <a:gd name="T2" fmla="*/ 56 w 74"/>
                    <a:gd name="T3" fmla="*/ 0 h 59"/>
                    <a:gd name="T4" fmla="*/ 74 w 74"/>
                    <a:gd name="T5" fmla="*/ 59 h 59"/>
                    <a:gd name="T6" fmla="*/ 7 w 74"/>
                    <a:gd name="T7" fmla="*/ 59 h 59"/>
                    <a:gd name="T8" fmla="*/ 0 w 74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59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66" y="17"/>
                        <a:pt x="72" y="38"/>
                        <a:pt x="74" y="59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39"/>
                        <a:pt x="5" y="19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ṡľide">
                  <a:extLst>
                    <a:ext uri="{FF2B5EF4-FFF2-40B4-BE49-F238E27FC236}">
                      <a16:creationId xmlns:a16="http://schemas.microsoft.com/office/drawing/2014/main" xmlns="" id="{572B7809-EC7A-415A-8D08-7D0D26100C09}"/>
                    </a:ext>
                  </a:extLst>
                </p:cNvPr>
                <p:cNvSpPr/>
                <p:nvPr/>
              </p:nvSpPr>
              <p:spPr bwMode="auto">
                <a:xfrm>
                  <a:off x="2032001" y="3233738"/>
                  <a:ext cx="400050" cy="414338"/>
                </a:xfrm>
                <a:custGeom>
                  <a:avLst/>
                  <a:gdLst>
                    <a:gd name="T0" fmla="*/ 0 w 57"/>
                    <a:gd name="T1" fmla="*/ 0 h 59"/>
                    <a:gd name="T2" fmla="*/ 49 w 57"/>
                    <a:gd name="T3" fmla="*/ 0 h 59"/>
                    <a:gd name="T4" fmla="*/ 57 w 57"/>
                    <a:gd name="T5" fmla="*/ 59 h 59"/>
                    <a:gd name="T6" fmla="*/ 0 w 57"/>
                    <a:gd name="T7" fmla="*/ 59 h 59"/>
                    <a:gd name="T8" fmla="*/ 0 w 57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7" h="59">
                      <a:moveTo>
                        <a:pt x="0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54" y="19"/>
                        <a:pt x="57" y="39"/>
                        <a:pt x="57" y="59"/>
                      </a:cubicBezTo>
                      <a:cubicBezTo>
                        <a:pt x="0" y="59"/>
                        <a:pt x="0" y="59"/>
                        <a:pt x="0" y="59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ṧ1ïḋê">
                  <a:extLst>
                    <a:ext uri="{FF2B5EF4-FFF2-40B4-BE49-F238E27FC236}">
                      <a16:creationId xmlns:a16="http://schemas.microsoft.com/office/drawing/2014/main" xmlns="" id="{E0DEAC73-F717-4BE4-8721-1C90B98DB9DD}"/>
                    </a:ext>
                  </a:extLst>
                </p:cNvPr>
                <p:cNvSpPr/>
                <p:nvPr/>
              </p:nvSpPr>
              <p:spPr bwMode="auto">
                <a:xfrm>
                  <a:off x="2474913" y="3775075"/>
                  <a:ext cx="533400" cy="420688"/>
                </a:xfrm>
                <a:custGeom>
                  <a:avLst/>
                  <a:gdLst>
                    <a:gd name="T0" fmla="*/ 9 w 76"/>
                    <a:gd name="T1" fmla="*/ 0 h 60"/>
                    <a:gd name="T2" fmla="*/ 76 w 76"/>
                    <a:gd name="T3" fmla="*/ 0 h 60"/>
                    <a:gd name="T4" fmla="*/ 58 w 76"/>
                    <a:gd name="T5" fmla="*/ 60 h 60"/>
                    <a:gd name="T6" fmla="*/ 0 w 76"/>
                    <a:gd name="T7" fmla="*/ 60 h 60"/>
                    <a:gd name="T8" fmla="*/ 9 w 7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60">
                      <a:moveTo>
                        <a:pt x="9" y="0"/>
                      </a:move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4" y="22"/>
                        <a:pt x="68" y="42"/>
                        <a:pt x="58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5" y="40"/>
                        <a:pt x="8" y="20"/>
                        <a:pt x="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5" name="iSļîdè">
                  <a:extLst>
                    <a:ext uri="{FF2B5EF4-FFF2-40B4-BE49-F238E27FC236}">
                      <a16:creationId xmlns:a16="http://schemas.microsoft.com/office/drawing/2014/main" xmlns="" id="{9C880C25-5772-4365-9450-3732FD92FDF9}"/>
                    </a:ext>
                  </a:extLst>
                </p:cNvPr>
                <p:cNvSpPr/>
                <p:nvPr/>
              </p:nvSpPr>
              <p:spPr bwMode="auto">
                <a:xfrm>
                  <a:off x="2032001" y="3775075"/>
                  <a:ext cx="393700" cy="420688"/>
                </a:xfrm>
                <a:custGeom>
                  <a:avLst/>
                  <a:gdLst>
                    <a:gd name="T0" fmla="*/ 0 w 56"/>
                    <a:gd name="T1" fmla="*/ 0 h 60"/>
                    <a:gd name="T2" fmla="*/ 56 w 56"/>
                    <a:gd name="T3" fmla="*/ 0 h 60"/>
                    <a:gd name="T4" fmla="*/ 45 w 56"/>
                    <a:gd name="T5" fmla="*/ 60 h 60"/>
                    <a:gd name="T6" fmla="*/ 0 w 56"/>
                    <a:gd name="T7" fmla="*/ 60 h 60"/>
                    <a:gd name="T8" fmla="*/ 0 w 56"/>
                    <a:gd name="T9" fmla="*/ 0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6" h="60">
                      <a:moveTo>
                        <a:pt x="0" y="0"/>
                      </a:move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5" y="20"/>
                        <a:pt x="51" y="40"/>
                        <a:pt x="45" y="60"/>
                      </a:cubicBezTo>
                      <a:cubicBezTo>
                        <a:pt x="0" y="60"/>
                        <a:pt x="0" y="60"/>
                        <a:pt x="0" y="6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6" name="iśľîḍé">
                  <a:extLst>
                    <a:ext uri="{FF2B5EF4-FFF2-40B4-BE49-F238E27FC236}">
                      <a16:creationId xmlns:a16="http://schemas.microsoft.com/office/drawing/2014/main" xmlns="" id="{65E6DAC8-380D-4D16-A70F-BBBDDFC9438D}"/>
                    </a:ext>
                  </a:extLst>
                </p:cNvPr>
                <p:cNvSpPr/>
                <p:nvPr/>
              </p:nvSpPr>
              <p:spPr bwMode="auto">
                <a:xfrm>
                  <a:off x="2305051" y="4321175"/>
                  <a:ext cx="492125" cy="330200"/>
                </a:xfrm>
                <a:custGeom>
                  <a:avLst/>
                  <a:gdLst>
                    <a:gd name="T0" fmla="*/ 19 w 70"/>
                    <a:gd name="T1" fmla="*/ 0 h 47"/>
                    <a:gd name="T2" fmla="*/ 70 w 70"/>
                    <a:gd name="T3" fmla="*/ 0 h 47"/>
                    <a:gd name="T4" fmla="*/ 0 w 70"/>
                    <a:gd name="T5" fmla="*/ 47 h 47"/>
                    <a:gd name="T6" fmla="*/ 19 w 70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0" h="47">
                      <a:moveTo>
                        <a:pt x="19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2" y="22"/>
                        <a:pt x="28" y="39"/>
                        <a:pt x="0" y="47"/>
                      </a:cubicBezTo>
                      <a:cubicBezTo>
                        <a:pt x="7" y="31"/>
                        <a:pt x="13" y="15"/>
                        <a:pt x="1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7" name="íṡļïdè">
                  <a:extLst>
                    <a:ext uri="{FF2B5EF4-FFF2-40B4-BE49-F238E27FC236}">
                      <a16:creationId xmlns:a16="http://schemas.microsoft.com/office/drawing/2014/main" xmlns="" id="{5F9AFD9B-8E70-4EB2-9542-63C058CC7DE7}"/>
                    </a:ext>
                  </a:extLst>
                </p:cNvPr>
                <p:cNvSpPr/>
                <p:nvPr/>
              </p:nvSpPr>
              <p:spPr bwMode="auto">
                <a:xfrm>
                  <a:off x="2032001" y="2447925"/>
                  <a:ext cx="1384300" cy="2527300"/>
                </a:xfrm>
                <a:custGeom>
                  <a:avLst/>
                  <a:gdLst>
                    <a:gd name="T0" fmla="*/ 0 w 197"/>
                    <a:gd name="T1" fmla="*/ 0 h 360"/>
                    <a:gd name="T2" fmla="*/ 127 w 197"/>
                    <a:gd name="T3" fmla="*/ 53 h 360"/>
                    <a:gd name="T4" fmla="*/ 127 w 197"/>
                    <a:gd name="T5" fmla="*/ 308 h 360"/>
                    <a:gd name="T6" fmla="*/ 0 w 197"/>
                    <a:gd name="T7" fmla="*/ 360 h 360"/>
                    <a:gd name="T8" fmla="*/ 0 w 197"/>
                    <a:gd name="T9" fmla="*/ 334 h 360"/>
                    <a:gd name="T10" fmla="*/ 109 w 197"/>
                    <a:gd name="T11" fmla="*/ 289 h 360"/>
                    <a:gd name="T12" fmla="*/ 109 w 197"/>
                    <a:gd name="T13" fmla="*/ 71 h 360"/>
                    <a:gd name="T14" fmla="*/ 0 w 197"/>
                    <a:gd name="T15" fmla="*/ 27 h 360"/>
                    <a:gd name="T16" fmla="*/ 0 w 197"/>
                    <a:gd name="T17" fmla="*/ 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360">
                      <a:moveTo>
                        <a:pt x="0" y="0"/>
                      </a:moveTo>
                      <a:cubicBezTo>
                        <a:pt x="46" y="0"/>
                        <a:pt x="92" y="18"/>
                        <a:pt x="127" y="53"/>
                      </a:cubicBezTo>
                      <a:cubicBezTo>
                        <a:pt x="197" y="123"/>
                        <a:pt x="197" y="238"/>
                        <a:pt x="127" y="308"/>
                      </a:cubicBezTo>
                      <a:cubicBezTo>
                        <a:pt x="92" y="342"/>
                        <a:pt x="46" y="360"/>
                        <a:pt x="0" y="360"/>
                      </a:cubicBezTo>
                      <a:cubicBezTo>
                        <a:pt x="0" y="334"/>
                        <a:pt x="0" y="334"/>
                        <a:pt x="0" y="334"/>
                      </a:cubicBezTo>
                      <a:cubicBezTo>
                        <a:pt x="40" y="334"/>
                        <a:pt x="79" y="319"/>
                        <a:pt x="109" y="289"/>
                      </a:cubicBezTo>
                      <a:cubicBezTo>
                        <a:pt x="169" y="229"/>
                        <a:pt x="169" y="131"/>
                        <a:pt x="109" y="71"/>
                      </a:cubicBezTo>
                      <a:cubicBezTo>
                        <a:pt x="79" y="42"/>
                        <a:pt x="40" y="27"/>
                        <a:pt x="0" y="27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  <p:sp>
              <p:nvSpPr>
                <p:cNvPr id="38" name="iSļïḋé">
                  <a:extLst>
                    <a:ext uri="{FF2B5EF4-FFF2-40B4-BE49-F238E27FC236}">
                      <a16:creationId xmlns:a16="http://schemas.microsoft.com/office/drawing/2014/main" xmlns="" id="{65B6FF62-2AFE-4C07-A73F-0425EA991941}"/>
                    </a:ext>
                  </a:extLst>
                </p:cNvPr>
                <p:cNvSpPr/>
                <p:nvPr/>
              </p:nvSpPr>
              <p:spPr bwMode="auto">
                <a:xfrm>
                  <a:off x="2032001" y="4321175"/>
                  <a:ext cx="280988" cy="365125"/>
                </a:xfrm>
                <a:custGeom>
                  <a:avLst/>
                  <a:gdLst>
                    <a:gd name="T0" fmla="*/ 0 w 40"/>
                    <a:gd name="T1" fmla="*/ 0 h 52"/>
                    <a:gd name="T2" fmla="*/ 40 w 40"/>
                    <a:gd name="T3" fmla="*/ 0 h 52"/>
                    <a:gd name="T4" fmla="*/ 18 w 40"/>
                    <a:gd name="T5" fmla="*/ 51 h 52"/>
                    <a:gd name="T6" fmla="*/ 0 w 40"/>
                    <a:gd name="T7" fmla="*/ 52 h 52"/>
                    <a:gd name="T8" fmla="*/ 0 w 40"/>
                    <a:gd name="T9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52">
                      <a:moveTo>
                        <a:pt x="0" y="0"/>
                      </a:moveTo>
                      <a:cubicBezTo>
                        <a:pt x="40" y="0"/>
                        <a:pt x="40" y="0"/>
                        <a:pt x="40" y="0"/>
                      </a:cubicBezTo>
                      <a:cubicBezTo>
                        <a:pt x="34" y="17"/>
                        <a:pt x="27" y="34"/>
                        <a:pt x="18" y="51"/>
                      </a:cubicBezTo>
                      <a:cubicBezTo>
                        <a:pt x="12" y="52"/>
                        <a:pt x="6" y="52"/>
                        <a:pt x="0" y="52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ṥlîďè">
              <a:extLst>
                <a:ext uri="{FF2B5EF4-FFF2-40B4-BE49-F238E27FC236}">
                  <a16:creationId xmlns:a16="http://schemas.microsoft.com/office/drawing/2014/main" xmlns="" id="{54369D44-9AE7-4505-B488-113AF8FA9386}"/>
                </a:ext>
              </a:extLst>
            </p:cNvPr>
            <p:cNvGrpSpPr/>
            <p:nvPr/>
          </p:nvGrpSpPr>
          <p:grpSpPr>
            <a:xfrm>
              <a:off x="557067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2259F133-E395-4521-A069-1EA51987CB22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5F10440E-7941-4D19-87B7-A7AD329CFCA3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18AD9287-8EBC-4ECA-86B9-FB2DAE4D2775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iṥḷiḋè">
              <a:extLst>
                <a:ext uri="{FF2B5EF4-FFF2-40B4-BE49-F238E27FC236}">
                  <a16:creationId xmlns:a16="http://schemas.microsoft.com/office/drawing/2014/main" xmlns="" id="{2DDAB69E-EFAE-4155-B2B5-9557435876FF}"/>
                </a:ext>
              </a:extLst>
            </p:cNvPr>
            <p:cNvGrpSpPr/>
            <p:nvPr/>
          </p:nvGrpSpPr>
          <p:grpSpPr>
            <a:xfrm>
              <a:off x="8840454" y="3154017"/>
              <a:ext cx="2679414" cy="2493780"/>
              <a:chOff x="8472264" y="3117449"/>
              <a:chExt cx="2448272" cy="249378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553DF7C6-D54A-44CE-8F8A-B19B4FF36F05}"/>
                  </a:ext>
                </a:extLst>
              </p:cNvPr>
              <p:cNvCxnSpPr/>
              <p:nvPr/>
            </p:nvCxnSpPr>
            <p:spPr>
              <a:xfrm>
                <a:off x="8472264" y="311744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106B0E69-16B0-4F1A-933A-E84F0158A59F}"/>
                  </a:ext>
                </a:extLst>
              </p:cNvPr>
              <p:cNvCxnSpPr/>
              <p:nvPr/>
            </p:nvCxnSpPr>
            <p:spPr>
              <a:xfrm>
                <a:off x="8472264" y="441769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xmlns="" id="{265FAF93-00C2-4E09-95A8-8230D5FF104E}"/>
                  </a:ext>
                </a:extLst>
              </p:cNvPr>
              <p:cNvCxnSpPr/>
              <p:nvPr/>
            </p:nvCxnSpPr>
            <p:spPr>
              <a:xfrm>
                <a:off x="8472264" y="5611229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îSlîḓé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10937" y="2467818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iSļïd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10937" y="2080220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ş1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3700127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$ḻïḓ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3312529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íṧḷï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5609208" y="4959630"/>
              <a:ext cx="267941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$ḷïd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5609208" y="4572032"/>
              <a:ext cx="267941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5" name="iṥļïḑ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2467022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ïṥliḋe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2079424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íṧlïḓe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39835" y="3715316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ṣlîḋê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39835" y="3327718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ï$lí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40455" y="4959630"/>
              <a:ext cx="2680034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ŝḻiḋ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40455" y="4572032"/>
              <a:ext cx="2680034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696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3B0274C-B6FB-4818-B15B-0721B1FEB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58919FB-A898-4406-A3AA-FB3B8F630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E9E4269-BE64-499F-B156-B083EECDF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2042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E0029E-6902-4E1D-8773-CC004E96EC6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30299"/>
            <a:ext cx="10850563" cy="5013326"/>
            <a:chOff x="669925" y="1130299"/>
            <a:chExt cx="10850563" cy="5013326"/>
          </a:xfrm>
        </p:grpSpPr>
        <p:sp>
          <p:nvSpPr>
            <p:cNvPr id="6" name="i$ļïḑè">
              <a:extLst>
                <a:ext uri="{FF2B5EF4-FFF2-40B4-BE49-F238E27FC236}">
                  <a16:creationId xmlns:a16="http://schemas.microsoft.com/office/drawing/2014/main" xmlns="" id="{6C733DD2-1E3F-4019-9844-FBEA29CE2F0B}"/>
                </a:ext>
              </a:extLst>
            </p:cNvPr>
            <p:cNvSpPr/>
            <p:nvPr/>
          </p:nvSpPr>
          <p:spPr>
            <a:xfrm rot="5400000">
              <a:off x="5824537" y="3367429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śḷiḋê">
              <a:extLst>
                <a:ext uri="{FF2B5EF4-FFF2-40B4-BE49-F238E27FC236}">
                  <a16:creationId xmlns:a16="http://schemas.microsoft.com/office/drawing/2014/main" xmlns="" id="{0B4D312F-7B4A-4E27-9190-C23828991953}"/>
                </a:ext>
              </a:extLst>
            </p:cNvPr>
            <p:cNvSpPr/>
            <p:nvPr/>
          </p:nvSpPr>
          <p:spPr>
            <a:xfrm rot="16200000" flipH="1">
              <a:off x="3992564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$ļíḑè">
              <a:extLst>
                <a:ext uri="{FF2B5EF4-FFF2-40B4-BE49-F238E27FC236}">
                  <a16:creationId xmlns:a16="http://schemas.microsoft.com/office/drawing/2014/main" xmlns="" id="{C51B3D76-8155-4B5C-AB74-684A3159D93C}"/>
                </a:ext>
              </a:extLst>
            </p:cNvPr>
            <p:cNvSpPr/>
            <p:nvPr/>
          </p:nvSpPr>
          <p:spPr>
            <a:xfrm rot="5400000">
              <a:off x="4913313" y="3367433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îsļîḋé">
              <a:extLst>
                <a:ext uri="{FF2B5EF4-FFF2-40B4-BE49-F238E27FC236}">
                  <a16:creationId xmlns:a16="http://schemas.microsoft.com/office/drawing/2014/main" xmlns="" id="{2F5FB2EC-15E4-492C-9E7A-93A4289B8E0E}"/>
                </a:ext>
              </a:extLst>
            </p:cNvPr>
            <p:cNvSpPr/>
            <p:nvPr/>
          </p:nvSpPr>
          <p:spPr>
            <a:xfrm rot="16200000" flipH="1">
              <a:off x="4903788" y="3367432"/>
              <a:ext cx="2374900" cy="1573479"/>
            </a:xfrm>
            <a:custGeom>
              <a:avLst/>
              <a:gdLst>
                <a:gd name="connsiteX0" fmla="*/ 2708486 w 4178298"/>
                <a:gd name="connsiteY0" fmla="*/ 0 h 2488819"/>
                <a:gd name="connsiteX1" fmla="*/ 3303178 w 4178298"/>
                <a:gd name="connsiteY1" fmla="*/ 0 h 2488819"/>
                <a:gd name="connsiteX2" fmla="*/ 4178298 w 4178298"/>
                <a:gd name="connsiteY2" fmla="*/ 0 h 2488819"/>
                <a:gd name="connsiteX3" fmla="*/ 4178298 w 4178298"/>
                <a:gd name="connsiteY3" fmla="*/ 1054488 h 2488819"/>
                <a:gd name="connsiteX4" fmla="*/ 3339580 w 4178298"/>
                <a:gd name="connsiteY4" fmla="*/ 1054488 h 2488819"/>
                <a:gd name="connsiteX5" fmla="*/ 3339580 w 4178298"/>
                <a:gd name="connsiteY5" fmla="*/ 1055375 h 2488819"/>
                <a:gd name="connsiteX6" fmla="*/ 3322004 w 4178298"/>
                <a:gd name="connsiteY6" fmla="*/ 1054488 h 2488819"/>
                <a:gd name="connsiteX7" fmla="*/ 3321964 w 4178298"/>
                <a:gd name="connsiteY7" fmla="*/ 1054488 h 2488819"/>
                <a:gd name="connsiteX8" fmla="*/ 3205619 w 4178298"/>
                <a:gd name="connsiteY8" fmla="*/ 1060363 h 2488819"/>
                <a:gd name="connsiteX9" fmla="*/ 2517218 w 4178298"/>
                <a:gd name="connsiteY9" fmla="*/ 1387832 h 2488819"/>
                <a:gd name="connsiteX10" fmla="*/ 2489721 w 4178298"/>
                <a:gd name="connsiteY10" fmla="*/ 1418087 h 2488819"/>
                <a:gd name="connsiteX11" fmla="*/ 2484610 w 4178298"/>
                <a:gd name="connsiteY11" fmla="*/ 1418087 h 2488819"/>
                <a:gd name="connsiteX12" fmla="*/ 2388970 w 4178298"/>
                <a:gd name="connsiteY12" fmla="*/ 1520905 h 2488819"/>
                <a:gd name="connsiteX13" fmla="*/ 1307864 w 4178298"/>
                <a:gd name="connsiteY13" fmla="*/ 2229576 h 2488819"/>
                <a:gd name="connsiteX14" fmla="*/ 1073600 w 4178298"/>
                <a:gd name="connsiteY14" fmla="*/ 2313265 h 2488819"/>
                <a:gd name="connsiteX15" fmla="*/ 1073600 w 4178298"/>
                <a:gd name="connsiteY15" fmla="*/ 2318858 h 2488819"/>
                <a:gd name="connsiteX16" fmla="*/ 846752 w 4178298"/>
                <a:gd name="connsiteY16" fmla="*/ 2385551 h 2488819"/>
                <a:gd name="connsiteX17" fmla="*/ 434211 w 4178298"/>
                <a:gd name="connsiteY17" fmla="*/ 2462479 h 2488819"/>
                <a:gd name="connsiteX18" fmla="*/ 353421 w 4178298"/>
                <a:gd name="connsiteY18" fmla="*/ 2469970 h 2488819"/>
                <a:gd name="connsiteX19" fmla="*/ 338631 w 4178298"/>
                <a:gd name="connsiteY19" fmla="*/ 2471807 h 2488819"/>
                <a:gd name="connsiteX20" fmla="*/ 313322 w 4178298"/>
                <a:gd name="connsiteY20" fmla="*/ 2473688 h 2488819"/>
                <a:gd name="connsiteX21" fmla="*/ 221863 w 4178298"/>
                <a:gd name="connsiteY21" fmla="*/ 2482169 h 2488819"/>
                <a:gd name="connsiteX22" fmla="*/ 183212 w 4178298"/>
                <a:gd name="connsiteY22" fmla="*/ 2483359 h 2488819"/>
                <a:gd name="connsiteX23" fmla="*/ 167432 w 4178298"/>
                <a:gd name="connsiteY23" fmla="*/ 2484532 h 2488819"/>
                <a:gd name="connsiteX24" fmla="*/ 54603 w 4178298"/>
                <a:gd name="connsiteY24" fmla="*/ 2487321 h 2488819"/>
                <a:gd name="connsiteX25" fmla="*/ 5986 w 4178298"/>
                <a:gd name="connsiteY25" fmla="*/ 2488819 h 2488819"/>
                <a:gd name="connsiteX26" fmla="*/ 0 w 4178298"/>
                <a:gd name="connsiteY26" fmla="*/ 2488671 h 2488819"/>
                <a:gd name="connsiteX27" fmla="*/ 0 w 4178298"/>
                <a:gd name="connsiteY27" fmla="*/ 1430370 h 2488819"/>
                <a:gd name="connsiteX28" fmla="*/ 22797 w 4178298"/>
                <a:gd name="connsiteY28" fmla="*/ 1429676 h 2488819"/>
                <a:gd name="connsiteX29" fmla="*/ 206975 w 4178298"/>
                <a:gd name="connsiteY29" fmla="*/ 1420086 h 2488819"/>
                <a:gd name="connsiteX30" fmla="*/ 287025 w 4178298"/>
                <a:gd name="connsiteY30" fmla="*/ 1412759 h 2488819"/>
                <a:gd name="connsiteX31" fmla="*/ 303921 w 4178298"/>
                <a:gd name="connsiteY31" fmla="*/ 1410172 h 2488819"/>
                <a:gd name="connsiteX32" fmla="*/ 439009 w 4178298"/>
                <a:gd name="connsiteY32" fmla="*/ 1388904 h 2488819"/>
                <a:gd name="connsiteX33" fmla="*/ 569473 w 4178298"/>
                <a:gd name="connsiteY33" fmla="*/ 1360776 h 2488819"/>
                <a:gd name="connsiteX34" fmla="*/ 1925193 w 4178298"/>
                <a:gd name="connsiteY34" fmla="*/ 447965 h 2488819"/>
                <a:gd name="connsiteX35" fmla="*/ 1940489 w 4178298"/>
                <a:gd name="connsiteY35" fmla="*/ 425469 h 2488819"/>
                <a:gd name="connsiteX36" fmla="*/ 2026728 w 4178298"/>
                <a:gd name="connsiteY36" fmla="*/ 320945 h 2488819"/>
                <a:gd name="connsiteX37" fmla="*/ 2602125 w 4178298"/>
                <a:gd name="connsiteY37" fmla="*/ 10723 h 2488819"/>
                <a:gd name="connsiteX38" fmla="*/ 2708486 w 4178298"/>
                <a:gd name="connsiteY38" fmla="*/ 0 h 248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178298" h="2488819">
                  <a:moveTo>
                    <a:pt x="2708486" y="0"/>
                  </a:moveTo>
                  <a:lnTo>
                    <a:pt x="3303178" y="0"/>
                  </a:lnTo>
                  <a:lnTo>
                    <a:pt x="4178298" y="0"/>
                  </a:lnTo>
                  <a:lnTo>
                    <a:pt x="4178298" y="1054488"/>
                  </a:lnTo>
                  <a:lnTo>
                    <a:pt x="3339580" y="1054488"/>
                  </a:lnTo>
                  <a:lnTo>
                    <a:pt x="3339580" y="1055375"/>
                  </a:lnTo>
                  <a:lnTo>
                    <a:pt x="3322004" y="1054488"/>
                  </a:lnTo>
                  <a:lnTo>
                    <a:pt x="3321964" y="1054488"/>
                  </a:lnTo>
                  <a:lnTo>
                    <a:pt x="3205619" y="1060363"/>
                  </a:lnTo>
                  <a:cubicBezTo>
                    <a:pt x="2937800" y="1087561"/>
                    <a:pt x="2697432" y="1207619"/>
                    <a:pt x="2517218" y="1387832"/>
                  </a:cubicBezTo>
                  <a:lnTo>
                    <a:pt x="2489721" y="1418087"/>
                  </a:lnTo>
                  <a:lnTo>
                    <a:pt x="2484610" y="1418087"/>
                  </a:lnTo>
                  <a:lnTo>
                    <a:pt x="2388970" y="1520905"/>
                  </a:lnTo>
                  <a:cubicBezTo>
                    <a:pt x="2078901" y="1820524"/>
                    <a:pt x="1712778" y="2062503"/>
                    <a:pt x="1307864" y="2229576"/>
                  </a:cubicBezTo>
                  <a:lnTo>
                    <a:pt x="1073600" y="2313265"/>
                  </a:lnTo>
                  <a:lnTo>
                    <a:pt x="1073600" y="2318858"/>
                  </a:lnTo>
                  <a:lnTo>
                    <a:pt x="846752" y="2385551"/>
                  </a:lnTo>
                  <a:cubicBezTo>
                    <a:pt x="712201" y="2419276"/>
                    <a:pt x="574513" y="2445093"/>
                    <a:pt x="434211" y="2462479"/>
                  </a:cubicBezTo>
                  <a:lnTo>
                    <a:pt x="353421" y="2469970"/>
                  </a:lnTo>
                  <a:lnTo>
                    <a:pt x="338631" y="2471807"/>
                  </a:lnTo>
                  <a:lnTo>
                    <a:pt x="313322" y="2473688"/>
                  </a:lnTo>
                  <a:lnTo>
                    <a:pt x="221863" y="2482169"/>
                  </a:lnTo>
                  <a:lnTo>
                    <a:pt x="183212" y="2483359"/>
                  </a:lnTo>
                  <a:lnTo>
                    <a:pt x="167432" y="2484532"/>
                  </a:lnTo>
                  <a:lnTo>
                    <a:pt x="54603" y="2487321"/>
                  </a:lnTo>
                  <a:lnTo>
                    <a:pt x="5986" y="2488819"/>
                  </a:lnTo>
                  <a:lnTo>
                    <a:pt x="0" y="2488671"/>
                  </a:lnTo>
                  <a:lnTo>
                    <a:pt x="0" y="1430370"/>
                  </a:lnTo>
                  <a:lnTo>
                    <a:pt x="22797" y="1429676"/>
                  </a:lnTo>
                  <a:lnTo>
                    <a:pt x="206975" y="1420086"/>
                  </a:lnTo>
                  <a:lnTo>
                    <a:pt x="287025" y="1412759"/>
                  </a:lnTo>
                  <a:lnTo>
                    <a:pt x="303921" y="1410172"/>
                  </a:lnTo>
                  <a:lnTo>
                    <a:pt x="439009" y="1388904"/>
                  </a:lnTo>
                  <a:lnTo>
                    <a:pt x="569473" y="1360776"/>
                  </a:lnTo>
                  <a:cubicBezTo>
                    <a:pt x="1122409" y="1224013"/>
                    <a:pt x="1599408" y="894651"/>
                    <a:pt x="1925193" y="447965"/>
                  </a:cubicBezTo>
                  <a:lnTo>
                    <a:pt x="1940489" y="425469"/>
                  </a:lnTo>
                  <a:lnTo>
                    <a:pt x="2026728" y="320945"/>
                  </a:lnTo>
                  <a:cubicBezTo>
                    <a:pt x="2181196" y="166476"/>
                    <a:pt x="2379860" y="56205"/>
                    <a:pt x="2602125" y="10723"/>
                  </a:cubicBezTo>
                  <a:lnTo>
                    <a:pt x="2708486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ṣľíḍè">
              <a:extLst>
                <a:ext uri="{FF2B5EF4-FFF2-40B4-BE49-F238E27FC236}">
                  <a16:creationId xmlns:a16="http://schemas.microsoft.com/office/drawing/2014/main" xmlns="" id="{C3B1051F-F00F-4032-B6C3-5DA6BCA92607}"/>
                </a:ext>
              </a:extLst>
            </p:cNvPr>
            <p:cNvSpPr/>
            <p:nvPr/>
          </p:nvSpPr>
          <p:spPr>
            <a:xfrm>
              <a:off x="5202848" y="2529907"/>
              <a:ext cx="849631" cy="849631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1iḑè">
              <a:extLst>
                <a:ext uri="{FF2B5EF4-FFF2-40B4-BE49-F238E27FC236}">
                  <a16:creationId xmlns:a16="http://schemas.microsoft.com/office/drawing/2014/main" xmlns="" id="{4D418EBD-A7E9-4F8A-9EBD-C929C38036C9}"/>
                </a:ext>
              </a:extLst>
            </p:cNvPr>
            <p:cNvSpPr/>
            <p:nvPr/>
          </p:nvSpPr>
          <p:spPr>
            <a:xfrm>
              <a:off x="6139522" y="2529907"/>
              <a:ext cx="849631" cy="849631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íšḻiḋê">
              <a:extLst>
                <a:ext uri="{FF2B5EF4-FFF2-40B4-BE49-F238E27FC236}">
                  <a16:creationId xmlns:a16="http://schemas.microsoft.com/office/drawing/2014/main" xmlns="" id="{90309A38-3ABA-43C7-B792-AAB92E76ADCA}"/>
                </a:ext>
              </a:extLst>
            </p:cNvPr>
            <p:cNvSpPr/>
            <p:nvPr/>
          </p:nvSpPr>
          <p:spPr bwMode="auto">
            <a:xfrm>
              <a:off x="6326537" y="2750084"/>
              <a:ext cx="484309" cy="409276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ṧlíḍê">
              <a:extLst>
                <a:ext uri="{FF2B5EF4-FFF2-40B4-BE49-F238E27FC236}">
                  <a16:creationId xmlns:a16="http://schemas.microsoft.com/office/drawing/2014/main" xmlns="" id="{8194E73E-8BD2-434A-9070-AA4C83734A68}"/>
                </a:ext>
              </a:extLst>
            </p:cNvPr>
            <p:cNvSpPr/>
            <p:nvPr/>
          </p:nvSpPr>
          <p:spPr bwMode="auto">
            <a:xfrm>
              <a:off x="5436514" y="2781761"/>
              <a:ext cx="416396" cy="35188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1íḓe">
              <a:extLst>
                <a:ext uri="{FF2B5EF4-FFF2-40B4-BE49-F238E27FC236}">
                  <a16:creationId xmlns:a16="http://schemas.microsoft.com/office/drawing/2014/main" xmlns="" id="{E4B73DE7-7E27-4799-8F99-2C157735D08C}"/>
                </a:ext>
              </a:extLst>
            </p:cNvPr>
            <p:cNvSpPr txBox="1"/>
            <p:nvPr/>
          </p:nvSpPr>
          <p:spPr>
            <a:xfrm>
              <a:off x="67310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ïṩḻïďê">
              <a:extLst>
                <a:ext uri="{FF2B5EF4-FFF2-40B4-BE49-F238E27FC236}">
                  <a16:creationId xmlns:a16="http://schemas.microsoft.com/office/drawing/2014/main" xmlns="" id="{4B43C1AE-DA9F-437D-AFCB-ACC51C60BC0F}"/>
                </a:ext>
              </a:extLst>
            </p:cNvPr>
            <p:cNvSpPr txBox="1"/>
            <p:nvPr/>
          </p:nvSpPr>
          <p:spPr>
            <a:xfrm>
              <a:off x="67310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isḻíḑe">
              <a:extLst>
                <a:ext uri="{FF2B5EF4-FFF2-40B4-BE49-F238E27FC236}">
                  <a16:creationId xmlns:a16="http://schemas.microsoft.com/office/drawing/2014/main" xmlns="" id="{1F5E25C1-3B54-44B3-A53B-6AE7016F3360}"/>
                </a:ext>
              </a:extLst>
            </p:cNvPr>
            <p:cNvSpPr txBox="1"/>
            <p:nvPr/>
          </p:nvSpPr>
          <p:spPr>
            <a:xfrm>
              <a:off x="7092390" y="2458007"/>
              <a:ext cx="442809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 algn="r"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7" name="ïsļíďé">
              <a:extLst>
                <a:ext uri="{FF2B5EF4-FFF2-40B4-BE49-F238E27FC236}">
                  <a16:creationId xmlns:a16="http://schemas.microsoft.com/office/drawing/2014/main" xmlns="" id="{C63B8BFF-832D-4630-836E-BC7E292EBE83}"/>
                </a:ext>
              </a:extLst>
            </p:cNvPr>
            <p:cNvSpPr txBox="1"/>
            <p:nvPr/>
          </p:nvSpPr>
          <p:spPr>
            <a:xfrm>
              <a:off x="7092390" y="2850519"/>
              <a:ext cx="442809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8" name="íṥḻîďé">
              <a:extLst>
                <a:ext uri="{FF2B5EF4-FFF2-40B4-BE49-F238E27FC236}">
                  <a16:creationId xmlns:a16="http://schemas.microsoft.com/office/drawing/2014/main" xmlns="" id="{96738028-4E8E-42BA-9E44-11712EB7B5C7}"/>
                </a:ext>
              </a:extLst>
            </p:cNvPr>
            <p:cNvSpPr/>
            <p:nvPr/>
          </p:nvSpPr>
          <p:spPr bwMode="auto">
            <a:xfrm>
              <a:off x="669925" y="5293994"/>
              <a:ext cx="10850563" cy="8496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Theme color makes PPT more convenient to change.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</a:p>
          </p:txBody>
        </p:sp>
        <p:sp>
          <p:nvSpPr>
            <p:cNvPr id="19" name="íŝlîḍè">
              <a:extLst>
                <a:ext uri="{FF2B5EF4-FFF2-40B4-BE49-F238E27FC236}">
                  <a16:creationId xmlns:a16="http://schemas.microsoft.com/office/drawing/2014/main" xmlns="" id="{864B5EF7-7D44-4774-8B68-708001B1D550}"/>
                </a:ext>
              </a:extLst>
            </p:cNvPr>
            <p:cNvSpPr txBox="1"/>
            <p:nvPr/>
          </p:nvSpPr>
          <p:spPr>
            <a:xfrm>
              <a:off x="673099" y="1130299"/>
              <a:ext cx="10845800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02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01e08faf-6e1e-409e-a235-5427b80b2d2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34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755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76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3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1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42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34b0a6-a059-4c77-aa3b-bc782068762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8053105-e546-4f12-9f01-72323c949c3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287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26e97a7-8c49-44b1-952e-252da304fb5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64f2942-ba23-4e9f-a62f-444e3a592cb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dea22a-ca9d-4f2d-81b2-a1ef12b3c3d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9c902e8-ceac-43ff-963e-516ad208e5b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df9b78-0bad-45b2-a47b-2cded0ae774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002b3b7-fc99-4c03-a52d-c5328b75f1c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4b59f4-1752-4c59-89d5-468a72e9fd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6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276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1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3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72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42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6478"/>
</p:tagLst>
</file>

<file path=ppt/theme/theme1.xml><?xml version="1.0" encoding="utf-8"?>
<a:theme xmlns:a="http://schemas.openxmlformats.org/drawingml/2006/main" name="主题5">
  <a:themeElements>
    <a:clrScheme name="自定义 26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97FB6"/>
      </a:accent1>
      <a:accent2>
        <a:srgbClr val="768395"/>
      </a:accent2>
      <a:accent3>
        <a:srgbClr val="A8A4A4"/>
      </a:accent3>
      <a:accent4>
        <a:srgbClr val="999A9B"/>
      </a:accent4>
      <a:accent5>
        <a:srgbClr val="7E7E80"/>
      </a:accent5>
      <a:accent6>
        <a:srgbClr val="555555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497FB6"/>
    </a:accent1>
    <a:accent2>
      <a:srgbClr val="768395"/>
    </a:accent2>
    <a:accent3>
      <a:srgbClr val="A8A4A4"/>
    </a:accent3>
    <a:accent4>
      <a:srgbClr val="999A9B"/>
    </a:accent4>
    <a:accent5>
      <a:srgbClr val="7E7E80"/>
    </a:accent5>
    <a:accent6>
      <a:srgbClr val="555555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497FB6"/>
    </a:accent1>
    <a:accent2>
      <a:srgbClr val="768395"/>
    </a:accent2>
    <a:accent3>
      <a:srgbClr val="A8A4A4"/>
    </a:accent3>
    <a:accent4>
      <a:srgbClr val="999A9B"/>
    </a:accent4>
    <a:accent5>
      <a:srgbClr val="7E7E80"/>
    </a:accent5>
    <a:accent6>
      <a:srgbClr val="555555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497FB6"/>
    </a:accent1>
    <a:accent2>
      <a:srgbClr val="768395"/>
    </a:accent2>
    <a:accent3>
      <a:srgbClr val="A8A4A4"/>
    </a:accent3>
    <a:accent4>
      <a:srgbClr val="999A9B"/>
    </a:accent4>
    <a:accent5>
      <a:srgbClr val="7E7E80"/>
    </a:accent5>
    <a:accent6>
      <a:srgbClr val="555555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497FB6"/>
    </a:accent1>
    <a:accent2>
      <a:srgbClr val="768395"/>
    </a:accent2>
    <a:accent3>
      <a:srgbClr val="A8A4A4"/>
    </a:accent3>
    <a:accent4>
      <a:srgbClr val="999A9B"/>
    </a:accent4>
    <a:accent5>
      <a:srgbClr val="7E7E80"/>
    </a:accent5>
    <a:accent6>
      <a:srgbClr val="555555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497FB6"/>
    </a:accent1>
    <a:accent2>
      <a:srgbClr val="768395"/>
    </a:accent2>
    <a:accent3>
      <a:srgbClr val="A8A4A4"/>
    </a:accent3>
    <a:accent4>
      <a:srgbClr val="999A9B"/>
    </a:accent4>
    <a:accent5>
      <a:srgbClr val="7E7E80"/>
    </a:accent5>
    <a:accent6>
      <a:srgbClr val="555555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6">
    <a:dk1>
      <a:srgbClr val="000000"/>
    </a:dk1>
    <a:lt1>
      <a:srgbClr val="FFFFFF"/>
    </a:lt1>
    <a:dk2>
      <a:srgbClr val="768394"/>
    </a:dk2>
    <a:lt2>
      <a:srgbClr val="F0F0F0"/>
    </a:lt2>
    <a:accent1>
      <a:srgbClr val="497FB6"/>
    </a:accent1>
    <a:accent2>
      <a:srgbClr val="768395"/>
    </a:accent2>
    <a:accent3>
      <a:srgbClr val="A8A4A4"/>
    </a:accent3>
    <a:accent4>
      <a:srgbClr val="999A9B"/>
    </a:accent4>
    <a:accent5>
      <a:srgbClr val="7E7E80"/>
    </a:accent5>
    <a:accent6>
      <a:srgbClr val="555555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23</TotalTime>
  <Words>3539</Words>
  <Application>Microsoft Office PowerPoint</Application>
  <PresentationFormat>宽屏</PresentationFormat>
  <Paragraphs>598</Paragraphs>
  <Slides>41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简约线条工作计划模板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精美PPT（不二演示）</cp:lastModifiedBy>
  <cp:revision>8</cp:revision>
  <cp:lastPrinted>2017-08-08T16:00:00Z</cp:lastPrinted>
  <dcterms:created xsi:type="dcterms:W3CDTF">2017-08-08T16:00:00Z</dcterms:created>
  <dcterms:modified xsi:type="dcterms:W3CDTF">2019-02-11T14:03:34Z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01e08faf-6e1e-409e-a235-5427b80b2d27</vt:lpwstr>
  </property>
</Properties>
</file>