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 id="2147483696" r:id="rId5"/>
    <p:sldMasterId id="2147483708" r:id="rId6"/>
  </p:sldMasterIdLst>
  <p:sldIdLst>
    <p:sldId id="277" r:id="rId7"/>
    <p:sldId id="270" r:id="rId8"/>
    <p:sldId id="301" r:id="rId9"/>
    <p:sldId id="291" r:id="rId10"/>
    <p:sldId id="294" r:id="rId11"/>
    <p:sldId id="304" r:id="rId12"/>
    <p:sldId id="305" r:id="rId13"/>
    <p:sldId id="306" r:id="rId14"/>
    <p:sldId id="302" r:id="rId15"/>
    <p:sldId id="307" r:id="rId16"/>
    <p:sldId id="308" r:id="rId17"/>
    <p:sldId id="303" r:id="rId18"/>
    <p:sldId id="309" r:id="rId19"/>
    <p:sldId id="310" r:id="rId20"/>
    <p:sldId id="297" r:id="rId21"/>
    <p:sldId id="300" r:id="rId22"/>
    <p:sldId id="366" r:id="rId23"/>
    <p:sldId id="364" r:id="rId24"/>
    <p:sldId id="363" r:id="rId25"/>
    <p:sldId id="359" r:id="rId26"/>
    <p:sldId id="367" r:id="rId27"/>
    <p:sldId id="368"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61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0D0D"/>
    <a:srgbClr val="92218C"/>
    <a:srgbClr val="00FFFE"/>
    <a:srgbClr val="262626"/>
    <a:srgbClr val="2CC8B8"/>
    <a:srgbClr val="FFFFFF"/>
    <a:srgbClr val="174742"/>
    <a:srgbClr val="FF9999"/>
    <a:srgbClr val="FF5050"/>
    <a:srgbClr val="E559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4C1A8A3-306A-4EB7-A6B1-4F7E0EB9C5D6}" styleName="中度样式 3 - 强调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166" autoAdjust="0"/>
    <p:restoredTop sz="94660"/>
  </p:normalViewPr>
  <p:slideViewPr>
    <p:cSldViewPr snapToGrid="0" showGuides="1">
      <p:cViewPr varScale="1">
        <p:scale>
          <a:sx n="103" d="100"/>
          <a:sy n="103" d="100"/>
        </p:scale>
        <p:origin x="115" y="370"/>
      </p:cViewPr>
      <p:guideLst>
        <p:guide orient="horz" pos="2614"/>
        <p:guide pos="3840"/>
      </p:guideLst>
    </p:cSldViewPr>
  </p:slideViewPr>
  <p:notesTextViewPr>
    <p:cViewPr>
      <p:scale>
        <a:sx n="1" d="1"/>
        <a:sy n="1" d="1"/>
      </p:scale>
      <p:origin x="0" y="0"/>
    </p:cViewPr>
  </p:notesTextViewPr>
  <p:sorterViewPr>
    <p:cViewPr>
      <p:scale>
        <a:sx n="100" d="100"/>
        <a:sy n="100" d="100"/>
      </p:scale>
      <p:origin x="0" y="-2045"/>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0E0A1AA6-B857-4ACC-99A7-D0671A5FB3CA}" type="datetimeFigureOut">
              <a:rPr lang="zh-CN" altLang="en-US" smtClean="0"/>
              <a:t>2019/2/12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1B62CE-5CD0-40C5-84F0-8919020C36E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0A1AA6-B857-4ACC-99A7-D0671A5FB3CA}" type="datetimeFigureOut">
              <a:rPr lang="zh-CN" altLang="en-US" smtClean="0"/>
              <a:t>2019/2/12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1B62CE-5CD0-40C5-84F0-8919020C36E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0A1AA6-B857-4ACC-99A7-D0671A5FB3CA}" type="datetimeFigureOut">
              <a:rPr lang="zh-CN" altLang="en-US" smtClean="0"/>
              <a:t>2019/2/12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1B62CE-5CD0-40C5-84F0-8919020C36E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C3EDAA8-D30B-4F9F-B76F-6A5DF5AB73E6}"/>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0079DCA2-5E04-4282-B1DF-3AC8AF83CC9D}"/>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1DE83B0B-6651-4125-9832-2DC2FF12448D}"/>
              </a:ext>
            </a:extLst>
          </p:cNvPr>
          <p:cNvSpPr>
            <a:spLocks noGrp="1"/>
          </p:cNvSpPr>
          <p:nvPr>
            <p:ph type="dt" sz="half" idx="10"/>
          </p:nvPr>
        </p:nvSpPr>
        <p:spPr>
          <a:xfrm>
            <a:off x="838200" y="6356350"/>
            <a:ext cx="2743200" cy="365125"/>
          </a:xfrm>
          <a:prstGeom prst="rect">
            <a:avLst/>
          </a:prstGeom>
        </p:spPr>
        <p:txBody>
          <a:bodyPr/>
          <a:lstStyle/>
          <a:p>
            <a:fld id="{2B66D000-92E5-4196-91AA-D99441D39BED}" type="datetimeFigureOut">
              <a:rPr lang="zh-CN" altLang="en-US" smtClean="0"/>
              <a:t>2019/2/12</a:t>
            </a:fld>
            <a:endParaRPr lang="zh-CN" altLang="en-US"/>
          </a:p>
        </p:txBody>
      </p:sp>
      <p:sp>
        <p:nvSpPr>
          <p:cNvPr id="5" name="页脚占位符 4">
            <a:extLst>
              <a:ext uri="{FF2B5EF4-FFF2-40B4-BE49-F238E27FC236}">
                <a16:creationId xmlns:a16="http://schemas.microsoft.com/office/drawing/2014/main" xmlns="" id="{5B338324-310C-4750-B820-6D37FB9381D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33446F28-E2E3-4DE4-8915-008D7A89D9C8}"/>
              </a:ext>
            </a:extLst>
          </p:cNvPr>
          <p:cNvSpPr>
            <a:spLocks noGrp="1"/>
          </p:cNvSpPr>
          <p:nvPr>
            <p:ph type="sldNum" sz="quarter" idx="12"/>
          </p:nvPr>
        </p:nvSpPr>
        <p:spPr>
          <a:xfrm>
            <a:off x="8610600" y="6356350"/>
            <a:ext cx="2743200" cy="365125"/>
          </a:xfrm>
          <a:prstGeom prst="rect">
            <a:avLst/>
          </a:prstGeom>
        </p:spPr>
        <p:txBody>
          <a:bodyPr/>
          <a:lstStyle/>
          <a:p>
            <a:fld id="{7980273C-7B93-4510-9869-157B3FDBBC77}" type="slidenum">
              <a:rPr lang="zh-CN" altLang="en-US" smtClean="0"/>
              <a:t>‹#›</a:t>
            </a:fld>
            <a:endParaRPr lang="zh-CN" altLang="en-US"/>
          </a:p>
        </p:txBody>
      </p:sp>
    </p:spTree>
    <p:extLst>
      <p:ext uri="{BB962C8B-B14F-4D97-AF65-F5344CB8AC3E}">
        <p14:creationId xmlns:p14="http://schemas.microsoft.com/office/powerpoint/2010/main" val="16541517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EE9B584-A463-4E1C-B386-D16DF68F3B99}"/>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5C122865-FBCF-4F64-86A4-CAFB3DA51DD0}"/>
              </a:ext>
            </a:extLst>
          </p:cNvPr>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1C7E912-C575-4F99-AF4D-1FD7BF77355F}"/>
              </a:ext>
            </a:extLst>
          </p:cNvPr>
          <p:cNvSpPr>
            <a:spLocks noGrp="1"/>
          </p:cNvSpPr>
          <p:nvPr>
            <p:ph type="dt" sz="half" idx="10"/>
          </p:nvPr>
        </p:nvSpPr>
        <p:spPr>
          <a:xfrm>
            <a:off x="838200" y="6356350"/>
            <a:ext cx="2743200" cy="365125"/>
          </a:xfrm>
          <a:prstGeom prst="rect">
            <a:avLst/>
          </a:prstGeom>
        </p:spPr>
        <p:txBody>
          <a:bodyPr/>
          <a:lstStyle/>
          <a:p>
            <a:fld id="{2B66D000-92E5-4196-91AA-D99441D39BED}" type="datetimeFigureOut">
              <a:rPr lang="zh-CN" altLang="en-US" smtClean="0"/>
              <a:t>2019/2/12</a:t>
            </a:fld>
            <a:endParaRPr lang="zh-CN" altLang="en-US"/>
          </a:p>
        </p:txBody>
      </p:sp>
      <p:sp>
        <p:nvSpPr>
          <p:cNvPr id="5" name="页脚占位符 4">
            <a:extLst>
              <a:ext uri="{FF2B5EF4-FFF2-40B4-BE49-F238E27FC236}">
                <a16:creationId xmlns:a16="http://schemas.microsoft.com/office/drawing/2014/main" xmlns="" id="{3333DFB0-6676-4AE5-9381-E5E3DCAB742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208BA7DC-AF1D-4C05-92F4-47ED617D65BC}"/>
              </a:ext>
            </a:extLst>
          </p:cNvPr>
          <p:cNvSpPr>
            <a:spLocks noGrp="1"/>
          </p:cNvSpPr>
          <p:nvPr>
            <p:ph type="sldNum" sz="quarter" idx="12"/>
          </p:nvPr>
        </p:nvSpPr>
        <p:spPr>
          <a:xfrm>
            <a:off x="8610600" y="6356350"/>
            <a:ext cx="2743200" cy="365125"/>
          </a:xfrm>
          <a:prstGeom prst="rect">
            <a:avLst/>
          </a:prstGeom>
        </p:spPr>
        <p:txBody>
          <a:bodyPr/>
          <a:lstStyle/>
          <a:p>
            <a:fld id="{7980273C-7B93-4510-9869-157B3FDBBC77}" type="slidenum">
              <a:rPr lang="zh-CN" altLang="en-US" smtClean="0"/>
              <a:t>‹#›</a:t>
            </a:fld>
            <a:endParaRPr lang="zh-CN" altLang="en-US"/>
          </a:p>
        </p:txBody>
      </p:sp>
    </p:spTree>
    <p:extLst>
      <p:ext uri="{BB962C8B-B14F-4D97-AF65-F5344CB8AC3E}">
        <p14:creationId xmlns:p14="http://schemas.microsoft.com/office/powerpoint/2010/main" val="33374887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E8A3385-53E7-4008-9867-9A5953A0496E}"/>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4DF1E751-4106-4E5D-944E-2ACE61146682}"/>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DC7E6D0F-4B69-4667-B66D-F2C2BAB21D6F}"/>
              </a:ext>
            </a:extLst>
          </p:cNvPr>
          <p:cNvSpPr>
            <a:spLocks noGrp="1"/>
          </p:cNvSpPr>
          <p:nvPr>
            <p:ph type="dt" sz="half" idx="10"/>
          </p:nvPr>
        </p:nvSpPr>
        <p:spPr>
          <a:xfrm>
            <a:off x="838200" y="6356350"/>
            <a:ext cx="2743200" cy="365125"/>
          </a:xfrm>
          <a:prstGeom prst="rect">
            <a:avLst/>
          </a:prstGeom>
        </p:spPr>
        <p:txBody>
          <a:bodyPr/>
          <a:lstStyle/>
          <a:p>
            <a:fld id="{2B66D000-92E5-4196-91AA-D99441D39BED}" type="datetimeFigureOut">
              <a:rPr lang="zh-CN" altLang="en-US" smtClean="0"/>
              <a:t>2019/2/12</a:t>
            </a:fld>
            <a:endParaRPr lang="zh-CN" altLang="en-US"/>
          </a:p>
        </p:txBody>
      </p:sp>
      <p:sp>
        <p:nvSpPr>
          <p:cNvPr id="5" name="页脚占位符 4">
            <a:extLst>
              <a:ext uri="{FF2B5EF4-FFF2-40B4-BE49-F238E27FC236}">
                <a16:creationId xmlns:a16="http://schemas.microsoft.com/office/drawing/2014/main" xmlns="" id="{38BAE765-26E6-451C-B0A2-9767CBC384E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10BBE98D-A00A-414E-9843-D705808609A8}"/>
              </a:ext>
            </a:extLst>
          </p:cNvPr>
          <p:cNvSpPr>
            <a:spLocks noGrp="1"/>
          </p:cNvSpPr>
          <p:nvPr>
            <p:ph type="sldNum" sz="quarter" idx="12"/>
          </p:nvPr>
        </p:nvSpPr>
        <p:spPr>
          <a:xfrm>
            <a:off x="8610600" y="6356350"/>
            <a:ext cx="2743200" cy="365125"/>
          </a:xfrm>
          <a:prstGeom prst="rect">
            <a:avLst/>
          </a:prstGeom>
        </p:spPr>
        <p:txBody>
          <a:bodyPr/>
          <a:lstStyle/>
          <a:p>
            <a:fld id="{7980273C-7B93-4510-9869-157B3FDBBC77}" type="slidenum">
              <a:rPr lang="zh-CN" altLang="en-US" smtClean="0"/>
              <a:t>‹#›</a:t>
            </a:fld>
            <a:endParaRPr lang="zh-CN" altLang="en-US"/>
          </a:p>
        </p:txBody>
      </p:sp>
    </p:spTree>
    <p:extLst>
      <p:ext uri="{BB962C8B-B14F-4D97-AF65-F5344CB8AC3E}">
        <p14:creationId xmlns:p14="http://schemas.microsoft.com/office/powerpoint/2010/main" val="1504134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6DE461A-011A-418F-AAB1-C7F33687D7C4}"/>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4DF21382-F8DE-4FD3-A0B7-8FEAE5A39A7C}"/>
              </a:ext>
            </a:extLst>
          </p:cNvPr>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B0A61D78-7FE2-42CD-9B12-ED08DA41E40E}"/>
              </a:ext>
            </a:extLst>
          </p:cNvPr>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37A9F7FE-277D-424D-A6EF-91D2AE9776E3}"/>
              </a:ext>
            </a:extLst>
          </p:cNvPr>
          <p:cNvSpPr>
            <a:spLocks noGrp="1"/>
          </p:cNvSpPr>
          <p:nvPr>
            <p:ph type="dt" sz="half" idx="10"/>
          </p:nvPr>
        </p:nvSpPr>
        <p:spPr>
          <a:xfrm>
            <a:off x="838200" y="6356350"/>
            <a:ext cx="2743200" cy="365125"/>
          </a:xfrm>
          <a:prstGeom prst="rect">
            <a:avLst/>
          </a:prstGeom>
        </p:spPr>
        <p:txBody>
          <a:bodyPr/>
          <a:lstStyle/>
          <a:p>
            <a:fld id="{2B66D000-92E5-4196-91AA-D99441D39BED}" type="datetimeFigureOut">
              <a:rPr lang="zh-CN" altLang="en-US" smtClean="0"/>
              <a:t>2019/2/12</a:t>
            </a:fld>
            <a:endParaRPr lang="zh-CN" altLang="en-US"/>
          </a:p>
        </p:txBody>
      </p:sp>
      <p:sp>
        <p:nvSpPr>
          <p:cNvPr id="6" name="页脚占位符 5">
            <a:extLst>
              <a:ext uri="{FF2B5EF4-FFF2-40B4-BE49-F238E27FC236}">
                <a16:creationId xmlns:a16="http://schemas.microsoft.com/office/drawing/2014/main" xmlns="" id="{E94017E5-8059-4F04-9EA5-05667FFC8890}"/>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365DB814-4312-4FD2-8E10-899C33871915}"/>
              </a:ext>
            </a:extLst>
          </p:cNvPr>
          <p:cNvSpPr>
            <a:spLocks noGrp="1"/>
          </p:cNvSpPr>
          <p:nvPr>
            <p:ph type="sldNum" sz="quarter" idx="12"/>
          </p:nvPr>
        </p:nvSpPr>
        <p:spPr>
          <a:xfrm>
            <a:off x="8610600" y="6356350"/>
            <a:ext cx="2743200" cy="365125"/>
          </a:xfrm>
          <a:prstGeom prst="rect">
            <a:avLst/>
          </a:prstGeom>
        </p:spPr>
        <p:txBody>
          <a:bodyPr/>
          <a:lstStyle/>
          <a:p>
            <a:fld id="{7980273C-7B93-4510-9869-157B3FDBBC77}" type="slidenum">
              <a:rPr lang="zh-CN" altLang="en-US" smtClean="0"/>
              <a:t>‹#›</a:t>
            </a:fld>
            <a:endParaRPr lang="zh-CN" altLang="en-US"/>
          </a:p>
        </p:txBody>
      </p:sp>
    </p:spTree>
    <p:extLst>
      <p:ext uri="{BB962C8B-B14F-4D97-AF65-F5344CB8AC3E}">
        <p14:creationId xmlns:p14="http://schemas.microsoft.com/office/powerpoint/2010/main" val="36255964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80598A0-84F2-4244-91FA-F0B405BBF68E}"/>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8F6D4C8-5F57-409E-97B5-AAFE91B834C0}"/>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18CDD39E-B86A-4CE8-B5A0-D76205C1FED9}"/>
              </a:ext>
            </a:extLst>
          </p:cNvPr>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BEC57CDE-6739-4AFF-A3E2-67E74A94135B}"/>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9F2AD110-DD49-4426-BF1D-FD31416EA4A7}"/>
              </a:ext>
            </a:extLst>
          </p:cNvPr>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201AE6B9-1046-499D-8DF2-269320684C65}"/>
              </a:ext>
            </a:extLst>
          </p:cNvPr>
          <p:cNvSpPr>
            <a:spLocks noGrp="1"/>
          </p:cNvSpPr>
          <p:nvPr>
            <p:ph type="dt" sz="half" idx="10"/>
          </p:nvPr>
        </p:nvSpPr>
        <p:spPr>
          <a:xfrm>
            <a:off x="838200" y="6356350"/>
            <a:ext cx="2743200" cy="365125"/>
          </a:xfrm>
          <a:prstGeom prst="rect">
            <a:avLst/>
          </a:prstGeom>
        </p:spPr>
        <p:txBody>
          <a:bodyPr/>
          <a:lstStyle/>
          <a:p>
            <a:fld id="{2B66D000-92E5-4196-91AA-D99441D39BED}" type="datetimeFigureOut">
              <a:rPr lang="zh-CN" altLang="en-US" smtClean="0"/>
              <a:t>2019/2/12</a:t>
            </a:fld>
            <a:endParaRPr lang="zh-CN" altLang="en-US"/>
          </a:p>
        </p:txBody>
      </p:sp>
      <p:sp>
        <p:nvSpPr>
          <p:cNvPr id="8" name="页脚占位符 7">
            <a:extLst>
              <a:ext uri="{FF2B5EF4-FFF2-40B4-BE49-F238E27FC236}">
                <a16:creationId xmlns:a16="http://schemas.microsoft.com/office/drawing/2014/main" xmlns="" id="{EE69B848-A73D-4EE0-B711-85700A0CD6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xmlns="" id="{D49DEBB1-2E2E-4AE8-89C7-86C54CF82DE1}"/>
              </a:ext>
            </a:extLst>
          </p:cNvPr>
          <p:cNvSpPr>
            <a:spLocks noGrp="1"/>
          </p:cNvSpPr>
          <p:nvPr>
            <p:ph type="sldNum" sz="quarter" idx="12"/>
          </p:nvPr>
        </p:nvSpPr>
        <p:spPr>
          <a:xfrm>
            <a:off x="8610600" y="6356350"/>
            <a:ext cx="2743200" cy="365125"/>
          </a:xfrm>
          <a:prstGeom prst="rect">
            <a:avLst/>
          </a:prstGeom>
        </p:spPr>
        <p:txBody>
          <a:bodyPr/>
          <a:lstStyle/>
          <a:p>
            <a:fld id="{7980273C-7B93-4510-9869-157B3FDBBC77}" type="slidenum">
              <a:rPr lang="zh-CN" altLang="en-US" smtClean="0"/>
              <a:t>‹#›</a:t>
            </a:fld>
            <a:endParaRPr lang="zh-CN" altLang="en-US"/>
          </a:p>
        </p:txBody>
      </p:sp>
    </p:spTree>
    <p:extLst>
      <p:ext uri="{BB962C8B-B14F-4D97-AF65-F5344CB8AC3E}">
        <p14:creationId xmlns:p14="http://schemas.microsoft.com/office/powerpoint/2010/main" val="10205507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C1F12E0-F67D-447D-8E12-9620B4C1F39D}"/>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6634516E-1CEE-4345-8905-D8E4E128211D}"/>
              </a:ext>
            </a:extLst>
          </p:cNvPr>
          <p:cNvSpPr>
            <a:spLocks noGrp="1"/>
          </p:cNvSpPr>
          <p:nvPr>
            <p:ph type="dt" sz="half" idx="10"/>
          </p:nvPr>
        </p:nvSpPr>
        <p:spPr>
          <a:xfrm>
            <a:off x="838200" y="6356350"/>
            <a:ext cx="2743200" cy="365125"/>
          </a:xfrm>
          <a:prstGeom prst="rect">
            <a:avLst/>
          </a:prstGeom>
        </p:spPr>
        <p:txBody>
          <a:bodyPr/>
          <a:lstStyle/>
          <a:p>
            <a:fld id="{2B66D000-92E5-4196-91AA-D99441D39BED}" type="datetimeFigureOut">
              <a:rPr lang="zh-CN" altLang="en-US" smtClean="0"/>
              <a:t>2019/2/12</a:t>
            </a:fld>
            <a:endParaRPr lang="zh-CN" altLang="en-US"/>
          </a:p>
        </p:txBody>
      </p:sp>
      <p:sp>
        <p:nvSpPr>
          <p:cNvPr id="4" name="页脚占位符 3">
            <a:extLst>
              <a:ext uri="{FF2B5EF4-FFF2-40B4-BE49-F238E27FC236}">
                <a16:creationId xmlns:a16="http://schemas.microsoft.com/office/drawing/2014/main" xmlns="" id="{A3DAB878-6C51-4277-9B6A-858107F38467}"/>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xmlns="" id="{C1168B43-1165-4E60-B9D0-B3A97271DC65}"/>
              </a:ext>
            </a:extLst>
          </p:cNvPr>
          <p:cNvSpPr>
            <a:spLocks noGrp="1"/>
          </p:cNvSpPr>
          <p:nvPr>
            <p:ph type="sldNum" sz="quarter" idx="12"/>
          </p:nvPr>
        </p:nvSpPr>
        <p:spPr>
          <a:xfrm>
            <a:off x="8610600" y="6356350"/>
            <a:ext cx="2743200" cy="365125"/>
          </a:xfrm>
          <a:prstGeom prst="rect">
            <a:avLst/>
          </a:prstGeom>
        </p:spPr>
        <p:txBody>
          <a:bodyPr/>
          <a:lstStyle/>
          <a:p>
            <a:fld id="{7980273C-7B93-4510-9869-157B3FDBBC77}" type="slidenum">
              <a:rPr lang="zh-CN" altLang="en-US" smtClean="0"/>
              <a:t>‹#›</a:t>
            </a:fld>
            <a:endParaRPr lang="zh-CN" altLang="en-US"/>
          </a:p>
        </p:txBody>
      </p:sp>
    </p:spTree>
    <p:extLst>
      <p:ext uri="{BB962C8B-B14F-4D97-AF65-F5344CB8AC3E}">
        <p14:creationId xmlns:p14="http://schemas.microsoft.com/office/powerpoint/2010/main" val="25247174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D0AD03DD-A9C9-4D16-91BF-401D93F81ED4}"/>
              </a:ext>
            </a:extLst>
          </p:cNvPr>
          <p:cNvSpPr>
            <a:spLocks noGrp="1"/>
          </p:cNvSpPr>
          <p:nvPr>
            <p:ph type="dt" sz="half" idx="10"/>
          </p:nvPr>
        </p:nvSpPr>
        <p:spPr>
          <a:xfrm>
            <a:off x="838200" y="6356350"/>
            <a:ext cx="2743200" cy="365125"/>
          </a:xfrm>
          <a:prstGeom prst="rect">
            <a:avLst/>
          </a:prstGeom>
        </p:spPr>
        <p:txBody>
          <a:bodyPr/>
          <a:lstStyle/>
          <a:p>
            <a:fld id="{2B66D000-92E5-4196-91AA-D99441D39BED}" type="datetimeFigureOut">
              <a:rPr lang="zh-CN" altLang="en-US" smtClean="0"/>
              <a:t>2019/2/12</a:t>
            </a:fld>
            <a:endParaRPr lang="zh-CN" altLang="en-US"/>
          </a:p>
        </p:txBody>
      </p:sp>
      <p:sp>
        <p:nvSpPr>
          <p:cNvPr id="3" name="页脚占位符 2">
            <a:extLst>
              <a:ext uri="{FF2B5EF4-FFF2-40B4-BE49-F238E27FC236}">
                <a16:creationId xmlns:a16="http://schemas.microsoft.com/office/drawing/2014/main" xmlns="" id="{15A05B4B-ECA1-4330-B334-10D4039275A6}"/>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xmlns="" id="{0218A1D0-14D8-41FF-A2CE-53B2C9C3CB56}"/>
              </a:ext>
            </a:extLst>
          </p:cNvPr>
          <p:cNvSpPr>
            <a:spLocks noGrp="1"/>
          </p:cNvSpPr>
          <p:nvPr>
            <p:ph type="sldNum" sz="quarter" idx="12"/>
          </p:nvPr>
        </p:nvSpPr>
        <p:spPr>
          <a:xfrm>
            <a:off x="8610600" y="6356350"/>
            <a:ext cx="2743200" cy="365125"/>
          </a:xfrm>
          <a:prstGeom prst="rect">
            <a:avLst/>
          </a:prstGeom>
        </p:spPr>
        <p:txBody>
          <a:bodyPr/>
          <a:lstStyle/>
          <a:p>
            <a:fld id="{7980273C-7B93-4510-9869-157B3FDBBC77}" type="slidenum">
              <a:rPr lang="zh-CN" altLang="en-US" smtClean="0"/>
              <a:t>‹#›</a:t>
            </a:fld>
            <a:endParaRPr lang="zh-CN" altLang="en-US"/>
          </a:p>
        </p:txBody>
      </p:sp>
    </p:spTree>
    <p:extLst>
      <p:ext uri="{BB962C8B-B14F-4D97-AF65-F5344CB8AC3E}">
        <p14:creationId xmlns:p14="http://schemas.microsoft.com/office/powerpoint/2010/main" val="20441764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C01F5C2-8177-4116-8297-EE17795CF43D}"/>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83BFA893-1282-48D5-8BA7-87659A266145}"/>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A549E439-FE9A-4D51-99A5-FC4612B7DD6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A39A9EB9-C721-4638-8CF6-3AEECA66D8B5}"/>
              </a:ext>
            </a:extLst>
          </p:cNvPr>
          <p:cNvSpPr>
            <a:spLocks noGrp="1"/>
          </p:cNvSpPr>
          <p:nvPr>
            <p:ph type="dt" sz="half" idx="10"/>
          </p:nvPr>
        </p:nvSpPr>
        <p:spPr>
          <a:xfrm>
            <a:off x="838200" y="6356350"/>
            <a:ext cx="2743200" cy="365125"/>
          </a:xfrm>
          <a:prstGeom prst="rect">
            <a:avLst/>
          </a:prstGeom>
        </p:spPr>
        <p:txBody>
          <a:bodyPr/>
          <a:lstStyle/>
          <a:p>
            <a:fld id="{2B66D000-92E5-4196-91AA-D99441D39BED}" type="datetimeFigureOut">
              <a:rPr lang="zh-CN" altLang="en-US" smtClean="0"/>
              <a:t>2019/2/12</a:t>
            </a:fld>
            <a:endParaRPr lang="zh-CN" altLang="en-US"/>
          </a:p>
        </p:txBody>
      </p:sp>
      <p:sp>
        <p:nvSpPr>
          <p:cNvPr id="6" name="页脚占位符 5">
            <a:extLst>
              <a:ext uri="{FF2B5EF4-FFF2-40B4-BE49-F238E27FC236}">
                <a16:creationId xmlns:a16="http://schemas.microsoft.com/office/drawing/2014/main" xmlns="" id="{9471DB24-33C0-4EE9-815D-6F10A49AF93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02D84E6B-D60D-4D0C-920D-A5B786DBB6F4}"/>
              </a:ext>
            </a:extLst>
          </p:cNvPr>
          <p:cNvSpPr>
            <a:spLocks noGrp="1"/>
          </p:cNvSpPr>
          <p:nvPr>
            <p:ph type="sldNum" sz="quarter" idx="12"/>
          </p:nvPr>
        </p:nvSpPr>
        <p:spPr>
          <a:xfrm>
            <a:off x="8610600" y="6356350"/>
            <a:ext cx="2743200" cy="365125"/>
          </a:xfrm>
          <a:prstGeom prst="rect">
            <a:avLst/>
          </a:prstGeom>
        </p:spPr>
        <p:txBody>
          <a:bodyPr/>
          <a:lstStyle/>
          <a:p>
            <a:fld id="{7980273C-7B93-4510-9869-157B3FDBBC77}" type="slidenum">
              <a:rPr lang="zh-CN" altLang="en-US" smtClean="0"/>
              <a:t>‹#›</a:t>
            </a:fld>
            <a:endParaRPr lang="zh-CN" altLang="en-US"/>
          </a:p>
        </p:txBody>
      </p:sp>
    </p:spTree>
    <p:extLst>
      <p:ext uri="{BB962C8B-B14F-4D97-AF65-F5344CB8AC3E}">
        <p14:creationId xmlns:p14="http://schemas.microsoft.com/office/powerpoint/2010/main" val="1149015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0A1AA6-B857-4ACC-99A7-D0671A5FB3CA}" type="datetimeFigureOut">
              <a:rPr lang="zh-CN" altLang="en-US" smtClean="0"/>
              <a:t>2019/2/12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1B62CE-5CD0-40C5-84F0-8919020C36E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FDE057A-5EDB-4428-BA33-7416DC56F2B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2C1F9ACB-B453-49C1-8DBC-971468619653}"/>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4503111D-0F9B-4E89-A102-FEA9AACE42F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0FF5EC66-A24A-4ACC-9FC2-AEAFA216ED7D}"/>
              </a:ext>
            </a:extLst>
          </p:cNvPr>
          <p:cNvSpPr>
            <a:spLocks noGrp="1"/>
          </p:cNvSpPr>
          <p:nvPr>
            <p:ph type="dt" sz="half" idx="10"/>
          </p:nvPr>
        </p:nvSpPr>
        <p:spPr>
          <a:xfrm>
            <a:off x="838200" y="6356350"/>
            <a:ext cx="2743200" cy="365125"/>
          </a:xfrm>
          <a:prstGeom prst="rect">
            <a:avLst/>
          </a:prstGeom>
        </p:spPr>
        <p:txBody>
          <a:bodyPr/>
          <a:lstStyle/>
          <a:p>
            <a:fld id="{2B66D000-92E5-4196-91AA-D99441D39BED}" type="datetimeFigureOut">
              <a:rPr lang="zh-CN" altLang="en-US" smtClean="0"/>
              <a:t>2019/2/12</a:t>
            </a:fld>
            <a:endParaRPr lang="zh-CN" altLang="en-US"/>
          </a:p>
        </p:txBody>
      </p:sp>
      <p:sp>
        <p:nvSpPr>
          <p:cNvPr id="6" name="页脚占位符 5">
            <a:extLst>
              <a:ext uri="{FF2B5EF4-FFF2-40B4-BE49-F238E27FC236}">
                <a16:creationId xmlns:a16="http://schemas.microsoft.com/office/drawing/2014/main" xmlns="" id="{A0EE437E-9AB5-4633-A610-9C861BAE46C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719CA2C4-0BE1-4211-A5C7-D714AE8317D4}"/>
              </a:ext>
            </a:extLst>
          </p:cNvPr>
          <p:cNvSpPr>
            <a:spLocks noGrp="1"/>
          </p:cNvSpPr>
          <p:nvPr>
            <p:ph type="sldNum" sz="quarter" idx="12"/>
          </p:nvPr>
        </p:nvSpPr>
        <p:spPr>
          <a:xfrm>
            <a:off x="8610600" y="6356350"/>
            <a:ext cx="2743200" cy="365125"/>
          </a:xfrm>
          <a:prstGeom prst="rect">
            <a:avLst/>
          </a:prstGeom>
        </p:spPr>
        <p:txBody>
          <a:bodyPr/>
          <a:lstStyle/>
          <a:p>
            <a:fld id="{7980273C-7B93-4510-9869-157B3FDBBC77}" type="slidenum">
              <a:rPr lang="zh-CN" altLang="en-US" smtClean="0"/>
              <a:t>‹#›</a:t>
            </a:fld>
            <a:endParaRPr lang="zh-CN" altLang="en-US"/>
          </a:p>
        </p:txBody>
      </p:sp>
    </p:spTree>
    <p:extLst>
      <p:ext uri="{BB962C8B-B14F-4D97-AF65-F5344CB8AC3E}">
        <p14:creationId xmlns:p14="http://schemas.microsoft.com/office/powerpoint/2010/main" val="4486248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046A442-F7F4-4996-B49D-EAD2CA0F18D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435D1278-D519-4322-AD4C-4C862DC04A84}"/>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0E6A91A-DA90-4782-8D9A-82AD0D5AEB59}"/>
              </a:ext>
            </a:extLst>
          </p:cNvPr>
          <p:cNvSpPr>
            <a:spLocks noGrp="1"/>
          </p:cNvSpPr>
          <p:nvPr>
            <p:ph type="dt" sz="half" idx="10"/>
          </p:nvPr>
        </p:nvSpPr>
        <p:spPr>
          <a:xfrm>
            <a:off x="838200" y="6356350"/>
            <a:ext cx="2743200" cy="365125"/>
          </a:xfrm>
          <a:prstGeom prst="rect">
            <a:avLst/>
          </a:prstGeom>
        </p:spPr>
        <p:txBody>
          <a:bodyPr/>
          <a:lstStyle/>
          <a:p>
            <a:fld id="{2B66D000-92E5-4196-91AA-D99441D39BED}" type="datetimeFigureOut">
              <a:rPr lang="zh-CN" altLang="en-US" smtClean="0"/>
              <a:t>2019/2/12</a:t>
            </a:fld>
            <a:endParaRPr lang="zh-CN" altLang="en-US"/>
          </a:p>
        </p:txBody>
      </p:sp>
      <p:sp>
        <p:nvSpPr>
          <p:cNvPr id="5" name="页脚占位符 4">
            <a:extLst>
              <a:ext uri="{FF2B5EF4-FFF2-40B4-BE49-F238E27FC236}">
                <a16:creationId xmlns:a16="http://schemas.microsoft.com/office/drawing/2014/main" xmlns="" id="{90685CD0-F68C-4533-99DE-DAE18DC5A5F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25546F53-3498-4AE9-9F9C-06B67094F294}"/>
              </a:ext>
            </a:extLst>
          </p:cNvPr>
          <p:cNvSpPr>
            <a:spLocks noGrp="1"/>
          </p:cNvSpPr>
          <p:nvPr>
            <p:ph type="sldNum" sz="quarter" idx="12"/>
          </p:nvPr>
        </p:nvSpPr>
        <p:spPr>
          <a:xfrm>
            <a:off x="8610600" y="6356350"/>
            <a:ext cx="2743200" cy="365125"/>
          </a:xfrm>
          <a:prstGeom prst="rect">
            <a:avLst/>
          </a:prstGeom>
        </p:spPr>
        <p:txBody>
          <a:bodyPr/>
          <a:lstStyle/>
          <a:p>
            <a:fld id="{7980273C-7B93-4510-9869-157B3FDBBC77}" type="slidenum">
              <a:rPr lang="zh-CN" altLang="en-US" smtClean="0"/>
              <a:t>‹#›</a:t>
            </a:fld>
            <a:endParaRPr lang="zh-CN" altLang="en-US"/>
          </a:p>
        </p:txBody>
      </p:sp>
    </p:spTree>
    <p:extLst>
      <p:ext uri="{BB962C8B-B14F-4D97-AF65-F5344CB8AC3E}">
        <p14:creationId xmlns:p14="http://schemas.microsoft.com/office/powerpoint/2010/main" val="4543280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AC88E203-2FF4-4EE1-884D-BCF043D012D1}"/>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F0D324B2-1760-4847-8566-5363ACE641B3}"/>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D629DEC7-034F-4EBF-BD7D-22EB2375213F}"/>
              </a:ext>
            </a:extLst>
          </p:cNvPr>
          <p:cNvSpPr>
            <a:spLocks noGrp="1"/>
          </p:cNvSpPr>
          <p:nvPr>
            <p:ph type="dt" sz="half" idx="10"/>
          </p:nvPr>
        </p:nvSpPr>
        <p:spPr>
          <a:xfrm>
            <a:off x="838200" y="6356350"/>
            <a:ext cx="2743200" cy="365125"/>
          </a:xfrm>
          <a:prstGeom prst="rect">
            <a:avLst/>
          </a:prstGeom>
        </p:spPr>
        <p:txBody>
          <a:bodyPr/>
          <a:lstStyle/>
          <a:p>
            <a:fld id="{2B66D000-92E5-4196-91AA-D99441D39BED}" type="datetimeFigureOut">
              <a:rPr lang="zh-CN" altLang="en-US" smtClean="0"/>
              <a:t>2019/2/12</a:t>
            </a:fld>
            <a:endParaRPr lang="zh-CN" altLang="en-US"/>
          </a:p>
        </p:txBody>
      </p:sp>
      <p:sp>
        <p:nvSpPr>
          <p:cNvPr id="5" name="页脚占位符 4">
            <a:extLst>
              <a:ext uri="{FF2B5EF4-FFF2-40B4-BE49-F238E27FC236}">
                <a16:creationId xmlns:a16="http://schemas.microsoft.com/office/drawing/2014/main" xmlns="" id="{46829C52-3772-4682-9B28-4A2704476C0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CD59709D-9B12-4953-ABAD-5672A8D7E046}"/>
              </a:ext>
            </a:extLst>
          </p:cNvPr>
          <p:cNvSpPr>
            <a:spLocks noGrp="1"/>
          </p:cNvSpPr>
          <p:nvPr>
            <p:ph type="sldNum" sz="quarter" idx="12"/>
          </p:nvPr>
        </p:nvSpPr>
        <p:spPr>
          <a:xfrm>
            <a:off x="8610600" y="6356350"/>
            <a:ext cx="2743200" cy="365125"/>
          </a:xfrm>
          <a:prstGeom prst="rect">
            <a:avLst/>
          </a:prstGeom>
        </p:spPr>
        <p:txBody>
          <a:bodyPr/>
          <a:lstStyle/>
          <a:p>
            <a:fld id="{7980273C-7B93-4510-9869-157B3FDBBC77}" type="slidenum">
              <a:rPr lang="zh-CN" altLang="en-US" smtClean="0"/>
              <a:t>‹#›</a:t>
            </a:fld>
            <a:endParaRPr lang="zh-CN" altLang="en-US"/>
          </a:p>
        </p:txBody>
      </p:sp>
    </p:spTree>
    <p:extLst>
      <p:ext uri="{BB962C8B-B14F-4D97-AF65-F5344CB8AC3E}">
        <p14:creationId xmlns:p14="http://schemas.microsoft.com/office/powerpoint/2010/main" val="39903962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endParaRPr lang="en-US"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en-US" noProof="1"/>
          </a:p>
        </p:txBody>
      </p:sp>
      <p:sp>
        <p:nvSpPr>
          <p:cNvPr id="4" name="Date Placeholder 3">
            <a:extLst>
              <a:ext uri="{FF2B5EF4-FFF2-40B4-BE49-F238E27FC236}">
                <a16:creationId xmlns:a16="http://schemas.microsoft.com/office/drawing/2014/main" xmlns="" id="{EE58B60D-4DFD-46C2-B173-D06D14500025}"/>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C9272BA5-549E-4A20-A124-19DC60A28672}"/>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4C65E50B-E5BE-4679-BF74-218D1C99CAE7}"/>
              </a:ext>
            </a:extLst>
          </p:cNvPr>
          <p:cNvSpPr>
            <a:spLocks noGrp="1"/>
          </p:cNvSpPr>
          <p:nvPr>
            <p:ph type="sldNum" sz="quarter" idx="12"/>
          </p:nvPr>
        </p:nvSpPr>
        <p:spPr/>
        <p:txBody>
          <a:bodyPr/>
          <a:lstStyle>
            <a:lvl1pPr>
              <a:defRPr/>
            </a:lvl1pPr>
          </a:lstStyle>
          <a:p>
            <a:pPr>
              <a:defRPr/>
            </a:pPr>
            <a:fld id="{11DFAD8D-C645-4F0F-90AB-F67C2BDD63BD}" type="slidenum">
              <a:rPr lang="zh-CN" altLang="zh-CN"/>
              <a:pPr>
                <a:defRPr/>
              </a:pPr>
              <a:t>‹#›</a:t>
            </a:fld>
            <a:endParaRPr lang="zh-CN" altLang="zh-CN"/>
          </a:p>
        </p:txBody>
      </p:sp>
    </p:spTree>
    <p:extLst>
      <p:ext uri="{BB962C8B-B14F-4D97-AF65-F5344CB8AC3E}">
        <p14:creationId xmlns:p14="http://schemas.microsoft.com/office/powerpoint/2010/main" val="41683418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Date Placeholder 3">
            <a:extLst>
              <a:ext uri="{FF2B5EF4-FFF2-40B4-BE49-F238E27FC236}">
                <a16:creationId xmlns:a16="http://schemas.microsoft.com/office/drawing/2014/main" xmlns="" id="{7B0CCB36-7D21-4E47-A97A-2EB712043806}"/>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A5914129-5D66-4935-9EDC-2E100DE577CF}"/>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A8A73BE4-2B16-4B02-B491-72BFFAD0F54B}"/>
              </a:ext>
            </a:extLst>
          </p:cNvPr>
          <p:cNvSpPr>
            <a:spLocks noGrp="1"/>
          </p:cNvSpPr>
          <p:nvPr>
            <p:ph type="sldNum" sz="quarter" idx="12"/>
          </p:nvPr>
        </p:nvSpPr>
        <p:spPr/>
        <p:txBody>
          <a:bodyPr/>
          <a:lstStyle>
            <a:lvl1pPr>
              <a:defRPr/>
            </a:lvl1pPr>
          </a:lstStyle>
          <a:p>
            <a:pPr>
              <a:defRPr/>
            </a:pPr>
            <a:fld id="{958614F4-5983-4AFE-83BB-5B0DADE02ACB}" type="slidenum">
              <a:rPr lang="zh-CN" altLang="zh-CN"/>
              <a:pPr>
                <a:defRPr/>
              </a:pPr>
              <a:t>‹#›</a:t>
            </a:fld>
            <a:endParaRPr lang="zh-CN" altLang="zh-CN"/>
          </a:p>
        </p:txBody>
      </p:sp>
    </p:spTree>
    <p:extLst>
      <p:ext uri="{BB962C8B-B14F-4D97-AF65-F5344CB8AC3E}">
        <p14:creationId xmlns:p14="http://schemas.microsoft.com/office/powerpoint/2010/main" val="395449755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endParaRPr lang="en-US" noProof="1"/>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Date Placeholder 3">
            <a:extLst>
              <a:ext uri="{FF2B5EF4-FFF2-40B4-BE49-F238E27FC236}">
                <a16:creationId xmlns:a16="http://schemas.microsoft.com/office/drawing/2014/main" xmlns="" id="{C180296A-3E9C-4F52-89DE-ABD5341AB98C}"/>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F97A777C-22ED-4A3A-B464-0A5E196987B2}"/>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8F70E965-8303-410F-9E2E-F4AACC164237}"/>
              </a:ext>
            </a:extLst>
          </p:cNvPr>
          <p:cNvSpPr>
            <a:spLocks noGrp="1"/>
          </p:cNvSpPr>
          <p:nvPr>
            <p:ph type="sldNum" sz="quarter" idx="12"/>
          </p:nvPr>
        </p:nvSpPr>
        <p:spPr/>
        <p:txBody>
          <a:bodyPr/>
          <a:lstStyle>
            <a:lvl1pPr>
              <a:defRPr/>
            </a:lvl1pPr>
          </a:lstStyle>
          <a:p>
            <a:pPr>
              <a:defRPr/>
            </a:pPr>
            <a:fld id="{BFE4B3B4-F972-45DE-96EA-391FC1E4EC77}" type="slidenum">
              <a:rPr lang="zh-CN" altLang="zh-CN"/>
              <a:pPr>
                <a:defRPr/>
              </a:pPr>
              <a:t>‹#›</a:t>
            </a:fld>
            <a:endParaRPr lang="zh-CN" altLang="zh-CN"/>
          </a:p>
        </p:txBody>
      </p:sp>
    </p:spTree>
    <p:extLst>
      <p:ext uri="{BB962C8B-B14F-4D97-AF65-F5344CB8AC3E}">
        <p14:creationId xmlns:p14="http://schemas.microsoft.com/office/powerpoint/2010/main" val="16051665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Content Placeholder 2"/>
          <p:cNvSpPr>
            <a:spLocks noGrp="1"/>
          </p:cNvSpPr>
          <p:nvPr>
            <p:ph sz="half" idx="1"/>
          </p:nvPr>
        </p:nvSpPr>
        <p:spPr>
          <a:xfrm>
            <a:off x="838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Content Placeholder 3"/>
          <p:cNvSpPr>
            <a:spLocks noGrp="1"/>
          </p:cNvSpPr>
          <p:nvPr>
            <p:ph sz="half" idx="2"/>
          </p:nvPr>
        </p:nvSpPr>
        <p:spPr>
          <a:xfrm>
            <a:off x="6172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Date Placeholder 3">
            <a:extLst>
              <a:ext uri="{FF2B5EF4-FFF2-40B4-BE49-F238E27FC236}">
                <a16:creationId xmlns:a16="http://schemas.microsoft.com/office/drawing/2014/main" xmlns="" id="{C82D146B-3751-4044-A1B4-CB6702861A32}"/>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EB3CD237-5E08-4D8A-859B-A8839ECBD735}"/>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C6D6C32B-D7CA-415A-AD85-251688A65F80}"/>
              </a:ext>
            </a:extLst>
          </p:cNvPr>
          <p:cNvSpPr>
            <a:spLocks noGrp="1"/>
          </p:cNvSpPr>
          <p:nvPr>
            <p:ph type="sldNum" sz="quarter" idx="12"/>
          </p:nvPr>
        </p:nvSpPr>
        <p:spPr/>
        <p:txBody>
          <a:bodyPr/>
          <a:lstStyle>
            <a:lvl1pPr>
              <a:defRPr/>
            </a:lvl1pPr>
          </a:lstStyle>
          <a:p>
            <a:pPr>
              <a:defRPr/>
            </a:pPr>
            <a:fld id="{26C684BD-446F-4A93-BD56-A418159E91EA}" type="slidenum">
              <a:rPr lang="zh-CN" altLang="zh-CN"/>
              <a:pPr>
                <a:defRPr/>
              </a:pPr>
              <a:t>‹#›</a:t>
            </a:fld>
            <a:endParaRPr lang="zh-CN" altLang="zh-CN"/>
          </a:p>
        </p:txBody>
      </p:sp>
    </p:spTree>
    <p:extLst>
      <p:ext uri="{BB962C8B-B14F-4D97-AF65-F5344CB8AC3E}">
        <p14:creationId xmlns:p14="http://schemas.microsoft.com/office/powerpoint/2010/main" val="26576296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noProof="1"/>
              <a:t>单击此处编辑母版标题样式</a:t>
            </a:r>
            <a:endParaRPr lang="en-US" noProof="1"/>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7" name="Date Placeholder 3">
            <a:extLst>
              <a:ext uri="{FF2B5EF4-FFF2-40B4-BE49-F238E27FC236}">
                <a16:creationId xmlns:a16="http://schemas.microsoft.com/office/drawing/2014/main" xmlns="" id="{9942F479-2A2D-4E3F-97D5-8DA79C198E4A}"/>
              </a:ext>
            </a:extLst>
          </p:cNvPr>
          <p:cNvSpPr>
            <a:spLocks noGrp="1"/>
          </p:cNvSpPr>
          <p:nvPr>
            <p:ph type="dt" sz="half" idx="10"/>
          </p:nvPr>
        </p:nvSpPr>
        <p:spPr/>
        <p:txBody>
          <a:bodyPr/>
          <a:lstStyle>
            <a:lvl1pPr>
              <a:defRPr/>
            </a:lvl1pPr>
          </a:lstStyle>
          <a:p>
            <a:pPr>
              <a:defRPr/>
            </a:pPr>
            <a:endParaRPr lang="zh-CN" altLang="zh-CN"/>
          </a:p>
        </p:txBody>
      </p:sp>
      <p:sp>
        <p:nvSpPr>
          <p:cNvPr id="8" name="Footer Placeholder 4">
            <a:extLst>
              <a:ext uri="{FF2B5EF4-FFF2-40B4-BE49-F238E27FC236}">
                <a16:creationId xmlns:a16="http://schemas.microsoft.com/office/drawing/2014/main" xmlns="" id="{887812D7-083C-48E5-8B20-12984BEE0BD0}"/>
              </a:ext>
            </a:extLst>
          </p:cNvPr>
          <p:cNvSpPr>
            <a:spLocks noGrp="1"/>
          </p:cNvSpPr>
          <p:nvPr>
            <p:ph type="ftr" sz="quarter" idx="11"/>
          </p:nvPr>
        </p:nvSpPr>
        <p:spPr/>
        <p:txBody>
          <a:bodyPr/>
          <a:lstStyle>
            <a:lvl1pPr>
              <a:defRPr/>
            </a:lvl1pPr>
          </a:lstStyle>
          <a:p>
            <a:pPr>
              <a:defRPr/>
            </a:pPr>
            <a:endParaRPr lang="zh-CN" altLang="zh-CN"/>
          </a:p>
        </p:txBody>
      </p:sp>
      <p:sp>
        <p:nvSpPr>
          <p:cNvPr id="9" name="Slide Number Placeholder 5">
            <a:extLst>
              <a:ext uri="{FF2B5EF4-FFF2-40B4-BE49-F238E27FC236}">
                <a16:creationId xmlns:a16="http://schemas.microsoft.com/office/drawing/2014/main" xmlns="" id="{CA965B5E-76DC-44DB-9AE7-65E68061723A}"/>
              </a:ext>
            </a:extLst>
          </p:cNvPr>
          <p:cNvSpPr>
            <a:spLocks noGrp="1"/>
          </p:cNvSpPr>
          <p:nvPr>
            <p:ph type="sldNum" sz="quarter" idx="12"/>
          </p:nvPr>
        </p:nvSpPr>
        <p:spPr/>
        <p:txBody>
          <a:bodyPr/>
          <a:lstStyle>
            <a:lvl1pPr>
              <a:defRPr/>
            </a:lvl1pPr>
          </a:lstStyle>
          <a:p>
            <a:pPr>
              <a:defRPr/>
            </a:pPr>
            <a:fld id="{39726008-678F-4441-963C-F1C3FD4FDD82}" type="slidenum">
              <a:rPr lang="zh-CN" altLang="zh-CN"/>
              <a:pPr>
                <a:defRPr/>
              </a:pPr>
              <a:t>‹#›</a:t>
            </a:fld>
            <a:endParaRPr lang="zh-CN" altLang="zh-CN"/>
          </a:p>
        </p:txBody>
      </p:sp>
    </p:spTree>
    <p:extLst>
      <p:ext uri="{BB962C8B-B14F-4D97-AF65-F5344CB8AC3E}">
        <p14:creationId xmlns:p14="http://schemas.microsoft.com/office/powerpoint/2010/main" val="26386505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Date Placeholder 3">
            <a:extLst>
              <a:ext uri="{FF2B5EF4-FFF2-40B4-BE49-F238E27FC236}">
                <a16:creationId xmlns:a16="http://schemas.microsoft.com/office/drawing/2014/main" xmlns="" id="{52706261-672D-425E-B0F0-39598D15225F}"/>
              </a:ext>
            </a:extLst>
          </p:cNvPr>
          <p:cNvSpPr>
            <a:spLocks noGrp="1"/>
          </p:cNvSpPr>
          <p:nvPr>
            <p:ph type="dt" sz="half" idx="10"/>
          </p:nvPr>
        </p:nvSpPr>
        <p:spPr/>
        <p:txBody>
          <a:bodyPr/>
          <a:lstStyle>
            <a:lvl1pPr>
              <a:defRPr/>
            </a:lvl1pPr>
          </a:lstStyle>
          <a:p>
            <a:pPr>
              <a:defRPr/>
            </a:pPr>
            <a:endParaRPr lang="zh-CN" altLang="zh-CN"/>
          </a:p>
        </p:txBody>
      </p:sp>
      <p:sp>
        <p:nvSpPr>
          <p:cNvPr id="4" name="Footer Placeholder 4">
            <a:extLst>
              <a:ext uri="{FF2B5EF4-FFF2-40B4-BE49-F238E27FC236}">
                <a16:creationId xmlns:a16="http://schemas.microsoft.com/office/drawing/2014/main" xmlns="" id="{68F2069D-170A-4697-B48D-9640D18C678C}"/>
              </a:ext>
            </a:extLst>
          </p:cNvPr>
          <p:cNvSpPr>
            <a:spLocks noGrp="1"/>
          </p:cNvSpPr>
          <p:nvPr>
            <p:ph type="ftr" sz="quarter" idx="11"/>
          </p:nvPr>
        </p:nvSpPr>
        <p:spPr/>
        <p:txBody>
          <a:bodyPr/>
          <a:lstStyle>
            <a:lvl1pPr>
              <a:defRPr/>
            </a:lvl1pPr>
          </a:lstStyle>
          <a:p>
            <a:pPr>
              <a:defRPr/>
            </a:pPr>
            <a:endParaRPr lang="zh-CN" altLang="zh-CN"/>
          </a:p>
        </p:txBody>
      </p:sp>
      <p:sp>
        <p:nvSpPr>
          <p:cNvPr id="5" name="Slide Number Placeholder 5">
            <a:extLst>
              <a:ext uri="{FF2B5EF4-FFF2-40B4-BE49-F238E27FC236}">
                <a16:creationId xmlns:a16="http://schemas.microsoft.com/office/drawing/2014/main" xmlns="" id="{1B862A25-A8DA-4EF7-86EB-7540CE5F8B21}"/>
              </a:ext>
            </a:extLst>
          </p:cNvPr>
          <p:cNvSpPr>
            <a:spLocks noGrp="1"/>
          </p:cNvSpPr>
          <p:nvPr>
            <p:ph type="sldNum" sz="quarter" idx="12"/>
          </p:nvPr>
        </p:nvSpPr>
        <p:spPr/>
        <p:txBody>
          <a:bodyPr/>
          <a:lstStyle>
            <a:lvl1pPr>
              <a:defRPr/>
            </a:lvl1pPr>
          </a:lstStyle>
          <a:p>
            <a:pPr>
              <a:defRPr/>
            </a:pPr>
            <a:fld id="{70E98D85-CBB2-4129-A8C8-7E63BBC65B98}" type="slidenum">
              <a:rPr lang="zh-CN" altLang="zh-CN"/>
              <a:pPr>
                <a:defRPr/>
              </a:pPr>
              <a:t>‹#›</a:t>
            </a:fld>
            <a:endParaRPr lang="zh-CN" altLang="zh-CN"/>
          </a:p>
        </p:txBody>
      </p:sp>
    </p:spTree>
    <p:extLst>
      <p:ext uri="{BB962C8B-B14F-4D97-AF65-F5344CB8AC3E}">
        <p14:creationId xmlns:p14="http://schemas.microsoft.com/office/powerpoint/2010/main" val="37771324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B1EAFA6C-8C1A-40E9-8008-4DE012F53203}"/>
              </a:ext>
            </a:extLst>
          </p:cNvPr>
          <p:cNvSpPr>
            <a:spLocks noGrp="1"/>
          </p:cNvSpPr>
          <p:nvPr>
            <p:ph type="dt" sz="half" idx="10"/>
          </p:nvPr>
        </p:nvSpPr>
        <p:spPr/>
        <p:txBody>
          <a:bodyPr/>
          <a:lstStyle>
            <a:lvl1pPr>
              <a:defRPr/>
            </a:lvl1pPr>
          </a:lstStyle>
          <a:p>
            <a:pPr>
              <a:defRPr/>
            </a:pPr>
            <a:endParaRPr lang="zh-CN" altLang="zh-CN"/>
          </a:p>
        </p:txBody>
      </p:sp>
      <p:sp>
        <p:nvSpPr>
          <p:cNvPr id="3" name="Footer Placeholder 4">
            <a:extLst>
              <a:ext uri="{FF2B5EF4-FFF2-40B4-BE49-F238E27FC236}">
                <a16:creationId xmlns:a16="http://schemas.microsoft.com/office/drawing/2014/main" xmlns="" id="{7F0FA14D-D0F3-4A37-BE57-BEED329E28EB}"/>
              </a:ext>
            </a:extLst>
          </p:cNvPr>
          <p:cNvSpPr>
            <a:spLocks noGrp="1"/>
          </p:cNvSpPr>
          <p:nvPr>
            <p:ph type="ftr" sz="quarter" idx="11"/>
          </p:nvPr>
        </p:nvSpPr>
        <p:spPr/>
        <p:txBody>
          <a:bodyPr/>
          <a:lstStyle>
            <a:lvl1pPr>
              <a:defRPr/>
            </a:lvl1pPr>
          </a:lstStyle>
          <a:p>
            <a:pPr>
              <a:defRPr/>
            </a:pPr>
            <a:endParaRPr lang="zh-CN" altLang="zh-CN"/>
          </a:p>
        </p:txBody>
      </p:sp>
      <p:sp>
        <p:nvSpPr>
          <p:cNvPr id="4" name="Slide Number Placeholder 5">
            <a:extLst>
              <a:ext uri="{FF2B5EF4-FFF2-40B4-BE49-F238E27FC236}">
                <a16:creationId xmlns:a16="http://schemas.microsoft.com/office/drawing/2014/main" xmlns="" id="{E5BD7F26-5F6C-401D-96B6-9175CA4DD7BC}"/>
              </a:ext>
            </a:extLst>
          </p:cNvPr>
          <p:cNvSpPr>
            <a:spLocks noGrp="1"/>
          </p:cNvSpPr>
          <p:nvPr>
            <p:ph type="sldNum" sz="quarter" idx="12"/>
          </p:nvPr>
        </p:nvSpPr>
        <p:spPr/>
        <p:txBody>
          <a:bodyPr/>
          <a:lstStyle>
            <a:lvl1pPr>
              <a:defRPr/>
            </a:lvl1pPr>
          </a:lstStyle>
          <a:p>
            <a:pPr>
              <a:defRPr/>
            </a:pPr>
            <a:fld id="{07A46CD4-2F88-48EE-98AA-A70FA2EB54E9}" type="slidenum">
              <a:rPr lang="zh-CN" altLang="zh-CN"/>
              <a:pPr>
                <a:defRPr/>
              </a:pPr>
              <a:t>‹#›</a:t>
            </a:fld>
            <a:endParaRPr lang="zh-CN" altLang="zh-CN"/>
          </a:p>
        </p:txBody>
      </p:sp>
    </p:spTree>
    <p:extLst>
      <p:ext uri="{BB962C8B-B14F-4D97-AF65-F5344CB8AC3E}">
        <p14:creationId xmlns:p14="http://schemas.microsoft.com/office/powerpoint/2010/main" val="3143968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0E0A1AA6-B857-4ACC-99A7-D0671A5FB3CA}" type="datetimeFigureOut">
              <a:rPr lang="zh-CN" altLang="en-US" smtClean="0"/>
              <a:t>2019/2/12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1B62CE-5CD0-40C5-84F0-8919020C36E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endParaRPr lang="en-US" noProof="1"/>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Date Placeholder 3">
            <a:extLst>
              <a:ext uri="{FF2B5EF4-FFF2-40B4-BE49-F238E27FC236}">
                <a16:creationId xmlns:a16="http://schemas.microsoft.com/office/drawing/2014/main" xmlns="" id="{29AE5DE5-9383-4765-8B4B-684817DFE0C1}"/>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73553361-B0B0-452D-B4B0-AA1144E8FA57}"/>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AF972F1B-8145-49AD-A274-6582DAE19610}"/>
              </a:ext>
            </a:extLst>
          </p:cNvPr>
          <p:cNvSpPr>
            <a:spLocks noGrp="1"/>
          </p:cNvSpPr>
          <p:nvPr>
            <p:ph type="sldNum" sz="quarter" idx="12"/>
          </p:nvPr>
        </p:nvSpPr>
        <p:spPr/>
        <p:txBody>
          <a:bodyPr/>
          <a:lstStyle>
            <a:lvl1pPr>
              <a:defRPr/>
            </a:lvl1pPr>
          </a:lstStyle>
          <a:p>
            <a:pPr>
              <a:defRPr/>
            </a:pPr>
            <a:fld id="{F1926795-A8FE-4BAE-9702-7E7F16354CD2}" type="slidenum">
              <a:rPr lang="zh-CN" altLang="zh-CN"/>
              <a:pPr>
                <a:defRPr/>
              </a:pPr>
              <a:t>‹#›</a:t>
            </a:fld>
            <a:endParaRPr lang="zh-CN" altLang="zh-CN"/>
          </a:p>
        </p:txBody>
      </p:sp>
    </p:spTree>
    <p:extLst>
      <p:ext uri="{BB962C8B-B14F-4D97-AF65-F5344CB8AC3E}">
        <p14:creationId xmlns:p14="http://schemas.microsoft.com/office/powerpoint/2010/main" val="36888991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endParaRPr lang="en-US" noProof="1"/>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Date Placeholder 3">
            <a:extLst>
              <a:ext uri="{FF2B5EF4-FFF2-40B4-BE49-F238E27FC236}">
                <a16:creationId xmlns:a16="http://schemas.microsoft.com/office/drawing/2014/main" xmlns="" id="{05ECB0E0-614C-423F-B91C-A60768312140}"/>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6F5EFDA6-A325-4948-A560-EF69DEE42593}"/>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00262B1B-0343-45F0-8EAF-B26FDD619702}"/>
              </a:ext>
            </a:extLst>
          </p:cNvPr>
          <p:cNvSpPr>
            <a:spLocks noGrp="1"/>
          </p:cNvSpPr>
          <p:nvPr>
            <p:ph type="sldNum" sz="quarter" idx="12"/>
          </p:nvPr>
        </p:nvSpPr>
        <p:spPr/>
        <p:txBody>
          <a:bodyPr/>
          <a:lstStyle>
            <a:lvl1pPr>
              <a:defRPr/>
            </a:lvl1pPr>
          </a:lstStyle>
          <a:p>
            <a:pPr>
              <a:defRPr/>
            </a:pPr>
            <a:fld id="{3D482D66-A69A-4BA9-8EFA-BB974F9A8A3D}" type="slidenum">
              <a:rPr lang="zh-CN" altLang="zh-CN"/>
              <a:pPr>
                <a:defRPr/>
              </a:pPr>
              <a:t>‹#›</a:t>
            </a:fld>
            <a:endParaRPr lang="zh-CN" altLang="zh-CN"/>
          </a:p>
        </p:txBody>
      </p:sp>
    </p:spTree>
    <p:extLst>
      <p:ext uri="{BB962C8B-B14F-4D97-AF65-F5344CB8AC3E}">
        <p14:creationId xmlns:p14="http://schemas.microsoft.com/office/powerpoint/2010/main" val="323609977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Date Placeholder 3">
            <a:extLst>
              <a:ext uri="{FF2B5EF4-FFF2-40B4-BE49-F238E27FC236}">
                <a16:creationId xmlns:a16="http://schemas.microsoft.com/office/drawing/2014/main" xmlns="" id="{9745CF9B-E647-4A92-B545-74116D8CDD61}"/>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2284151C-5BAC-430E-8451-14E907F2C877}"/>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2F8870DC-EE48-4E00-A94B-624A0C7F9AEF}"/>
              </a:ext>
            </a:extLst>
          </p:cNvPr>
          <p:cNvSpPr>
            <a:spLocks noGrp="1"/>
          </p:cNvSpPr>
          <p:nvPr>
            <p:ph type="sldNum" sz="quarter" idx="12"/>
          </p:nvPr>
        </p:nvSpPr>
        <p:spPr/>
        <p:txBody>
          <a:bodyPr/>
          <a:lstStyle>
            <a:lvl1pPr>
              <a:defRPr/>
            </a:lvl1pPr>
          </a:lstStyle>
          <a:p>
            <a:pPr>
              <a:defRPr/>
            </a:pPr>
            <a:fld id="{DDA016C7-A129-442B-8A03-CF5D1827BC81}" type="slidenum">
              <a:rPr lang="zh-CN" altLang="zh-CN"/>
              <a:pPr>
                <a:defRPr/>
              </a:pPr>
              <a:t>‹#›</a:t>
            </a:fld>
            <a:endParaRPr lang="zh-CN" altLang="zh-CN"/>
          </a:p>
        </p:txBody>
      </p:sp>
    </p:spTree>
    <p:extLst>
      <p:ext uri="{BB962C8B-B14F-4D97-AF65-F5344CB8AC3E}">
        <p14:creationId xmlns:p14="http://schemas.microsoft.com/office/powerpoint/2010/main" val="4196904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noProof="1"/>
              <a:t>单击此处编辑母版标题样式</a:t>
            </a:r>
            <a:endParaRPr lang="en-US" noProof="1"/>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Date Placeholder 3">
            <a:extLst>
              <a:ext uri="{FF2B5EF4-FFF2-40B4-BE49-F238E27FC236}">
                <a16:creationId xmlns:a16="http://schemas.microsoft.com/office/drawing/2014/main" xmlns="" id="{734ADEB8-500B-43C6-A495-5D9D9E6002BD}"/>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6B61B521-4C4C-4C7A-8681-30046ECA74E6}"/>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3F208C8B-3D64-4A7A-B492-3A61BEA35A3A}"/>
              </a:ext>
            </a:extLst>
          </p:cNvPr>
          <p:cNvSpPr>
            <a:spLocks noGrp="1"/>
          </p:cNvSpPr>
          <p:nvPr>
            <p:ph type="sldNum" sz="quarter" idx="12"/>
          </p:nvPr>
        </p:nvSpPr>
        <p:spPr/>
        <p:txBody>
          <a:bodyPr/>
          <a:lstStyle>
            <a:lvl1pPr>
              <a:defRPr/>
            </a:lvl1pPr>
          </a:lstStyle>
          <a:p>
            <a:pPr>
              <a:defRPr/>
            </a:pPr>
            <a:fld id="{DEE63FDD-2EC0-4B23-AB31-7D8003B58CEC}" type="slidenum">
              <a:rPr lang="zh-CN" altLang="zh-CN"/>
              <a:pPr>
                <a:defRPr/>
              </a:pPr>
              <a:t>‹#›</a:t>
            </a:fld>
            <a:endParaRPr lang="zh-CN" altLang="zh-CN"/>
          </a:p>
        </p:txBody>
      </p:sp>
    </p:spTree>
    <p:extLst>
      <p:ext uri="{BB962C8B-B14F-4D97-AF65-F5344CB8AC3E}">
        <p14:creationId xmlns:p14="http://schemas.microsoft.com/office/powerpoint/2010/main" val="6957486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a:extLst>
              <a:ext uri="{FF2B5EF4-FFF2-40B4-BE49-F238E27FC236}">
                <a16:creationId xmlns:a16="http://schemas.microsoft.com/office/drawing/2014/main" xmlns="" id="{23F45C8E-F505-4D30-8939-362B8A98E3D7}"/>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1C34A24D-47E5-4331-9BFA-C0D309A72062}"/>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34C20457-BA61-4773-96F0-E5A289F837A5}"/>
              </a:ext>
            </a:extLst>
          </p:cNvPr>
          <p:cNvSpPr>
            <a:spLocks noGrp="1"/>
          </p:cNvSpPr>
          <p:nvPr>
            <p:ph type="sldNum" sz="quarter" idx="12"/>
          </p:nvPr>
        </p:nvSpPr>
        <p:spPr/>
        <p:txBody>
          <a:bodyPr/>
          <a:lstStyle>
            <a:lvl1pPr>
              <a:defRPr/>
            </a:lvl1pPr>
          </a:lstStyle>
          <a:p>
            <a:pPr>
              <a:defRPr/>
            </a:pPr>
            <a:fld id="{155EEBAA-37A2-473F-A6F3-11A30B237555}" type="slidenum">
              <a:rPr lang="zh-CN" altLang="zh-CN"/>
              <a:pPr>
                <a:defRPr/>
              </a:pPr>
              <a:t>‹#›</a:t>
            </a:fld>
            <a:endParaRPr lang="zh-CN" altLang="zh-CN"/>
          </a:p>
        </p:txBody>
      </p:sp>
    </p:spTree>
    <p:extLst>
      <p:ext uri="{BB962C8B-B14F-4D97-AF65-F5344CB8AC3E}">
        <p14:creationId xmlns:p14="http://schemas.microsoft.com/office/powerpoint/2010/main" val="194399018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a:extLst>
              <a:ext uri="{FF2B5EF4-FFF2-40B4-BE49-F238E27FC236}">
                <a16:creationId xmlns:a16="http://schemas.microsoft.com/office/drawing/2014/main" xmlns="" id="{F4F865A4-C049-414A-9C60-AA74F9DEC2F3}"/>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F924F456-1F84-4570-97E8-89ECBC1A7D4E}"/>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49168BEB-2F54-4748-A082-6BBB79B99570}"/>
              </a:ext>
            </a:extLst>
          </p:cNvPr>
          <p:cNvSpPr>
            <a:spLocks noGrp="1"/>
          </p:cNvSpPr>
          <p:nvPr>
            <p:ph type="sldNum" sz="quarter" idx="12"/>
          </p:nvPr>
        </p:nvSpPr>
        <p:spPr/>
        <p:txBody>
          <a:bodyPr/>
          <a:lstStyle>
            <a:lvl1pPr>
              <a:defRPr/>
            </a:lvl1pPr>
          </a:lstStyle>
          <a:p>
            <a:pPr>
              <a:defRPr/>
            </a:pPr>
            <a:fld id="{3FA2E7BB-1750-4E50-ABEB-6DBFC398DBF3}" type="slidenum">
              <a:rPr lang="zh-CN" altLang="zh-CN"/>
              <a:pPr>
                <a:defRPr/>
              </a:pPr>
              <a:t>‹#›</a:t>
            </a:fld>
            <a:endParaRPr lang="zh-CN" altLang="zh-CN"/>
          </a:p>
        </p:txBody>
      </p:sp>
    </p:spTree>
    <p:extLst>
      <p:ext uri="{BB962C8B-B14F-4D97-AF65-F5344CB8AC3E}">
        <p14:creationId xmlns:p14="http://schemas.microsoft.com/office/powerpoint/2010/main" val="213501323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a:extLst>
              <a:ext uri="{FF2B5EF4-FFF2-40B4-BE49-F238E27FC236}">
                <a16:creationId xmlns:a16="http://schemas.microsoft.com/office/drawing/2014/main" xmlns="" id="{B46DD980-B25A-4BD3-8D8B-359CF2CEC079}"/>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3DE3AA76-256C-434A-9B5B-36751046251A}"/>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096D8297-707C-484A-BACA-188506803C70}"/>
              </a:ext>
            </a:extLst>
          </p:cNvPr>
          <p:cNvSpPr>
            <a:spLocks noGrp="1"/>
          </p:cNvSpPr>
          <p:nvPr>
            <p:ph type="sldNum" sz="quarter" idx="12"/>
          </p:nvPr>
        </p:nvSpPr>
        <p:spPr/>
        <p:txBody>
          <a:bodyPr/>
          <a:lstStyle>
            <a:lvl1pPr>
              <a:defRPr/>
            </a:lvl1pPr>
          </a:lstStyle>
          <a:p>
            <a:pPr>
              <a:defRPr/>
            </a:pPr>
            <a:fld id="{BD5C0114-480D-4372-A1A1-D847BD98C009}" type="slidenum">
              <a:rPr lang="zh-CN" altLang="zh-CN"/>
              <a:pPr>
                <a:defRPr/>
              </a:pPr>
              <a:t>‹#›</a:t>
            </a:fld>
            <a:endParaRPr lang="zh-CN" altLang="zh-CN"/>
          </a:p>
        </p:txBody>
      </p:sp>
    </p:spTree>
    <p:extLst>
      <p:ext uri="{BB962C8B-B14F-4D97-AF65-F5344CB8AC3E}">
        <p14:creationId xmlns:p14="http://schemas.microsoft.com/office/powerpoint/2010/main" val="5446864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3">
            <a:extLst>
              <a:ext uri="{FF2B5EF4-FFF2-40B4-BE49-F238E27FC236}">
                <a16:creationId xmlns:a16="http://schemas.microsoft.com/office/drawing/2014/main" xmlns="" id="{BBFD0172-35CF-466E-83F6-0D874DC9A3E9}"/>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0D7D356A-7CA6-4A96-A891-092B628027D6}"/>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8DA638BB-95BE-4F8D-9187-9595E9160058}"/>
              </a:ext>
            </a:extLst>
          </p:cNvPr>
          <p:cNvSpPr>
            <a:spLocks noGrp="1"/>
          </p:cNvSpPr>
          <p:nvPr>
            <p:ph type="sldNum" sz="quarter" idx="12"/>
          </p:nvPr>
        </p:nvSpPr>
        <p:spPr/>
        <p:txBody>
          <a:bodyPr/>
          <a:lstStyle>
            <a:lvl1pPr>
              <a:defRPr/>
            </a:lvl1pPr>
          </a:lstStyle>
          <a:p>
            <a:pPr>
              <a:defRPr/>
            </a:pPr>
            <a:fld id="{4B70ECF0-64CD-48D6-BAAF-DA4018C528F9}" type="slidenum">
              <a:rPr lang="zh-CN" altLang="zh-CN"/>
              <a:pPr>
                <a:defRPr/>
              </a:pPr>
              <a:t>‹#›</a:t>
            </a:fld>
            <a:endParaRPr lang="zh-CN" altLang="zh-CN"/>
          </a:p>
        </p:txBody>
      </p:sp>
    </p:spTree>
    <p:extLst>
      <p:ext uri="{BB962C8B-B14F-4D97-AF65-F5344CB8AC3E}">
        <p14:creationId xmlns:p14="http://schemas.microsoft.com/office/powerpoint/2010/main" val="1397677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3">
            <a:extLst>
              <a:ext uri="{FF2B5EF4-FFF2-40B4-BE49-F238E27FC236}">
                <a16:creationId xmlns:a16="http://schemas.microsoft.com/office/drawing/2014/main" xmlns="" id="{9DE7466E-080D-4572-A871-BA159AA08D01}"/>
              </a:ext>
            </a:extLst>
          </p:cNvPr>
          <p:cNvSpPr>
            <a:spLocks noGrp="1"/>
          </p:cNvSpPr>
          <p:nvPr>
            <p:ph type="dt" sz="half" idx="10"/>
          </p:nvPr>
        </p:nvSpPr>
        <p:spPr/>
        <p:txBody>
          <a:bodyPr/>
          <a:lstStyle>
            <a:lvl1pPr>
              <a:defRPr/>
            </a:lvl1pPr>
          </a:lstStyle>
          <a:p>
            <a:pPr>
              <a:defRPr/>
            </a:pPr>
            <a:endParaRPr lang="zh-CN" altLang="zh-CN"/>
          </a:p>
        </p:txBody>
      </p:sp>
      <p:sp>
        <p:nvSpPr>
          <p:cNvPr id="8" name="Footer Placeholder 4">
            <a:extLst>
              <a:ext uri="{FF2B5EF4-FFF2-40B4-BE49-F238E27FC236}">
                <a16:creationId xmlns:a16="http://schemas.microsoft.com/office/drawing/2014/main" xmlns="" id="{F5F38BDD-5286-42DE-BDB1-1898771B365C}"/>
              </a:ext>
            </a:extLst>
          </p:cNvPr>
          <p:cNvSpPr>
            <a:spLocks noGrp="1"/>
          </p:cNvSpPr>
          <p:nvPr>
            <p:ph type="ftr" sz="quarter" idx="11"/>
          </p:nvPr>
        </p:nvSpPr>
        <p:spPr/>
        <p:txBody>
          <a:bodyPr/>
          <a:lstStyle>
            <a:lvl1pPr>
              <a:defRPr/>
            </a:lvl1pPr>
          </a:lstStyle>
          <a:p>
            <a:pPr>
              <a:defRPr/>
            </a:pPr>
            <a:endParaRPr lang="zh-CN" altLang="zh-CN"/>
          </a:p>
        </p:txBody>
      </p:sp>
      <p:sp>
        <p:nvSpPr>
          <p:cNvPr id="9" name="Slide Number Placeholder 5">
            <a:extLst>
              <a:ext uri="{FF2B5EF4-FFF2-40B4-BE49-F238E27FC236}">
                <a16:creationId xmlns:a16="http://schemas.microsoft.com/office/drawing/2014/main" xmlns="" id="{E41E1D7C-306A-432D-9CB5-31AA834356EA}"/>
              </a:ext>
            </a:extLst>
          </p:cNvPr>
          <p:cNvSpPr>
            <a:spLocks noGrp="1"/>
          </p:cNvSpPr>
          <p:nvPr>
            <p:ph type="sldNum" sz="quarter" idx="12"/>
          </p:nvPr>
        </p:nvSpPr>
        <p:spPr/>
        <p:txBody>
          <a:bodyPr/>
          <a:lstStyle>
            <a:lvl1pPr>
              <a:defRPr/>
            </a:lvl1pPr>
          </a:lstStyle>
          <a:p>
            <a:pPr>
              <a:defRPr/>
            </a:pPr>
            <a:fld id="{599EBECA-5042-452D-818C-DC47ECC0FC34}" type="slidenum">
              <a:rPr lang="zh-CN" altLang="zh-CN"/>
              <a:pPr>
                <a:defRPr/>
              </a:pPr>
              <a:t>‹#›</a:t>
            </a:fld>
            <a:endParaRPr lang="zh-CN" altLang="zh-CN"/>
          </a:p>
        </p:txBody>
      </p:sp>
    </p:spTree>
    <p:extLst>
      <p:ext uri="{BB962C8B-B14F-4D97-AF65-F5344CB8AC3E}">
        <p14:creationId xmlns:p14="http://schemas.microsoft.com/office/powerpoint/2010/main" val="298776104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a:extLst>
              <a:ext uri="{FF2B5EF4-FFF2-40B4-BE49-F238E27FC236}">
                <a16:creationId xmlns:a16="http://schemas.microsoft.com/office/drawing/2014/main" xmlns="" id="{D439414B-2F1F-45B9-A054-44479C7064CF}"/>
              </a:ext>
            </a:extLst>
          </p:cNvPr>
          <p:cNvSpPr>
            <a:spLocks noGrp="1"/>
          </p:cNvSpPr>
          <p:nvPr>
            <p:ph type="dt" sz="half" idx="10"/>
          </p:nvPr>
        </p:nvSpPr>
        <p:spPr/>
        <p:txBody>
          <a:bodyPr/>
          <a:lstStyle>
            <a:lvl1pPr>
              <a:defRPr/>
            </a:lvl1pPr>
          </a:lstStyle>
          <a:p>
            <a:pPr>
              <a:defRPr/>
            </a:pPr>
            <a:endParaRPr lang="zh-CN" altLang="zh-CN"/>
          </a:p>
        </p:txBody>
      </p:sp>
      <p:sp>
        <p:nvSpPr>
          <p:cNvPr id="4" name="Footer Placeholder 4">
            <a:extLst>
              <a:ext uri="{FF2B5EF4-FFF2-40B4-BE49-F238E27FC236}">
                <a16:creationId xmlns:a16="http://schemas.microsoft.com/office/drawing/2014/main" xmlns="" id="{13F4C9F7-C846-438D-A4FC-87EA560B3BCE}"/>
              </a:ext>
            </a:extLst>
          </p:cNvPr>
          <p:cNvSpPr>
            <a:spLocks noGrp="1"/>
          </p:cNvSpPr>
          <p:nvPr>
            <p:ph type="ftr" sz="quarter" idx="11"/>
          </p:nvPr>
        </p:nvSpPr>
        <p:spPr/>
        <p:txBody>
          <a:bodyPr/>
          <a:lstStyle>
            <a:lvl1pPr>
              <a:defRPr/>
            </a:lvl1pPr>
          </a:lstStyle>
          <a:p>
            <a:pPr>
              <a:defRPr/>
            </a:pPr>
            <a:endParaRPr lang="zh-CN" altLang="zh-CN"/>
          </a:p>
        </p:txBody>
      </p:sp>
      <p:sp>
        <p:nvSpPr>
          <p:cNvPr id="5" name="Slide Number Placeholder 5">
            <a:extLst>
              <a:ext uri="{FF2B5EF4-FFF2-40B4-BE49-F238E27FC236}">
                <a16:creationId xmlns:a16="http://schemas.microsoft.com/office/drawing/2014/main" xmlns="" id="{650634F9-9E1A-415C-81C7-15188649539D}"/>
              </a:ext>
            </a:extLst>
          </p:cNvPr>
          <p:cNvSpPr>
            <a:spLocks noGrp="1"/>
          </p:cNvSpPr>
          <p:nvPr>
            <p:ph type="sldNum" sz="quarter" idx="12"/>
          </p:nvPr>
        </p:nvSpPr>
        <p:spPr/>
        <p:txBody>
          <a:bodyPr/>
          <a:lstStyle>
            <a:lvl1pPr>
              <a:defRPr/>
            </a:lvl1pPr>
          </a:lstStyle>
          <a:p>
            <a:pPr>
              <a:defRPr/>
            </a:pPr>
            <a:fld id="{B64DD150-4270-4D56-8B65-DE3393D6B895}" type="slidenum">
              <a:rPr lang="zh-CN" altLang="zh-CN"/>
              <a:pPr>
                <a:defRPr/>
              </a:pPr>
              <a:t>‹#›</a:t>
            </a:fld>
            <a:endParaRPr lang="zh-CN" altLang="zh-CN"/>
          </a:p>
        </p:txBody>
      </p:sp>
    </p:spTree>
    <p:extLst>
      <p:ext uri="{BB962C8B-B14F-4D97-AF65-F5344CB8AC3E}">
        <p14:creationId xmlns:p14="http://schemas.microsoft.com/office/powerpoint/2010/main" val="343549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E0A1AA6-B857-4ACC-99A7-D0671A5FB3CA}" type="datetimeFigureOut">
              <a:rPr lang="zh-CN" altLang="en-US" smtClean="0"/>
              <a:t>2019/2/12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1B62CE-5CD0-40C5-84F0-8919020C36EB}"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B7236D13-66D0-494E-B7E4-A697249C0FE5}"/>
              </a:ext>
            </a:extLst>
          </p:cNvPr>
          <p:cNvSpPr>
            <a:spLocks noGrp="1"/>
          </p:cNvSpPr>
          <p:nvPr>
            <p:ph type="dt" sz="half" idx="10"/>
          </p:nvPr>
        </p:nvSpPr>
        <p:spPr/>
        <p:txBody>
          <a:bodyPr/>
          <a:lstStyle>
            <a:lvl1pPr>
              <a:defRPr/>
            </a:lvl1pPr>
          </a:lstStyle>
          <a:p>
            <a:pPr>
              <a:defRPr/>
            </a:pPr>
            <a:endParaRPr lang="zh-CN" altLang="zh-CN"/>
          </a:p>
        </p:txBody>
      </p:sp>
      <p:sp>
        <p:nvSpPr>
          <p:cNvPr id="3" name="Footer Placeholder 4">
            <a:extLst>
              <a:ext uri="{FF2B5EF4-FFF2-40B4-BE49-F238E27FC236}">
                <a16:creationId xmlns:a16="http://schemas.microsoft.com/office/drawing/2014/main" xmlns="" id="{8D3C2206-2ED4-4785-8303-6385422F7022}"/>
              </a:ext>
            </a:extLst>
          </p:cNvPr>
          <p:cNvSpPr>
            <a:spLocks noGrp="1"/>
          </p:cNvSpPr>
          <p:nvPr>
            <p:ph type="ftr" sz="quarter" idx="11"/>
          </p:nvPr>
        </p:nvSpPr>
        <p:spPr/>
        <p:txBody>
          <a:bodyPr/>
          <a:lstStyle>
            <a:lvl1pPr>
              <a:defRPr/>
            </a:lvl1pPr>
          </a:lstStyle>
          <a:p>
            <a:pPr>
              <a:defRPr/>
            </a:pPr>
            <a:endParaRPr lang="zh-CN" altLang="zh-CN"/>
          </a:p>
        </p:txBody>
      </p:sp>
      <p:sp>
        <p:nvSpPr>
          <p:cNvPr id="4" name="Slide Number Placeholder 5">
            <a:extLst>
              <a:ext uri="{FF2B5EF4-FFF2-40B4-BE49-F238E27FC236}">
                <a16:creationId xmlns:a16="http://schemas.microsoft.com/office/drawing/2014/main" xmlns="" id="{40A184B6-D75B-4349-90B6-4B3AD02C8156}"/>
              </a:ext>
            </a:extLst>
          </p:cNvPr>
          <p:cNvSpPr>
            <a:spLocks noGrp="1"/>
          </p:cNvSpPr>
          <p:nvPr>
            <p:ph type="sldNum" sz="quarter" idx="12"/>
          </p:nvPr>
        </p:nvSpPr>
        <p:spPr/>
        <p:txBody>
          <a:bodyPr/>
          <a:lstStyle>
            <a:lvl1pPr>
              <a:defRPr/>
            </a:lvl1pPr>
          </a:lstStyle>
          <a:p>
            <a:pPr>
              <a:defRPr/>
            </a:pPr>
            <a:fld id="{D984D21C-9C01-4886-BEED-60A42D19ACF4}" type="slidenum">
              <a:rPr lang="zh-CN" altLang="zh-CN"/>
              <a:pPr>
                <a:defRPr/>
              </a:pPr>
              <a:t>‹#›</a:t>
            </a:fld>
            <a:endParaRPr lang="zh-CN" altLang="zh-CN"/>
          </a:p>
        </p:txBody>
      </p:sp>
    </p:spTree>
    <p:extLst>
      <p:ext uri="{BB962C8B-B14F-4D97-AF65-F5344CB8AC3E}">
        <p14:creationId xmlns:p14="http://schemas.microsoft.com/office/powerpoint/2010/main" val="20339407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3">
            <a:extLst>
              <a:ext uri="{FF2B5EF4-FFF2-40B4-BE49-F238E27FC236}">
                <a16:creationId xmlns:a16="http://schemas.microsoft.com/office/drawing/2014/main" xmlns="" id="{EE677A65-52D2-4935-BB5F-0A2256EBA3B4}"/>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DA3BA90C-F26D-4E71-A05B-0BB680BD9CCD}"/>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86C65505-AA8C-4B17-882C-E20154F59AD0}"/>
              </a:ext>
            </a:extLst>
          </p:cNvPr>
          <p:cNvSpPr>
            <a:spLocks noGrp="1"/>
          </p:cNvSpPr>
          <p:nvPr>
            <p:ph type="sldNum" sz="quarter" idx="12"/>
          </p:nvPr>
        </p:nvSpPr>
        <p:spPr/>
        <p:txBody>
          <a:bodyPr/>
          <a:lstStyle>
            <a:lvl1pPr>
              <a:defRPr/>
            </a:lvl1pPr>
          </a:lstStyle>
          <a:p>
            <a:pPr>
              <a:defRPr/>
            </a:pPr>
            <a:fld id="{4CD58965-66D0-46B3-BA03-B012F977B895}" type="slidenum">
              <a:rPr lang="zh-CN" altLang="zh-CN"/>
              <a:pPr>
                <a:defRPr/>
              </a:pPr>
              <a:t>‹#›</a:t>
            </a:fld>
            <a:endParaRPr lang="zh-CN" altLang="zh-CN"/>
          </a:p>
        </p:txBody>
      </p:sp>
    </p:spTree>
    <p:extLst>
      <p:ext uri="{BB962C8B-B14F-4D97-AF65-F5344CB8AC3E}">
        <p14:creationId xmlns:p14="http://schemas.microsoft.com/office/powerpoint/2010/main" val="86215827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3">
            <a:extLst>
              <a:ext uri="{FF2B5EF4-FFF2-40B4-BE49-F238E27FC236}">
                <a16:creationId xmlns:a16="http://schemas.microsoft.com/office/drawing/2014/main" xmlns="" id="{7D93AD56-0EB9-4A8E-9CDE-DE76F927B054}"/>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C40B1A0E-A1D9-4D34-8256-14BC77035048}"/>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7EE840EE-30B6-4829-8999-F41662D6619F}"/>
              </a:ext>
            </a:extLst>
          </p:cNvPr>
          <p:cNvSpPr>
            <a:spLocks noGrp="1"/>
          </p:cNvSpPr>
          <p:nvPr>
            <p:ph type="sldNum" sz="quarter" idx="12"/>
          </p:nvPr>
        </p:nvSpPr>
        <p:spPr/>
        <p:txBody>
          <a:bodyPr/>
          <a:lstStyle>
            <a:lvl1pPr>
              <a:defRPr/>
            </a:lvl1pPr>
          </a:lstStyle>
          <a:p>
            <a:pPr>
              <a:defRPr/>
            </a:pPr>
            <a:fld id="{E3F35E25-F637-4163-BFB1-77B8D667BD28}" type="slidenum">
              <a:rPr lang="zh-CN" altLang="zh-CN"/>
              <a:pPr>
                <a:defRPr/>
              </a:pPr>
              <a:t>‹#›</a:t>
            </a:fld>
            <a:endParaRPr lang="zh-CN" altLang="zh-CN"/>
          </a:p>
        </p:txBody>
      </p:sp>
    </p:spTree>
    <p:extLst>
      <p:ext uri="{BB962C8B-B14F-4D97-AF65-F5344CB8AC3E}">
        <p14:creationId xmlns:p14="http://schemas.microsoft.com/office/powerpoint/2010/main" val="48105371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a:extLst>
              <a:ext uri="{FF2B5EF4-FFF2-40B4-BE49-F238E27FC236}">
                <a16:creationId xmlns:a16="http://schemas.microsoft.com/office/drawing/2014/main" xmlns="" id="{95E80BE0-62EA-44EA-A8AD-ED7F0FE5E74B}"/>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E3EA1925-6B86-4EAA-A56D-11008367E755}"/>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4114F742-9E70-4206-87B8-D534C4014AD0}"/>
              </a:ext>
            </a:extLst>
          </p:cNvPr>
          <p:cNvSpPr>
            <a:spLocks noGrp="1"/>
          </p:cNvSpPr>
          <p:nvPr>
            <p:ph type="sldNum" sz="quarter" idx="12"/>
          </p:nvPr>
        </p:nvSpPr>
        <p:spPr/>
        <p:txBody>
          <a:bodyPr/>
          <a:lstStyle>
            <a:lvl1pPr>
              <a:defRPr/>
            </a:lvl1pPr>
          </a:lstStyle>
          <a:p>
            <a:pPr>
              <a:defRPr/>
            </a:pPr>
            <a:fld id="{FADAA1C6-897D-43A3-A431-8470B5D62105}" type="slidenum">
              <a:rPr lang="zh-CN" altLang="zh-CN"/>
              <a:pPr>
                <a:defRPr/>
              </a:pPr>
              <a:t>‹#›</a:t>
            </a:fld>
            <a:endParaRPr lang="zh-CN" altLang="zh-CN"/>
          </a:p>
        </p:txBody>
      </p:sp>
    </p:spTree>
    <p:extLst>
      <p:ext uri="{BB962C8B-B14F-4D97-AF65-F5344CB8AC3E}">
        <p14:creationId xmlns:p14="http://schemas.microsoft.com/office/powerpoint/2010/main" val="192527572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a:extLst>
              <a:ext uri="{FF2B5EF4-FFF2-40B4-BE49-F238E27FC236}">
                <a16:creationId xmlns:a16="http://schemas.microsoft.com/office/drawing/2014/main" xmlns="" id="{69FDD38F-E89F-42C2-9075-B5DA97CED90B}"/>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AF573BA3-310D-4562-8CF7-F745E29031F0}"/>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232EEA41-1536-454E-BD4C-9D873C50BAC8}"/>
              </a:ext>
            </a:extLst>
          </p:cNvPr>
          <p:cNvSpPr>
            <a:spLocks noGrp="1"/>
          </p:cNvSpPr>
          <p:nvPr>
            <p:ph type="sldNum" sz="quarter" idx="12"/>
          </p:nvPr>
        </p:nvSpPr>
        <p:spPr/>
        <p:txBody>
          <a:bodyPr/>
          <a:lstStyle>
            <a:lvl1pPr>
              <a:defRPr/>
            </a:lvl1pPr>
          </a:lstStyle>
          <a:p>
            <a:pPr>
              <a:defRPr/>
            </a:pPr>
            <a:fld id="{7FFBA2B1-0055-41BB-95DC-DEA65D362798}" type="slidenum">
              <a:rPr lang="zh-CN" altLang="zh-CN"/>
              <a:pPr>
                <a:defRPr/>
              </a:pPr>
              <a:t>‹#›</a:t>
            </a:fld>
            <a:endParaRPr lang="zh-CN" altLang="zh-CN"/>
          </a:p>
        </p:txBody>
      </p:sp>
    </p:spTree>
    <p:extLst>
      <p:ext uri="{BB962C8B-B14F-4D97-AF65-F5344CB8AC3E}">
        <p14:creationId xmlns:p14="http://schemas.microsoft.com/office/powerpoint/2010/main" val="96268375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
        <p:nvSpPr>
          <p:cNvPr id="4" name="Date Placeholder 3">
            <a:extLst>
              <a:ext uri="{FF2B5EF4-FFF2-40B4-BE49-F238E27FC236}">
                <a16:creationId xmlns:a16="http://schemas.microsoft.com/office/drawing/2014/main" xmlns="" id="{6E092C8B-903A-4290-8931-75E8E61EEE48}"/>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155190ED-394E-46EE-AC01-AF3BBD475D4F}"/>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1C5B5405-6097-4188-B37F-F4C4B2C25A39}"/>
              </a:ext>
            </a:extLst>
          </p:cNvPr>
          <p:cNvSpPr>
            <a:spLocks noGrp="1"/>
          </p:cNvSpPr>
          <p:nvPr>
            <p:ph type="sldNum" sz="quarter" idx="12"/>
          </p:nvPr>
        </p:nvSpPr>
        <p:spPr/>
        <p:txBody>
          <a:bodyPr/>
          <a:lstStyle>
            <a:lvl1pPr>
              <a:defRPr/>
            </a:lvl1pPr>
          </a:lstStyle>
          <a:p>
            <a:pPr>
              <a:defRPr/>
            </a:pPr>
            <a:fld id="{E5CC48EC-B8AA-4739-BB04-F416AA1093B4}" type="slidenum">
              <a:rPr lang="zh-CN" altLang="zh-CN"/>
              <a:pPr>
                <a:defRPr/>
              </a:pPr>
              <a:t>‹#›</a:t>
            </a:fld>
            <a:endParaRPr lang="zh-CN" altLang="zh-CN"/>
          </a:p>
        </p:txBody>
      </p:sp>
    </p:spTree>
    <p:extLst>
      <p:ext uri="{BB962C8B-B14F-4D97-AF65-F5344CB8AC3E}">
        <p14:creationId xmlns:p14="http://schemas.microsoft.com/office/powerpoint/2010/main" val="346157776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a:extLst>
              <a:ext uri="{FF2B5EF4-FFF2-40B4-BE49-F238E27FC236}">
                <a16:creationId xmlns:a16="http://schemas.microsoft.com/office/drawing/2014/main" xmlns="" id="{C279406A-1ACD-40A6-BE95-4A272BFB372A}"/>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C3A3221B-4B42-41C8-ACB8-5FC7F9701807}"/>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E7C514EF-4995-4D2A-ABC1-AE4F8AE6340A}"/>
              </a:ext>
            </a:extLst>
          </p:cNvPr>
          <p:cNvSpPr>
            <a:spLocks noGrp="1"/>
          </p:cNvSpPr>
          <p:nvPr>
            <p:ph type="sldNum" sz="quarter" idx="12"/>
          </p:nvPr>
        </p:nvSpPr>
        <p:spPr/>
        <p:txBody>
          <a:bodyPr/>
          <a:lstStyle>
            <a:lvl1pPr>
              <a:defRPr/>
            </a:lvl1pPr>
          </a:lstStyle>
          <a:p>
            <a:pPr>
              <a:defRPr/>
            </a:pPr>
            <a:fld id="{578CF537-5D04-498F-8E2E-78A310E9BCCB}" type="slidenum">
              <a:rPr lang="zh-CN" altLang="zh-CN"/>
              <a:pPr>
                <a:defRPr/>
              </a:pPr>
              <a:t>‹#›</a:t>
            </a:fld>
            <a:endParaRPr lang="zh-CN" altLang="zh-CN"/>
          </a:p>
        </p:txBody>
      </p:sp>
    </p:spTree>
    <p:extLst>
      <p:ext uri="{BB962C8B-B14F-4D97-AF65-F5344CB8AC3E}">
        <p14:creationId xmlns:p14="http://schemas.microsoft.com/office/powerpoint/2010/main" val="246713838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Date Placeholder 3">
            <a:extLst>
              <a:ext uri="{FF2B5EF4-FFF2-40B4-BE49-F238E27FC236}">
                <a16:creationId xmlns:a16="http://schemas.microsoft.com/office/drawing/2014/main" xmlns="" id="{6CF35B9E-2A54-4F41-BA07-D0B98AC8B86B}"/>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97716C91-FF8B-4B73-9CF8-6206169D22E4}"/>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D7BDC91A-CA5A-4BF4-89E8-8D289842EC6C}"/>
              </a:ext>
            </a:extLst>
          </p:cNvPr>
          <p:cNvSpPr>
            <a:spLocks noGrp="1"/>
          </p:cNvSpPr>
          <p:nvPr>
            <p:ph type="sldNum" sz="quarter" idx="12"/>
          </p:nvPr>
        </p:nvSpPr>
        <p:spPr/>
        <p:txBody>
          <a:bodyPr/>
          <a:lstStyle>
            <a:lvl1pPr>
              <a:defRPr/>
            </a:lvl1pPr>
          </a:lstStyle>
          <a:p>
            <a:pPr>
              <a:defRPr/>
            </a:pPr>
            <a:fld id="{F8CA2A8A-3222-42BD-8E89-1F581BB9DF3F}" type="slidenum">
              <a:rPr lang="zh-CN" altLang="zh-CN"/>
              <a:pPr>
                <a:defRPr/>
              </a:pPr>
              <a:t>‹#›</a:t>
            </a:fld>
            <a:endParaRPr lang="zh-CN" altLang="zh-CN"/>
          </a:p>
        </p:txBody>
      </p:sp>
    </p:spTree>
    <p:extLst>
      <p:ext uri="{BB962C8B-B14F-4D97-AF65-F5344CB8AC3E}">
        <p14:creationId xmlns:p14="http://schemas.microsoft.com/office/powerpoint/2010/main" val="200215867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3">
            <a:extLst>
              <a:ext uri="{FF2B5EF4-FFF2-40B4-BE49-F238E27FC236}">
                <a16:creationId xmlns:a16="http://schemas.microsoft.com/office/drawing/2014/main" xmlns="" id="{D5C545C5-312A-4680-88C8-D25A968290A6}"/>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9CE72FF6-9D03-4C6E-A477-1A299AF38F15}"/>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8DB18A0B-2252-435D-9879-2B5E976D7E22}"/>
              </a:ext>
            </a:extLst>
          </p:cNvPr>
          <p:cNvSpPr>
            <a:spLocks noGrp="1"/>
          </p:cNvSpPr>
          <p:nvPr>
            <p:ph type="sldNum" sz="quarter" idx="12"/>
          </p:nvPr>
        </p:nvSpPr>
        <p:spPr/>
        <p:txBody>
          <a:bodyPr/>
          <a:lstStyle>
            <a:lvl1pPr>
              <a:defRPr/>
            </a:lvl1pPr>
          </a:lstStyle>
          <a:p>
            <a:pPr>
              <a:defRPr/>
            </a:pPr>
            <a:fld id="{71AA48F5-B477-4DB0-A7D9-559F0A7C5D8F}" type="slidenum">
              <a:rPr lang="zh-CN" altLang="zh-CN"/>
              <a:pPr>
                <a:defRPr/>
              </a:pPr>
              <a:t>‹#›</a:t>
            </a:fld>
            <a:endParaRPr lang="zh-CN" altLang="zh-CN"/>
          </a:p>
        </p:txBody>
      </p:sp>
    </p:spTree>
    <p:extLst>
      <p:ext uri="{BB962C8B-B14F-4D97-AF65-F5344CB8AC3E}">
        <p14:creationId xmlns:p14="http://schemas.microsoft.com/office/powerpoint/2010/main" val="92685918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3">
            <a:extLst>
              <a:ext uri="{FF2B5EF4-FFF2-40B4-BE49-F238E27FC236}">
                <a16:creationId xmlns:a16="http://schemas.microsoft.com/office/drawing/2014/main" xmlns="" id="{278E44F9-6DC1-4A4F-9590-E4C5AA413D38}"/>
              </a:ext>
            </a:extLst>
          </p:cNvPr>
          <p:cNvSpPr>
            <a:spLocks noGrp="1"/>
          </p:cNvSpPr>
          <p:nvPr>
            <p:ph type="dt" sz="half" idx="10"/>
          </p:nvPr>
        </p:nvSpPr>
        <p:spPr/>
        <p:txBody>
          <a:bodyPr/>
          <a:lstStyle>
            <a:lvl1pPr>
              <a:defRPr/>
            </a:lvl1pPr>
          </a:lstStyle>
          <a:p>
            <a:pPr>
              <a:defRPr/>
            </a:pPr>
            <a:endParaRPr lang="zh-CN" altLang="zh-CN"/>
          </a:p>
        </p:txBody>
      </p:sp>
      <p:sp>
        <p:nvSpPr>
          <p:cNvPr id="8" name="Footer Placeholder 4">
            <a:extLst>
              <a:ext uri="{FF2B5EF4-FFF2-40B4-BE49-F238E27FC236}">
                <a16:creationId xmlns:a16="http://schemas.microsoft.com/office/drawing/2014/main" xmlns="" id="{3E85325E-6366-40C6-945F-1EAE49B00F46}"/>
              </a:ext>
            </a:extLst>
          </p:cNvPr>
          <p:cNvSpPr>
            <a:spLocks noGrp="1"/>
          </p:cNvSpPr>
          <p:nvPr>
            <p:ph type="ftr" sz="quarter" idx="11"/>
          </p:nvPr>
        </p:nvSpPr>
        <p:spPr/>
        <p:txBody>
          <a:bodyPr/>
          <a:lstStyle>
            <a:lvl1pPr>
              <a:defRPr/>
            </a:lvl1pPr>
          </a:lstStyle>
          <a:p>
            <a:pPr>
              <a:defRPr/>
            </a:pPr>
            <a:endParaRPr lang="zh-CN" altLang="zh-CN"/>
          </a:p>
        </p:txBody>
      </p:sp>
      <p:sp>
        <p:nvSpPr>
          <p:cNvPr id="9" name="Slide Number Placeholder 5">
            <a:extLst>
              <a:ext uri="{FF2B5EF4-FFF2-40B4-BE49-F238E27FC236}">
                <a16:creationId xmlns:a16="http://schemas.microsoft.com/office/drawing/2014/main" xmlns="" id="{89F4512D-54B6-45F1-8E20-FAB7EC7E179E}"/>
              </a:ext>
            </a:extLst>
          </p:cNvPr>
          <p:cNvSpPr>
            <a:spLocks noGrp="1"/>
          </p:cNvSpPr>
          <p:nvPr>
            <p:ph type="sldNum" sz="quarter" idx="12"/>
          </p:nvPr>
        </p:nvSpPr>
        <p:spPr/>
        <p:txBody>
          <a:bodyPr/>
          <a:lstStyle>
            <a:lvl1pPr>
              <a:defRPr/>
            </a:lvl1pPr>
          </a:lstStyle>
          <a:p>
            <a:pPr>
              <a:defRPr/>
            </a:pPr>
            <a:fld id="{75604FCA-D9E9-4805-870B-64799AE65358}" type="slidenum">
              <a:rPr lang="zh-CN" altLang="zh-CN"/>
              <a:pPr>
                <a:defRPr/>
              </a:pPr>
              <a:t>‹#›</a:t>
            </a:fld>
            <a:endParaRPr lang="zh-CN" altLang="zh-CN"/>
          </a:p>
        </p:txBody>
      </p:sp>
    </p:spTree>
    <p:extLst>
      <p:ext uri="{BB962C8B-B14F-4D97-AF65-F5344CB8AC3E}">
        <p14:creationId xmlns:p14="http://schemas.microsoft.com/office/powerpoint/2010/main" val="38889489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E0A1AA6-B857-4ACC-99A7-D0671A5FB3CA}" type="datetimeFigureOut">
              <a:rPr lang="zh-CN" altLang="en-US" smtClean="0"/>
              <a:t>2019/2/12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11B62CE-5CD0-40C5-84F0-8919020C36EB}"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a:extLst>
              <a:ext uri="{FF2B5EF4-FFF2-40B4-BE49-F238E27FC236}">
                <a16:creationId xmlns:a16="http://schemas.microsoft.com/office/drawing/2014/main" xmlns="" id="{BB4BC515-6C2D-47EB-A11F-2975950FB353}"/>
              </a:ext>
            </a:extLst>
          </p:cNvPr>
          <p:cNvSpPr>
            <a:spLocks noGrp="1"/>
          </p:cNvSpPr>
          <p:nvPr>
            <p:ph type="dt" sz="half" idx="10"/>
          </p:nvPr>
        </p:nvSpPr>
        <p:spPr/>
        <p:txBody>
          <a:bodyPr/>
          <a:lstStyle>
            <a:lvl1pPr>
              <a:defRPr/>
            </a:lvl1pPr>
          </a:lstStyle>
          <a:p>
            <a:pPr>
              <a:defRPr/>
            </a:pPr>
            <a:endParaRPr lang="zh-CN" altLang="zh-CN"/>
          </a:p>
        </p:txBody>
      </p:sp>
      <p:sp>
        <p:nvSpPr>
          <p:cNvPr id="4" name="Footer Placeholder 4">
            <a:extLst>
              <a:ext uri="{FF2B5EF4-FFF2-40B4-BE49-F238E27FC236}">
                <a16:creationId xmlns:a16="http://schemas.microsoft.com/office/drawing/2014/main" xmlns="" id="{1ABA9EC1-104F-403B-ACBC-423B1B5EA20D}"/>
              </a:ext>
            </a:extLst>
          </p:cNvPr>
          <p:cNvSpPr>
            <a:spLocks noGrp="1"/>
          </p:cNvSpPr>
          <p:nvPr>
            <p:ph type="ftr" sz="quarter" idx="11"/>
          </p:nvPr>
        </p:nvSpPr>
        <p:spPr/>
        <p:txBody>
          <a:bodyPr/>
          <a:lstStyle>
            <a:lvl1pPr>
              <a:defRPr/>
            </a:lvl1pPr>
          </a:lstStyle>
          <a:p>
            <a:pPr>
              <a:defRPr/>
            </a:pPr>
            <a:endParaRPr lang="zh-CN" altLang="zh-CN"/>
          </a:p>
        </p:txBody>
      </p:sp>
      <p:sp>
        <p:nvSpPr>
          <p:cNvPr id="5" name="Slide Number Placeholder 5">
            <a:extLst>
              <a:ext uri="{FF2B5EF4-FFF2-40B4-BE49-F238E27FC236}">
                <a16:creationId xmlns:a16="http://schemas.microsoft.com/office/drawing/2014/main" xmlns="" id="{BAB32C55-4E29-4CFF-BABF-1CC6857E9018}"/>
              </a:ext>
            </a:extLst>
          </p:cNvPr>
          <p:cNvSpPr>
            <a:spLocks noGrp="1"/>
          </p:cNvSpPr>
          <p:nvPr>
            <p:ph type="sldNum" sz="quarter" idx="12"/>
          </p:nvPr>
        </p:nvSpPr>
        <p:spPr/>
        <p:txBody>
          <a:bodyPr/>
          <a:lstStyle>
            <a:lvl1pPr>
              <a:defRPr/>
            </a:lvl1pPr>
          </a:lstStyle>
          <a:p>
            <a:pPr>
              <a:defRPr/>
            </a:pPr>
            <a:fld id="{2CF2BDF5-B4F6-4AF2-8746-7821F5D4789D}" type="slidenum">
              <a:rPr lang="zh-CN" altLang="zh-CN"/>
              <a:pPr>
                <a:defRPr/>
              </a:pPr>
              <a:t>‹#›</a:t>
            </a:fld>
            <a:endParaRPr lang="zh-CN" altLang="zh-CN"/>
          </a:p>
        </p:txBody>
      </p:sp>
    </p:spTree>
    <p:extLst>
      <p:ext uri="{BB962C8B-B14F-4D97-AF65-F5344CB8AC3E}">
        <p14:creationId xmlns:p14="http://schemas.microsoft.com/office/powerpoint/2010/main" val="244478047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3E09B730-9007-4AEA-A573-45AB3B5D6CF2}"/>
              </a:ext>
            </a:extLst>
          </p:cNvPr>
          <p:cNvSpPr>
            <a:spLocks noGrp="1"/>
          </p:cNvSpPr>
          <p:nvPr>
            <p:ph type="dt" sz="half" idx="10"/>
          </p:nvPr>
        </p:nvSpPr>
        <p:spPr/>
        <p:txBody>
          <a:bodyPr/>
          <a:lstStyle>
            <a:lvl1pPr>
              <a:defRPr/>
            </a:lvl1pPr>
          </a:lstStyle>
          <a:p>
            <a:pPr>
              <a:defRPr/>
            </a:pPr>
            <a:endParaRPr lang="zh-CN" altLang="zh-CN"/>
          </a:p>
        </p:txBody>
      </p:sp>
      <p:sp>
        <p:nvSpPr>
          <p:cNvPr id="3" name="Footer Placeholder 4">
            <a:extLst>
              <a:ext uri="{FF2B5EF4-FFF2-40B4-BE49-F238E27FC236}">
                <a16:creationId xmlns:a16="http://schemas.microsoft.com/office/drawing/2014/main" xmlns="" id="{1661DC08-930A-4753-9B98-08B277684A43}"/>
              </a:ext>
            </a:extLst>
          </p:cNvPr>
          <p:cNvSpPr>
            <a:spLocks noGrp="1"/>
          </p:cNvSpPr>
          <p:nvPr>
            <p:ph type="ftr" sz="quarter" idx="11"/>
          </p:nvPr>
        </p:nvSpPr>
        <p:spPr/>
        <p:txBody>
          <a:bodyPr/>
          <a:lstStyle>
            <a:lvl1pPr>
              <a:defRPr/>
            </a:lvl1pPr>
          </a:lstStyle>
          <a:p>
            <a:pPr>
              <a:defRPr/>
            </a:pPr>
            <a:endParaRPr lang="zh-CN" altLang="zh-CN"/>
          </a:p>
        </p:txBody>
      </p:sp>
      <p:sp>
        <p:nvSpPr>
          <p:cNvPr id="4" name="Slide Number Placeholder 5">
            <a:extLst>
              <a:ext uri="{FF2B5EF4-FFF2-40B4-BE49-F238E27FC236}">
                <a16:creationId xmlns:a16="http://schemas.microsoft.com/office/drawing/2014/main" xmlns="" id="{0F185939-07DC-4C79-BDB7-A7B12F9790E7}"/>
              </a:ext>
            </a:extLst>
          </p:cNvPr>
          <p:cNvSpPr>
            <a:spLocks noGrp="1"/>
          </p:cNvSpPr>
          <p:nvPr>
            <p:ph type="sldNum" sz="quarter" idx="12"/>
          </p:nvPr>
        </p:nvSpPr>
        <p:spPr/>
        <p:txBody>
          <a:bodyPr/>
          <a:lstStyle>
            <a:lvl1pPr>
              <a:defRPr/>
            </a:lvl1pPr>
          </a:lstStyle>
          <a:p>
            <a:pPr>
              <a:defRPr/>
            </a:pPr>
            <a:fld id="{89F9F849-559B-4089-90AD-7B9F8D80351D}" type="slidenum">
              <a:rPr lang="zh-CN" altLang="zh-CN"/>
              <a:pPr>
                <a:defRPr/>
              </a:pPr>
              <a:t>‹#›</a:t>
            </a:fld>
            <a:endParaRPr lang="zh-CN" altLang="zh-CN"/>
          </a:p>
        </p:txBody>
      </p:sp>
    </p:spTree>
    <p:extLst>
      <p:ext uri="{BB962C8B-B14F-4D97-AF65-F5344CB8AC3E}">
        <p14:creationId xmlns:p14="http://schemas.microsoft.com/office/powerpoint/2010/main" val="206622016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3">
            <a:extLst>
              <a:ext uri="{FF2B5EF4-FFF2-40B4-BE49-F238E27FC236}">
                <a16:creationId xmlns:a16="http://schemas.microsoft.com/office/drawing/2014/main" xmlns="" id="{01F248A3-7EF9-4860-A6BC-0C607EE9EEA7}"/>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4839622D-C170-46E7-9AE8-71909AEE42F2}"/>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ED376EFF-1D1E-4A66-A24F-24670917E60E}"/>
              </a:ext>
            </a:extLst>
          </p:cNvPr>
          <p:cNvSpPr>
            <a:spLocks noGrp="1"/>
          </p:cNvSpPr>
          <p:nvPr>
            <p:ph type="sldNum" sz="quarter" idx="12"/>
          </p:nvPr>
        </p:nvSpPr>
        <p:spPr/>
        <p:txBody>
          <a:bodyPr/>
          <a:lstStyle>
            <a:lvl1pPr>
              <a:defRPr/>
            </a:lvl1pPr>
          </a:lstStyle>
          <a:p>
            <a:pPr>
              <a:defRPr/>
            </a:pPr>
            <a:fld id="{F446995C-63B9-43D1-B178-DD0313E8CD64}" type="slidenum">
              <a:rPr lang="zh-CN" altLang="zh-CN"/>
              <a:pPr>
                <a:defRPr/>
              </a:pPr>
              <a:t>‹#›</a:t>
            </a:fld>
            <a:endParaRPr lang="zh-CN" altLang="zh-CN"/>
          </a:p>
        </p:txBody>
      </p:sp>
    </p:spTree>
    <p:extLst>
      <p:ext uri="{BB962C8B-B14F-4D97-AF65-F5344CB8AC3E}">
        <p14:creationId xmlns:p14="http://schemas.microsoft.com/office/powerpoint/2010/main" val="315071662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3">
            <a:extLst>
              <a:ext uri="{FF2B5EF4-FFF2-40B4-BE49-F238E27FC236}">
                <a16:creationId xmlns:a16="http://schemas.microsoft.com/office/drawing/2014/main" xmlns="" id="{9B3BBCE3-D575-46DF-9F52-B7B767B97386}"/>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0CA84025-3B12-4826-ACC6-8C6A99B1B40E}"/>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DA92B280-F72E-4799-85E3-344048FC3F54}"/>
              </a:ext>
            </a:extLst>
          </p:cNvPr>
          <p:cNvSpPr>
            <a:spLocks noGrp="1"/>
          </p:cNvSpPr>
          <p:nvPr>
            <p:ph type="sldNum" sz="quarter" idx="12"/>
          </p:nvPr>
        </p:nvSpPr>
        <p:spPr/>
        <p:txBody>
          <a:bodyPr/>
          <a:lstStyle>
            <a:lvl1pPr>
              <a:defRPr/>
            </a:lvl1pPr>
          </a:lstStyle>
          <a:p>
            <a:pPr>
              <a:defRPr/>
            </a:pPr>
            <a:fld id="{C2D52332-80C4-4566-830D-74CDAB06381A}" type="slidenum">
              <a:rPr lang="zh-CN" altLang="zh-CN"/>
              <a:pPr>
                <a:defRPr/>
              </a:pPr>
              <a:t>‹#›</a:t>
            </a:fld>
            <a:endParaRPr lang="zh-CN" altLang="zh-CN"/>
          </a:p>
        </p:txBody>
      </p:sp>
    </p:spTree>
    <p:extLst>
      <p:ext uri="{BB962C8B-B14F-4D97-AF65-F5344CB8AC3E}">
        <p14:creationId xmlns:p14="http://schemas.microsoft.com/office/powerpoint/2010/main" val="193737481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a:extLst>
              <a:ext uri="{FF2B5EF4-FFF2-40B4-BE49-F238E27FC236}">
                <a16:creationId xmlns:a16="http://schemas.microsoft.com/office/drawing/2014/main" xmlns="" id="{FEAE5C66-1BB8-4272-BF34-42A552743CA2}"/>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10022FD3-FDAC-4728-B8AA-97A238029CCA}"/>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81AA92CB-44B0-453C-BA6D-59957F55C796}"/>
              </a:ext>
            </a:extLst>
          </p:cNvPr>
          <p:cNvSpPr>
            <a:spLocks noGrp="1"/>
          </p:cNvSpPr>
          <p:nvPr>
            <p:ph type="sldNum" sz="quarter" idx="12"/>
          </p:nvPr>
        </p:nvSpPr>
        <p:spPr/>
        <p:txBody>
          <a:bodyPr/>
          <a:lstStyle>
            <a:lvl1pPr>
              <a:defRPr/>
            </a:lvl1pPr>
          </a:lstStyle>
          <a:p>
            <a:pPr>
              <a:defRPr/>
            </a:pPr>
            <a:fld id="{B55E5B5F-4770-4C31-8D8A-DFBB295A5202}" type="slidenum">
              <a:rPr lang="zh-CN" altLang="zh-CN"/>
              <a:pPr>
                <a:defRPr/>
              </a:pPr>
              <a:t>‹#›</a:t>
            </a:fld>
            <a:endParaRPr lang="zh-CN" altLang="zh-CN"/>
          </a:p>
        </p:txBody>
      </p:sp>
    </p:spTree>
    <p:extLst>
      <p:ext uri="{BB962C8B-B14F-4D97-AF65-F5344CB8AC3E}">
        <p14:creationId xmlns:p14="http://schemas.microsoft.com/office/powerpoint/2010/main" val="126594874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a:extLst>
              <a:ext uri="{FF2B5EF4-FFF2-40B4-BE49-F238E27FC236}">
                <a16:creationId xmlns:a16="http://schemas.microsoft.com/office/drawing/2014/main" xmlns="" id="{54FD193D-730C-472F-8D31-2BF9AA933E5E}"/>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AFEBEC97-DBE2-4E30-B30F-6EE2239180C4}"/>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C8F61199-70B8-40ED-9D12-CC4AA6FB72C5}"/>
              </a:ext>
            </a:extLst>
          </p:cNvPr>
          <p:cNvSpPr>
            <a:spLocks noGrp="1"/>
          </p:cNvSpPr>
          <p:nvPr>
            <p:ph type="sldNum" sz="quarter" idx="12"/>
          </p:nvPr>
        </p:nvSpPr>
        <p:spPr/>
        <p:txBody>
          <a:bodyPr/>
          <a:lstStyle>
            <a:lvl1pPr>
              <a:defRPr/>
            </a:lvl1pPr>
          </a:lstStyle>
          <a:p>
            <a:pPr>
              <a:defRPr/>
            </a:pPr>
            <a:fld id="{6FEC9FC2-2B33-479A-ACF9-F74333357C95}" type="slidenum">
              <a:rPr lang="zh-CN" altLang="zh-CN"/>
              <a:pPr>
                <a:defRPr/>
              </a:pPr>
              <a:t>‹#›</a:t>
            </a:fld>
            <a:endParaRPr lang="zh-CN" altLang="zh-CN"/>
          </a:p>
        </p:txBody>
      </p:sp>
    </p:spTree>
    <p:extLst>
      <p:ext uri="{BB962C8B-B14F-4D97-AF65-F5344CB8AC3E}">
        <p14:creationId xmlns:p14="http://schemas.microsoft.com/office/powerpoint/2010/main" val="399852315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a:extLst>
              <a:ext uri="{FF2B5EF4-FFF2-40B4-BE49-F238E27FC236}">
                <a16:creationId xmlns:a16="http://schemas.microsoft.com/office/drawing/2014/main" xmlns="" id="{FCE7FE3C-302E-44F5-B561-230F1603EEF4}"/>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52B2FF58-46AD-4C54-A3B0-F5F34201018C}"/>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31F81F49-E168-4846-91EE-0925F75611BD}"/>
              </a:ext>
            </a:extLst>
          </p:cNvPr>
          <p:cNvSpPr>
            <a:spLocks noGrp="1"/>
          </p:cNvSpPr>
          <p:nvPr>
            <p:ph type="sldNum" sz="quarter" idx="12"/>
          </p:nvPr>
        </p:nvSpPr>
        <p:spPr/>
        <p:txBody>
          <a:bodyPr/>
          <a:lstStyle>
            <a:lvl1pPr>
              <a:defRPr/>
            </a:lvl1pPr>
          </a:lstStyle>
          <a:p>
            <a:pPr>
              <a:defRPr/>
            </a:pPr>
            <a:fld id="{30842CA1-A4F3-4362-B625-8069E1E1405B}" type="slidenum">
              <a:rPr lang="zh-CN" altLang="zh-CN"/>
              <a:pPr>
                <a:defRPr/>
              </a:pPr>
              <a:t>‹#›</a:t>
            </a:fld>
            <a:endParaRPr lang="zh-CN" altLang="zh-CN"/>
          </a:p>
        </p:txBody>
      </p:sp>
    </p:spTree>
    <p:extLst>
      <p:ext uri="{BB962C8B-B14F-4D97-AF65-F5344CB8AC3E}">
        <p14:creationId xmlns:p14="http://schemas.microsoft.com/office/powerpoint/2010/main" val="269817983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a:extLst>
              <a:ext uri="{FF2B5EF4-FFF2-40B4-BE49-F238E27FC236}">
                <a16:creationId xmlns:a16="http://schemas.microsoft.com/office/drawing/2014/main" xmlns="" id="{8A85D63E-1F23-477F-BD06-C0D74C13AE53}"/>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56472909-D2FA-4807-9092-3AC14B96DA69}"/>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0A888220-C390-409A-ABE8-EA9236B00F1D}"/>
              </a:ext>
            </a:extLst>
          </p:cNvPr>
          <p:cNvSpPr>
            <a:spLocks noGrp="1"/>
          </p:cNvSpPr>
          <p:nvPr>
            <p:ph type="sldNum" sz="quarter" idx="12"/>
          </p:nvPr>
        </p:nvSpPr>
        <p:spPr/>
        <p:txBody>
          <a:bodyPr/>
          <a:lstStyle>
            <a:lvl1pPr>
              <a:defRPr/>
            </a:lvl1pPr>
          </a:lstStyle>
          <a:p>
            <a:pPr>
              <a:defRPr/>
            </a:pPr>
            <a:fld id="{E2B2682C-DEC9-4B83-8C70-CE09ADC729C3}" type="slidenum">
              <a:rPr lang="zh-CN" altLang="zh-CN"/>
              <a:pPr>
                <a:defRPr/>
              </a:pPr>
              <a:t>‹#›</a:t>
            </a:fld>
            <a:endParaRPr lang="zh-CN" altLang="zh-CN"/>
          </a:p>
        </p:txBody>
      </p:sp>
    </p:spTree>
    <p:extLst>
      <p:ext uri="{BB962C8B-B14F-4D97-AF65-F5344CB8AC3E}">
        <p14:creationId xmlns:p14="http://schemas.microsoft.com/office/powerpoint/2010/main" val="251065107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a:extLst>
              <a:ext uri="{FF2B5EF4-FFF2-40B4-BE49-F238E27FC236}">
                <a16:creationId xmlns:a16="http://schemas.microsoft.com/office/drawing/2014/main" xmlns="" id="{AE9A9DF3-2E96-48DD-849F-4C5236A3219E}"/>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8EE04A48-638B-4604-9634-A4AEB424BFD1}"/>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900828D8-2AFD-4BA3-979D-E7F610CB8543}"/>
              </a:ext>
            </a:extLst>
          </p:cNvPr>
          <p:cNvSpPr>
            <a:spLocks noGrp="1"/>
          </p:cNvSpPr>
          <p:nvPr>
            <p:ph type="sldNum" sz="quarter" idx="12"/>
          </p:nvPr>
        </p:nvSpPr>
        <p:spPr/>
        <p:txBody>
          <a:bodyPr/>
          <a:lstStyle>
            <a:lvl1pPr>
              <a:defRPr/>
            </a:lvl1pPr>
          </a:lstStyle>
          <a:p>
            <a:pPr>
              <a:defRPr/>
            </a:pPr>
            <a:fld id="{3969EEBC-B0A0-4F85-9D56-63AC28708DBC}" type="slidenum">
              <a:rPr lang="zh-CN" altLang="zh-CN"/>
              <a:pPr>
                <a:defRPr/>
              </a:pPr>
              <a:t>‹#›</a:t>
            </a:fld>
            <a:endParaRPr lang="zh-CN" altLang="zh-CN"/>
          </a:p>
        </p:txBody>
      </p:sp>
    </p:spTree>
    <p:extLst>
      <p:ext uri="{BB962C8B-B14F-4D97-AF65-F5344CB8AC3E}">
        <p14:creationId xmlns:p14="http://schemas.microsoft.com/office/powerpoint/2010/main" val="152181584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3">
            <a:extLst>
              <a:ext uri="{FF2B5EF4-FFF2-40B4-BE49-F238E27FC236}">
                <a16:creationId xmlns:a16="http://schemas.microsoft.com/office/drawing/2014/main" xmlns="" id="{31B796CD-E467-4154-8F29-931883FA8B55}"/>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E3F90124-6921-4168-9083-DD595583DCDC}"/>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00625E87-149F-46A0-B8A6-0CD2ABF8F385}"/>
              </a:ext>
            </a:extLst>
          </p:cNvPr>
          <p:cNvSpPr>
            <a:spLocks noGrp="1"/>
          </p:cNvSpPr>
          <p:nvPr>
            <p:ph type="sldNum" sz="quarter" idx="12"/>
          </p:nvPr>
        </p:nvSpPr>
        <p:spPr/>
        <p:txBody>
          <a:bodyPr/>
          <a:lstStyle>
            <a:lvl1pPr>
              <a:defRPr/>
            </a:lvl1pPr>
          </a:lstStyle>
          <a:p>
            <a:pPr>
              <a:defRPr/>
            </a:pPr>
            <a:fld id="{934BD437-BA63-4152-BC14-0CB0343AB900}" type="slidenum">
              <a:rPr lang="zh-CN" altLang="zh-CN"/>
              <a:pPr>
                <a:defRPr/>
              </a:pPr>
              <a:t>‹#›</a:t>
            </a:fld>
            <a:endParaRPr lang="zh-CN" altLang="zh-CN"/>
          </a:p>
        </p:txBody>
      </p:sp>
    </p:spTree>
    <p:extLst>
      <p:ext uri="{BB962C8B-B14F-4D97-AF65-F5344CB8AC3E}">
        <p14:creationId xmlns:p14="http://schemas.microsoft.com/office/powerpoint/2010/main" val="14455194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E0A1AA6-B857-4ACC-99A7-D0671A5FB3CA}" type="datetimeFigureOut">
              <a:rPr lang="zh-CN" altLang="en-US" smtClean="0"/>
              <a:t>2019/2/12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11B62CE-5CD0-40C5-84F0-8919020C36EB}" type="slidenum">
              <a:rPr lang="zh-CN" altLang="en-US" smtClean="0"/>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3">
            <a:extLst>
              <a:ext uri="{FF2B5EF4-FFF2-40B4-BE49-F238E27FC236}">
                <a16:creationId xmlns:a16="http://schemas.microsoft.com/office/drawing/2014/main" xmlns="" id="{C48F5ECA-9DBA-4944-8815-090AD3E3859A}"/>
              </a:ext>
            </a:extLst>
          </p:cNvPr>
          <p:cNvSpPr>
            <a:spLocks noGrp="1"/>
          </p:cNvSpPr>
          <p:nvPr>
            <p:ph type="dt" sz="half" idx="10"/>
          </p:nvPr>
        </p:nvSpPr>
        <p:spPr/>
        <p:txBody>
          <a:bodyPr/>
          <a:lstStyle>
            <a:lvl1pPr>
              <a:defRPr/>
            </a:lvl1pPr>
          </a:lstStyle>
          <a:p>
            <a:pPr>
              <a:defRPr/>
            </a:pPr>
            <a:endParaRPr lang="zh-CN" altLang="zh-CN"/>
          </a:p>
        </p:txBody>
      </p:sp>
      <p:sp>
        <p:nvSpPr>
          <p:cNvPr id="8" name="Footer Placeholder 4">
            <a:extLst>
              <a:ext uri="{FF2B5EF4-FFF2-40B4-BE49-F238E27FC236}">
                <a16:creationId xmlns:a16="http://schemas.microsoft.com/office/drawing/2014/main" xmlns="" id="{592582B4-61F4-41ED-8F3C-6BD350ED9734}"/>
              </a:ext>
            </a:extLst>
          </p:cNvPr>
          <p:cNvSpPr>
            <a:spLocks noGrp="1"/>
          </p:cNvSpPr>
          <p:nvPr>
            <p:ph type="ftr" sz="quarter" idx="11"/>
          </p:nvPr>
        </p:nvSpPr>
        <p:spPr/>
        <p:txBody>
          <a:bodyPr/>
          <a:lstStyle>
            <a:lvl1pPr>
              <a:defRPr/>
            </a:lvl1pPr>
          </a:lstStyle>
          <a:p>
            <a:pPr>
              <a:defRPr/>
            </a:pPr>
            <a:endParaRPr lang="zh-CN" altLang="zh-CN"/>
          </a:p>
        </p:txBody>
      </p:sp>
      <p:sp>
        <p:nvSpPr>
          <p:cNvPr id="9" name="Slide Number Placeholder 5">
            <a:extLst>
              <a:ext uri="{FF2B5EF4-FFF2-40B4-BE49-F238E27FC236}">
                <a16:creationId xmlns:a16="http://schemas.microsoft.com/office/drawing/2014/main" xmlns="" id="{9B2BF1A0-DF9A-4A42-8868-8CEBCDACD871}"/>
              </a:ext>
            </a:extLst>
          </p:cNvPr>
          <p:cNvSpPr>
            <a:spLocks noGrp="1"/>
          </p:cNvSpPr>
          <p:nvPr>
            <p:ph type="sldNum" sz="quarter" idx="12"/>
          </p:nvPr>
        </p:nvSpPr>
        <p:spPr/>
        <p:txBody>
          <a:bodyPr/>
          <a:lstStyle>
            <a:lvl1pPr>
              <a:defRPr/>
            </a:lvl1pPr>
          </a:lstStyle>
          <a:p>
            <a:pPr>
              <a:defRPr/>
            </a:pPr>
            <a:fld id="{03FB3E10-E84A-4585-B4EB-8515F962D490}" type="slidenum">
              <a:rPr lang="zh-CN" altLang="zh-CN"/>
              <a:pPr>
                <a:defRPr/>
              </a:pPr>
              <a:t>‹#›</a:t>
            </a:fld>
            <a:endParaRPr lang="zh-CN" altLang="zh-CN"/>
          </a:p>
        </p:txBody>
      </p:sp>
    </p:spTree>
    <p:extLst>
      <p:ext uri="{BB962C8B-B14F-4D97-AF65-F5344CB8AC3E}">
        <p14:creationId xmlns:p14="http://schemas.microsoft.com/office/powerpoint/2010/main" val="198454255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a:extLst>
              <a:ext uri="{FF2B5EF4-FFF2-40B4-BE49-F238E27FC236}">
                <a16:creationId xmlns:a16="http://schemas.microsoft.com/office/drawing/2014/main" xmlns="" id="{C6A18750-D73A-49CD-9841-DF91957EB6FB}"/>
              </a:ext>
            </a:extLst>
          </p:cNvPr>
          <p:cNvSpPr>
            <a:spLocks noGrp="1"/>
          </p:cNvSpPr>
          <p:nvPr>
            <p:ph type="dt" sz="half" idx="10"/>
          </p:nvPr>
        </p:nvSpPr>
        <p:spPr/>
        <p:txBody>
          <a:bodyPr/>
          <a:lstStyle>
            <a:lvl1pPr>
              <a:defRPr/>
            </a:lvl1pPr>
          </a:lstStyle>
          <a:p>
            <a:pPr>
              <a:defRPr/>
            </a:pPr>
            <a:endParaRPr lang="zh-CN" altLang="zh-CN"/>
          </a:p>
        </p:txBody>
      </p:sp>
      <p:sp>
        <p:nvSpPr>
          <p:cNvPr id="4" name="Footer Placeholder 4">
            <a:extLst>
              <a:ext uri="{FF2B5EF4-FFF2-40B4-BE49-F238E27FC236}">
                <a16:creationId xmlns:a16="http://schemas.microsoft.com/office/drawing/2014/main" xmlns="" id="{F37EE908-8226-47DE-ABA3-088AF722C5DA}"/>
              </a:ext>
            </a:extLst>
          </p:cNvPr>
          <p:cNvSpPr>
            <a:spLocks noGrp="1"/>
          </p:cNvSpPr>
          <p:nvPr>
            <p:ph type="ftr" sz="quarter" idx="11"/>
          </p:nvPr>
        </p:nvSpPr>
        <p:spPr/>
        <p:txBody>
          <a:bodyPr/>
          <a:lstStyle>
            <a:lvl1pPr>
              <a:defRPr/>
            </a:lvl1pPr>
          </a:lstStyle>
          <a:p>
            <a:pPr>
              <a:defRPr/>
            </a:pPr>
            <a:endParaRPr lang="zh-CN" altLang="zh-CN"/>
          </a:p>
        </p:txBody>
      </p:sp>
      <p:sp>
        <p:nvSpPr>
          <p:cNvPr id="5" name="Slide Number Placeholder 5">
            <a:extLst>
              <a:ext uri="{FF2B5EF4-FFF2-40B4-BE49-F238E27FC236}">
                <a16:creationId xmlns:a16="http://schemas.microsoft.com/office/drawing/2014/main" xmlns="" id="{2E1B1C8E-A1B7-4D37-B430-6C03BBC45D25}"/>
              </a:ext>
            </a:extLst>
          </p:cNvPr>
          <p:cNvSpPr>
            <a:spLocks noGrp="1"/>
          </p:cNvSpPr>
          <p:nvPr>
            <p:ph type="sldNum" sz="quarter" idx="12"/>
          </p:nvPr>
        </p:nvSpPr>
        <p:spPr/>
        <p:txBody>
          <a:bodyPr/>
          <a:lstStyle>
            <a:lvl1pPr>
              <a:defRPr/>
            </a:lvl1pPr>
          </a:lstStyle>
          <a:p>
            <a:pPr>
              <a:defRPr/>
            </a:pPr>
            <a:fld id="{F1359BD4-E002-4575-A333-26F2C9E41279}" type="slidenum">
              <a:rPr lang="zh-CN" altLang="zh-CN"/>
              <a:pPr>
                <a:defRPr/>
              </a:pPr>
              <a:t>‹#›</a:t>
            </a:fld>
            <a:endParaRPr lang="zh-CN" altLang="zh-CN"/>
          </a:p>
        </p:txBody>
      </p:sp>
    </p:spTree>
    <p:extLst>
      <p:ext uri="{BB962C8B-B14F-4D97-AF65-F5344CB8AC3E}">
        <p14:creationId xmlns:p14="http://schemas.microsoft.com/office/powerpoint/2010/main" val="257262375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DAD12CB8-6ACF-4146-9D55-5FB11086AB19}"/>
              </a:ext>
            </a:extLst>
          </p:cNvPr>
          <p:cNvSpPr>
            <a:spLocks noGrp="1"/>
          </p:cNvSpPr>
          <p:nvPr>
            <p:ph type="dt" sz="half" idx="10"/>
          </p:nvPr>
        </p:nvSpPr>
        <p:spPr/>
        <p:txBody>
          <a:bodyPr/>
          <a:lstStyle>
            <a:lvl1pPr>
              <a:defRPr/>
            </a:lvl1pPr>
          </a:lstStyle>
          <a:p>
            <a:pPr>
              <a:defRPr/>
            </a:pPr>
            <a:endParaRPr lang="zh-CN" altLang="zh-CN"/>
          </a:p>
        </p:txBody>
      </p:sp>
      <p:sp>
        <p:nvSpPr>
          <p:cNvPr id="3" name="Footer Placeholder 4">
            <a:extLst>
              <a:ext uri="{FF2B5EF4-FFF2-40B4-BE49-F238E27FC236}">
                <a16:creationId xmlns:a16="http://schemas.microsoft.com/office/drawing/2014/main" xmlns="" id="{29194B68-E4EB-415E-A428-FFC226CF04D3}"/>
              </a:ext>
            </a:extLst>
          </p:cNvPr>
          <p:cNvSpPr>
            <a:spLocks noGrp="1"/>
          </p:cNvSpPr>
          <p:nvPr>
            <p:ph type="ftr" sz="quarter" idx="11"/>
          </p:nvPr>
        </p:nvSpPr>
        <p:spPr/>
        <p:txBody>
          <a:bodyPr/>
          <a:lstStyle>
            <a:lvl1pPr>
              <a:defRPr/>
            </a:lvl1pPr>
          </a:lstStyle>
          <a:p>
            <a:pPr>
              <a:defRPr/>
            </a:pPr>
            <a:endParaRPr lang="zh-CN" altLang="zh-CN"/>
          </a:p>
        </p:txBody>
      </p:sp>
      <p:sp>
        <p:nvSpPr>
          <p:cNvPr id="4" name="Slide Number Placeholder 5">
            <a:extLst>
              <a:ext uri="{FF2B5EF4-FFF2-40B4-BE49-F238E27FC236}">
                <a16:creationId xmlns:a16="http://schemas.microsoft.com/office/drawing/2014/main" xmlns="" id="{F091AA68-0A15-416E-8976-D2BEC4942755}"/>
              </a:ext>
            </a:extLst>
          </p:cNvPr>
          <p:cNvSpPr>
            <a:spLocks noGrp="1"/>
          </p:cNvSpPr>
          <p:nvPr>
            <p:ph type="sldNum" sz="quarter" idx="12"/>
          </p:nvPr>
        </p:nvSpPr>
        <p:spPr/>
        <p:txBody>
          <a:bodyPr/>
          <a:lstStyle>
            <a:lvl1pPr>
              <a:defRPr/>
            </a:lvl1pPr>
          </a:lstStyle>
          <a:p>
            <a:pPr>
              <a:defRPr/>
            </a:pPr>
            <a:fld id="{54B6F652-E127-449C-959C-33F9194D9B95}" type="slidenum">
              <a:rPr lang="zh-CN" altLang="zh-CN"/>
              <a:pPr>
                <a:defRPr/>
              </a:pPr>
              <a:t>‹#›</a:t>
            </a:fld>
            <a:endParaRPr lang="zh-CN" altLang="zh-CN"/>
          </a:p>
        </p:txBody>
      </p:sp>
    </p:spTree>
    <p:extLst>
      <p:ext uri="{BB962C8B-B14F-4D97-AF65-F5344CB8AC3E}">
        <p14:creationId xmlns:p14="http://schemas.microsoft.com/office/powerpoint/2010/main" val="317683570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3">
            <a:extLst>
              <a:ext uri="{FF2B5EF4-FFF2-40B4-BE49-F238E27FC236}">
                <a16:creationId xmlns:a16="http://schemas.microsoft.com/office/drawing/2014/main" xmlns="" id="{965CFAFF-7A9E-445C-9A46-017C85FF4335}"/>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7C8FD0B6-6F35-4CAA-840B-7BB0B2B86E80}"/>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E57879B7-7E15-4249-BAB9-9F801CCF9AA3}"/>
              </a:ext>
            </a:extLst>
          </p:cNvPr>
          <p:cNvSpPr>
            <a:spLocks noGrp="1"/>
          </p:cNvSpPr>
          <p:nvPr>
            <p:ph type="sldNum" sz="quarter" idx="12"/>
          </p:nvPr>
        </p:nvSpPr>
        <p:spPr/>
        <p:txBody>
          <a:bodyPr/>
          <a:lstStyle>
            <a:lvl1pPr>
              <a:defRPr/>
            </a:lvl1pPr>
          </a:lstStyle>
          <a:p>
            <a:pPr>
              <a:defRPr/>
            </a:pPr>
            <a:fld id="{16C8C37D-EC90-4604-A931-AA5A971AA100}" type="slidenum">
              <a:rPr lang="zh-CN" altLang="zh-CN"/>
              <a:pPr>
                <a:defRPr/>
              </a:pPr>
              <a:t>‹#›</a:t>
            </a:fld>
            <a:endParaRPr lang="zh-CN" altLang="zh-CN"/>
          </a:p>
        </p:txBody>
      </p:sp>
    </p:spTree>
    <p:extLst>
      <p:ext uri="{BB962C8B-B14F-4D97-AF65-F5344CB8AC3E}">
        <p14:creationId xmlns:p14="http://schemas.microsoft.com/office/powerpoint/2010/main" val="332654989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3">
            <a:extLst>
              <a:ext uri="{FF2B5EF4-FFF2-40B4-BE49-F238E27FC236}">
                <a16:creationId xmlns:a16="http://schemas.microsoft.com/office/drawing/2014/main" xmlns="" id="{2D7DDC3E-67AE-40CE-8BA5-F65041766C15}"/>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A0333C8C-F6B7-4CEB-9CB7-EAF9AA5DF6FF}"/>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81FCD1ED-9573-4A8E-8D3C-AFABCCF35104}"/>
              </a:ext>
            </a:extLst>
          </p:cNvPr>
          <p:cNvSpPr>
            <a:spLocks noGrp="1"/>
          </p:cNvSpPr>
          <p:nvPr>
            <p:ph type="sldNum" sz="quarter" idx="12"/>
          </p:nvPr>
        </p:nvSpPr>
        <p:spPr/>
        <p:txBody>
          <a:bodyPr/>
          <a:lstStyle>
            <a:lvl1pPr>
              <a:defRPr/>
            </a:lvl1pPr>
          </a:lstStyle>
          <a:p>
            <a:pPr>
              <a:defRPr/>
            </a:pPr>
            <a:fld id="{F97FE339-1D9A-4537-ACF1-D5D5708934C4}" type="slidenum">
              <a:rPr lang="zh-CN" altLang="zh-CN"/>
              <a:pPr>
                <a:defRPr/>
              </a:pPr>
              <a:t>‹#›</a:t>
            </a:fld>
            <a:endParaRPr lang="zh-CN" altLang="zh-CN"/>
          </a:p>
        </p:txBody>
      </p:sp>
    </p:spTree>
    <p:extLst>
      <p:ext uri="{BB962C8B-B14F-4D97-AF65-F5344CB8AC3E}">
        <p14:creationId xmlns:p14="http://schemas.microsoft.com/office/powerpoint/2010/main" val="109966443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a:extLst>
              <a:ext uri="{FF2B5EF4-FFF2-40B4-BE49-F238E27FC236}">
                <a16:creationId xmlns:a16="http://schemas.microsoft.com/office/drawing/2014/main" xmlns="" id="{A9F54A8D-C4F8-480D-B12A-185CD9B5113B}"/>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3925692F-8474-48C5-A3F9-5FAE9028D78A}"/>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082C704C-D6FD-4E63-96EA-881FF69CAC86}"/>
              </a:ext>
            </a:extLst>
          </p:cNvPr>
          <p:cNvSpPr>
            <a:spLocks noGrp="1"/>
          </p:cNvSpPr>
          <p:nvPr>
            <p:ph type="sldNum" sz="quarter" idx="12"/>
          </p:nvPr>
        </p:nvSpPr>
        <p:spPr/>
        <p:txBody>
          <a:bodyPr/>
          <a:lstStyle>
            <a:lvl1pPr>
              <a:defRPr/>
            </a:lvl1pPr>
          </a:lstStyle>
          <a:p>
            <a:pPr>
              <a:defRPr/>
            </a:pPr>
            <a:fld id="{BFDD8D94-2E8A-4E79-B247-1B30F594D477}" type="slidenum">
              <a:rPr lang="zh-CN" altLang="zh-CN"/>
              <a:pPr>
                <a:defRPr/>
              </a:pPr>
              <a:t>‹#›</a:t>
            </a:fld>
            <a:endParaRPr lang="zh-CN" altLang="zh-CN"/>
          </a:p>
        </p:txBody>
      </p:sp>
    </p:spTree>
    <p:extLst>
      <p:ext uri="{BB962C8B-B14F-4D97-AF65-F5344CB8AC3E}">
        <p14:creationId xmlns:p14="http://schemas.microsoft.com/office/powerpoint/2010/main" val="362406850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a:extLst>
              <a:ext uri="{FF2B5EF4-FFF2-40B4-BE49-F238E27FC236}">
                <a16:creationId xmlns:a16="http://schemas.microsoft.com/office/drawing/2014/main" xmlns="" id="{55D4D77B-244B-44C0-83E3-63B320E9B0D2}"/>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97021ACC-A19F-4340-A526-F59205C9E2F3}"/>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5F3DF3C3-374F-40D8-847A-6F20D35495FA}"/>
              </a:ext>
            </a:extLst>
          </p:cNvPr>
          <p:cNvSpPr>
            <a:spLocks noGrp="1"/>
          </p:cNvSpPr>
          <p:nvPr>
            <p:ph type="sldNum" sz="quarter" idx="12"/>
          </p:nvPr>
        </p:nvSpPr>
        <p:spPr/>
        <p:txBody>
          <a:bodyPr/>
          <a:lstStyle>
            <a:lvl1pPr>
              <a:defRPr/>
            </a:lvl1pPr>
          </a:lstStyle>
          <a:p>
            <a:pPr>
              <a:defRPr/>
            </a:pPr>
            <a:fld id="{D3288388-D9BB-40B8-ABEC-175368EF5388}" type="slidenum">
              <a:rPr lang="zh-CN" altLang="zh-CN"/>
              <a:pPr>
                <a:defRPr/>
              </a:pPr>
              <a:t>‹#›</a:t>
            </a:fld>
            <a:endParaRPr lang="zh-CN" altLang="zh-CN"/>
          </a:p>
        </p:txBody>
      </p:sp>
    </p:spTree>
    <p:extLst>
      <p:ext uri="{BB962C8B-B14F-4D97-AF65-F5344CB8AC3E}">
        <p14:creationId xmlns:p14="http://schemas.microsoft.com/office/powerpoint/2010/main" val="173444458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6E6FC156-0126-4335-B3EA-B22D1DF12BED}"/>
              </a:ext>
            </a:extLst>
          </p:cNvPr>
          <p:cNvSpPr/>
          <p:nvPr userDrawn="1"/>
        </p:nvSpPr>
        <p:spPr>
          <a:xfrm>
            <a:off x="0" y="5692775"/>
            <a:ext cx="12192000" cy="1165225"/>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tIns="45721" bIns="45721" anchor="ctr"/>
          <a:lstStyle/>
          <a:p>
            <a:pPr algn="ctr" eaLnBrk="1" hangingPunct="1">
              <a:defRPr/>
            </a:pPr>
            <a:endParaRPr lang="zh-CN" altLang="en-US" sz="1801">
              <a:solidFill>
                <a:prstClr val="white"/>
              </a:solidFill>
            </a:endParaRPr>
          </a:p>
        </p:txBody>
      </p:sp>
      <p:sp>
        <p:nvSpPr>
          <p:cNvPr id="3" name="等腰三角形 2">
            <a:extLst>
              <a:ext uri="{FF2B5EF4-FFF2-40B4-BE49-F238E27FC236}">
                <a16:creationId xmlns:a16="http://schemas.microsoft.com/office/drawing/2014/main" xmlns="" id="{0A763B4D-9432-480F-B0AF-A0B3C95DB5AA}"/>
              </a:ext>
            </a:extLst>
          </p:cNvPr>
          <p:cNvSpPr/>
          <p:nvPr userDrawn="1"/>
        </p:nvSpPr>
        <p:spPr>
          <a:xfrm>
            <a:off x="971550" y="5540375"/>
            <a:ext cx="342900" cy="152400"/>
          </a:xfrm>
          <a:prstGeom prst="triangle">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tIns="45721" bIns="45721" anchor="ctr"/>
          <a:lstStyle/>
          <a:p>
            <a:pPr algn="ctr" eaLnBrk="1" hangingPunct="1">
              <a:defRPr/>
            </a:pPr>
            <a:endParaRPr lang="zh-CN" altLang="en-US" sz="1801">
              <a:solidFill>
                <a:prstClr val="white"/>
              </a:solidFill>
            </a:endParaRPr>
          </a:p>
        </p:txBody>
      </p:sp>
    </p:spTree>
    <p:extLst>
      <p:ext uri="{BB962C8B-B14F-4D97-AF65-F5344CB8AC3E}">
        <p14:creationId xmlns:p14="http://schemas.microsoft.com/office/powerpoint/2010/main" val="216416616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内容页2">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F4CA2AC6-205F-4929-B2B0-91D96F49AA15}"/>
              </a:ext>
            </a:extLst>
          </p:cNvPr>
          <p:cNvSpPr txBox="1">
            <a:spLocks noChangeArrowheads="1"/>
          </p:cNvSpPr>
          <p:nvPr userDrawn="1"/>
        </p:nvSpPr>
        <p:spPr bwMode="auto">
          <a:xfrm>
            <a:off x="11436350" y="57150"/>
            <a:ext cx="45243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1100">
                <a:solidFill>
                  <a:srgbClr val="C8C8C8"/>
                </a:solidFill>
                <a:latin typeface="微软雅黑" panose="020B0503020204020204" pitchFamily="34" charset="-122"/>
                <a:ea typeface="微软雅黑" panose="020B0503020204020204" pitchFamily="34" charset="-122"/>
              </a:rPr>
              <a:t>/ 11</a:t>
            </a:r>
            <a:endParaRPr lang="zh-CN" altLang="en-US" sz="1100">
              <a:solidFill>
                <a:srgbClr val="C8C8C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3270186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1_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69809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E0A1AA6-B857-4ACC-99A7-D0671A5FB3CA}" type="datetimeFigureOut">
              <a:rPr lang="zh-CN" altLang="en-US" smtClean="0"/>
              <a:t>2019/2/12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11B62CE-5CD0-40C5-84F0-8919020C36EB}" type="slidenum">
              <a:rPr lang="zh-CN" altLang="en-US" smtClean="0"/>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806807186"/>
      </p:ext>
    </p:extLst>
  </p:cSld>
  <p:clrMapOvr>
    <a:masterClrMapping/>
  </p:clrMapOvr>
  <p:transition>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E0A1AA6-B857-4ACC-99A7-D0671A5FB3CA}" type="datetimeFigureOut">
              <a:rPr lang="zh-CN" altLang="en-US" smtClean="0"/>
              <a:t>2019/2/12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1B62CE-5CD0-40C5-84F0-8919020C36E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E0A1AA6-B857-4ACC-99A7-D0671A5FB3CA}" type="datetimeFigureOut">
              <a:rPr lang="zh-CN" altLang="en-US" smtClean="0"/>
              <a:t>2019/2/12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1B62CE-5CD0-40C5-84F0-8919020C36E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6" Type="http://schemas.openxmlformats.org/officeDocument/2006/relationships/theme" Target="../theme/theme6.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0A1AA6-B857-4ACC-99A7-D0671A5FB3CA}" type="datetimeFigureOut">
              <a:rPr lang="zh-CN" altLang="en-US" smtClean="0"/>
              <a:t>2019/2/12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1B62CE-5CD0-40C5-84F0-8919020C36E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237576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xmlns="" id="{063F9A7F-4639-4AF4-AF06-6773C21BE247}"/>
              </a:ext>
            </a:extLst>
          </p:cNvPr>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zh-CN"/>
          </a:p>
        </p:txBody>
      </p:sp>
      <p:sp>
        <p:nvSpPr>
          <p:cNvPr id="2051" name="Text Placeholder 2">
            <a:extLst>
              <a:ext uri="{FF2B5EF4-FFF2-40B4-BE49-F238E27FC236}">
                <a16:creationId xmlns:a16="http://schemas.microsoft.com/office/drawing/2014/main" xmlns="" id="{BF2AF5A7-23D3-4B31-971E-2A13677DB4C2}"/>
              </a:ext>
            </a:extLst>
          </p:cNvPr>
          <p:cNvSpPr>
            <a:spLocks noGrp="1" noChangeArrowheads="1"/>
          </p:cNvSpPr>
          <p:nvPr>
            <p:ph type="body" idx="4294967295"/>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4" name="Date Placeholder 3">
            <a:extLst>
              <a:ext uri="{FF2B5EF4-FFF2-40B4-BE49-F238E27FC236}">
                <a16:creationId xmlns:a16="http://schemas.microsoft.com/office/drawing/2014/main" xmlns="" id="{DC874AA8-601B-476C-B434-267EEB3D4C2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hangingPunct="1">
              <a:buFontTx/>
              <a:buNone/>
              <a:defRPr sz="1200">
                <a:solidFill>
                  <a:schemeClr val="tx1">
                    <a:tint val="75000"/>
                  </a:schemeClr>
                </a:solidFill>
              </a:defRPr>
            </a:lvl1pPr>
          </a:lstStyle>
          <a:p>
            <a:pPr>
              <a:defRPr/>
            </a:pPr>
            <a:endParaRPr lang="zh-CN" altLang="zh-CN"/>
          </a:p>
        </p:txBody>
      </p:sp>
      <p:sp>
        <p:nvSpPr>
          <p:cNvPr id="5" name="Footer Placeholder 4">
            <a:extLst>
              <a:ext uri="{FF2B5EF4-FFF2-40B4-BE49-F238E27FC236}">
                <a16:creationId xmlns:a16="http://schemas.microsoft.com/office/drawing/2014/main" xmlns="" id="{86AB7508-DDAB-4A8D-831B-D65866D401C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hangingPunct="1">
              <a:buFontTx/>
              <a:buNone/>
              <a:defRPr sz="1200">
                <a:solidFill>
                  <a:schemeClr val="tx1">
                    <a:tint val="75000"/>
                  </a:schemeClr>
                </a:solidFill>
              </a:defRPr>
            </a:lvl1pPr>
          </a:lstStyle>
          <a:p>
            <a:pPr>
              <a:defRPr/>
            </a:pPr>
            <a:endParaRPr lang="zh-CN" altLang="zh-CN"/>
          </a:p>
        </p:txBody>
      </p:sp>
      <p:sp>
        <p:nvSpPr>
          <p:cNvPr id="6" name="Slide Number Placeholder 5">
            <a:extLst>
              <a:ext uri="{FF2B5EF4-FFF2-40B4-BE49-F238E27FC236}">
                <a16:creationId xmlns:a16="http://schemas.microsoft.com/office/drawing/2014/main" xmlns="" id="{A15FDBA2-C8DE-40B8-9C05-349A2DCFCC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hangingPunct="1">
              <a:buFontTx/>
              <a:buNone/>
              <a:defRPr sz="1200">
                <a:solidFill>
                  <a:schemeClr val="tx1">
                    <a:tint val="75000"/>
                  </a:schemeClr>
                </a:solidFill>
              </a:defRPr>
            </a:lvl1pPr>
          </a:lstStyle>
          <a:p>
            <a:pPr>
              <a:defRPr/>
            </a:pPr>
            <a:fld id="{A397B0A7-2A10-4E28-9AEF-948ABC7498B2}" type="slidenum">
              <a:rPr lang="zh-CN" altLang="zh-CN"/>
              <a:pPr>
                <a:defRPr/>
              </a:pPr>
              <a:t>‹#›</a:t>
            </a:fld>
            <a:endParaRPr lang="zh-CN" altLang="zh-CN"/>
          </a:p>
        </p:txBody>
      </p:sp>
    </p:spTree>
    <p:extLst>
      <p:ext uri="{BB962C8B-B14F-4D97-AF65-F5344CB8AC3E}">
        <p14:creationId xmlns:p14="http://schemas.microsoft.com/office/powerpoint/2010/main" val="368792497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xmlns="" id="{C89BAA8C-85F3-44F5-A890-777624393D36}"/>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zh-CN"/>
          </a:p>
        </p:txBody>
      </p:sp>
      <p:sp>
        <p:nvSpPr>
          <p:cNvPr id="2051" name="Text Placeholder 2">
            <a:extLst>
              <a:ext uri="{FF2B5EF4-FFF2-40B4-BE49-F238E27FC236}">
                <a16:creationId xmlns:a16="http://schemas.microsoft.com/office/drawing/2014/main" xmlns="" id="{576F05F5-E46A-448E-9707-936C19722487}"/>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4" name="Date Placeholder 3">
            <a:extLst>
              <a:ext uri="{FF2B5EF4-FFF2-40B4-BE49-F238E27FC236}">
                <a16:creationId xmlns:a16="http://schemas.microsoft.com/office/drawing/2014/main" xmlns="" id="{B5FE9D3C-12EE-4262-A892-D83E4278A07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hangingPunct="1">
              <a:defRPr sz="1200">
                <a:solidFill>
                  <a:schemeClr val="tx1">
                    <a:tint val="75000"/>
                  </a:schemeClr>
                </a:solidFill>
              </a:defRPr>
            </a:lvl1pPr>
          </a:lstStyle>
          <a:p>
            <a:pPr>
              <a:defRPr/>
            </a:pPr>
            <a:endParaRPr lang="zh-CN" altLang="zh-CN"/>
          </a:p>
        </p:txBody>
      </p:sp>
      <p:sp>
        <p:nvSpPr>
          <p:cNvPr id="5" name="Footer Placeholder 4">
            <a:extLst>
              <a:ext uri="{FF2B5EF4-FFF2-40B4-BE49-F238E27FC236}">
                <a16:creationId xmlns:a16="http://schemas.microsoft.com/office/drawing/2014/main" xmlns="" id="{25E40CE1-00EB-48AC-8F5E-7C08B67FBC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hangingPunct="1">
              <a:defRPr sz="1200">
                <a:solidFill>
                  <a:schemeClr val="tx1">
                    <a:tint val="75000"/>
                  </a:schemeClr>
                </a:solidFill>
              </a:defRPr>
            </a:lvl1pPr>
          </a:lstStyle>
          <a:p>
            <a:pPr>
              <a:defRPr/>
            </a:pPr>
            <a:endParaRPr lang="zh-CN" altLang="zh-CN"/>
          </a:p>
        </p:txBody>
      </p:sp>
      <p:sp>
        <p:nvSpPr>
          <p:cNvPr id="6" name="Slide Number Placeholder 5">
            <a:extLst>
              <a:ext uri="{FF2B5EF4-FFF2-40B4-BE49-F238E27FC236}">
                <a16:creationId xmlns:a16="http://schemas.microsoft.com/office/drawing/2014/main" xmlns="" id="{3B88CFB2-2A23-43FF-83E6-B6F869035B0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hangingPunct="1">
              <a:defRPr sz="1200">
                <a:solidFill>
                  <a:schemeClr val="tx1">
                    <a:tint val="75000"/>
                  </a:schemeClr>
                </a:solidFill>
              </a:defRPr>
            </a:lvl1pPr>
          </a:lstStyle>
          <a:p>
            <a:pPr>
              <a:defRPr/>
            </a:pPr>
            <a:fld id="{0E0B0C77-F51C-4D68-AE44-29ED9D4E6F9A}" type="slidenum">
              <a:rPr lang="zh-CN" altLang="zh-CN"/>
              <a:pPr>
                <a:defRPr/>
              </a:pPr>
              <a:t>‹#›</a:t>
            </a:fld>
            <a:endParaRPr lang="zh-CN" altLang="zh-CN"/>
          </a:p>
        </p:txBody>
      </p:sp>
    </p:spTree>
    <p:extLst>
      <p:ext uri="{BB962C8B-B14F-4D97-AF65-F5344CB8AC3E}">
        <p14:creationId xmlns:p14="http://schemas.microsoft.com/office/powerpoint/2010/main" val="76589888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Placeholder 1">
            <a:extLst>
              <a:ext uri="{FF2B5EF4-FFF2-40B4-BE49-F238E27FC236}">
                <a16:creationId xmlns:a16="http://schemas.microsoft.com/office/drawing/2014/main" xmlns="" id="{897343B1-2491-4ECF-91FD-436A0B0EF65E}"/>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zh-CN"/>
          </a:p>
        </p:txBody>
      </p:sp>
      <p:sp>
        <p:nvSpPr>
          <p:cNvPr id="3075" name="Text Placeholder 2">
            <a:extLst>
              <a:ext uri="{FF2B5EF4-FFF2-40B4-BE49-F238E27FC236}">
                <a16:creationId xmlns:a16="http://schemas.microsoft.com/office/drawing/2014/main" xmlns="" id="{F0F11A9F-3C87-4B87-B3C0-AC4513025A72}"/>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4" name="Date Placeholder 3">
            <a:extLst>
              <a:ext uri="{FF2B5EF4-FFF2-40B4-BE49-F238E27FC236}">
                <a16:creationId xmlns:a16="http://schemas.microsoft.com/office/drawing/2014/main" xmlns="" id="{4A39059D-A8FF-44D2-A5E1-81DD8218F82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zh-CN" altLang="zh-CN"/>
          </a:p>
        </p:txBody>
      </p:sp>
      <p:sp>
        <p:nvSpPr>
          <p:cNvPr id="5" name="Footer Placeholder 4">
            <a:extLst>
              <a:ext uri="{FF2B5EF4-FFF2-40B4-BE49-F238E27FC236}">
                <a16:creationId xmlns:a16="http://schemas.microsoft.com/office/drawing/2014/main" xmlns="" id="{55EB13FE-4954-4A96-A23F-C46BD7C29C6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ltLang="zh-CN"/>
          </a:p>
        </p:txBody>
      </p:sp>
      <p:sp>
        <p:nvSpPr>
          <p:cNvPr id="6" name="Slide Number Placeholder 5">
            <a:extLst>
              <a:ext uri="{FF2B5EF4-FFF2-40B4-BE49-F238E27FC236}">
                <a16:creationId xmlns:a16="http://schemas.microsoft.com/office/drawing/2014/main" xmlns="" id="{85C84962-6359-4224-8322-10579F3E32D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E814729D-5E66-4E06-AE17-579C66CD1C19}" type="slidenum">
              <a:rPr lang="zh-CN" altLang="zh-CN"/>
              <a:pPr>
                <a:defRPr/>
              </a:pPr>
              <a:t>‹#›</a:t>
            </a:fld>
            <a:endParaRPr lang="zh-CN" altLang="zh-CN"/>
          </a:p>
        </p:txBody>
      </p:sp>
    </p:spTree>
    <p:extLst>
      <p:ext uri="{BB962C8B-B14F-4D97-AF65-F5344CB8AC3E}">
        <p14:creationId xmlns:p14="http://schemas.microsoft.com/office/powerpoint/2010/main" val="20671893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Title Placeholder 1">
            <a:extLst>
              <a:ext uri="{FF2B5EF4-FFF2-40B4-BE49-F238E27FC236}">
                <a16:creationId xmlns:a16="http://schemas.microsoft.com/office/drawing/2014/main" xmlns="" id="{FF175D71-0DC9-43A4-BA75-4BBC4119164E}"/>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zh-CN"/>
          </a:p>
        </p:txBody>
      </p:sp>
      <p:sp>
        <p:nvSpPr>
          <p:cNvPr id="4099" name="Text Placeholder 2">
            <a:extLst>
              <a:ext uri="{FF2B5EF4-FFF2-40B4-BE49-F238E27FC236}">
                <a16:creationId xmlns:a16="http://schemas.microsoft.com/office/drawing/2014/main" xmlns="" id="{7FE69401-891F-41EE-949F-619C0FCDC982}"/>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4" name="Date Placeholder 3">
            <a:extLst>
              <a:ext uri="{FF2B5EF4-FFF2-40B4-BE49-F238E27FC236}">
                <a16:creationId xmlns:a16="http://schemas.microsoft.com/office/drawing/2014/main" xmlns="" id="{0C404D04-A199-4DF2-9644-DD6160DDAD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hangingPunct="1">
              <a:defRPr sz="1200">
                <a:solidFill>
                  <a:prstClr val="black">
                    <a:tint val="75000"/>
                  </a:prstClr>
                </a:solidFill>
              </a:defRPr>
            </a:lvl1pPr>
          </a:lstStyle>
          <a:p>
            <a:pPr>
              <a:defRPr/>
            </a:pPr>
            <a:endParaRPr lang="zh-CN" altLang="zh-CN"/>
          </a:p>
        </p:txBody>
      </p:sp>
      <p:sp>
        <p:nvSpPr>
          <p:cNvPr id="5" name="Footer Placeholder 4">
            <a:extLst>
              <a:ext uri="{FF2B5EF4-FFF2-40B4-BE49-F238E27FC236}">
                <a16:creationId xmlns:a16="http://schemas.microsoft.com/office/drawing/2014/main" xmlns="" id="{8D5B486D-C15B-4248-9654-4F1D14E0313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hangingPunct="1">
              <a:defRPr sz="1200">
                <a:solidFill>
                  <a:prstClr val="black">
                    <a:tint val="75000"/>
                  </a:prstClr>
                </a:solidFill>
              </a:defRPr>
            </a:lvl1pPr>
          </a:lstStyle>
          <a:p>
            <a:pPr>
              <a:defRPr/>
            </a:pPr>
            <a:endParaRPr lang="zh-CN" altLang="zh-CN"/>
          </a:p>
        </p:txBody>
      </p:sp>
      <p:sp>
        <p:nvSpPr>
          <p:cNvPr id="6" name="Slide Number Placeholder 5">
            <a:extLst>
              <a:ext uri="{FF2B5EF4-FFF2-40B4-BE49-F238E27FC236}">
                <a16:creationId xmlns:a16="http://schemas.microsoft.com/office/drawing/2014/main" xmlns="" id="{E722DD18-1B0F-445A-AEB8-282E36433D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hangingPunct="1">
              <a:defRPr sz="1200">
                <a:solidFill>
                  <a:prstClr val="black">
                    <a:tint val="75000"/>
                  </a:prstClr>
                </a:solidFill>
              </a:defRPr>
            </a:lvl1pPr>
          </a:lstStyle>
          <a:p>
            <a:pPr>
              <a:defRPr/>
            </a:pPr>
            <a:fld id="{BF24CB03-1287-40AA-B733-9B96EBF0BDD3}" type="slidenum">
              <a:rPr lang="zh-CN" altLang="zh-CN"/>
              <a:pPr>
                <a:defRPr/>
              </a:pPr>
              <a:t>‹#›</a:t>
            </a:fld>
            <a:endParaRPr lang="zh-CN" altLang="zh-CN"/>
          </a:p>
        </p:txBody>
      </p:sp>
    </p:spTree>
    <p:extLst>
      <p:ext uri="{BB962C8B-B14F-4D97-AF65-F5344CB8AC3E}">
        <p14:creationId xmlns:p14="http://schemas.microsoft.com/office/powerpoint/2010/main" val="183519258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51.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8.png"/><Relationship Id="rId1" Type="http://schemas.openxmlformats.org/officeDocument/2006/relationships/slideLayout" Target="../slideLayouts/slideLayout51.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1.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9.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9.xml"/></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69.xml"/></Relationships>
</file>

<file path=ppt/slides/_rels/slide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grpSp>
        <p:nvGrpSpPr>
          <p:cNvPr id="33" name="组合 32">
            <a:extLst>
              <a:ext uri="{FF2B5EF4-FFF2-40B4-BE49-F238E27FC236}">
                <a16:creationId xmlns:a16="http://schemas.microsoft.com/office/drawing/2014/main" xmlns="" id="{0992E4E6-E77C-49E7-A9CF-A649920F635F}"/>
              </a:ext>
            </a:extLst>
          </p:cNvPr>
          <p:cNvGrpSpPr/>
          <p:nvPr/>
        </p:nvGrpSpPr>
        <p:grpSpPr>
          <a:xfrm>
            <a:off x="-3454151" y="-5110444"/>
            <a:ext cx="18678271" cy="16070705"/>
            <a:chOff x="-3243135" y="-3914690"/>
            <a:chExt cx="18678271" cy="16070705"/>
          </a:xfrm>
          <a:solidFill>
            <a:srgbClr val="92D050"/>
          </a:solidFill>
          <a:effectLst>
            <a:outerShdw blurRad="127000" sx="102000" sy="102000" algn="ctr" rotWithShape="0">
              <a:prstClr val="black">
                <a:alpha val="10000"/>
              </a:prstClr>
            </a:outerShdw>
          </a:effectLst>
          <a:scene3d>
            <a:camera prst="perspectiveRelaxedModerately" fov="1800000">
              <a:rot lat="19490639" lon="18600000" rev="3600000"/>
            </a:camera>
            <a:lightRig rig="twoPt" dir="t">
              <a:rot lat="0" lon="0" rev="7800000"/>
            </a:lightRig>
          </a:scene3d>
        </p:grpSpPr>
        <p:sp>
          <p:nvSpPr>
            <p:cNvPr id="34" name="矩形 33">
              <a:extLst>
                <a:ext uri="{FF2B5EF4-FFF2-40B4-BE49-F238E27FC236}">
                  <a16:creationId xmlns:a16="http://schemas.microsoft.com/office/drawing/2014/main" xmlns="" id="{398B23F0-211B-4E03-A45E-DD49C616545D}"/>
                </a:ext>
              </a:extLst>
            </p:cNvPr>
            <p:cNvSpPr/>
            <p:nvPr/>
          </p:nvSpPr>
          <p:spPr>
            <a:xfrm>
              <a:off x="-3243135" y="4758686"/>
              <a:ext cx="5446228" cy="3060642"/>
            </a:xfrm>
            <a:prstGeom prst="rect">
              <a:avLst/>
            </a:prstGeom>
            <a:blipFill>
              <a:blip r:embed="rId2"/>
              <a:stretch>
                <a:fillRect/>
              </a:stretch>
            </a:blipFill>
            <a:ln w="0" cap="flat" cmpd="sng" algn="ctr">
              <a:noFill/>
              <a:prstDash val="solid"/>
              <a:miter lim="800000"/>
            </a:ln>
            <a:effectLst/>
            <a:sp3d extrusionH="63500" prstMaterial="flat">
              <a:extrusionClr>
                <a:schemeClr val="bg1">
                  <a:lumMod val="95000"/>
                </a:schemeClr>
              </a:extrusionClr>
              <a:contourClr>
                <a:schemeClr val="bg1">
                  <a:lumMod val="85000"/>
                </a:schemeClr>
              </a:contourClr>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 name="矩形 34">
              <a:extLst>
                <a:ext uri="{FF2B5EF4-FFF2-40B4-BE49-F238E27FC236}">
                  <a16:creationId xmlns:a16="http://schemas.microsoft.com/office/drawing/2014/main" xmlns="" id="{F0351306-63CB-4DF8-9FD9-0ACCB68C7282}"/>
                </a:ext>
              </a:extLst>
            </p:cNvPr>
            <p:cNvSpPr/>
            <p:nvPr/>
          </p:nvSpPr>
          <p:spPr>
            <a:xfrm>
              <a:off x="3372887" y="4758686"/>
              <a:ext cx="5446228" cy="3060642"/>
            </a:xfrm>
            <a:prstGeom prst="rect">
              <a:avLst/>
            </a:prstGeom>
            <a:blipFill>
              <a:blip r:embed="rId3"/>
              <a:stretch>
                <a:fillRect/>
              </a:stretch>
            </a:blipFill>
            <a:ln w="0" cap="flat" cmpd="sng" algn="ctr">
              <a:noFill/>
              <a:prstDash val="solid"/>
              <a:miter lim="800000"/>
            </a:ln>
            <a:effectLst/>
            <a:sp3d extrusionH="127000" prstMaterial="flat">
              <a:extrusionClr>
                <a:schemeClr val="bg1">
                  <a:lumMod val="95000"/>
                </a:schemeClr>
              </a:extrusionClr>
              <a:contourClr>
                <a:schemeClr val="bg1">
                  <a:lumMod val="85000"/>
                </a:schemeClr>
              </a:contourClr>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6" name="矩形 35">
              <a:extLst>
                <a:ext uri="{FF2B5EF4-FFF2-40B4-BE49-F238E27FC236}">
                  <a16:creationId xmlns:a16="http://schemas.microsoft.com/office/drawing/2014/main" xmlns="" id="{D77FB2F9-DD26-4020-A6BD-FDC366241087}"/>
                </a:ext>
              </a:extLst>
            </p:cNvPr>
            <p:cNvSpPr/>
            <p:nvPr/>
          </p:nvSpPr>
          <p:spPr>
            <a:xfrm>
              <a:off x="9988908" y="4758686"/>
              <a:ext cx="5446228" cy="3060642"/>
            </a:xfrm>
            <a:prstGeom prst="rect">
              <a:avLst/>
            </a:prstGeom>
            <a:blipFill dpi="0" rotWithShape="0">
              <a:blip r:embed="rId4"/>
              <a:srcRect/>
              <a:stretch>
                <a:fillRect/>
              </a:stretch>
            </a:blipFill>
            <a:ln w="0" cap="flat" cmpd="sng" algn="ctr">
              <a:noFill/>
              <a:prstDash val="solid"/>
              <a:miter lim="800000"/>
            </a:ln>
            <a:effectLst/>
            <a:sp3d extrusionH="254000" prstMaterial="flat">
              <a:extrusionClr>
                <a:schemeClr val="bg1">
                  <a:lumMod val="95000"/>
                </a:schemeClr>
              </a:extrusionClr>
              <a:contourClr>
                <a:schemeClr val="bg1">
                  <a:lumMod val="85000"/>
                </a:schemeClr>
              </a:contourClr>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 name="矩形 36">
              <a:extLst>
                <a:ext uri="{FF2B5EF4-FFF2-40B4-BE49-F238E27FC236}">
                  <a16:creationId xmlns:a16="http://schemas.microsoft.com/office/drawing/2014/main" xmlns="" id="{AA0FCC1C-E33A-4D51-B1D7-60C02E389191}"/>
                </a:ext>
              </a:extLst>
            </p:cNvPr>
            <p:cNvSpPr/>
            <p:nvPr/>
          </p:nvSpPr>
          <p:spPr>
            <a:xfrm flipH="1" flipV="1">
              <a:off x="9988908" y="421998"/>
              <a:ext cx="5446228" cy="3060642"/>
            </a:xfrm>
            <a:prstGeom prst="rect">
              <a:avLst/>
            </a:prstGeom>
            <a:blipFill dpi="0" rotWithShape="0">
              <a:blip r:embed="rId5"/>
              <a:srcRect/>
              <a:stretch>
                <a:fillRect/>
              </a:stretch>
            </a:blipFill>
            <a:ln w="0" cap="flat" cmpd="sng" algn="ctr">
              <a:noFill/>
              <a:prstDash val="solid"/>
              <a:miter lim="800000"/>
            </a:ln>
            <a:effectLst/>
            <a:sp3d extrusionH="127000" prstMaterial="flat">
              <a:extrusionClr>
                <a:schemeClr val="bg1">
                  <a:lumMod val="95000"/>
                </a:schemeClr>
              </a:extrusionClr>
              <a:contourClr>
                <a:schemeClr val="bg1">
                  <a:lumMod val="85000"/>
                </a:schemeClr>
              </a:contourClr>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8" name="矩形 37">
              <a:extLst>
                <a:ext uri="{FF2B5EF4-FFF2-40B4-BE49-F238E27FC236}">
                  <a16:creationId xmlns:a16="http://schemas.microsoft.com/office/drawing/2014/main" xmlns="" id="{D9EA4E5B-53B1-4B30-8860-0158BBA0A921}"/>
                </a:ext>
              </a:extLst>
            </p:cNvPr>
            <p:cNvSpPr/>
            <p:nvPr/>
          </p:nvSpPr>
          <p:spPr>
            <a:xfrm>
              <a:off x="-3243135" y="421998"/>
              <a:ext cx="5446228" cy="3060642"/>
            </a:xfrm>
            <a:prstGeom prst="rect">
              <a:avLst/>
            </a:prstGeom>
            <a:blipFill>
              <a:blip r:embed="rId6"/>
              <a:stretch>
                <a:fillRect/>
              </a:stretch>
            </a:blipFill>
            <a:ln w="0" cap="flat" cmpd="sng" algn="ctr">
              <a:noFill/>
              <a:prstDash val="solid"/>
              <a:miter lim="800000"/>
            </a:ln>
            <a:effectLst/>
            <a:sp3d extrusionH="190500" prstMaterial="flat">
              <a:extrusionClr>
                <a:schemeClr val="bg1">
                  <a:lumMod val="95000"/>
                </a:schemeClr>
              </a:extrusionClr>
              <a:contourClr>
                <a:schemeClr val="bg1">
                  <a:lumMod val="85000"/>
                </a:schemeClr>
              </a:contourClr>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9" name="矩形 38">
              <a:extLst>
                <a:ext uri="{FF2B5EF4-FFF2-40B4-BE49-F238E27FC236}">
                  <a16:creationId xmlns:a16="http://schemas.microsoft.com/office/drawing/2014/main" xmlns="" id="{4CA0745C-7E5C-46AC-91BD-14E7D234AFBC}"/>
                </a:ext>
              </a:extLst>
            </p:cNvPr>
            <p:cNvSpPr/>
            <p:nvPr/>
          </p:nvSpPr>
          <p:spPr>
            <a:xfrm>
              <a:off x="3372887" y="421998"/>
              <a:ext cx="5446228" cy="3060642"/>
            </a:xfrm>
            <a:prstGeom prst="rect">
              <a:avLst/>
            </a:prstGeom>
            <a:blipFill>
              <a:blip r:embed="rId7"/>
              <a:stretch>
                <a:fillRect/>
              </a:stretch>
            </a:blipFill>
            <a:ln w="0" cap="flat" cmpd="sng" algn="ctr">
              <a:noFill/>
              <a:prstDash val="solid"/>
              <a:miter lim="800000"/>
            </a:ln>
            <a:effectLst>
              <a:outerShdw blurRad="254000" sx="103000" sy="103000" algn="ctr" rotWithShape="0">
                <a:prstClr val="black">
                  <a:alpha val="20000"/>
                </a:prstClr>
              </a:outerShdw>
            </a:effectLst>
            <a:sp3d extrusionH="381000" prstMaterial="flat">
              <a:extrusionClr>
                <a:schemeClr val="bg1">
                  <a:lumMod val="95000"/>
                </a:schemeClr>
              </a:extrusionClr>
              <a:contourClr>
                <a:schemeClr val="bg1">
                  <a:lumMod val="85000"/>
                </a:schemeClr>
              </a:contourClr>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0" name="矩形 39">
              <a:extLst>
                <a:ext uri="{FF2B5EF4-FFF2-40B4-BE49-F238E27FC236}">
                  <a16:creationId xmlns:a16="http://schemas.microsoft.com/office/drawing/2014/main" xmlns="" id="{53F83108-D74E-4EF0-9167-695F161FC594}"/>
                </a:ext>
              </a:extLst>
            </p:cNvPr>
            <p:cNvSpPr/>
            <p:nvPr/>
          </p:nvSpPr>
          <p:spPr>
            <a:xfrm>
              <a:off x="-3243135" y="-3914690"/>
              <a:ext cx="5446228" cy="3060642"/>
            </a:xfrm>
            <a:prstGeom prst="rect">
              <a:avLst/>
            </a:prstGeom>
            <a:blipFill>
              <a:blip r:embed="rId8"/>
              <a:stretch>
                <a:fillRect/>
              </a:stretch>
            </a:blipFill>
            <a:ln w="0" cap="flat" cmpd="sng" algn="ctr">
              <a:noFill/>
              <a:prstDash val="solid"/>
              <a:miter lim="800000"/>
            </a:ln>
            <a:effectLst/>
            <a:sp3d extrusionH="127000" prstMaterial="flat">
              <a:extrusionClr>
                <a:schemeClr val="bg1">
                  <a:lumMod val="95000"/>
                </a:schemeClr>
              </a:extrusionClr>
              <a:contourClr>
                <a:schemeClr val="bg1">
                  <a:lumMod val="85000"/>
                </a:schemeClr>
              </a:contourClr>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1" name="矩形 40">
              <a:extLst>
                <a:ext uri="{FF2B5EF4-FFF2-40B4-BE49-F238E27FC236}">
                  <a16:creationId xmlns:a16="http://schemas.microsoft.com/office/drawing/2014/main" xmlns="" id="{D08F5242-A219-4CAC-A0B2-6DEAC9DC4B5F}"/>
                </a:ext>
              </a:extLst>
            </p:cNvPr>
            <p:cNvSpPr/>
            <p:nvPr/>
          </p:nvSpPr>
          <p:spPr>
            <a:xfrm>
              <a:off x="3372887" y="-3914690"/>
              <a:ext cx="5446228" cy="3060642"/>
            </a:xfrm>
            <a:prstGeom prst="rect">
              <a:avLst/>
            </a:prstGeom>
            <a:blipFill>
              <a:blip r:embed="rId9"/>
              <a:stretch>
                <a:fillRect/>
              </a:stretch>
            </a:blipFill>
            <a:ln w="0" cap="flat" cmpd="sng" algn="ctr">
              <a:noFill/>
              <a:prstDash val="solid"/>
              <a:miter lim="800000"/>
            </a:ln>
            <a:effectLst/>
            <a:sp3d extrusionH="190500" prstMaterial="flat">
              <a:extrusionClr>
                <a:schemeClr val="bg1">
                  <a:lumMod val="95000"/>
                </a:schemeClr>
              </a:extrusionClr>
              <a:contourClr>
                <a:schemeClr val="bg1">
                  <a:lumMod val="85000"/>
                </a:schemeClr>
              </a:contourClr>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 name="矩形 41">
              <a:extLst>
                <a:ext uri="{FF2B5EF4-FFF2-40B4-BE49-F238E27FC236}">
                  <a16:creationId xmlns:a16="http://schemas.microsoft.com/office/drawing/2014/main" xmlns="" id="{60CBDCE7-B624-4B69-B776-D0E4FB47E002}"/>
                </a:ext>
              </a:extLst>
            </p:cNvPr>
            <p:cNvSpPr/>
            <p:nvPr/>
          </p:nvSpPr>
          <p:spPr>
            <a:xfrm>
              <a:off x="9988908" y="-3914690"/>
              <a:ext cx="5446228" cy="3060642"/>
            </a:xfrm>
            <a:prstGeom prst="rect">
              <a:avLst/>
            </a:prstGeom>
            <a:blipFill>
              <a:blip r:embed="rId10"/>
              <a:stretch>
                <a:fillRect/>
              </a:stretch>
            </a:blipFill>
            <a:ln w="0" cap="flat" cmpd="sng" algn="ctr">
              <a:noFill/>
              <a:prstDash val="solid"/>
              <a:miter lim="800000"/>
            </a:ln>
            <a:effectLst/>
            <a:sp3d extrusionH="63500" prstMaterial="flat">
              <a:extrusionClr>
                <a:schemeClr val="bg1">
                  <a:lumMod val="95000"/>
                </a:schemeClr>
              </a:extrusionClr>
              <a:contourClr>
                <a:schemeClr val="bg1">
                  <a:lumMod val="85000"/>
                </a:schemeClr>
              </a:contourClr>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3" name="矩形 42">
              <a:extLst>
                <a:ext uri="{FF2B5EF4-FFF2-40B4-BE49-F238E27FC236}">
                  <a16:creationId xmlns:a16="http://schemas.microsoft.com/office/drawing/2014/main" xmlns="" id="{694B2C33-981A-40E0-BE0C-7772D7E6CF08}"/>
                </a:ext>
              </a:extLst>
            </p:cNvPr>
            <p:cNvSpPr/>
            <p:nvPr/>
          </p:nvSpPr>
          <p:spPr>
            <a:xfrm>
              <a:off x="-3243135" y="9095373"/>
              <a:ext cx="5446228" cy="3060642"/>
            </a:xfrm>
            <a:prstGeom prst="rect">
              <a:avLst/>
            </a:prstGeom>
            <a:blipFill>
              <a:blip r:embed="rId11"/>
              <a:stretch>
                <a:fillRect/>
              </a:stretch>
            </a:blipFill>
            <a:ln w="0" cap="flat" cmpd="sng" algn="ctr">
              <a:noFill/>
              <a:prstDash val="solid"/>
              <a:miter lim="800000"/>
            </a:ln>
            <a:effectLst/>
            <a:sp3d extrusionH="127000" prstMaterial="flat">
              <a:extrusionClr>
                <a:schemeClr val="bg1">
                  <a:lumMod val="95000"/>
                </a:schemeClr>
              </a:extrusionClr>
              <a:contourClr>
                <a:schemeClr val="bg1">
                  <a:lumMod val="85000"/>
                </a:schemeClr>
              </a:contourClr>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5" name="矩形 44">
              <a:extLst>
                <a:ext uri="{FF2B5EF4-FFF2-40B4-BE49-F238E27FC236}">
                  <a16:creationId xmlns:a16="http://schemas.microsoft.com/office/drawing/2014/main" xmlns="" id="{E73CAC1C-CD71-4EAC-BFFF-59A2848D9219}"/>
                </a:ext>
              </a:extLst>
            </p:cNvPr>
            <p:cNvSpPr/>
            <p:nvPr/>
          </p:nvSpPr>
          <p:spPr>
            <a:xfrm>
              <a:off x="3372887" y="9095373"/>
              <a:ext cx="5446228" cy="3060642"/>
            </a:xfrm>
            <a:prstGeom prst="rect">
              <a:avLst/>
            </a:prstGeom>
            <a:blipFill>
              <a:blip r:embed="rId12"/>
              <a:stretch>
                <a:fillRect/>
              </a:stretch>
            </a:blipFill>
            <a:ln w="0" cap="flat" cmpd="sng" algn="ctr">
              <a:noFill/>
              <a:prstDash val="solid"/>
              <a:miter lim="800000"/>
            </a:ln>
            <a:effectLst/>
            <a:sp3d extrusionH="127000" prstMaterial="flat">
              <a:extrusionClr>
                <a:schemeClr val="bg1">
                  <a:lumMod val="95000"/>
                </a:schemeClr>
              </a:extrusionClr>
              <a:contourClr>
                <a:schemeClr val="bg1">
                  <a:lumMod val="85000"/>
                </a:schemeClr>
              </a:contourClr>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6" name="矩形 45">
              <a:extLst>
                <a:ext uri="{FF2B5EF4-FFF2-40B4-BE49-F238E27FC236}">
                  <a16:creationId xmlns:a16="http://schemas.microsoft.com/office/drawing/2014/main" xmlns="" id="{A7B31EED-1A2D-45F6-9B3B-73ED39619738}"/>
                </a:ext>
              </a:extLst>
            </p:cNvPr>
            <p:cNvSpPr/>
            <p:nvPr/>
          </p:nvSpPr>
          <p:spPr>
            <a:xfrm>
              <a:off x="9988908" y="9095373"/>
              <a:ext cx="5446228" cy="3060642"/>
            </a:xfrm>
            <a:prstGeom prst="rect">
              <a:avLst/>
            </a:prstGeom>
            <a:blipFill>
              <a:blip r:embed="rId13"/>
              <a:stretch>
                <a:fillRect/>
              </a:stretch>
            </a:blipFill>
            <a:ln w="0" cap="flat" cmpd="sng" algn="ctr">
              <a:noFill/>
              <a:prstDash val="solid"/>
              <a:miter lim="800000"/>
            </a:ln>
            <a:effectLst/>
            <a:sp3d extrusionH="127000" prstMaterial="flat">
              <a:extrusionClr>
                <a:schemeClr val="bg1">
                  <a:lumMod val="95000"/>
                </a:schemeClr>
              </a:extrusionClr>
              <a:contourClr>
                <a:schemeClr val="bg1">
                  <a:lumMod val="85000"/>
                </a:schemeClr>
              </a:contourClr>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2328512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C6A66B99-8C0B-4791-826B-2C1C7F7F3AE4}"/>
              </a:ext>
            </a:extLst>
          </p:cNvPr>
          <p:cNvGrpSpPr/>
          <p:nvPr/>
        </p:nvGrpSpPr>
        <p:grpSpPr>
          <a:xfrm>
            <a:off x="481674" y="488391"/>
            <a:ext cx="1949132" cy="718539"/>
            <a:chOff x="4021117" y="390577"/>
            <a:chExt cx="1949132" cy="718539"/>
          </a:xfrm>
        </p:grpSpPr>
        <p:sp>
          <p:nvSpPr>
            <p:cNvPr id="80" name="文本框 79">
              <a:extLst>
                <a:ext uri="{FF2B5EF4-FFF2-40B4-BE49-F238E27FC236}">
                  <a16:creationId xmlns:a16="http://schemas.microsoft.com/office/drawing/2014/main" xmlns="" id="{2966AC8E-C2D2-42FB-A70C-439472C001A7}"/>
                </a:ext>
              </a:extLst>
            </p:cNvPr>
            <p:cNvSpPr txBox="1"/>
            <p:nvPr/>
          </p:nvSpPr>
          <p:spPr>
            <a:xfrm>
              <a:off x="4149965" y="510602"/>
              <a:ext cx="1698298" cy="461665"/>
            </a:xfrm>
            <a:prstGeom prst="rect">
              <a:avLst/>
            </a:prstGeom>
            <a:noFill/>
          </p:spPr>
          <p:txBody>
            <a:bodyPr vert="horz" wrap="square" lIns="91440" tIns="45720" rIns="91440" bIns="45720" rtlCol="0" anchorCtr="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1" u="none" strike="noStrike" kern="1200" cap="none" spc="0" normalizeH="0" baseline="0" noProof="0" dirty="0">
                  <a:ln>
                    <a:noFill/>
                  </a:ln>
                  <a:solidFill>
                    <a:srgbClr val="2CC8B8"/>
                  </a:solidFill>
                  <a:effectLst/>
                  <a:uLnTx/>
                  <a:uFillTx/>
                  <a:latin typeface="微软雅黑 Bold" panose="020B0703020204020201" pitchFamily="34" charset="-122"/>
                  <a:ea typeface="微软雅黑 Bold" panose="020B0703020204020201" pitchFamily="34" charset="-122"/>
                  <a:cs typeface="+mn-cs"/>
                </a:rPr>
                <a:t>经历介绍</a:t>
              </a:r>
            </a:p>
          </p:txBody>
        </p:sp>
        <p:sp>
          <p:nvSpPr>
            <p:cNvPr id="81" name="文本框 80">
              <a:extLst>
                <a:ext uri="{FF2B5EF4-FFF2-40B4-BE49-F238E27FC236}">
                  <a16:creationId xmlns:a16="http://schemas.microsoft.com/office/drawing/2014/main" xmlns="" id="{ABAF9E0C-F27B-4E96-ADC2-E91608EDF010}"/>
                </a:ext>
              </a:extLst>
            </p:cNvPr>
            <p:cNvSpPr txBox="1"/>
            <p:nvPr/>
          </p:nvSpPr>
          <p:spPr>
            <a:xfrm>
              <a:off x="4136238" y="520908"/>
              <a:ext cx="1684756" cy="461665"/>
            </a:xfrm>
            <a:prstGeom prst="rect">
              <a:avLst/>
            </a:prstGeom>
            <a:noFill/>
          </p:spPr>
          <p:txBody>
            <a:bodyPr vert="horz" wrap="square" lIns="91440" tIns="45720" rIns="91440" bIns="45720" rtlCol="0" anchorCtr="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1" u="none" strike="noStrike" kern="1200" cap="none" spc="0" normalizeH="0" baseline="0" noProof="0" dirty="0">
                  <a:ln>
                    <a:noFill/>
                  </a:ln>
                  <a:solidFill>
                    <a:srgbClr val="A1249B"/>
                  </a:solidFill>
                  <a:effectLst/>
                  <a:uLnTx/>
                  <a:uFillTx/>
                  <a:latin typeface="微软雅黑 Bold" panose="020B0703020204020201" pitchFamily="34" charset="-122"/>
                  <a:ea typeface="微软雅黑 Bold" panose="020B0703020204020201" pitchFamily="34" charset="-122"/>
                  <a:cs typeface="+mn-cs"/>
                </a:rPr>
                <a:t>经历介绍</a:t>
              </a:r>
            </a:p>
          </p:txBody>
        </p:sp>
        <p:sp>
          <p:nvSpPr>
            <p:cNvPr id="82" name="平行四边形 81">
              <a:extLst>
                <a:ext uri="{FF2B5EF4-FFF2-40B4-BE49-F238E27FC236}">
                  <a16:creationId xmlns:a16="http://schemas.microsoft.com/office/drawing/2014/main" xmlns="" id="{169FA234-0E4F-4249-8489-84FA7B33C055}"/>
                </a:ext>
              </a:extLst>
            </p:cNvPr>
            <p:cNvSpPr/>
            <p:nvPr/>
          </p:nvSpPr>
          <p:spPr>
            <a:xfrm>
              <a:off x="4261373" y="735242"/>
              <a:ext cx="89219"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83" name="平行四边形 82">
              <a:extLst>
                <a:ext uri="{FF2B5EF4-FFF2-40B4-BE49-F238E27FC236}">
                  <a16:creationId xmlns:a16="http://schemas.microsoft.com/office/drawing/2014/main" xmlns="" id="{3803C8E4-9BC3-4956-9C41-7B9D4DCE4B7A}"/>
                </a:ext>
              </a:extLst>
            </p:cNvPr>
            <p:cNvSpPr/>
            <p:nvPr/>
          </p:nvSpPr>
          <p:spPr>
            <a:xfrm>
              <a:off x="4158430" y="402260"/>
              <a:ext cx="68630"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84" name="平行四边形 83">
              <a:extLst>
                <a:ext uri="{FF2B5EF4-FFF2-40B4-BE49-F238E27FC236}">
                  <a16:creationId xmlns:a16="http://schemas.microsoft.com/office/drawing/2014/main" xmlns="" id="{84BE0272-01C3-47CF-A2C7-46A84E04F2B1}"/>
                </a:ext>
              </a:extLst>
            </p:cNvPr>
            <p:cNvSpPr/>
            <p:nvPr/>
          </p:nvSpPr>
          <p:spPr>
            <a:xfrm>
              <a:off x="4213333" y="612564"/>
              <a:ext cx="130396"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86" name="平行四边形 85">
              <a:extLst>
                <a:ext uri="{FF2B5EF4-FFF2-40B4-BE49-F238E27FC236}">
                  <a16:creationId xmlns:a16="http://schemas.microsoft.com/office/drawing/2014/main" xmlns="" id="{099AF799-395E-4A30-883D-81C8B423B2A0}"/>
                </a:ext>
              </a:extLst>
            </p:cNvPr>
            <p:cNvSpPr/>
            <p:nvPr/>
          </p:nvSpPr>
          <p:spPr>
            <a:xfrm>
              <a:off x="4577069" y="1097433"/>
              <a:ext cx="123533"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87" name="平行四边形 86">
              <a:extLst>
                <a:ext uri="{FF2B5EF4-FFF2-40B4-BE49-F238E27FC236}">
                  <a16:creationId xmlns:a16="http://schemas.microsoft.com/office/drawing/2014/main" xmlns="" id="{10996426-8F57-4F3F-849E-CAA2D3960427}"/>
                </a:ext>
              </a:extLst>
            </p:cNvPr>
            <p:cNvSpPr/>
            <p:nvPr/>
          </p:nvSpPr>
          <p:spPr>
            <a:xfrm>
              <a:off x="4625110" y="1027331"/>
              <a:ext cx="123533"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88" name="平行四边形 87">
              <a:extLst>
                <a:ext uri="{FF2B5EF4-FFF2-40B4-BE49-F238E27FC236}">
                  <a16:creationId xmlns:a16="http://schemas.microsoft.com/office/drawing/2014/main" xmlns="" id="{E0030067-C891-4EFE-B598-7CEA33F14FCD}"/>
                </a:ext>
              </a:extLst>
            </p:cNvPr>
            <p:cNvSpPr/>
            <p:nvPr/>
          </p:nvSpPr>
          <p:spPr>
            <a:xfrm>
              <a:off x="4522166" y="448995"/>
              <a:ext cx="123533"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97" name="平行四边形 96">
              <a:extLst>
                <a:ext uri="{FF2B5EF4-FFF2-40B4-BE49-F238E27FC236}">
                  <a16:creationId xmlns:a16="http://schemas.microsoft.com/office/drawing/2014/main" xmlns="" id="{6035B020-4BE9-4F3C-8267-8CC0A3495E75}"/>
                </a:ext>
              </a:extLst>
            </p:cNvPr>
            <p:cNvSpPr/>
            <p:nvPr/>
          </p:nvSpPr>
          <p:spPr>
            <a:xfrm>
              <a:off x="4954532" y="1003965"/>
              <a:ext cx="82355"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98" name="平行四边形 97">
              <a:extLst>
                <a:ext uri="{FF2B5EF4-FFF2-40B4-BE49-F238E27FC236}">
                  <a16:creationId xmlns:a16="http://schemas.microsoft.com/office/drawing/2014/main" xmlns="" id="{A926E15B-B512-4DB6-92BF-E93E76C80261}"/>
                </a:ext>
              </a:extLst>
            </p:cNvPr>
            <p:cNvSpPr/>
            <p:nvPr/>
          </p:nvSpPr>
          <p:spPr>
            <a:xfrm>
              <a:off x="5030024" y="746926"/>
              <a:ext cx="137259"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99" name="平行四边形 98">
              <a:extLst>
                <a:ext uri="{FF2B5EF4-FFF2-40B4-BE49-F238E27FC236}">
                  <a16:creationId xmlns:a16="http://schemas.microsoft.com/office/drawing/2014/main" xmlns="" id="{18BF392F-BB32-4818-AD3C-543B6C72A867}"/>
                </a:ext>
              </a:extLst>
            </p:cNvPr>
            <p:cNvSpPr/>
            <p:nvPr/>
          </p:nvSpPr>
          <p:spPr>
            <a:xfrm>
              <a:off x="4933943" y="448995"/>
              <a:ext cx="68630"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0" name="平行四边形 99">
              <a:extLst>
                <a:ext uri="{FF2B5EF4-FFF2-40B4-BE49-F238E27FC236}">
                  <a16:creationId xmlns:a16="http://schemas.microsoft.com/office/drawing/2014/main" xmlns="" id="{01CF644E-6DF7-41EC-AD6B-685B8CA12F7B}"/>
                </a:ext>
              </a:extLst>
            </p:cNvPr>
            <p:cNvSpPr/>
            <p:nvPr/>
          </p:nvSpPr>
          <p:spPr>
            <a:xfrm>
              <a:off x="5153557" y="980597"/>
              <a:ext cx="102944"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1" name="平行四边形 100">
              <a:extLst>
                <a:ext uri="{FF2B5EF4-FFF2-40B4-BE49-F238E27FC236}">
                  <a16:creationId xmlns:a16="http://schemas.microsoft.com/office/drawing/2014/main" xmlns="" id="{9F252B82-BFEE-4EDC-A231-F808E02A6699}"/>
                </a:ext>
              </a:extLst>
            </p:cNvPr>
            <p:cNvSpPr/>
            <p:nvPr/>
          </p:nvSpPr>
          <p:spPr>
            <a:xfrm>
              <a:off x="5057477" y="542463"/>
              <a:ext cx="116670"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2" name="平行四边形 101">
              <a:extLst>
                <a:ext uri="{FF2B5EF4-FFF2-40B4-BE49-F238E27FC236}">
                  <a16:creationId xmlns:a16="http://schemas.microsoft.com/office/drawing/2014/main" xmlns="" id="{DE454F7A-5781-4DE0-A8A5-50FFEFD649D9}"/>
                </a:ext>
              </a:extLst>
            </p:cNvPr>
            <p:cNvSpPr/>
            <p:nvPr/>
          </p:nvSpPr>
          <p:spPr>
            <a:xfrm>
              <a:off x="5146695" y="635932"/>
              <a:ext cx="96081"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3" name="平行四边形 102">
              <a:extLst>
                <a:ext uri="{FF2B5EF4-FFF2-40B4-BE49-F238E27FC236}">
                  <a16:creationId xmlns:a16="http://schemas.microsoft.com/office/drawing/2014/main" xmlns="" id="{5CE58079-F6AF-4D0D-B0FC-D0947715AE26}"/>
                </a:ext>
              </a:extLst>
            </p:cNvPr>
            <p:cNvSpPr/>
            <p:nvPr/>
          </p:nvSpPr>
          <p:spPr>
            <a:xfrm>
              <a:off x="5345721" y="402260"/>
              <a:ext cx="68630"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4" name="平行四边形 103">
              <a:extLst>
                <a:ext uri="{FF2B5EF4-FFF2-40B4-BE49-F238E27FC236}">
                  <a16:creationId xmlns:a16="http://schemas.microsoft.com/office/drawing/2014/main" xmlns="" id="{C27DAB68-CD63-42C4-9140-198FBBC9A62C}"/>
                </a:ext>
              </a:extLst>
            </p:cNvPr>
            <p:cNvSpPr/>
            <p:nvPr/>
          </p:nvSpPr>
          <p:spPr>
            <a:xfrm>
              <a:off x="5448665" y="390577"/>
              <a:ext cx="96081"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5" name="平行四边形 104">
              <a:extLst>
                <a:ext uri="{FF2B5EF4-FFF2-40B4-BE49-F238E27FC236}">
                  <a16:creationId xmlns:a16="http://schemas.microsoft.com/office/drawing/2014/main" xmlns="" id="{24C7EBA0-215C-4DE6-A0C4-FA6CEEBE8E31}"/>
                </a:ext>
              </a:extLst>
            </p:cNvPr>
            <p:cNvSpPr/>
            <p:nvPr/>
          </p:nvSpPr>
          <p:spPr>
            <a:xfrm>
              <a:off x="5812401" y="852078"/>
              <a:ext cx="89219"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6" name="平行四边形 105">
              <a:extLst>
                <a:ext uri="{FF2B5EF4-FFF2-40B4-BE49-F238E27FC236}">
                  <a16:creationId xmlns:a16="http://schemas.microsoft.com/office/drawing/2014/main" xmlns="" id="{B5B7CBB7-3975-4DAB-A2BC-AD3A4DF3BD98}"/>
                </a:ext>
              </a:extLst>
            </p:cNvPr>
            <p:cNvSpPr/>
            <p:nvPr/>
          </p:nvSpPr>
          <p:spPr>
            <a:xfrm>
              <a:off x="5853579" y="711875"/>
              <a:ext cx="68630"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7" name="平行四边形 106">
              <a:extLst>
                <a:ext uri="{FF2B5EF4-FFF2-40B4-BE49-F238E27FC236}">
                  <a16:creationId xmlns:a16="http://schemas.microsoft.com/office/drawing/2014/main" xmlns="" id="{C71C3A3B-C0BF-481D-B16D-F1651723D6A8}"/>
                </a:ext>
              </a:extLst>
            </p:cNvPr>
            <p:cNvSpPr/>
            <p:nvPr/>
          </p:nvSpPr>
          <p:spPr>
            <a:xfrm>
              <a:off x="4196175" y="498904"/>
              <a:ext cx="109807" cy="25760"/>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8" name="平行四边形 107">
              <a:extLst>
                <a:ext uri="{FF2B5EF4-FFF2-40B4-BE49-F238E27FC236}">
                  <a16:creationId xmlns:a16="http://schemas.microsoft.com/office/drawing/2014/main" xmlns="" id="{B71C21D7-0952-4C36-9D00-29FB6BA78532}"/>
                </a:ext>
              </a:extLst>
            </p:cNvPr>
            <p:cNvSpPr/>
            <p:nvPr/>
          </p:nvSpPr>
          <p:spPr>
            <a:xfrm>
              <a:off x="4021117" y="933829"/>
              <a:ext cx="109807"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9" name="平行四边形 108">
              <a:extLst>
                <a:ext uri="{FF2B5EF4-FFF2-40B4-BE49-F238E27FC236}">
                  <a16:creationId xmlns:a16="http://schemas.microsoft.com/office/drawing/2014/main" xmlns="" id="{0F0F73CC-4785-40FD-A87B-2E48153DD062}"/>
                </a:ext>
              </a:extLst>
            </p:cNvPr>
            <p:cNvSpPr/>
            <p:nvPr/>
          </p:nvSpPr>
          <p:spPr>
            <a:xfrm>
              <a:off x="4233921" y="898813"/>
              <a:ext cx="82355"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0" name="平行四边形 109">
              <a:extLst>
                <a:ext uri="{FF2B5EF4-FFF2-40B4-BE49-F238E27FC236}">
                  <a16:creationId xmlns:a16="http://schemas.microsoft.com/office/drawing/2014/main" xmlns="" id="{FCE27464-CE59-4188-8256-40E67B15CA0B}"/>
                </a:ext>
              </a:extLst>
            </p:cNvPr>
            <p:cNvSpPr/>
            <p:nvPr/>
          </p:nvSpPr>
          <p:spPr>
            <a:xfrm>
              <a:off x="4384906" y="711875"/>
              <a:ext cx="75493"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1" name="平行四边形 110">
              <a:extLst>
                <a:ext uri="{FF2B5EF4-FFF2-40B4-BE49-F238E27FC236}">
                  <a16:creationId xmlns:a16="http://schemas.microsoft.com/office/drawing/2014/main" xmlns="" id="{8FEC63A6-AB03-4998-8502-DCC588191314}"/>
                </a:ext>
              </a:extLst>
            </p:cNvPr>
            <p:cNvSpPr/>
            <p:nvPr/>
          </p:nvSpPr>
          <p:spPr>
            <a:xfrm>
              <a:off x="4522165" y="758610"/>
              <a:ext cx="11667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2" name="平行四边形 111">
              <a:extLst>
                <a:ext uri="{FF2B5EF4-FFF2-40B4-BE49-F238E27FC236}">
                  <a16:creationId xmlns:a16="http://schemas.microsoft.com/office/drawing/2014/main" xmlns="" id="{D9525552-631A-48B1-A6E7-84FF6B8D3C2E}"/>
                </a:ext>
              </a:extLst>
            </p:cNvPr>
            <p:cNvSpPr/>
            <p:nvPr/>
          </p:nvSpPr>
          <p:spPr>
            <a:xfrm>
              <a:off x="4515303" y="484045"/>
              <a:ext cx="130396"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3" name="平行四边形 112">
              <a:extLst>
                <a:ext uri="{FF2B5EF4-FFF2-40B4-BE49-F238E27FC236}">
                  <a16:creationId xmlns:a16="http://schemas.microsoft.com/office/drawing/2014/main" xmlns="" id="{3C316998-A9AE-40C4-A2EA-6B0EA4984A62}"/>
                </a:ext>
              </a:extLst>
            </p:cNvPr>
            <p:cNvSpPr/>
            <p:nvPr/>
          </p:nvSpPr>
          <p:spPr>
            <a:xfrm>
              <a:off x="4844725" y="589198"/>
              <a:ext cx="109807"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4" name="平行四边形 113">
              <a:extLst>
                <a:ext uri="{FF2B5EF4-FFF2-40B4-BE49-F238E27FC236}">
                  <a16:creationId xmlns:a16="http://schemas.microsoft.com/office/drawing/2014/main" xmlns="" id="{AD0A7CB4-85F9-4E71-BCA9-258787BC9556}"/>
                </a:ext>
              </a:extLst>
            </p:cNvPr>
            <p:cNvSpPr/>
            <p:nvPr/>
          </p:nvSpPr>
          <p:spPr>
            <a:xfrm>
              <a:off x="5098654" y="665141"/>
              <a:ext cx="11667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5" name="平行四边形 114">
              <a:extLst>
                <a:ext uri="{FF2B5EF4-FFF2-40B4-BE49-F238E27FC236}">
                  <a16:creationId xmlns:a16="http://schemas.microsoft.com/office/drawing/2014/main" xmlns="" id="{413AC69C-50A3-4979-A0EA-DFB5B6308B99}"/>
                </a:ext>
              </a:extLst>
            </p:cNvPr>
            <p:cNvSpPr/>
            <p:nvPr/>
          </p:nvSpPr>
          <p:spPr>
            <a:xfrm>
              <a:off x="5036888" y="554147"/>
              <a:ext cx="96081"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1" name="平行四边形 150">
              <a:extLst>
                <a:ext uri="{FF2B5EF4-FFF2-40B4-BE49-F238E27FC236}">
                  <a16:creationId xmlns:a16="http://schemas.microsoft.com/office/drawing/2014/main" xmlns="" id="{7296DFAE-DA8C-4C86-A862-4C1CF0F9C670}"/>
                </a:ext>
              </a:extLst>
            </p:cNvPr>
            <p:cNvSpPr/>
            <p:nvPr/>
          </p:nvSpPr>
          <p:spPr>
            <a:xfrm>
              <a:off x="5181010" y="554147"/>
              <a:ext cx="130396"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3" name="平行四边形 152">
              <a:extLst>
                <a:ext uri="{FF2B5EF4-FFF2-40B4-BE49-F238E27FC236}">
                  <a16:creationId xmlns:a16="http://schemas.microsoft.com/office/drawing/2014/main" xmlns="" id="{B08CC565-952D-4EC6-824B-24EA24C2898E}"/>
                </a:ext>
              </a:extLst>
            </p:cNvPr>
            <p:cNvSpPr/>
            <p:nvPr/>
          </p:nvSpPr>
          <p:spPr>
            <a:xfrm>
              <a:off x="5476116" y="1039015"/>
              <a:ext cx="75493"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4" name="平行四边形 153">
              <a:extLst>
                <a:ext uri="{FF2B5EF4-FFF2-40B4-BE49-F238E27FC236}">
                  <a16:creationId xmlns:a16="http://schemas.microsoft.com/office/drawing/2014/main" xmlns="" id="{6588ECAD-0A0C-4463-AC06-4EDA2C9353D6}"/>
                </a:ext>
              </a:extLst>
            </p:cNvPr>
            <p:cNvSpPr/>
            <p:nvPr/>
          </p:nvSpPr>
          <p:spPr>
            <a:xfrm>
              <a:off x="5359447" y="448995"/>
              <a:ext cx="6863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5" name="平行四边形 154">
              <a:extLst>
                <a:ext uri="{FF2B5EF4-FFF2-40B4-BE49-F238E27FC236}">
                  <a16:creationId xmlns:a16="http://schemas.microsoft.com/office/drawing/2014/main" xmlns="" id="{ACF184DF-84DE-4E59-8BDF-C0F3683C3EAB}"/>
                </a:ext>
              </a:extLst>
            </p:cNvPr>
            <p:cNvSpPr/>
            <p:nvPr/>
          </p:nvSpPr>
          <p:spPr>
            <a:xfrm>
              <a:off x="5434939" y="565830"/>
              <a:ext cx="11667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6" name="平行四边形 155">
              <a:extLst>
                <a:ext uri="{FF2B5EF4-FFF2-40B4-BE49-F238E27FC236}">
                  <a16:creationId xmlns:a16="http://schemas.microsoft.com/office/drawing/2014/main" xmlns="" id="{97B4D3B1-3C61-4003-86A8-9E7F0714856A}"/>
                </a:ext>
              </a:extLst>
            </p:cNvPr>
            <p:cNvSpPr/>
            <p:nvPr/>
          </p:nvSpPr>
          <p:spPr>
            <a:xfrm>
              <a:off x="5579061" y="519096"/>
              <a:ext cx="6863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7" name="平行四边形 156">
              <a:extLst>
                <a:ext uri="{FF2B5EF4-FFF2-40B4-BE49-F238E27FC236}">
                  <a16:creationId xmlns:a16="http://schemas.microsoft.com/office/drawing/2014/main" xmlns="" id="{D7EBE30A-5867-422E-9D91-0AFA32491CE0}"/>
                </a:ext>
              </a:extLst>
            </p:cNvPr>
            <p:cNvSpPr/>
            <p:nvPr/>
          </p:nvSpPr>
          <p:spPr>
            <a:xfrm>
              <a:off x="5826127" y="618407"/>
              <a:ext cx="123533"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8" name="平行四边形 157">
              <a:extLst>
                <a:ext uri="{FF2B5EF4-FFF2-40B4-BE49-F238E27FC236}">
                  <a16:creationId xmlns:a16="http://schemas.microsoft.com/office/drawing/2014/main" xmlns="" id="{4336AD79-E9CD-420C-9E6C-F8804A93BC3B}"/>
                </a:ext>
              </a:extLst>
            </p:cNvPr>
            <p:cNvSpPr/>
            <p:nvPr/>
          </p:nvSpPr>
          <p:spPr>
            <a:xfrm>
              <a:off x="5874168" y="723559"/>
              <a:ext cx="96081"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9" name="文本框 158">
              <a:extLst>
                <a:ext uri="{FF2B5EF4-FFF2-40B4-BE49-F238E27FC236}">
                  <a16:creationId xmlns:a16="http://schemas.microsoft.com/office/drawing/2014/main" xmlns="" id="{99CCEDA8-5F7B-4952-8D15-2E88B3E1F8C0}"/>
                </a:ext>
              </a:extLst>
            </p:cNvPr>
            <p:cNvSpPr txBox="1"/>
            <p:nvPr/>
          </p:nvSpPr>
          <p:spPr>
            <a:xfrm>
              <a:off x="4119102" y="503403"/>
              <a:ext cx="1684476" cy="461665"/>
            </a:xfrm>
            <a:prstGeom prst="rect">
              <a:avLst/>
            </a:prstGeom>
            <a:noFill/>
          </p:spPr>
          <p:txBody>
            <a:bodyPr vert="horz" wrap="square" lIns="91440" tIns="45720" rIns="91440" bIns="45720" rtlCol="0" anchorCtr="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1" u="none" strike="noStrike" kern="1200" cap="none" spc="0" normalizeH="0" baseline="0" noProof="0" dirty="0">
                  <a:ln>
                    <a:noFill/>
                  </a:ln>
                  <a:solidFill>
                    <a:srgbClr val="FFFFFF"/>
                  </a:solidFill>
                  <a:effectLst/>
                  <a:uLnTx/>
                  <a:uFillTx/>
                  <a:latin typeface="微软雅黑 Bold" panose="020B0703020204020201" pitchFamily="34" charset="-122"/>
                  <a:ea typeface="微软雅黑 Bold" panose="020B0703020204020201" pitchFamily="34" charset="-122"/>
                  <a:cs typeface="+mn-cs"/>
                </a:rPr>
                <a:t>经历介绍</a:t>
              </a:r>
            </a:p>
          </p:txBody>
        </p:sp>
        <p:sp>
          <p:nvSpPr>
            <p:cNvPr id="161" name="平行四边形 160">
              <a:extLst>
                <a:ext uri="{FF2B5EF4-FFF2-40B4-BE49-F238E27FC236}">
                  <a16:creationId xmlns:a16="http://schemas.microsoft.com/office/drawing/2014/main" xmlns="" id="{D8DC3D69-B197-4D13-95B1-407048BC6481}"/>
                </a:ext>
              </a:extLst>
            </p:cNvPr>
            <p:cNvSpPr/>
            <p:nvPr/>
          </p:nvSpPr>
          <p:spPr>
            <a:xfrm>
              <a:off x="4506058" y="861640"/>
              <a:ext cx="95025" cy="25760"/>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63" name="平行四边形 162">
              <a:extLst>
                <a:ext uri="{FF2B5EF4-FFF2-40B4-BE49-F238E27FC236}">
                  <a16:creationId xmlns:a16="http://schemas.microsoft.com/office/drawing/2014/main" xmlns="" id="{DD51F319-9F3B-413F-A0A4-0AEDAC094197}"/>
                </a:ext>
              </a:extLst>
            </p:cNvPr>
            <p:cNvSpPr/>
            <p:nvPr/>
          </p:nvSpPr>
          <p:spPr>
            <a:xfrm>
              <a:off x="4175572" y="511575"/>
              <a:ext cx="89435" cy="25760"/>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grpSp>
      <p:sp>
        <p:nvSpPr>
          <p:cNvPr id="252" name="平行四边形 251"/>
          <p:cNvSpPr/>
          <p:nvPr/>
        </p:nvSpPr>
        <p:spPr>
          <a:xfrm>
            <a:off x="3024627" y="1073338"/>
            <a:ext cx="222167"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69" name="矩形 168">
            <a:extLst>
              <a:ext uri="{FF2B5EF4-FFF2-40B4-BE49-F238E27FC236}">
                <a16:creationId xmlns:a16="http://schemas.microsoft.com/office/drawing/2014/main" xmlns="" id="{72A689AF-989D-4F2E-AC04-35E6EF411A2E}"/>
              </a:ext>
            </a:extLst>
          </p:cNvPr>
          <p:cNvSpPr/>
          <p:nvPr/>
        </p:nvSpPr>
        <p:spPr>
          <a:xfrm>
            <a:off x="643292" y="989267"/>
            <a:ext cx="1684477" cy="253916"/>
          </a:xfrm>
          <a:prstGeom prst="rect">
            <a:avLst/>
          </a:prstGeom>
          <a:noFill/>
          <a:ln>
            <a:noFill/>
          </a:ln>
        </p:spPr>
        <p:txBody>
          <a:bodyPr wrap="square">
            <a:spAutoFit/>
          </a:bodyPr>
          <a:lstStyle/>
          <a:p>
            <a:pPr lvl="0" algn="dist"/>
            <a:r>
              <a:rPr lang="en-US" altLang="zh-CN" sz="1050" dirty="0">
                <a:solidFill>
                  <a:prstClr val="white"/>
                </a:solidFill>
              </a:rPr>
              <a:t>Experience introduction</a:t>
            </a:r>
            <a:endParaRPr kumimoji="0" lang="zh-CN" altLang="en-US" sz="1050" b="0" i="0" u="none" strike="noStrike" kern="1200" cap="none" spc="0" normalizeH="0" baseline="0" noProof="0" dirty="0">
              <a:ln>
                <a:noFill/>
              </a:ln>
              <a:solidFill>
                <a:prstClr val="white"/>
              </a:solidFill>
              <a:effectLst/>
              <a:uLnTx/>
              <a:uFillTx/>
              <a:latin typeface="等线"/>
              <a:ea typeface="等线" panose="02010600030101010101" pitchFamily="2" charset="-122"/>
              <a:cs typeface="+mn-cs"/>
            </a:endParaRPr>
          </a:p>
        </p:txBody>
      </p:sp>
      <p:sp>
        <p:nvSpPr>
          <p:cNvPr id="215" name="椭圆 214">
            <a:extLst>
              <a:ext uri="{FF2B5EF4-FFF2-40B4-BE49-F238E27FC236}">
                <a16:creationId xmlns:a16="http://schemas.microsoft.com/office/drawing/2014/main" xmlns="" id="{28B2AC70-5069-4BE5-9666-4878D770F553}"/>
              </a:ext>
            </a:extLst>
          </p:cNvPr>
          <p:cNvSpPr/>
          <p:nvPr/>
        </p:nvSpPr>
        <p:spPr>
          <a:xfrm>
            <a:off x="-255769" y="-257989"/>
            <a:ext cx="849733" cy="849733"/>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216" name="椭圆 215">
            <a:extLst>
              <a:ext uri="{FF2B5EF4-FFF2-40B4-BE49-F238E27FC236}">
                <a16:creationId xmlns:a16="http://schemas.microsoft.com/office/drawing/2014/main" xmlns="" id="{F76C3518-8470-4417-B07F-9269E3B4C000}"/>
              </a:ext>
            </a:extLst>
          </p:cNvPr>
          <p:cNvSpPr/>
          <p:nvPr/>
        </p:nvSpPr>
        <p:spPr>
          <a:xfrm rot="3311350">
            <a:off x="344307" y="1459170"/>
            <a:ext cx="329419" cy="329419"/>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221" name="椭圆 220">
            <a:extLst>
              <a:ext uri="{FF2B5EF4-FFF2-40B4-BE49-F238E27FC236}">
                <a16:creationId xmlns:a16="http://schemas.microsoft.com/office/drawing/2014/main" xmlns="" id="{F8E26772-6350-4850-8A52-540FFDC6E913}"/>
              </a:ext>
            </a:extLst>
          </p:cNvPr>
          <p:cNvSpPr/>
          <p:nvPr/>
        </p:nvSpPr>
        <p:spPr>
          <a:xfrm>
            <a:off x="1874965" y="1541683"/>
            <a:ext cx="243913" cy="243913"/>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230" name="椭圆 229">
            <a:extLst>
              <a:ext uri="{FF2B5EF4-FFF2-40B4-BE49-F238E27FC236}">
                <a16:creationId xmlns:a16="http://schemas.microsoft.com/office/drawing/2014/main" xmlns="" id="{A91A1B1F-590E-40C3-8BE2-6BB92AE4D9C8}"/>
              </a:ext>
            </a:extLst>
          </p:cNvPr>
          <p:cNvSpPr/>
          <p:nvPr/>
        </p:nvSpPr>
        <p:spPr>
          <a:xfrm rot="18706178">
            <a:off x="3195958" y="1097986"/>
            <a:ext cx="243913" cy="243913"/>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6" name="矩形 115">
            <a:extLst>
              <a:ext uri="{FF2B5EF4-FFF2-40B4-BE49-F238E27FC236}">
                <a16:creationId xmlns:a16="http://schemas.microsoft.com/office/drawing/2014/main" xmlns="" id="{BABBD837-C388-4717-8150-14C41922BE1F}"/>
              </a:ext>
            </a:extLst>
          </p:cNvPr>
          <p:cNvSpPr/>
          <p:nvPr/>
        </p:nvSpPr>
        <p:spPr>
          <a:xfrm>
            <a:off x="776833" y="4945718"/>
            <a:ext cx="2583047"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请再次输入你的内容请再次输入你的内容请再次输入你的内容请再次输入你的内容请再次输入你的内容</a:t>
            </a:r>
          </a:p>
        </p:txBody>
      </p:sp>
      <p:sp>
        <p:nvSpPr>
          <p:cNvPr id="117" name="文本框 116">
            <a:extLst>
              <a:ext uri="{FF2B5EF4-FFF2-40B4-BE49-F238E27FC236}">
                <a16:creationId xmlns:a16="http://schemas.microsoft.com/office/drawing/2014/main" xmlns="" id="{A55BA262-DC80-4F43-979E-15C4796A385A}"/>
              </a:ext>
            </a:extLst>
          </p:cNvPr>
          <p:cNvSpPr txBox="1"/>
          <p:nvPr/>
        </p:nvSpPr>
        <p:spPr>
          <a:xfrm>
            <a:off x="977806" y="4522636"/>
            <a:ext cx="2181101"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FFFE"/>
                </a:solidFill>
                <a:effectLst/>
                <a:uLnTx/>
                <a:uFillTx/>
                <a:latin typeface="思源黑体 CN Bold" panose="020B0800000000000000" pitchFamily="34" charset="-122"/>
                <a:ea typeface="思源黑体 CN Bold" panose="020B0800000000000000" pitchFamily="34" charset="-122"/>
                <a:cs typeface="+mn-cs"/>
              </a:rPr>
              <a:t>请输入你的标题</a:t>
            </a:r>
          </a:p>
        </p:txBody>
      </p:sp>
      <p:sp>
        <p:nvSpPr>
          <p:cNvPr id="8" name="矩形 7">
            <a:extLst>
              <a:ext uri="{FF2B5EF4-FFF2-40B4-BE49-F238E27FC236}">
                <a16:creationId xmlns:a16="http://schemas.microsoft.com/office/drawing/2014/main" xmlns="" id="{F318230E-8A7F-4D65-A047-E5956B9792DE}"/>
              </a:ext>
            </a:extLst>
          </p:cNvPr>
          <p:cNvSpPr/>
          <p:nvPr/>
        </p:nvSpPr>
        <p:spPr>
          <a:xfrm flipV="1">
            <a:off x="2014675" y="4147042"/>
            <a:ext cx="8442407" cy="45719"/>
          </a:xfrm>
          <a:prstGeom prst="rect">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a:ea typeface="等线" panose="02010600030101010101" pitchFamily="2" charset="-122"/>
            </a:endParaRPr>
          </a:p>
        </p:txBody>
      </p:sp>
      <p:sp>
        <p:nvSpPr>
          <p:cNvPr id="167" name="椭圆 166">
            <a:extLst>
              <a:ext uri="{FF2B5EF4-FFF2-40B4-BE49-F238E27FC236}">
                <a16:creationId xmlns:a16="http://schemas.microsoft.com/office/drawing/2014/main" xmlns="" id="{63D6991E-5EA5-49BE-9456-67EB7FD5802C}"/>
              </a:ext>
            </a:extLst>
          </p:cNvPr>
          <p:cNvSpPr/>
          <p:nvPr/>
        </p:nvSpPr>
        <p:spPr>
          <a:xfrm>
            <a:off x="10312611" y="4003924"/>
            <a:ext cx="331955" cy="331955"/>
          </a:xfrm>
          <a:prstGeom prst="ellipse">
            <a:avLst/>
          </a:prstGeom>
          <a:solidFill>
            <a:srgbClr val="FF00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思源黑体 CN Bold" panose="020B0800000000000000" pitchFamily="34" charset="-122"/>
                <a:ea typeface="思源黑体 CN Bold" panose="020B0800000000000000" pitchFamily="34" charset="-122"/>
              </a:rPr>
              <a:t>4</a:t>
            </a:r>
            <a:endParaRPr lang="zh-CN" altLang="en-US" dirty="0">
              <a:solidFill>
                <a:schemeClr val="tx1"/>
              </a:solidFill>
              <a:latin typeface="思源黑体 CN Bold" panose="020B0800000000000000" pitchFamily="34" charset="-122"/>
              <a:ea typeface="思源黑体 CN Bold" panose="020B0800000000000000" pitchFamily="34" charset="-122"/>
            </a:endParaRPr>
          </a:p>
        </p:txBody>
      </p:sp>
      <p:sp>
        <p:nvSpPr>
          <p:cNvPr id="168" name="椭圆 167">
            <a:extLst>
              <a:ext uri="{FF2B5EF4-FFF2-40B4-BE49-F238E27FC236}">
                <a16:creationId xmlns:a16="http://schemas.microsoft.com/office/drawing/2014/main" xmlns="" id="{A6EBCBAD-12F9-42A5-856C-3AAABD150B5A}"/>
              </a:ext>
            </a:extLst>
          </p:cNvPr>
          <p:cNvSpPr/>
          <p:nvPr/>
        </p:nvSpPr>
        <p:spPr>
          <a:xfrm>
            <a:off x="10276801" y="4003924"/>
            <a:ext cx="331955" cy="331955"/>
          </a:xfrm>
          <a:prstGeom prst="ellipse">
            <a:avLst/>
          </a:prstGeom>
          <a:solidFill>
            <a:srgbClr val="00F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思源黑体 CN Bold" panose="020B0800000000000000" pitchFamily="34" charset="-122"/>
                <a:ea typeface="思源黑体 CN Bold" panose="020B0800000000000000" pitchFamily="34" charset="-122"/>
              </a:rPr>
              <a:t>4</a:t>
            </a:r>
            <a:endParaRPr lang="zh-CN" altLang="en-US" dirty="0">
              <a:solidFill>
                <a:schemeClr val="tx1"/>
              </a:solidFill>
              <a:latin typeface="思源黑体 CN Bold" panose="020B0800000000000000" pitchFamily="34" charset="-122"/>
              <a:ea typeface="思源黑体 CN Bold" panose="020B0800000000000000" pitchFamily="34" charset="-122"/>
            </a:endParaRPr>
          </a:p>
        </p:txBody>
      </p:sp>
      <p:sp>
        <p:nvSpPr>
          <p:cNvPr id="170" name="椭圆 169">
            <a:extLst>
              <a:ext uri="{FF2B5EF4-FFF2-40B4-BE49-F238E27FC236}">
                <a16:creationId xmlns:a16="http://schemas.microsoft.com/office/drawing/2014/main" xmlns="" id="{B027451A-9F40-4EC8-A3C0-FEC6F1403B23}"/>
              </a:ext>
            </a:extLst>
          </p:cNvPr>
          <p:cNvSpPr/>
          <p:nvPr/>
        </p:nvSpPr>
        <p:spPr>
          <a:xfrm>
            <a:off x="10291104" y="4003924"/>
            <a:ext cx="331955" cy="3319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思源黑体 CN Bold" panose="020B0800000000000000" pitchFamily="34" charset="-122"/>
                <a:ea typeface="思源黑体 CN Bold" panose="020B0800000000000000" pitchFamily="34" charset="-122"/>
              </a:rPr>
              <a:t>4</a:t>
            </a:r>
            <a:endParaRPr lang="zh-CN" altLang="en-US" dirty="0">
              <a:solidFill>
                <a:schemeClr val="tx1"/>
              </a:solidFill>
              <a:latin typeface="思源黑体 CN Bold" panose="020B0800000000000000" pitchFamily="34" charset="-122"/>
              <a:ea typeface="思源黑体 CN Bold" panose="020B0800000000000000" pitchFamily="34" charset="-122"/>
            </a:endParaRPr>
          </a:p>
        </p:txBody>
      </p:sp>
      <p:sp>
        <p:nvSpPr>
          <p:cNvPr id="171" name="椭圆 170">
            <a:extLst>
              <a:ext uri="{FF2B5EF4-FFF2-40B4-BE49-F238E27FC236}">
                <a16:creationId xmlns:a16="http://schemas.microsoft.com/office/drawing/2014/main" xmlns="" id="{8F542FB9-EC7F-41B2-8D43-F9A8CCE34427}"/>
              </a:ext>
            </a:extLst>
          </p:cNvPr>
          <p:cNvSpPr/>
          <p:nvPr/>
        </p:nvSpPr>
        <p:spPr>
          <a:xfrm>
            <a:off x="6480674" y="4003924"/>
            <a:ext cx="331955" cy="331955"/>
          </a:xfrm>
          <a:prstGeom prst="ellipse">
            <a:avLst/>
          </a:prstGeom>
          <a:solidFill>
            <a:srgbClr val="FF00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思源黑体 CN Bold" panose="020B0800000000000000" pitchFamily="34" charset="-122"/>
                <a:ea typeface="思源黑体 CN Bold" panose="020B0800000000000000" pitchFamily="34" charset="-122"/>
              </a:rPr>
              <a:t>4</a:t>
            </a:r>
            <a:endParaRPr lang="zh-CN" altLang="en-US" dirty="0">
              <a:solidFill>
                <a:schemeClr val="tx1"/>
              </a:solidFill>
              <a:latin typeface="思源黑体 CN Bold" panose="020B0800000000000000" pitchFamily="34" charset="-122"/>
              <a:ea typeface="思源黑体 CN Bold" panose="020B0800000000000000" pitchFamily="34" charset="-122"/>
            </a:endParaRPr>
          </a:p>
        </p:txBody>
      </p:sp>
      <p:sp>
        <p:nvSpPr>
          <p:cNvPr id="172" name="椭圆 171">
            <a:extLst>
              <a:ext uri="{FF2B5EF4-FFF2-40B4-BE49-F238E27FC236}">
                <a16:creationId xmlns:a16="http://schemas.microsoft.com/office/drawing/2014/main" xmlns="" id="{F699E5E5-C06F-40B1-897E-3A2D03E5EAAF}"/>
              </a:ext>
            </a:extLst>
          </p:cNvPr>
          <p:cNvSpPr/>
          <p:nvPr/>
        </p:nvSpPr>
        <p:spPr>
          <a:xfrm>
            <a:off x="6444864" y="4003924"/>
            <a:ext cx="331955" cy="331955"/>
          </a:xfrm>
          <a:prstGeom prst="ellipse">
            <a:avLst/>
          </a:prstGeom>
          <a:solidFill>
            <a:srgbClr val="00F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思源黑体 CN Bold" panose="020B0800000000000000" pitchFamily="34" charset="-122"/>
                <a:ea typeface="思源黑体 CN Bold" panose="020B0800000000000000" pitchFamily="34" charset="-122"/>
              </a:rPr>
              <a:t>4</a:t>
            </a:r>
            <a:endParaRPr lang="zh-CN" altLang="en-US" dirty="0">
              <a:solidFill>
                <a:schemeClr val="tx1"/>
              </a:solidFill>
              <a:latin typeface="思源黑体 CN Bold" panose="020B0800000000000000" pitchFamily="34" charset="-122"/>
              <a:ea typeface="思源黑体 CN Bold" panose="020B0800000000000000" pitchFamily="34" charset="-122"/>
            </a:endParaRPr>
          </a:p>
        </p:txBody>
      </p:sp>
      <p:sp>
        <p:nvSpPr>
          <p:cNvPr id="173" name="椭圆 172">
            <a:extLst>
              <a:ext uri="{FF2B5EF4-FFF2-40B4-BE49-F238E27FC236}">
                <a16:creationId xmlns:a16="http://schemas.microsoft.com/office/drawing/2014/main" xmlns="" id="{9884685E-0C7C-409F-A327-51ECCA68C247}"/>
              </a:ext>
            </a:extLst>
          </p:cNvPr>
          <p:cNvSpPr/>
          <p:nvPr/>
        </p:nvSpPr>
        <p:spPr>
          <a:xfrm>
            <a:off x="6459167" y="4003924"/>
            <a:ext cx="331955" cy="3319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思源黑体 CN Bold" panose="020B0800000000000000" pitchFamily="34" charset="-122"/>
                <a:ea typeface="思源黑体 CN Bold" panose="020B0800000000000000" pitchFamily="34" charset="-122"/>
              </a:rPr>
              <a:t>3</a:t>
            </a:r>
            <a:endParaRPr lang="zh-CN" altLang="en-US" dirty="0">
              <a:solidFill>
                <a:schemeClr val="tx1"/>
              </a:solidFill>
              <a:latin typeface="思源黑体 CN Bold" panose="020B0800000000000000" pitchFamily="34" charset="-122"/>
              <a:ea typeface="思源黑体 CN Bold" panose="020B0800000000000000" pitchFamily="34" charset="-122"/>
            </a:endParaRPr>
          </a:p>
        </p:txBody>
      </p:sp>
      <p:sp>
        <p:nvSpPr>
          <p:cNvPr id="174" name="椭圆 173">
            <a:extLst>
              <a:ext uri="{FF2B5EF4-FFF2-40B4-BE49-F238E27FC236}">
                <a16:creationId xmlns:a16="http://schemas.microsoft.com/office/drawing/2014/main" xmlns="" id="{7F61A43C-EC25-4408-A28F-9591AFAD1660}"/>
              </a:ext>
            </a:extLst>
          </p:cNvPr>
          <p:cNvSpPr/>
          <p:nvPr/>
        </p:nvSpPr>
        <p:spPr>
          <a:xfrm>
            <a:off x="4254258" y="4003924"/>
            <a:ext cx="331955" cy="331955"/>
          </a:xfrm>
          <a:prstGeom prst="ellipse">
            <a:avLst/>
          </a:prstGeom>
          <a:solidFill>
            <a:srgbClr val="FF00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思源黑体 CN Bold" panose="020B0800000000000000" pitchFamily="34" charset="-122"/>
                <a:ea typeface="思源黑体 CN Bold" panose="020B0800000000000000" pitchFamily="34" charset="-122"/>
              </a:rPr>
              <a:t>4</a:t>
            </a:r>
            <a:endParaRPr lang="zh-CN" altLang="en-US" dirty="0">
              <a:solidFill>
                <a:schemeClr val="tx1"/>
              </a:solidFill>
              <a:latin typeface="思源黑体 CN Bold" panose="020B0800000000000000" pitchFamily="34" charset="-122"/>
              <a:ea typeface="思源黑体 CN Bold" panose="020B0800000000000000" pitchFamily="34" charset="-122"/>
            </a:endParaRPr>
          </a:p>
        </p:txBody>
      </p:sp>
      <p:sp>
        <p:nvSpPr>
          <p:cNvPr id="175" name="椭圆 174">
            <a:extLst>
              <a:ext uri="{FF2B5EF4-FFF2-40B4-BE49-F238E27FC236}">
                <a16:creationId xmlns:a16="http://schemas.microsoft.com/office/drawing/2014/main" xmlns="" id="{704905D7-8357-4EFF-93EA-96DCD113790E}"/>
              </a:ext>
            </a:extLst>
          </p:cNvPr>
          <p:cNvSpPr/>
          <p:nvPr/>
        </p:nvSpPr>
        <p:spPr>
          <a:xfrm>
            <a:off x="4218448" y="4003924"/>
            <a:ext cx="331955" cy="331955"/>
          </a:xfrm>
          <a:prstGeom prst="ellipse">
            <a:avLst/>
          </a:prstGeom>
          <a:solidFill>
            <a:srgbClr val="00F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思源黑体 CN Bold" panose="020B0800000000000000" pitchFamily="34" charset="-122"/>
                <a:ea typeface="思源黑体 CN Bold" panose="020B0800000000000000" pitchFamily="34" charset="-122"/>
              </a:rPr>
              <a:t>4</a:t>
            </a:r>
            <a:endParaRPr lang="zh-CN" altLang="en-US" dirty="0">
              <a:solidFill>
                <a:schemeClr val="tx1"/>
              </a:solidFill>
              <a:latin typeface="思源黑体 CN Bold" panose="020B0800000000000000" pitchFamily="34" charset="-122"/>
              <a:ea typeface="思源黑体 CN Bold" panose="020B0800000000000000" pitchFamily="34" charset="-122"/>
            </a:endParaRPr>
          </a:p>
        </p:txBody>
      </p:sp>
      <p:sp>
        <p:nvSpPr>
          <p:cNvPr id="176" name="椭圆 175">
            <a:extLst>
              <a:ext uri="{FF2B5EF4-FFF2-40B4-BE49-F238E27FC236}">
                <a16:creationId xmlns:a16="http://schemas.microsoft.com/office/drawing/2014/main" xmlns="" id="{320602DD-3BF0-475F-BA4F-31668B2664A9}"/>
              </a:ext>
            </a:extLst>
          </p:cNvPr>
          <p:cNvSpPr/>
          <p:nvPr/>
        </p:nvSpPr>
        <p:spPr>
          <a:xfrm>
            <a:off x="4232751" y="4003924"/>
            <a:ext cx="331955" cy="3319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思源黑体 CN Bold" panose="020B0800000000000000" pitchFamily="34" charset="-122"/>
                <a:ea typeface="思源黑体 CN Bold" panose="020B0800000000000000" pitchFamily="34" charset="-122"/>
              </a:rPr>
              <a:t>2</a:t>
            </a:r>
            <a:endParaRPr lang="zh-CN" altLang="en-US" dirty="0">
              <a:solidFill>
                <a:schemeClr val="tx1"/>
              </a:solidFill>
              <a:latin typeface="思源黑体 CN Bold" panose="020B0800000000000000" pitchFamily="34" charset="-122"/>
              <a:ea typeface="思源黑体 CN Bold" panose="020B0800000000000000" pitchFamily="34" charset="-122"/>
            </a:endParaRPr>
          </a:p>
        </p:txBody>
      </p:sp>
      <p:sp>
        <p:nvSpPr>
          <p:cNvPr id="177" name="椭圆 176">
            <a:extLst>
              <a:ext uri="{FF2B5EF4-FFF2-40B4-BE49-F238E27FC236}">
                <a16:creationId xmlns:a16="http://schemas.microsoft.com/office/drawing/2014/main" xmlns="" id="{F2DD95A6-55AB-4680-9C29-574A12E08EC5}"/>
              </a:ext>
            </a:extLst>
          </p:cNvPr>
          <p:cNvSpPr/>
          <p:nvPr/>
        </p:nvSpPr>
        <p:spPr>
          <a:xfrm>
            <a:off x="2007311" y="4003924"/>
            <a:ext cx="331955" cy="331955"/>
          </a:xfrm>
          <a:prstGeom prst="ellipse">
            <a:avLst/>
          </a:prstGeom>
          <a:solidFill>
            <a:srgbClr val="FF00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思源黑体 CN Bold" panose="020B0800000000000000" pitchFamily="34" charset="-122"/>
                <a:ea typeface="思源黑体 CN Bold" panose="020B0800000000000000" pitchFamily="34" charset="-122"/>
              </a:rPr>
              <a:t>4</a:t>
            </a:r>
            <a:endParaRPr lang="zh-CN" altLang="en-US" dirty="0">
              <a:solidFill>
                <a:schemeClr val="tx1"/>
              </a:solidFill>
              <a:latin typeface="思源黑体 CN Bold" panose="020B0800000000000000" pitchFamily="34" charset="-122"/>
              <a:ea typeface="思源黑体 CN Bold" panose="020B0800000000000000" pitchFamily="34" charset="-122"/>
            </a:endParaRPr>
          </a:p>
        </p:txBody>
      </p:sp>
      <p:sp>
        <p:nvSpPr>
          <p:cNvPr id="178" name="椭圆 177">
            <a:extLst>
              <a:ext uri="{FF2B5EF4-FFF2-40B4-BE49-F238E27FC236}">
                <a16:creationId xmlns:a16="http://schemas.microsoft.com/office/drawing/2014/main" xmlns="" id="{FC4A2B2B-2298-4A78-9F87-B2BA35C7C671}"/>
              </a:ext>
            </a:extLst>
          </p:cNvPr>
          <p:cNvSpPr/>
          <p:nvPr/>
        </p:nvSpPr>
        <p:spPr>
          <a:xfrm>
            <a:off x="1971501" y="4003924"/>
            <a:ext cx="331955" cy="331955"/>
          </a:xfrm>
          <a:prstGeom prst="ellipse">
            <a:avLst/>
          </a:prstGeom>
          <a:solidFill>
            <a:srgbClr val="00F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思源黑体 CN Bold" panose="020B0800000000000000" pitchFamily="34" charset="-122"/>
                <a:ea typeface="思源黑体 CN Bold" panose="020B0800000000000000" pitchFamily="34" charset="-122"/>
              </a:rPr>
              <a:t>4</a:t>
            </a:r>
            <a:endParaRPr lang="zh-CN" altLang="en-US" dirty="0">
              <a:solidFill>
                <a:schemeClr val="tx1"/>
              </a:solidFill>
              <a:latin typeface="思源黑体 CN Bold" panose="020B0800000000000000" pitchFamily="34" charset="-122"/>
              <a:ea typeface="思源黑体 CN Bold" panose="020B0800000000000000" pitchFamily="34" charset="-122"/>
            </a:endParaRPr>
          </a:p>
        </p:txBody>
      </p:sp>
      <p:sp>
        <p:nvSpPr>
          <p:cNvPr id="179" name="椭圆 178">
            <a:extLst>
              <a:ext uri="{FF2B5EF4-FFF2-40B4-BE49-F238E27FC236}">
                <a16:creationId xmlns:a16="http://schemas.microsoft.com/office/drawing/2014/main" xmlns="" id="{D20740B8-F30D-4F59-9D5A-477A7D196270}"/>
              </a:ext>
            </a:extLst>
          </p:cNvPr>
          <p:cNvSpPr/>
          <p:nvPr/>
        </p:nvSpPr>
        <p:spPr>
          <a:xfrm>
            <a:off x="1985804" y="4003924"/>
            <a:ext cx="331955" cy="3319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思源黑体 CN Bold" panose="020B0800000000000000" pitchFamily="34" charset="-122"/>
                <a:ea typeface="思源黑体 CN Bold" panose="020B0800000000000000" pitchFamily="34" charset="-122"/>
              </a:rPr>
              <a:t>1</a:t>
            </a:r>
            <a:endParaRPr lang="zh-CN" altLang="en-US" dirty="0">
              <a:solidFill>
                <a:schemeClr val="tx1"/>
              </a:solidFill>
              <a:latin typeface="思源黑体 CN Bold" panose="020B0800000000000000" pitchFamily="34" charset="-122"/>
              <a:ea typeface="思源黑体 CN Bold" panose="020B0800000000000000" pitchFamily="34" charset="-122"/>
            </a:endParaRPr>
          </a:p>
        </p:txBody>
      </p:sp>
      <p:sp>
        <p:nvSpPr>
          <p:cNvPr id="180" name="矩形 179">
            <a:extLst>
              <a:ext uri="{FF2B5EF4-FFF2-40B4-BE49-F238E27FC236}">
                <a16:creationId xmlns:a16="http://schemas.microsoft.com/office/drawing/2014/main" xmlns="" id="{8BFCAF7F-9698-4871-ABBD-D7246B33674F}"/>
              </a:ext>
            </a:extLst>
          </p:cNvPr>
          <p:cNvSpPr/>
          <p:nvPr/>
        </p:nvSpPr>
        <p:spPr>
          <a:xfrm>
            <a:off x="3158907" y="2992716"/>
            <a:ext cx="2583047"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请再次输入你的内容请再次输入你的内容请再次输入你的内容请再次输入你的内容请再次输入你的内容</a:t>
            </a:r>
          </a:p>
        </p:txBody>
      </p:sp>
      <p:sp>
        <p:nvSpPr>
          <p:cNvPr id="182" name="文本框 181">
            <a:extLst>
              <a:ext uri="{FF2B5EF4-FFF2-40B4-BE49-F238E27FC236}">
                <a16:creationId xmlns:a16="http://schemas.microsoft.com/office/drawing/2014/main" xmlns="" id="{315B670F-5017-4DD5-824B-846A361F892A}"/>
              </a:ext>
            </a:extLst>
          </p:cNvPr>
          <p:cNvSpPr txBox="1"/>
          <p:nvPr/>
        </p:nvSpPr>
        <p:spPr>
          <a:xfrm>
            <a:off x="3359880" y="2570475"/>
            <a:ext cx="2181101"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FFFE"/>
                </a:solidFill>
                <a:effectLst/>
                <a:uLnTx/>
                <a:uFillTx/>
                <a:latin typeface="思源黑体 CN Bold" panose="020B0800000000000000" pitchFamily="34" charset="-122"/>
                <a:ea typeface="思源黑体 CN Bold" panose="020B0800000000000000" pitchFamily="34" charset="-122"/>
                <a:cs typeface="+mn-cs"/>
              </a:rPr>
              <a:t>请输入你的标题</a:t>
            </a:r>
          </a:p>
        </p:txBody>
      </p:sp>
      <p:sp>
        <p:nvSpPr>
          <p:cNvPr id="183" name="矩形 182">
            <a:extLst>
              <a:ext uri="{FF2B5EF4-FFF2-40B4-BE49-F238E27FC236}">
                <a16:creationId xmlns:a16="http://schemas.microsoft.com/office/drawing/2014/main" xmlns="" id="{6C107F5D-C595-4643-BF10-28B259EE5FCF}"/>
              </a:ext>
            </a:extLst>
          </p:cNvPr>
          <p:cNvSpPr/>
          <p:nvPr/>
        </p:nvSpPr>
        <p:spPr>
          <a:xfrm>
            <a:off x="5369671" y="5117890"/>
            <a:ext cx="2583047"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请再次输入你的内容请再次输入你的内容请再次输入你的内容请再次输入你的内容请再次输入你的内容</a:t>
            </a:r>
          </a:p>
        </p:txBody>
      </p:sp>
      <p:sp>
        <p:nvSpPr>
          <p:cNvPr id="184" name="文本框 183">
            <a:extLst>
              <a:ext uri="{FF2B5EF4-FFF2-40B4-BE49-F238E27FC236}">
                <a16:creationId xmlns:a16="http://schemas.microsoft.com/office/drawing/2014/main" xmlns="" id="{DC984096-1E06-4D7A-9D3A-A75779F5F55B}"/>
              </a:ext>
            </a:extLst>
          </p:cNvPr>
          <p:cNvSpPr txBox="1"/>
          <p:nvPr/>
        </p:nvSpPr>
        <p:spPr>
          <a:xfrm>
            <a:off x="5570644" y="4694808"/>
            <a:ext cx="2181101"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FFFE"/>
                </a:solidFill>
                <a:effectLst/>
                <a:uLnTx/>
                <a:uFillTx/>
                <a:latin typeface="思源黑体 CN Bold" panose="020B0800000000000000" pitchFamily="34" charset="-122"/>
                <a:ea typeface="思源黑体 CN Bold" panose="020B0800000000000000" pitchFamily="34" charset="-122"/>
                <a:cs typeface="+mn-cs"/>
              </a:rPr>
              <a:t>请输入你的标题</a:t>
            </a:r>
          </a:p>
        </p:txBody>
      </p:sp>
      <p:sp>
        <p:nvSpPr>
          <p:cNvPr id="185" name="矩形 184">
            <a:extLst>
              <a:ext uri="{FF2B5EF4-FFF2-40B4-BE49-F238E27FC236}">
                <a16:creationId xmlns:a16="http://schemas.microsoft.com/office/drawing/2014/main" xmlns="" id="{FB60F246-7BA8-4D92-B510-41C5E7EB9662}"/>
              </a:ext>
            </a:extLst>
          </p:cNvPr>
          <p:cNvSpPr/>
          <p:nvPr/>
        </p:nvSpPr>
        <p:spPr>
          <a:xfrm>
            <a:off x="9165558" y="2992716"/>
            <a:ext cx="2583047"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请再次输入你的内容请再次输入你的内容请再次输入你的内容请再次输入你的内容请再次输入你的内容</a:t>
            </a:r>
          </a:p>
        </p:txBody>
      </p:sp>
      <p:sp>
        <p:nvSpPr>
          <p:cNvPr id="187" name="文本框 186">
            <a:extLst>
              <a:ext uri="{FF2B5EF4-FFF2-40B4-BE49-F238E27FC236}">
                <a16:creationId xmlns:a16="http://schemas.microsoft.com/office/drawing/2014/main" xmlns="" id="{E173952A-4C86-47EB-A909-2518A8C7D166}"/>
              </a:ext>
            </a:extLst>
          </p:cNvPr>
          <p:cNvSpPr txBox="1"/>
          <p:nvPr/>
        </p:nvSpPr>
        <p:spPr>
          <a:xfrm>
            <a:off x="9366531" y="2570475"/>
            <a:ext cx="2181101"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FFFE"/>
                </a:solidFill>
                <a:effectLst/>
                <a:uLnTx/>
                <a:uFillTx/>
                <a:latin typeface="思源黑体 CN Bold" panose="020B0800000000000000" pitchFamily="34" charset="-122"/>
                <a:ea typeface="思源黑体 CN Bold" panose="020B0800000000000000" pitchFamily="34" charset="-122"/>
                <a:cs typeface="+mn-cs"/>
              </a:rPr>
              <a:t>请输入你的标题</a:t>
            </a:r>
          </a:p>
        </p:txBody>
      </p:sp>
      <p:sp>
        <p:nvSpPr>
          <p:cNvPr id="188" name="矩形 187">
            <a:extLst>
              <a:ext uri="{FF2B5EF4-FFF2-40B4-BE49-F238E27FC236}">
                <a16:creationId xmlns:a16="http://schemas.microsoft.com/office/drawing/2014/main" xmlns="" id="{8003E872-241B-48AE-B674-4AF926AD3EAC}"/>
              </a:ext>
            </a:extLst>
          </p:cNvPr>
          <p:cNvSpPr/>
          <p:nvPr/>
        </p:nvSpPr>
        <p:spPr>
          <a:xfrm rot="19504418">
            <a:off x="10313489" y="-178627"/>
            <a:ext cx="2850406" cy="635123"/>
          </a:xfrm>
          <a:prstGeom prst="rect">
            <a:avLst/>
          </a:prstGeom>
          <a:gradFill flip="none" rotWithShape="1">
            <a:gsLst>
              <a:gs pos="0">
                <a:schemeClr val="tx1">
                  <a:alpha val="0"/>
                </a:schemeClr>
              </a:gs>
              <a:gs pos="100000">
                <a:srgbClr val="FF0053"/>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9" name="矩形 188">
            <a:extLst>
              <a:ext uri="{FF2B5EF4-FFF2-40B4-BE49-F238E27FC236}">
                <a16:creationId xmlns:a16="http://schemas.microsoft.com/office/drawing/2014/main" xmlns="" id="{075D0D42-C532-4E81-8E75-50E410C38FAE}"/>
              </a:ext>
            </a:extLst>
          </p:cNvPr>
          <p:cNvSpPr/>
          <p:nvPr/>
        </p:nvSpPr>
        <p:spPr>
          <a:xfrm rot="19504418">
            <a:off x="10414694" y="547100"/>
            <a:ext cx="4075155" cy="635123"/>
          </a:xfrm>
          <a:prstGeom prst="rect">
            <a:avLst/>
          </a:prstGeom>
          <a:gradFill flip="none" rotWithShape="1">
            <a:gsLst>
              <a:gs pos="0">
                <a:schemeClr val="tx1">
                  <a:alpha val="0"/>
                </a:schemeClr>
              </a:gs>
              <a:gs pos="100000">
                <a:srgbClr val="00FFFE"/>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0" name="矩形 189">
            <a:extLst>
              <a:ext uri="{FF2B5EF4-FFF2-40B4-BE49-F238E27FC236}">
                <a16:creationId xmlns:a16="http://schemas.microsoft.com/office/drawing/2014/main" xmlns="" id="{8BBABEE7-0956-4273-9F2A-BEFDCD5DB7C7}"/>
              </a:ext>
            </a:extLst>
          </p:cNvPr>
          <p:cNvSpPr/>
          <p:nvPr/>
        </p:nvSpPr>
        <p:spPr>
          <a:xfrm rot="19504418">
            <a:off x="8546548" y="-676986"/>
            <a:ext cx="3743814" cy="635123"/>
          </a:xfrm>
          <a:prstGeom prst="rect">
            <a:avLst/>
          </a:prstGeom>
          <a:gradFill flip="none" rotWithShape="1">
            <a:gsLst>
              <a:gs pos="0">
                <a:schemeClr val="tx1">
                  <a:alpha val="0"/>
                </a:schemeClr>
              </a:gs>
              <a:gs pos="100000">
                <a:schemeClr val="bg1"/>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椭圆 193">
            <a:extLst>
              <a:ext uri="{FF2B5EF4-FFF2-40B4-BE49-F238E27FC236}">
                <a16:creationId xmlns:a16="http://schemas.microsoft.com/office/drawing/2014/main" xmlns="" id="{F69DC2D8-5580-4EE5-8982-F0BBD612903D}"/>
              </a:ext>
            </a:extLst>
          </p:cNvPr>
          <p:cNvSpPr/>
          <p:nvPr/>
        </p:nvSpPr>
        <p:spPr>
          <a:xfrm>
            <a:off x="1767926" y="3076966"/>
            <a:ext cx="720826" cy="720826"/>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a:ea typeface="等线" panose="02010600030101010101" pitchFamily="2" charset="-122"/>
            </a:endParaRPr>
          </a:p>
        </p:txBody>
      </p:sp>
      <p:sp>
        <p:nvSpPr>
          <p:cNvPr id="195" name="椭圆 194">
            <a:extLst>
              <a:ext uri="{FF2B5EF4-FFF2-40B4-BE49-F238E27FC236}">
                <a16:creationId xmlns:a16="http://schemas.microsoft.com/office/drawing/2014/main" xmlns="" id="{0298BF3B-E70F-42FC-A3E3-AC181F9E9F19}"/>
              </a:ext>
            </a:extLst>
          </p:cNvPr>
          <p:cNvSpPr/>
          <p:nvPr/>
        </p:nvSpPr>
        <p:spPr>
          <a:xfrm>
            <a:off x="4008831" y="4564360"/>
            <a:ext cx="720826" cy="720826"/>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a:ea typeface="等线" panose="02010600030101010101" pitchFamily="2" charset="-122"/>
            </a:endParaRPr>
          </a:p>
        </p:txBody>
      </p:sp>
      <p:sp>
        <p:nvSpPr>
          <p:cNvPr id="196" name="椭圆 195">
            <a:extLst>
              <a:ext uri="{FF2B5EF4-FFF2-40B4-BE49-F238E27FC236}">
                <a16:creationId xmlns:a16="http://schemas.microsoft.com/office/drawing/2014/main" xmlns="" id="{162B32AF-3DBB-41A5-958E-41B51BB8E86E}"/>
              </a:ext>
            </a:extLst>
          </p:cNvPr>
          <p:cNvSpPr/>
          <p:nvPr/>
        </p:nvSpPr>
        <p:spPr>
          <a:xfrm>
            <a:off x="10096669" y="4536098"/>
            <a:ext cx="720826" cy="720826"/>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a:ea typeface="等线" panose="02010600030101010101" pitchFamily="2" charset="-122"/>
            </a:endParaRPr>
          </a:p>
        </p:txBody>
      </p:sp>
      <p:sp>
        <p:nvSpPr>
          <p:cNvPr id="197" name="任意多边形 463">
            <a:extLst>
              <a:ext uri="{FF2B5EF4-FFF2-40B4-BE49-F238E27FC236}">
                <a16:creationId xmlns:a16="http://schemas.microsoft.com/office/drawing/2014/main" xmlns="" id="{3F28E0EB-5225-43DA-B790-18E23E038819}"/>
              </a:ext>
            </a:extLst>
          </p:cNvPr>
          <p:cNvSpPr/>
          <p:nvPr/>
        </p:nvSpPr>
        <p:spPr>
          <a:xfrm>
            <a:off x="1976935" y="3265275"/>
            <a:ext cx="305292" cy="364932"/>
          </a:xfrm>
          <a:custGeom>
            <a:avLst/>
            <a:gdLst>
              <a:gd name="connsiteX0" fmla="*/ 109538 w 228600"/>
              <a:gd name="connsiteY0" fmla="*/ 0 h 273844"/>
              <a:gd name="connsiteX1" fmla="*/ 0 w 228600"/>
              <a:gd name="connsiteY1" fmla="*/ 47625 h 273844"/>
              <a:gd name="connsiteX2" fmla="*/ 111919 w 228600"/>
              <a:gd name="connsiteY2" fmla="*/ 273844 h 273844"/>
              <a:gd name="connsiteX3" fmla="*/ 228600 w 228600"/>
              <a:gd name="connsiteY3" fmla="*/ 45244 h 273844"/>
              <a:gd name="connsiteX4" fmla="*/ 109538 w 228600"/>
              <a:gd name="connsiteY4" fmla="*/ 0 h 273844"/>
              <a:gd name="connsiteX0" fmla="*/ 109538 w 229948"/>
              <a:gd name="connsiteY0" fmla="*/ 0 h 273844"/>
              <a:gd name="connsiteX1" fmla="*/ 0 w 229948"/>
              <a:gd name="connsiteY1" fmla="*/ 47625 h 273844"/>
              <a:gd name="connsiteX2" fmla="*/ 111919 w 229948"/>
              <a:gd name="connsiteY2" fmla="*/ 273844 h 273844"/>
              <a:gd name="connsiteX3" fmla="*/ 228600 w 229948"/>
              <a:gd name="connsiteY3" fmla="*/ 45244 h 273844"/>
              <a:gd name="connsiteX4" fmla="*/ 109538 w 229948"/>
              <a:gd name="connsiteY4" fmla="*/ 0 h 273844"/>
              <a:gd name="connsiteX0" fmla="*/ 109538 w 230160"/>
              <a:gd name="connsiteY0" fmla="*/ 0 h 273844"/>
              <a:gd name="connsiteX1" fmla="*/ 0 w 230160"/>
              <a:gd name="connsiteY1" fmla="*/ 47625 h 273844"/>
              <a:gd name="connsiteX2" fmla="*/ 111919 w 230160"/>
              <a:gd name="connsiteY2" fmla="*/ 273844 h 273844"/>
              <a:gd name="connsiteX3" fmla="*/ 228600 w 230160"/>
              <a:gd name="connsiteY3" fmla="*/ 45244 h 273844"/>
              <a:gd name="connsiteX4" fmla="*/ 109538 w 230160"/>
              <a:gd name="connsiteY4" fmla="*/ 0 h 273844"/>
              <a:gd name="connsiteX0" fmla="*/ 109538 w 228600"/>
              <a:gd name="connsiteY0" fmla="*/ 0 h 273844"/>
              <a:gd name="connsiteX1" fmla="*/ 0 w 228600"/>
              <a:gd name="connsiteY1" fmla="*/ 47625 h 273844"/>
              <a:gd name="connsiteX2" fmla="*/ 111919 w 228600"/>
              <a:gd name="connsiteY2" fmla="*/ 273844 h 273844"/>
              <a:gd name="connsiteX3" fmla="*/ 228600 w 228600"/>
              <a:gd name="connsiteY3" fmla="*/ 45244 h 273844"/>
              <a:gd name="connsiteX4" fmla="*/ 109538 w 228600"/>
              <a:gd name="connsiteY4" fmla="*/ 0 h 273844"/>
              <a:gd name="connsiteX0" fmla="*/ 109538 w 228600"/>
              <a:gd name="connsiteY0" fmla="*/ 0 h 273844"/>
              <a:gd name="connsiteX1" fmla="*/ 0 w 228600"/>
              <a:gd name="connsiteY1" fmla="*/ 47625 h 273844"/>
              <a:gd name="connsiteX2" fmla="*/ 111919 w 228600"/>
              <a:gd name="connsiteY2" fmla="*/ 273844 h 273844"/>
              <a:gd name="connsiteX3" fmla="*/ 228600 w 228600"/>
              <a:gd name="connsiteY3" fmla="*/ 45244 h 273844"/>
              <a:gd name="connsiteX4" fmla="*/ 109538 w 228600"/>
              <a:gd name="connsiteY4" fmla="*/ 0 h 273844"/>
              <a:gd name="connsiteX0" fmla="*/ 109538 w 228600"/>
              <a:gd name="connsiteY0" fmla="*/ 0 h 273844"/>
              <a:gd name="connsiteX1" fmla="*/ 0 w 228600"/>
              <a:gd name="connsiteY1" fmla="*/ 47625 h 273844"/>
              <a:gd name="connsiteX2" fmla="*/ 111919 w 228600"/>
              <a:gd name="connsiteY2" fmla="*/ 273844 h 273844"/>
              <a:gd name="connsiteX3" fmla="*/ 228600 w 228600"/>
              <a:gd name="connsiteY3" fmla="*/ 45244 h 273844"/>
              <a:gd name="connsiteX4" fmla="*/ 109538 w 228600"/>
              <a:gd name="connsiteY4" fmla="*/ 0 h 273844"/>
              <a:gd name="connsiteX0" fmla="*/ 110027 w 229089"/>
              <a:gd name="connsiteY0" fmla="*/ 0 h 273844"/>
              <a:gd name="connsiteX1" fmla="*/ 489 w 229089"/>
              <a:gd name="connsiteY1" fmla="*/ 47625 h 273844"/>
              <a:gd name="connsiteX2" fmla="*/ 112408 w 229089"/>
              <a:gd name="connsiteY2" fmla="*/ 273844 h 273844"/>
              <a:gd name="connsiteX3" fmla="*/ 229089 w 229089"/>
              <a:gd name="connsiteY3" fmla="*/ 45244 h 273844"/>
              <a:gd name="connsiteX4" fmla="*/ 110027 w 229089"/>
              <a:gd name="connsiteY4" fmla="*/ 0 h 273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089" h="273844">
                <a:moveTo>
                  <a:pt x="110027" y="0"/>
                </a:moveTo>
                <a:lnTo>
                  <a:pt x="489" y="47625"/>
                </a:lnTo>
                <a:cubicBezTo>
                  <a:pt x="-5068" y="132556"/>
                  <a:pt x="37002" y="224632"/>
                  <a:pt x="112408" y="273844"/>
                </a:cubicBezTo>
                <a:cubicBezTo>
                  <a:pt x="165590" y="242888"/>
                  <a:pt x="225913" y="164306"/>
                  <a:pt x="229089" y="45244"/>
                </a:cubicBezTo>
                <a:lnTo>
                  <a:pt x="110027" y="0"/>
                </a:ln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198" name="直接连接符 197">
            <a:extLst>
              <a:ext uri="{FF2B5EF4-FFF2-40B4-BE49-F238E27FC236}">
                <a16:creationId xmlns:a16="http://schemas.microsoft.com/office/drawing/2014/main" xmlns="" id="{E44AEDB6-AC25-4B86-B93B-A86550387BA9}"/>
              </a:ext>
            </a:extLst>
          </p:cNvPr>
          <p:cNvCxnSpPr/>
          <p:nvPr/>
        </p:nvCxnSpPr>
        <p:spPr>
          <a:xfrm flipH="1">
            <a:off x="4154759" y="4712965"/>
            <a:ext cx="215727" cy="215727"/>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9" name="直接连接符 198">
            <a:extLst>
              <a:ext uri="{FF2B5EF4-FFF2-40B4-BE49-F238E27FC236}">
                <a16:creationId xmlns:a16="http://schemas.microsoft.com/office/drawing/2014/main" xmlns="" id="{70B6EEE8-9D7C-4C88-BCC0-53FD05587EB1}"/>
              </a:ext>
            </a:extLst>
          </p:cNvPr>
          <p:cNvCxnSpPr/>
          <p:nvPr/>
        </p:nvCxnSpPr>
        <p:spPr>
          <a:xfrm>
            <a:off x="4370486" y="4712965"/>
            <a:ext cx="215727" cy="215727"/>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00" name="圆角矩形 18">
            <a:extLst>
              <a:ext uri="{FF2B5EF4-FFF2-40B4-BE49-F238E27FC236}">
                <a16:creationId xmlns:a16="http://schemas.microsoft.com/office/drawing/2014/main" xmlns="" id="{F6337A18-5587-499A-84E8-4F4C4C9B3A58}"/>
              </a:ext>
            </a:extLst>
          </p:cNvPr>
          <p:cNvSpPr/>
          <p:nvPr/>
        </p:nvSpPr>
        <p:spPr>
          <a:xfrm>
            <a:off x="4201340" y="4887842"/>
            <a:ext cx="204529" cy="218248"/>
          </a:xfrm>
          <a:custGeom>
            <a:avLst/>
            <a:gdLst>
              <a:gd name="connsiteX0" fmla="*/ 0 w 343221"/>
              <a:gd name="connsiteY0" fmla="*/ 43442 h 260647"/>
              <a:gd name="connsiteX1" fmla="*/ 43442 w 343221"/>
              <a:gd name="connsiteY1" fmla="*/ 0 h 260647"/>
              <a:gd name="connsiteX2" fmla="*/ 299779 w 343221"/>
              <a:gd name="connsiteY2" fmla="*/ 0 h 260647"/>
              <a:gd name="connsiteX3" fmla="*/ 343221 w 343221"/>
              <a:gd name="connsiteY3" fmla="*/ 43442 h 260647"/>
              <a:gd name="connsiteX4" fmla="*/ 343221 w 343221"/>
              <a:gd name="connsiteY4" fmla="*/ 217205 h 260647"/>
              <a:gd name="connsiteX5" fmla="*/ 299779 w 343221"/>
              <a:gd name="connsiteY5" fmla="*/ 260647 h 260647"/>
              <a:gd name="connsiteX6" fmla="*/ 43442 w 343221"/>
              <a:gd name="connsiteY6" fmla="*/ 260647 h 260647"/>
              <a:gd name="connsiteX7" fmla="*/ 0 w 343221"/>
              <a:gd name="connsiteY7" fmla="*/ 217205 h 260647"/>
              <a:gd name="connsiteX8" fmla="*/ 0 w 343221"/>
              <a:gd name="connsiteY8" fmla="*/ 43442 h 260647"/>
              <a:gd name="connsiteX0" fmla="*/ 43442 w 343221"/>
              <a:gd name="connsiteY0" fmla="*/ 0 h 260647"/>
              <a:gd name="connsiteX1" fmla="*/ 299779 w 343221"/>
              <a:gd name="connsiteY1" fmla="*/ 0 h 260647"/>
              <a:gd name="connsiteX2" fmla="*/ 343221 w 343221"/>
              <a:gd name="connsiteY2" fmla="*/ 43442 h 260647"/>
              <a:gd name="connsiteX3" fmla="*/ 343221 w 343221"/>
              <a:gd name="connsiteY3" fmla="*/ 217205 h 260647"/>
              <a:gd name="connsiteX4" fmla="*/ 299779 w 343221"/>
              <a:gd name="connsiteY4" fmla="*/ 260647 h 260647"/>
              <a:gd name="connsiteX5" fmla="*/ 43442 w 343221"/>
              <a:gd name="connsiteY5" fmla="*/ 260647 h 260647"/>
              <a:gd name="connsiteX6" fmla="*/ 0 w 343221"/>
              <a:gd name="connsiteY6" fmla="*/ 217205 h 260647"/>
              <a:gd name="connsiteX7" fmla="*/ 0 w 343221"/>
              <a:gd name="connsiteY7" fmla="*/ 43442 h 260647"/>
              <a:gd name="connsiteX8" fmla="*/ 134882 w 343221"/>
              <a:gd name="connsiteY8" fmla="*/ 91440 h 260647"/>
              <a:gd name="connsiteX0" fmla="*/ 43442 w 343221"/>
              <a:gd name="connsiteY0" fmla="*/ 0 h 260647"/>
              <a:gd name="connsiteX1" fmla="*/ 299779 w 343221"/>
              <a:gd name="connsiteY1" fmla="*/ 0 h 260647"/>
              <a:gd name="connsiteX2" fmla="*/ 343221 w 343221"/>
              <a:gd name="connsiteY2" fmla="*/ 43442 h 260647"/>
              <a:gd name="connsiteX3" fmla="*/ 343221 w 343221"/>
              <a:gd name="connsiteY3" fmla="*/ 217205 h 260647"/>
              <a:gd name="connsiteX4" fmla="*/ 299779 w 343221"/>
              <a:gd name="connsiteY4" fmla="*/ 260647 h 260647"/>
              <a:gd name="connsiteX5" fmla="*/ 43442 w 343221"/>
              <a:gd name="connsiteY5" fmla="*/ 260647 h 260647"/>
              <a:gd name="connsiteX6" fmla="*/ 0 w 343221"/>
              <a:gd name="connsiteY6" fmla="*/ 217205 h 260647"/>
              <a:gd name="connsiteX7" fmla="*/ 0 w 343221"/>
              <a:gd name="connsiteY7" fmla="*/ 43442 h 260647"/>
              <a:gd name="connsiteX0" fmla="*/ 299779 w 343221"/>
              <a:gd name="connsiteY0" fmla="*/ 0 h 260647"/>
              <a:gd name="connsiteX1" fmla="*/ 343221 w 343221"/>
              <a:gd name="connsiteY1" fmla="*/ 43442 h 260647"/>
              <a:gd name="connsiteX2" fmla="*/ 343221 w 343221"/>
              <a:gd name="connsiteY2" fmla="*/ 217205 h 260647"/>
              <a:gd name="connsiteX3" fmla="*/ 299779 w 343221"/>
              <a:gd name="connsiteY3" fmla="*/ 260647 h 260647"/>
              <a:gd name="connsiteX4" fmla="*/ 43442 w 343221"/>
              <a:gd name="connsiteY4" fmla="*/ 260647 h 260647"/>
              <a:gd name="connsiteX5" fmla="*/ 0 w 343221"/>
              <a:gd name="connsiteY5" fmla="*/ 217205 h 260647"/>
              <a:gd name="connsiteX6" fmla="*/ 0 w 343221"/>
              <a:gd name="connsiteY6" fmla="*/ 43442 h 260647"/>
              <a:gd name="connsiteX0" fmla="*/ 343221 w 343221"/>
              <a:gd name="connsiteY0" fmla="*/ 0 h 217205"/>
              <a:gd name="connsiteX1" fmla="*/ 343221 w 343221"/>
              <a:gd name="connsiteY1" fmla="*/ 173763 h 217205"/>
              <a:gd name="connsiteX2" fmla="*/ 299779 w 343221"/>
              <a:gd name="connsiteY2" fmla="*/ 217205 h 217205"/>
              <a:gd name="connsiteX3" fmla="*/ 43442 w 343221"/>
              <a:gd name="connsiteY3" fmla="*/ 217205 h 217205"/>
              <a:gd name="connsiteX4" fmla="*/ 0 w 343221"/>
              <a:gd name="connsiteY4" fmla="*/ 173763 h 217205"/>
              <a:gd name="connsiteX5" fmla="*/ 0 w 343221"/>
              <a:gd name="connsiteY5" fmla="*/ 0 h 217205"/>
              <a:gd name="connsiteX0" fmla="*/ 343221 w 343221"/>
              <a:gd name="connsiteY0" fmla="*/ 50006 h 217205"/>
              <a:gd name="connsiteX1" fmla="*/ 343221 w 343221"/>
              <a:gd name="connsiteY1" fmla="*/ 173763 h 217205"/>
              <a:gd name="connsiteX2" fmla="*/ 299779 w 343221"/>
              <a:gd name="connsiteY2" fmla="*/ 217205 h 217205"/>
              <a:gd name="connsiteX3" fmla="*/ 43442 w 343221"/>
              <a:gd name="connsiteY3" fmla="*/ 217205 h 217205"/>
              <a:gd name="connsiteX4" fmla="*/ 0 w 343221"/>
              <a:gd name="connsiteY4" fmla="*/ 173763 h 217205"/>
              <a:gd name="connsiteX5" fmla="*/ 0 w 343221"/>
              <a:gd name="connsiteY5" fmla="*/ 0 h 217205"/>
              <a:gd name="connsiteX0" fmla="*/ 343221 w 343221"/>
              <a:gd name="connsiteY0" fmla="*/ 173763 h 217205"/>
              <a:gd name="connsiteX1" fmla="*/ 299779 w 343221"/>
              <a:gd name="connsiteY1" fmla="*/ 217205 h 217205"/>
              <a:gd name="connsiteX2" fmla="*/ 43442 w 343221"/>
              <a:gd name="connsiteY2" fmla="*/ 217205 h 217205"/>
              <a:gd name="connsiteX3" fmla="*/ 0 w 343221"/>
              <a:gd name="connsiteY3" fmla="*/ 173763 h 217205"/>
              <a:gd name="connsiteX4" fmla="*/ 0 w 343221"/>
              <a:gd name="connsiteY4" fmla="*/ 0 h 217205"/>
              <a:gd name="connsiteX0" fmla="*/ 299779 w 299779"/>
              <a:gd name="connsiteY0" fmla="*/ 217205 h 217205"/>
              <a:gd name="connsiteX1" fmla="*/ 43442 w 299779"/>
              <a:gd name="connsiteY1" fmla="*/ 217205 h 217205"/>
              <a:gd name="connsiteX2" fmla="*/ 0 w 299779"/>
              <a:gd name="connsiteY2" fmla="*/ 173763 h 217205"/>
              <a:gd name="connsiteX3" fmla="*/ 0 w 299779"/>
              <a:gd name="connsiteY3" fmla="*/ 0 h 217205"/>
              <a:gd name="connsiteX0" fmla="*/ 299779 w 299779"/>
              <a:gd name="connsiteY0" fmla="*/ 217205 h 218248"/>
              <a:gd name="connsiteX1" fmla="*/ 114621 w 299779"/>
              <a:gd name="connsiteY1" fmla="*/ 218248 h 218248"/>
              <a:gd name="connsiteX2" fmla="*/ 43442 w 299779"/>
              <a:gd name="connsiteY2" fmla="*/ 217205 h 218248"/>
              <a:gd name="connsiteX3" fmla="*/ 0 w 299779"/>
              <a:gd name="connsiteY3" fmla="*/ 173763 h 218248"/>
              <a:gd name="connsiteX4" fmla="*/ 0 w 299779"/>
              <a:gd name="connsiteY4" fmla="*/ 0 h 218248"/>
              <a:gd name="connsiteX0" fmla="*/ 299779 w 299779"/>
              <a:gd name="connsiteY0" fmla="*/ 217205 h 218248"/>
              <a:gd name="connsiteX1" fmla="*/ 114621 w 299779"/>
              <a:gd name="connsiteY1" fmla="*/ 218248 h 218248"/>
              <a:gd name="connsiteX2" fmla="*/ 43442 w 299779"/>
              <a:gd name="connsiteY2" fmla="*/ 217205 h 218248"/>
              <a:gd name="connsiteX3" fmla="*/ 0 w 299779"/>
              <a:gd name="connsiteY3" fmla="*/ 173763 h 218248"/>
              <a:gd name="connsiteX4" fmla="*/ 0 w 299779"/>
              <a:gd name="connsiteY4" fmla="*/ 0 h 218248"/>
              <a:gd name="connsiteX0" fmla="*/ 299779 w 299779"/>
              <a:gd name="connsiteY0" fmla="*/ 217205 h 218248"/>
              <a:gd name="connsiteX1" fmla="*/ 202728 w 299779"/>
              <a:gd name="connsiteY1" fmla="*/ 215866 h 218248"/>
              <a:gd name="connsiteX2" fmla="*/ 114621 w 299779"/>
              <a:gd name="connsiteY2" fmla="*/ 218248 h 218248"/>
              <a:gd name="connsiteX3" fmla="*/ 43442 w 299779"/>
              <a:gd name="connsiteY3" fmla="*/ 217205 h 218248"/>
              <a:gd name="connsiteX4" fmla="*/ 0 w 299779"/>
              <a:gd name="connsiteY4" fmla="*/ 173763 h 218248"/>
              <a:gd name="connsiteX5" fmla="*/ 0 w 299779"/>
              <a:gd name="connsiteY5" fmla="*/ 0 h 218248"/>
              <a:gd name="connsiteX0" fmla="*/ 299779 w 299779"/>
              <a:gd name="connsiteY0" fmla="*/ 217205 h 218248"/>
              <a:gd name="connsiteX1" fmla="*/ 202728 w 299779"/>
              <a:gd name="connsiteY1" fmla="*/ 215866 h 218248"/>
              <a:gd name="connsiteX2" fmla="*/ 114621 w 299779"/>
              <a:gd name="connsiteY2" fmla="*/ 218248 h 218248"/>
              <a:gd name="connsiteX3" fmla="*/ 43442 w 299779"/>
              <a:gd name="connsiteY3" fmla="*/ 217205 h 218248"/>
              <a:gd name="connsiteX4" fmla="*/ 0 w 299779"/>
              <a:gd name="connsiteY4" fmla="*/ 173763 h 218248"/>
              <a:gd name="connsiteX5" fmla="*/ 0 w 299779"/>
              <a:gd name="connsiteY5" fmla="*/ 0 h 218248"/>
              <a:gd name="connsiteX0" fmla="*/ 299779 w 299779"/>
              <a:gd name="connsiteY0" fmla="*/ 217205 h 218248"/>
              <a:gd name="connsiteX1" fmla="*/ 114621 w 299779"/>
              <a:gd name="connsiteY1" fmla="*/ 122997 h 218248"/>
              <a:gd name="connsiteX2" fmla="*/ 114621 w 299779"/>
              <a:gd name="connsiteY2" fmla="*/ 218248 h 218248"/>
              <a:gd name="connsiteX3" fmla="*/ 43442 w 299779"/>
              <a:gd name="connsiteY3" fmla="*/ 217205 h 218248"/>
              <a:gd name="connsiteX4" fmla="*/ 0 w 299779"/>
              <a:gd name="connsiteY4" fmla="*/ 173763 h 218248"/>
              <a:gd name="connsiteX5" fmla="*/ 0 w 299779"/>
              <a:gd name="connsiteY5" fmla="*/ 0 h 218248"/>
              <a:gd name="connsiteX0" fmla="*/ 214054 w 214054"/>
              <a:gd name="connsiteY0" fmla="*/ 124336 h 218248"/>
              <a:gd name="connsiteX1" fmla="*/ 114621 w 214054"/>
              <a:gd name="connsiteY1" fmla="*/ 122997 h 218248"/>
              <a:gd name="connsiteX2" fmla="*/ 114621 w 214054"/>
              <a:gd name="connsiteY2" fmla="*/ 218248 h 218248"/>
              <a:gd name="connsiteX3" fmla="*/ 43442 w 214054"/>
              <a:gd name="connsiteY3" fmla="*/ 217205 h 218248"/>
              <a:gd name="connsiteX4" fmla="*/ 0 w 214054"/>
              <a:gd name="connsiteY4" fmla="*/ 173763 h 218248"/>
              <a:gd name="connsiteX5" fmla="*/ 0 w 214054"/>
              <a:gd name="connsiteY5" fmla="*/ 0 h 218248"/>
              <a:gd name="connsiteX0" fmla="*/ 214054 w 214054"/>
              <a:gd name="connsiteY0" fmla="*/ 119573 h 218248"/>
              <a:gd name="connsiteX1" fmla="*/ 114621 w 214054"/>
              <a:gd name="connsiteY1" fmla="*/ 122997 h 218248"/>
              <a:gd name="connsiteX2" fmla="*/ 114621 w 214054"/>
              <a:gd name="connsiteY2" fmla="*/ 218248 h 218248"/>
              <a:gd name="connsiteX3" fmla="*/ 43442 w 214054"/>
              <a:gd name="connsiteY3" fmla="*/ 217205 h 218248"/>
              <a:gd name="connsiteX4" fmla="*/ 0 w 214054"/>
              <a:gd name="connsiteY4" fmla="*/ 173763 h 218248"/>
              <a:gd name="connsiteX5" fmla="*/ 0 w 214054"/>
              <a:gd name="connsiteY5" fmla="*/ 0 h 218248"/>
              <a:gd name="connsiteX0" fmla="*/ 214054 w 214054"/>
              <a:gd name="connsiteY0" fmla="*/ 124336 h 218248"/>
              <a:gd name="connsiteX1" fmla="*/ 114621 w 214054"/>
              <a:gd name="connsiteY1" fmla="*/ 122997 h 218248"/>
              <a:gd name="connsiteX2" fmla="*/ 114621 w 214054"/>
              <a:gd name="connsiteY2" fmla="*/ 218248 h 218248"/>
              <a:gd name="connsiteX3" fmla="*/ 43442 w 214054"/>
              <a:gd name="connsiteY3" fmla="*/ 217205 h 218248"/>
              <a:gd name="connsiteX4" fmla="*/ 0 w 214054"/>
              <a:gd name="connsiteY4" fmla="*/ 173763 h 218248"/>
              <a:gd name="connsiteX5" fmla="*/ 0 w 214054"/>
              <a:gd name="connsiteY5" fmla="*/ 0 h 218248"/>
              <a:gd name="connsiteX0" fmla="*/ 206910 w 206910"/>
              <a:gd name="connsiteY0" fmla="*/ 121955 h 218248"/>
              <a:gd name="connsiteX1" fmla="*/ 114621 w 206910"/>
              <a:gd name="connsiteY1" fmla="*/ 122997 h 218248"/>
              <a:gd name="connsiteX2" fmla="*/ 114621 w 206910"/>
              <a:gd name="connsiteY2" fmla="*/ 218248 h 218248"/>
              <a:gd name="connsiteX3" fmla="*/ 43442 w 206910"/>
              <a:gd name="connsiteY3" fmla="*/ 217205 h 218248"/>
              <a:gd name="connsiteX4" fmla="*/ 0 w 206910"/>
              <a:gd name="connsiteY4" fmla="*/ 173763 h 218248"/>
              <a:gd name="connsiteX5" fmla="*/ 0 w 206910"/>
              <a:gd name="connsiteY5" fmla="*/ 0 h 218248"/>
              <a:gd name="connsiteX0" fmla="*/ 206910 w 206910"/>
              <a:gd name="connsiteY0" fmla="*/ 124336 h 218248"/>
              <a:gd name="connsiteX1" fmla="*/ 114621 w 206910"/>
              <a:gd name="connsiteY1" fmla="*/ 122997 h 218248"/>
              <a:gd name="connsiteX2" fmla="*/ 114621 w 206910"/>
              <a:gd name="connsiteY2" fmla="*/ 218248 h 218248"/>
              <a:gd name="connsiteX3" fmla="*/ 43442 w 206910"/>
              <a:gd name="connsiteY3" fmla="*/ 217205 h 218248"/>
              <a:gd name="connsiteX4" fmla="*/ 0 w 206910"/>
              <a:gd name="connsiteY4" fmla="*/ 173763 h 218248"/>
              <a:gd name="connsiteX5" fmla="*/ 0 w 206910"/>
              <a:gd name="connsiteY5" fmla="*/ 0 h 218248"/>
              <a:gd name="connsiteX0" fmla="*/ 204529 w 204529"/>
              <a:gd name="connsiteY0" fmla="*/ 124336 h 218248"/>
              <a:gd name="connsiteX1" fmla="*/ 114621 w 204529"/>
              <a:gd name="connsiteY1" fmla="*/ 122997 h 218248"/>
              <a:gd name="connsiteX2" fmla="*/ 114621 w 204529"/>
              <a:gd name="connsiteY2" fmla="*/ 218248 h 218248"/>
              <a:gd name="connsiteX3" fmla="*/ 43442 w 204529"/>
              <a:gd name="connsiteY3" fmla="*/ 217205 h 218248"/>
              <a:gd name="connsiteX4" fmla="*/ 0 w 204529"/>
              <a:gd name="connsiteY4" fmla="*/ 173763 h 218248"/>
              <a:gd name="connsiteX5" fmla="*/ 0 w 204529"/>
              <a:gd name="connsiteY5" fmla="*/ 0 h 218248"/>
              <a:gd name="connsiteX0" fmla="*/ 204529 w 204529"/>
              <a:gd name="connsiteY0" fmla="*/ 124336 h 218248"/>
              <a:gd name="connsiteX1" fmla="*/ 114621 w 204529"/>
              <a:gd name="connsiteY1" fmla="*/ 122997 h 218248"/>
              <a:gd name="connsiteX2" fmla="*/ 114621 w 204529"/>
              <a:gd name="connsiteY2" fmla="*/ 218248 h 218248"/>
              <a:gd name="connsiteX3" fmla="*/ 43442 w 204529"/>
              <a:gd name="connsiteY3" fmla="*/ 217205 h 218248"/>
              <a:gd name="connsiteX4" fmla="*/ 0 w 204529"/>
              <a:gd name="connsiteY4" fmla="*/ 173763 h 218248"/>
              <a:gd name="connsiteX5" fmla="*/ 0 w 204529"/>
              <a:gd name="connsiteY5" fmla="*/ 0 h 21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29" h="218248">
                <a:moveTo>
                  <a:pt x="204529" y="124336"/>
                </a:moveTo>
                <a:lnTo>
                  <a:pt x="114621" y="122997"/>
                </a:lnTo>
                <a:lnTo>
                  <a:pt x="114621" y="218248"/>
                </a:lnTo>
                <a:lnTo>
                  <a:pt x="43442" y="217205"/>
                </a:lnTo>
                <a:cubicBezTo>
                  <a:pt x="19450" y="217205"/>
                  <a:pt x="0" y="197755"/>
                  <a:pt x="0" y="173763"/>
                </a:cubicBezTo>
                <a:lnTo>
                  <a:pt x="0" y="0"/>
                </a:lnTo>
              </a:path>
            </a:pathLst>
          </a:custGeom>
          <a:noFill/>
          <a:ln w="127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圆角矩形 18">
            <a:extLst>
              <a:ext uri="{FF2B5EF4-FFF2-40B4-BE49-F238E27FC236}">
                <a16:creationId xmlns:a16="http://schemas.microsoft.com/office/drawing/2014/main" xmlns="" id="{D0124CE7-A3BF-400E-8100-7E72392CB802}"/>
              </a:ext>
            </a:extLst>
          </p:cNvPr>
          <p:cNvSpPr/>
          <p:nvPr/>
        </p:nvSpPr>
        <p:spPr>
          <a:xfrm>
            <a:off x="4442170" y="4937848"/>
            <a:ext cx="102392" cy="168242"/>
          </a:xfrm>
          <a:custGeom>
            <a:avLst/>
            <a:gdLst>
              <a:gd name="connsiteX0" fmla="*/ 0 w 343221"/>
              <a:gd name="connsiteY0" fmla="*/ 43442 h 260647"/>
              <a:gd name="connsiteX1" fmla="*/ 43442 w 343221"/>
              <a:gd name="connsiteY1" fmla="*/ 0 h 260647"/>
              <a:gd name="connsiteX2" fmla="*/ 299779 w 343221"/>
              <a:gd name="connsiteY2" fmla="*/ 0 h 260647"/>
              <a:gd name="connsiteX3" fmla="*/ 343221 w 343221"/>
              <a:gd name="connsiteY3" fmla="*/ 43442 h 260647"/>
              <a:gd name="connsiteX4" fmla="*/ 343221 w 343221"/>
              <a:gd name="connsiteY4" fmla="*/ 217205 h 260647"/>
              <a:gd name="connsiteX5" fmla="*/ 299779 w 343221"/>
              <a:gd name="connsiteY5" fmla="*/ 260647 h 260647"/>
              <a:gd name="connsiteX6" fmla="*/ 43442 w 343221"/>
              <a:gd name="connsiteY6" fmla="*/ 260647 h 260647"/>
              <a:gd name="connsiteX7" fmla="*/ 0 w 343221"/>
              <a:gd name="connsiteY7" fmla="*/ 217205 h 260647"/>
              <a:gd name="connsiteX8" fmla="*/ 0 w 343221"/>
              <a:gd name="connsiteY8" fmla="*/ 43442 h 260647"/>
              <a:gd name="connsiteX0" fmla="*/ 43442 w 343221"/>
              <a:gd name="connsiteY0" fmla="*/ 0 h 260647"/>
              <a:gd name="connsiteX1" fmla="*/ 299779 w 343221"/>
              <a:gd name="connsiteY1" fmla="*/ 0 h 260647"/>
              <a:gd name="connsiteX2" fmla="*/ 343221 w 343221"/>
              <a:gd name="connsiteY2" fmla="*/ 43442 h 260647"/>
              <a:gd name="connsiteX3" fmla="*/ 343221 w 343221"/>
              <a:gd name="connsiteY3" fmla="*/ 217205 h 260647"/>
              <a:gd name="connsiteX4" fmla="*/ 299779 w 343221"/>
              <a:gd name="connsiteY4" fmla="*/ 260647 h 260647"/>
              <a:gd name="connsiteX5" fmla="*/ 43442 w 343221"/>
              <a:gd name="connsiteY5" fmla="*/ 260647 h 260647"/>
              <a:gd name="connsiteX6" fmla="*/ 0 w 343221"/>
              <a:gd name="connsiteY6" fmla="*/ 217205 h 260647"/>
              <a:gd name="connsiteX7" fmla="*/ 0 w 343221"/>
              <a:gd name="connsiteY7" fmla="*/ 43442 h 260647"/>
              <a:gd name="connsiteX8" fmla="*/ 134882 w 343221"/>
              <a:gd name="connsiteY8" fmla="*/ 91440 h 260647"/>
              <a:gd name="connsiteX0" fmla="*/ 43442 w 343221"/>
              <a:gd name="connsiteY0" fmla="*/ 0 h 260647"/>
              <a:gd name="connsiteX1" fmla="*/ 299779 w 343221"/>
              <a:gd name="connsiteY1" fmla="*/ 0 h 260647"/>
              <a:gd name="connsiteX2" fmla="*/ 343221 w 343221"/>
              <a:gd name="connsiteY2" fmla="*/ 43442 h 260647"/>
              <a:gd name="connsiteX3" fmla="*/ 343221 w 343221"/>
              <a:gd name="connsiteY3" fmla="*/ 217205 h 260647"/>
              <a:gd name="connsiteX4" fmla="*/ 299779 w 343221"/>
              <a:gd name="connsiteY4" fmla="*/ 260647 h 260647"/>
              <a:gd name="connsiteX5" fmla="*/ 43442 w 343221"/>
              <a:gd name="connsiteY5" fmla="*/ 260647 h 260647"/>
              <a:gd name="connsiteX6" fmla="*/ 0 w 343221"/>
              <a:gd name="connsiteY6" fmla="*/ 217205 h 260647"/>
              <a:gd name="connsiteX7" fmla="*/ 0 w 343221"/>
              <a:gd name="connsiteY7" fmla="*/ 43442 h 260647"/>
              <a:gd name="connsiteX0" fmla="*/ 299779 w 343221"/>
              <a:gd name="connsiteY0" fmla="*/ 0 h 260647"/>
              <a:gd name="connsiteX1" fmla="*/ 343221 w 343221"/>
              <a:gd name="connsiteY1" fmla="*/ 43442 h 260647"/>
              <a:gd name="connsiteX2" fmla="*/ 343221 w 343221"/>
              <a:gd name="connsiteY2" fmla="*/ 217205 h 260647"/>
              <a:gd name="connsiteX3" fmla="*/ 299779 w 343221"/>
              <a:gd name="connsiteY3" fmla="*/ 260647 h 260647"/>
              <a:gd name="connsiteX4" fmla="*/ 43442 w 343221"/>
              <a:gd name="connsiteY4" fmla="*/ 260647 h 260647"/>
              <a:gd name="connsiteX5" fmla="*/ 0 w 343221"/>
              <a:gd name="connsiteY5" fmla="*/ 217205 h 260647"/>
              <a:gd name="connsiteX6" fmla="*/ 0 w 343221"/>
              <a:gd name="connsiteY6" fmla="*/ 43442 h 260647"/>
              <a:gd name="connsiteX0" fmla="*/ 343221 w 343221"/>
              <a:gd name="connsiteY0" fmla="*/ 0 h 217205"/>
              <a:gd name="connsiteX1" fmla="*/ 343221 w 343221"/>
              <a:gd name="connsiteY1" fmla="*/ 173763 h 217205"/>
              <a:gd name="connsiteX2" fmla="*/ 299779 w 343221"/>
              <a:gd name="connsiteY2" fmla="*/ 217205 h 217205"/>
              <a:gd name="connsiteX3" fmla="*/ 43442 w 343221"/>
              <a:gd name="connsiteY3" fmla="*/ 217205 h 217205"/>
              <a:gd name="connsiteX4" fmla="*/ 0 w 343221"/>
              <a:gd name="connsiteY4" fmla="*/ 173763 h 217205"/>
              <a:gd name="connsiteX5" fmla="*/ 0 w 343221"/>
              <a:gd name="connsiteY5" fmla="*/ 0 h 217205"/>
              <a:gd name="connsiteX0" fmla="*/ 343221 w 343221"/>
              <a:gd name="connsiteY0" fmla="*/ 50006 h 217205"/>
              <a:gd name="connsiteX1" fmla="*/ 343221 w 343221"/>
              <a:gd name="connsiteY1" fmla="*/ 173763 h 217205"/>
              <a:gd name="connsiteX2" fmla="*/ 299779 w 343221"/>
              <a:gd name="connsiteY2" fmla="*/ 217205 h 217205"/>
              <a:gd name="connsiteX3" fmla="*/ 43442 w 343221"/>
              <a:gd name="connsiteY3" fmla="*/ 217205 h 217205"/>
              <a:gd name="connsiteX4" fmla="*/ 0 w 343221"/>
              <a:gd name="connsiteY4" fmla="*/ 173763 h 217205"/>
              <a:gd name="connsiteX5" fmla="*/ 0 w 343221"/>
              <a:gd name="connsiteY5" fmla="*/ 0 h 217205"/>
              <a:gd name="connsiteX0" fmla="*/ 343221 w 343221"/>
              <a:gd name="connsiteY0" fmla="*/ 0 h 167199"/>
              <a:gd name="connsiteX1" fmla="*/ 343221 w 343221"/>
              <a:gd name="connsiteY1" fmla="*/ 123757 h 167199"/>
              <a:gd name="connsiteX2" fmla="*/ 299779 w 343221"/>
              <a:gd name="connsiteY2" fmla="*/ 167199 h 167199"/>
              <a:gd name="connsiteX3" fmla="*/ 43442 w 343221"/>
              <a:gd name="connsiteY3" fmla="*/ 167199 h 167199"/>
              <a:gd name="connsiteX4" fmla="*/ 0 w 343221"/>
              <a:gd name="connsiteY4" fmla="*/ 123757 h 167199"/>
              <a:gd name="connsiteX0" fmla="*/ 299779 w 299779"/>
              <a:gd name="connsiteY0" fmla="*/ 0 h 167199"/>
              <a:gd name="connsiteX1" fmla="*/ 299779 w 299779"/>
              <a:gd name="connsiteY1" fmla="*/ 123757 h 167199"/>
              <a:gd name="connsiteX2" fmla="*/ 256337 w 299779"/>
              <a:gd name="connsiteY2" fmla="*/ 167199 h 167199"/>
              <a:gd name="connsiteX3" fmla="*/ 0 w 299779"/>
              <a:gd name="connsiteY3" fmla="*/ 167199 h 167199"/>
              <a:gd name="connsiteX0" fmla="*/ 299779 w 299779"/>
              <a:gd name="connsiteY0" fmla="*/ 0 h 168242"/>
              <a:gd name="connsiteX1" fmla="*/ 299779 w 299779"/>
              <a:gd name="connsiteY1" fmla="*/ 123757 h 168242"/>
              <a:gd name="connsiteX2" fmla="*/ 256337 w 299779"/>
              <a:gd name="connsiteY2" fmla="*/ 167199 h 168242"/>
              <a:gd name="connsiteX3" fmla="*/ 197387 w 299779"/>
              <a:gd name="connsiteY3" fmla="*/ 168242 h 168242"/>
              <a:gd name="connsiteX4" fmla="*/ 0 w 299779"/>
              <a:gd name="connsiteY4" fmla="*/ 167199 h 168242"/>
              <a:gd name="connsiteX0" fmla="*/ 102392 w 102392"/>
              <a:gd name="connsiteY0" fmla="*/ 0 h 168242"/>
              <a:gd name="connsiteX1" fmla="*/ 102392 w 102392"/>
              <a:gd name="connsiteY1" fmla="*/ 123757 h 168242"/>
              <a:gd name="connsiteX2" fmla="*/ 58950 w 102392"/>
              <a:gd name="connsiteY2" fmla="*/ 167199 h 168242"/>
              <a:gd name="connsiteX3" fmla="*/ 0 w 102392"/>
              <a:gd name="connsiteY3" fmla="*/ 168242 h 168242"/>
            </a:gdLst>
            <a:ahLst/>
            <a:cxnLst>
              <a:cxn ang="0">
                <a:pos x="connsiteX0" y="connsiteY0"/>
              </a:cxn>
              <a:cxn ang="0">
                <a:pos x="connsiteX1" y="connsiteY1"/>
              </a:cxn>
              <a:cxn ang="0">
                <a:pos x="connsiteX2" y="connsiteY2"/>
              </a:cxn>
              <a:cxn ang="0">
                <a:pos x="connsiteX3" y="connsiteY3"/>
              </a:cxn>
            </a:cxnLst>
            <a:rect l="l" t="t" r="r" b="b"/>
            <a:pathLst>
              <a:path w="102392" h="168242">
                <a:moveTo>
                  <a:pt x="102392" y="0"/>
                </a:moveTo>
                <a:lnTo>
                  <a:pt x="102392" y="123757"/>
                </a:lnTo>
                <a:cubicBezTo>
                  <a:pt x="102392" y="147749"/>
                  <a:pt x="82942" y="167199"/>
                  <a:pt x="58950" y="167199"/>
                </a:cubicBezTo>
                <a:lnTo>
                  <a:pt x="0" y="168242"/>
                </a:lnTo>
              </a:path>
            </a:pathLst>
          </a:custGeom>
          <a:noFill/>
          <a:ln w="127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2" name="组合 201">
            <a:extLst>
              <a:ext uri="{FF2B5EF4-FFF2-40B4-BE49-F238E27FC236}">
                <a16:creationId xmlns:a16="http://schemas.microsoft.com/office/drawing/2014/main" xmlns="" id="{2DE6BF3C-AD00-4995-91E6-7F75CA22B548}"/>
              </a:ext>
            </a:extLst>
          </p:cNvPr>
          <p:cNvGrpSpPr/>
          <p:nvPr/>
        </p:nvGrpSpPr>
        <p:grpSpPr>
          <a:xfrm>
            <a:off x="10291449" y="4726016"/>
            <a:ext cx="333916" cy="339822"/>
            <a:chOff x="1126892" y="4165024"/>
            <a:chExt cx="412892" cy="420195"/>
          </a:xfrm>
        </p:grpSpPr>
        <p:cxnSp>
          <p:nvCxnSpPr>
            <p:cNvPr id="203" name="直接连接符 202">
              <a:extLst>
                <a:ext uri="{FF2B5EF4-FFF2-40B4-BE49-F238E27FC236}">
                  <a16:creationId xmlns:a16="http://schemas.microsoft.com/office/drawing/2014/main" xmlns="" id="{D418B314-BF5A-4E41-A9F7-A5D56CEAF5EF}"/>
                </a:ext>
              </a:extLst>
            </p:cNvPr>
            <p:cNvCxnSpPr/>
            <p:nvPr/>
          </p:nvCxnSpPr>
          <p:spPr>
            <a:xfrm>
              <a:off x="1126892" y="4335683"/>
              <a:ext cx="0" cy="22334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a16="http://schemas.microsoft.com/office/drawing/2014/main" xmlns="" id="{E2FCBC40-3568-4486-AD03-BA7B568CC8B9}"/>
                </a:ext>
              </a:extLst>
            </p:cNvPr>
            <p:cNvCxnSpPr/>
            <p:nvPr/>
          </p:nvCxnSpPr>
          <p:spPr>
            <a:xfrm>
              <a:off x="1538848" y="4278533"/>
              <a:ext cx="0" cy="22334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xmlns="" id="{E5637343-80E9-428D-A463-C0791765AC52}"/>
                </a:ext>
              </a:extLst>
            </p:cNvPr>
            <p:cNvCxnSpPr/>
            <p:nvPr/>
          </p:nvCxnSpPr>
          <p:spPr>
            <a:xfrm flipH="1">
              <a:off x="1126892" y="4301676"/>
              <a:ext cx="51931" cy="34007"/>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xmlns="" id="{BA21E838-6B0A-48C0-AA1D-92BBEA3DBE59}"/>
                </a:ext>
              </a:extLst>
            </p:cNvPr>
            <p:cNvCxnSpPr/>
            <p:nvPr/>
          </p:nvCxnSpPr>
          <p:spPr>
            <a:xfrm flipH="1">
              <a:off x="1486461" y="4277864"/>
              <a:ext cx="51931" cy="34007"/>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a16="http://schemas.microsoft.com/office/drawing/2014/main" xmlns="" id="{34301865-7E8A-416F-96D7-D0A0A866B959}"/>
                </a:ext>
              </a:extLst>
            </p:cNvPr>
            <p:cNvCxnSpPr/>
            <p:nvPr/>
          </p:nvCxnSpPr>
          <p:spPr>
            <a:xfrm flipH="1">
              <a:off x="1126893" y="4480444"/>
              <a:ext cx="119998" cy="78581"/>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a16="http://schemas.microsoft.com/office/drawing/2014/main" xmlns="" id="{CE2F8E4A-DF38-434C-B538-4DB7669F1B6A}"/>
                </a:ext>
              </a:extLst>
            </p:cNvPr>
            <p:cNvCxnSpPr/>
            <p:nvPr/>
          </p:nvCxnSpPr>
          <p:spPr>
            <a:xfrm flipH="1">
              <a:off x="1412514" y="4501876"/>
              <a:ext cx="127270" cy="83343"/>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xmlns="" id="{2C807720-CDE2-4E56-BE55-27164596D699}"/>
                </a:ext>
              </a:extLst>
            </p:cNvPr>
            <p:cNvCxnSpPr/>
            <p:nvPr/>
          </p:nvCxnSpPr>
          <p:spPr>
            <a:xfrm>
              <a:off x="1246891" y="4480444"/>
              <a:ext cx="159998" cy="104775"/>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10" name="泪滴形 209">
              <a:extLst>
                <a:ext uri="{FF2B5EF4-FFF2-40B4-BE49-F238E27FC236}">
                  <a16:creationId xmlns:a16="http://schemas.microsoft.com/office/drawing/2014/main" xmlns="" id="{AA975146-3FA9-4EE4-B156-5F520B943A2A}"/>
                </a:ext>
              </a:extLst>
            </p:cNvPr>
            <p:cNvSpPr/>
            <p:nvPr/>
          </p:nvSpPr>
          <p:spPr>
            <a:xfrm rot="8100000">
              <a:off x="1234115" y="4165024"/>
              <a:ext cx="199286" cy="199286"/>
            </a:xfrm>
            <a:prstGeom prst="teardrop">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1" name="椭圆 210">
            <a:extLst>
              <a:ext uri="{FF2B5EF4-FFF2-40B4-BE49-F238E27FC236}">
                <a16:creationId xmlns:a16="http://schemas.microsoft.com/office/drawing/2014/main" xmlns="" id="{50C348E6-A200-47E0-AB23-580E3CF5A286}"/>
              </a:ext>
            </a:extLst>
          </p:cNvPr>
          <p:cNvSpPr/>
          <p:nvPr/>
        </p:nvSpPr>
        <p:spPr>
          <a:xfrm>
            <a:off x="6265558" y="3054317"/>
            <a:ext cx="720826" cy="720826"/>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a:ea typeface="等线" panose="02010600030101010101" pitchFamily="2" charset="-122"/>
            </a:endParaRPr>
          </a:p>
        </p:txBody>
      </p:sp>
      <p:grpSp>
        <p:nvGrpSpPr>
          <p:cNvPr id="212" name="组合 211">
            <a:extLst>
              <a:ext uri="{FF2B5EF4-FFF2-40B4-BE49-F238E27FC236}">
                <a16:creationId xmlns:a16="http://schemas.microsoft.com/office/drawing/2014/main" xmlns="" id="{4A108481-884B-4F80-8ADF-EE7382439D6F}"/>
              </a:ext>
            </a:extLst>
          </p:cNvPr>
          <p:cNvGrpSpPr/>
          <p:nvPr/>
        </p:nvGrpSpPr>
        <p:grpSpPr>
          <a:xfrm>
            <a:off x="6399304" y="3215960"/>
            <a:ext cx="337640" cy="411442"/>
            <a:chOff x="7668344" y="2062653"/>
            <a:chExt cx="212595" cy="259066"/>
          </a:xfrm>
        </p:grpSpPr>
        <p:cxnSp>
          <p:nvCxnSpPr>
            <p:cNvPr id="213" name="直接连接符 212">
              <a:extLst>
                <a:ext uri="{FF2B5EF4-FFF2-40B4-BE49-F238E27FC236}">
                  <a16:creationId xmlns:a16="http://schemas.microsoft.com/office/drawing/2014/main" xmlns="" id="{AC24A603-7100-4A06-AA1A-3506969C9351}"/>
                </a:ext>
              </a:extLst>
            </p:cNvPr>
            <p:cNvCxnSpPr/>
            <p:nvPr/>
          </p:nvCxnSpPr>
          <p:spPr>
            <a:xfrm flipV="1">
              <a:off x="7668344" y="2062902"/>
              <a:ext cx="212595" cy="14095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4" name="直接连接符 213">
              <a:extLst>
                <a:ext uri="{FF2B5EF4-FFF2-40B4-BE49-F238E27FC236}">
                  <a16:creationId xmlns:a16="http://schemas.microsoft.com/office/drawing/2014/main" xmlns="" id="{E463E96C-4550-4568-9D5D-76617A578AEE}"/>
                </a:ext>
              </a:extLst>
            </p:cNvPr>
            <p:cNvCxnSpPr/>
            <p:nvPr/>
          </p:nvCxnSpPr>
          <p:spPr>
            <a:xfrm flipV="1">
              <a:off x="7865269" y="2062653"/>
              <a:ext cx="15670" cy="206678"/>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a16="http://schemas.microsoft.com/office/drawing/2014/main" xmlns="" id="{5C7CE028-5DFA-4907-AF89-7E65B3BAEDB6}"/>
                </a:ext>
              </a:extLst>
            </p:cNvPr>
            <p:cNvCxnSpPr/>
            <p:nvPr/>
          </p:nvCxnSpPr>
          <p:spPr>
            <a:xfrm flipH="1" flipV="1">
              <a:off x="7668345" y="2203855"/>
              <a:ext cx="106296" cy="4033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a16="http://schemas.microsoft.com/office/drawing/2014/main" xmlns="" id="{13C62789-450C-420E-8001-365F5E1A0137}"/>
                </a:ext>
              </a:extLst>
            </p:cNvPr>
            <p:cNvCxnSpPr/>
            <p:nvPr/>
          </p:nvCxnSpPr>
          <p:spPr>
            <a:xfrm flipH="1" flipV="1">
              <a:off x="7774641" y="2246569"/>
              <a:ext cx="83484" cy="75150"/>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19" name="文本框 218">
            <a:extLst>
              <a:ext uri="{FF2B5EF4-FFF2-40B4-BE49-F238E27FC236}">
                <a16:creationId xmlns:a16="http://schemas.microsoft.com/office/drawing/2014/main" xmlns="" id="{C51155B8-B138-42FE-B413-91F62A4AED39}"/>
              </a:ext>
            </a:extLst>
          </p:cNvPr>
          <p:cNvSpPr txBox="1"/>
          <p:nvPr/>
        </p:nvSpPr>
        <p:spPr>
          <a:xfrm>
            <a:off x="4886351" y="761337"/>
            <a:ext cx="2855333" cy="186204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500" b="0" i="0" u="none" strike="noStrike" kern="1200" cap="none" spc="0" normalizeH="0" baseline="0" noProof="0" dirty="0">
                <a:ln>
                  <a:noFill/>
                </a:ln>
                <a:gradFill>
                  <a:gsLst>
                    <a:gs pos="78000">
                      <a:srgbClr val="00FFFE">
                        <a:alpha val="0"/>
                      </a:srgbClr>
                    </a:gs>
                    <a:gs pos="34000">
                      <a:srgbClr val="00FFFE"/>
                    </a:gs>
                  </a:gsLst>
                  <a:lin ang="5400000" scaled="0"/>
                </a:gradFill>
                <a:effectLst/>
                <a:uLnTx/>
                <a:uFillTx/>
                <a:latin typeface="思源黑体 CN Heavy" panose="020B0A00000000000000" pitchFamily="34" charset="-122"/>
                <a:ea typeface="思源黑体 CN Heavy" panose="020B0A00000000000000" pitchFamily="34" charset="-122"/>
                <a:cs typeface="+mn-cs"/>
              </a:rPr>
              <a:t>EXP</a:t>
            </a:r>
            <a:endParaRPr kumimoji="0" lang="zh-CN" altLang="en-US" sz="11500" b="0" i="0" u="none" strike="noStrike" kern="1200" cap="none" spc="0" normalizeH="0" baseline="0" noProof="0" dirty="0">
              <a:ln>
                <a:noFill/>
              </a:ln>
              <a:gradFill>
                <a:gsLst>
                  <a:gs pos="78000">
                    <a:srgbClr val="00FFFE">
                      <a:alpha val="0"/>
                    </a:srgbClr>
                  </a:gs>
                  <a:gs pos="34000">
                    <a:srgbClr val="00FFFE"/>
                  </a:gs>
                </a:gsLst>
                <a:lin ang="5400000" scaled="0"/>
              </a:gradFill>
              <a:effectLst/>
              <a:uLnTx/>
              <a:uFillTx/>
              <a:latin typeface="思源黑体 CN Heavy" panose="020B0A00000000000000" pitchFamily="34" charset="-122"/>
              <a:ea typeface="思源黑体 CN Heavy" panose="020B0A00000000000000" pitchFamily="34" charset="-122"/>
              <a:cs typeface="+mn-cs"/>
            </a:endParaRPr>
          </a:p>
        </p:txBody>
      </p:sp>
    </p:spTree>
    <p:extLst>
      <p:ext uri="{BB962C8B-B14F-4D97-AF65-F5344CB8AC3E}">
        <p14:creationId xmlns:p14="http://schemas.microsoft.com/office/powerpoint/2010/main" val="2225082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C6A66B99-8C0B-4791-826B-2C1C7F7F3AE4}"/>
              </a:ext>
            </a:extLst>
          </p:cNvPr>
          <p:cNvGrpSpPr/>
          <p:nvPr/>
        </p:nvGrpSpPr>
        <p:grpSpPr>
          <a:xfrm>
            <a:off x="481674" y="488391"/>
            <a:ext cx="1949132" cy="718539"/>
            <a:chOff x="4021117" y="390577"/>
            <a:chExt cx="1949132" cy="718539"/>
          </a:xfrm>
        </p:grpSpPr>
        <p:sp>
          <p:nvSpPr>
            <p:cNvPr id="80" name="文本框 79">
              <a:extLst>
                <a:ext uri="{FF2B5EF4-FFF2-40B4-BE49-F238E27FC236}">
                  <a16:creationId xmlns:a16="http://schemas.microsoft.com/office/drawing/2014/main" xmlns="" id="{2966AC8E-C2D2-42FB-A70C-439472C001A7}"/>
                </a:ext>
              </a:extLst>
            </p:cNvPr>
            <p:cNvSpPr txBox="1"/>
            <p:nvPr/>
          </p:nvSpPr>
          <p:spPr>
            <a:xfrm>
              <a:off x="4149965" y="510602"/>
              <a:ext cx="1698298" cy="461665"/>
            </a:xfrm>
            <a:prstGeom prst="rect">
              <a:avLst/>
            </a:prstGeom>
            <a:noFill/>
          </p:spPr>
          <p:txBody>
            <a:bodyPr vert="horz" wrap="square" lIns="91440" tIns="45720" rIns="91440" bIns="45720" rtlCol="0" anchorCtr="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1" u="none" strike="noStrike" kern="1200" cap="none" spc="0" normalizeH="0" baseline="0" noProof="0" dirty="0">
                  <a:ln>
                    <a:noFill/>
                  </a:ln>
                  <a:solidFill>
                    <a:srgbClr val="2CC8B8"/>
                  </a:solidFill>
                  <a:effectLst/>
                  <a:uLnTx/>
                  <a:uFillTx/>
                  <a:latin typeface="微软雅黑 Bold" panose="020B0703020204020201" pitchFamily="34" charset="-122"/>
                  <a:ea typeface="微软雅黑 Bold" panose="020B0703020204020201" pitchFamily="34" charset="-122"/>
                  <a:cs typeface="+mn-cs"/>
                </a:rPr>
                <a:t>经历介绍</a:t>
              </a:r>
            </a:p>
          </p:txBody>
        </p:sp>
        <p:sp>
          <p:nvSpPr>
            <p:cNvPr id="81" name="文本框 80">
              <a:extLst>
                <a:ext uri="{FF2B5EF4-FFF2-40B4-BE49-F238E27FC236}">
                  <a16:creationId xmlns:a16="http://schemas.microsoft.com/office/drawing/2014/main" xmlns="" id="{ABAF9E0C-F27B-4E96-ADC2-E91608EDF010}"/>
                </a:ext>
              </a:extLst>
            </p:cNvPr>
            <p:cNvSpPr txBox="1"/>
            <p:nvPr/>
          </p:nvSpPr>
          <p:spPr>
            <a:xfrm>
              <a:off x="4136238" y="520908"/>
              <a:ext cx="1684756" cy="461665"/>
            </a:xfrm>
            <a:prstGeom prst="rect">
              <a:avLst/>
            </a:prstGeom>
            <a:noFill/>
          </p:spPr>
          <p:txBody>
            <a:bodyPr vert="horz" wrap="square" lIns="91440" tIns="45720" rIns="91440" bIns="45720" rtlCol="0" anchorCtr="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1" u="none" strike="noStrike" kern="1200" cap="none" spc="0" normalizeH="0" baseline="0" noProof="0" dirty="0">
                  <a:ln>
                    <a:noFill/>
                  </a:ln>
                  <a:solidFill>
                    <a:srgbClr val="A1249B"/>
                  </a:solidFill>
                  <a:effectLst/>
                  <a:uLnTx/>
                  <a:uFillTx/>
                  <a:latin typeface="微软雅黑 Bold" panose="020B0703020204020201" pitchFamily="34" charset="-122"/>
                  <a:ea typeface="微软雅黑 Bold" panose="020B0703020204020201" pitchFamily="34" charset="-122"/>
                  <a:cs typeface="+mn-cs"/>
                </a:rPr>
                <a:t>经历介绍</a:t>
              </a:r>
            </a:p>
          </p:txBody>
        </p:sp>
        <p:sp>
          <p:nvSpPr>
            <p:cNvPr id="82" name="平行四边形 81">
              <a:extLst>
                <a:ext uri="{FF2B5EF4-FFF2-40B4-BE49-F238E27FC236}">
                  <a16:creationId xmlns:a16="http://schemas.microsoft.com/office/drawing/2014/main" xmlns="" id="{169FA234-0E4F-4249-8489-84FA7B33C055}"/>
                </a:ext>
              </a:extLst>
            </p:cNvPr>
            <p:cNvSpPr/>
            <p:nvPr/>
          </p:nvSpPr>
          <p:spPr>
            <a:xfrm>
              <a:off x="4261373" y="735242"/>
              <a:ext cx="89219"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83" name="平行四边形 82">
              <a:extLst>
                <a:ext uri="{FF2B5EF4-FFF2-40B4-BE49-F238E27FC236}">
                  <a16:creationId xmlns:a16="http://schemas.microsoft.com/office/drawing/2014/main" xmlns="" id="{3803C8E4-9BC3-4956-9C41-7B9D4DCE4B7A}"/>
                </a:ext>
              </a:extLst>
            </p:cNvPr>
            <p:cNvSpPr/>
            <p:nvPr/>
          </p:nvSpPr>
          <p:spPr>
            <a:xfrm>
              <a:off x="4158430" y="402260"/>
              <a:ext cx="68630"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84" name="平行四边形 83">
              <a:extLst>
                <a:ext uri="{FF2B5EF4-FFF2-40B4-BE49-F238E27FC236}">
                  <a16:creationId xmlns:a16="http://schemas.microsoft.com/office/drawing/2014/main" xmlns="" id="{84BE0272-01C3-47CF-A2C7-46A84E04F2B1}"/>
                </a:ext>
              </a:extLst>
            </p:cNvPr>
            <p:cNvSpPr/>
            <p:nvPr/>
          </p:nvSpPr>
          <p:spPr>
            <a:xfrm>
              <a:off x="4213333" y="612564"/>
              <a:ext cx="130396"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86" name="平行四边形 85">
              <a:extLst>
                <a:ext uri="{FF2B5EF4-FFF2-40B4-BE49-F238E27FC236}">
                  <a16:creationId xmlns:a16="http://schemas.microsoft.com/office/drawing/2014/main" xmlns="" id="{099AF799-395E-4A30-883D-81C8B423B2A0}"/>
                </a:ext>
              </a:extLst>
            </p:cNvPr>
            <p:cNvSpPr/>
            <p:nvPr/>
          </p:nvSpPr>
          <p:spPr>
            <a:xfrm>
              <a:off x="4577069" y="1097433"/>
              <a:ext cx="123533"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87" name="平行四边形 86">
              <a:extLst>
                <a:ext uri="{FF2B5EF4-FFF2-40B4-BE49-F238E27FC236}">
                  <a16:creationId xmlns:a16="http://schemas.microsoft.com/office/drawing/2014/main" xmlns="" id="{10996426-8F57-4F3F-849E-CAA2D3960427}"/>
                </a:ext>
              </a:extLst>
            </p:cNvPr>
            <p:cNvSpPr/>
            <p:nvPr/>
          </p:nvSpPr>
          <p:spPr>
            <a:xfrm>
              <a:off x="4625110" y="1027331"/>
              <a:ext cx="123533"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88" name="平行四边形 87">
              <a:extLst>
                <a:ext uri="{FF2B5EF4-FFF2-40B4-BE49-F238E27FC236}">
                  <a16:creationId xmlns:a16="http://schemas.microsoft.com/office/drawing/2014/main" xmlns="" id="{E0030067-C891-4EFE-B598-7CEA33F14FCD}"/>
                </a:ext>
              </a:extLst>
            </p:cNvPr>
            <p:cNvSpPr/>
            <p:nvPr/>
          </p:nvSpPr>
          <p:spPr>
            <a:xfrm>
              <a:off x="4522166" y="448995"/>
              <a:ext cx="123533"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97" name="平行四边形 96">
              <a:extLst>
                <a:ext uri="{FF2B5EF4-FFF2-40B4-BE49-F238E27FC236}">
                  <a16:creationId xmlns:a16="http://schemas.microsoft.com/office/drawing/2014/main" xmlns="" id="{6035B020-4BE9-4F3C-8267-8CC0A3495E75}"/>
                </a:ext>
              </a:extLst>
            </p:cNvPr>
            <p:cNvSpPr/>
            <p:nvPr/>
          </p:nvSpPr>
          <p:spPr>
            <a:xfrm>
              <a:off x="4954532" y="1003965"/>
              <a:ext cx="82355"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98" name="平行四边形 97">
              <a:extLst>
                <a:ext uri="{FF2B5EF4-FFF2-40B4-BE49-F238E27FC236}">
                  <a16:creationId xmlns:a16="http://schemas.microsoft.com/office/drawing/2014/main" xmlns="" id="{A926E15B-B512-4DB6-92BF-E93E76C80261}"/>
                </a:ext>
              </a:extLst>
            </p:cNvPr>
            <p:cNvSpPr/>
            <p:nvPr/>
          </p:nvSpPr>
          <p:spPr>
            <a:xfrm>
              <a:off x="5030024" y="746926"/>
              <a:ext cx="137259"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99" name="平行四边形 98">
              <a:extLst>
                <a:ext uri="{FF2B5EF4-FFF2-40B4-BE49-F238E27FC236}">
                  <a16:creationId xmlns:a16="http://schemas.microsoft.com/office/drawing/2014/main" xmlns="" id="{18BF392F-BB32-4818-AD3C-543B6C72A867}"/>
                </a:ext>
              </a:extLst>
            </p:cNvPr>
            <p:cNvSpPr/>
            <p:nvPr/>
          </p:nvSpPr>
          <p:spPr>
            <a:xfrm>
              <a:off x="4933943" y="448995"/>
              <a:ext cx="68630"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0" name="平行四边形 99">
              <a:extLst>
                <a:ext uri="{FF2B5EF4-FFF2-40B4-BE49-F238E27FC236}">
                  <a16:creationId xmlns:a16="http://schemas.microsoft.com/office/drawing/2014/main" xmlns="" id="{01CF644E-6DF7-41EC-AD6B-685B8CA12F7B}"/>
                </a:ext>
              </a:extLst>
            </p:cNvPr>
            <p:cNvSpPr/>
            <p:nvPr/>
          </p:nvSpPr>
          <p:spPr>
            <a:xfrm>
              <a:off x="5153557" y="980597"/>
              <a:ext cx="102944"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1" name="平行四边形 100">
              <a:extLst>
                <a:ext uri="{FF2B5EF4-FFF2-40B4-BE49-F238E27FC236}">
                  <a16:creationId xmlns:a16="http://schemas.microsoft.com/office/drawing/2014/main" xmlns="" id="{9F252B82-BFEE-4EDC-A231-F808E02A6699}"/>
                </a:ext>
              </a:extLst>
            </p:cNvPr>
            <p:cNvSpPr/>
            <p:nvPr/>
          </p:nvSpPr>
          <p:spPr>
            <a:xfrm>
              <a:off x="5057477" y="542463"/>
              <a:ext cx="116670"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2" name="平行四边形 101">
              <a:extLst>
                <a:ext uri="{FF2B5EF4-FFF2-40B4-BE49-F238E27FC236}">
                  <a16:creationId xmlns:a16="http://schemas.microsoft.com/office/drawing/2014/main" xmlns="" id="{DE454F7A-5781-4DE0-A8A5-50FFEFD649D9}"/>
                </a:ext>
              </a:extLst>
            </p:cNvPr>
            <p:cNvSpPr/>
            <p:nvPr/>
          </p:nvSpPr>
          <p:spPr>
            <a:xfrm>
              <a:off x="5146695" y="635932"/>
              <a:ext cx="96081"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3" name="平行四边形 102">
              <a:extLst>
                <a:ext uri="{FF2B5EF4-FFF2-40B4-BE49-F238E27FC236}">
                  <a16:creationId xmlns:a16="http://schemas.microsoft.com/office/drawing/2014/main" xmlns="" id="{5CE58079-F6AF-4D0D-B0FC-D0947715AE26}"/>
                </a:ext>
              </a:extLst>
            </p:cNvPr>
            <p:cNvSpPr/>
            <p:nvPr/>
          </p:nvSpPr>
          <p:spPr>
            <a:xfrm>
              <a:off x="5345721" y="402260"/>
              <a:ext cx="68630"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4" name="平行四边形 103">
              <a:extLst>
                <a:ext uri="{FF2B5EF4-FFF2-40B4-BE49-F238E27FC236}">
                  <a16:creationId xmlns:a16="http://schemas.microsoft.com/office/drawing/2014/main" xmlns="" id="{C27DAB68-CD63-42C4-9140-198FBBC9A62C}"/>
                </a:ext>
              </a:extLst>
            </p:cNvPr>
            <p:cNvSpPr/>
            <p:nvPr/>
          </p:nvSpPr>
          <p:spPr>
            <a:xfrm>
              <a:off x="5448665" y="390577"/>
              <a:ext cx="96081"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5" name="平行四边形 104">
              <a:extLst>
                <a:ext uri="{FF2B5EF4-FFF2-40B4-BE49-F238E27FC236}">
                  <a16:creationId xmlns:a16="http://schemas.microsoft.com/office/drawing/2014/main" xmlns="" id="{24C7EBA0-215C-4DE6-A0C4-FA6CEEBE8E31}"/>
                </a:ext>
              </a:extLst>
            </p:cNvPr>
            <p:cNvSpPr/>
            <p:nvPr/>
          </p:nvSpPr>
          <p:spPr>
            <a:xfrm>
              <a:off x="5812401" y="852078"/>
              <a:ext cx="89219"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6" name="平行四边形 105">
              <a:extLst>
                <a:ext uri="{FF2B5EF4-FFF2-40B4-BE49-F238E27FC236}">
                  <a16:creationId xmlns:a16="http://schemas.microsoft.com/office/drawing/2014/main" xmlns="" id="{B5B7CBB7-3975-4DAB-A2BC-AD3A4DF3BD98}"/>
                </a:ext>
              </a:extLst>
            </p:cNvPr>
            <p:cNvSpPr/>
            <p:nvPr/>
          </p:nvSpPr>
          <p:spPr>
            <a:xfrm>
              <a:off x="5853579" y="711875"/>
              <a:ext cx="68630"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7" name="平行四边形 106">
              <a:extLst>
                <a:ext uri="{FF2B5EF4-FFF2-40B4-BE49-F238E27FC236}">
                  <a16:creationId xmlns:a16="http://schemas.microsoft.com/office/drawing/2014/main" xmlns="" id="{C71C3A3B-C0BF-481D-B16D-F1651723D6A8}"/>
                </a:ext>
              </a:extLst>
            </p:cNvPr>
            <p:cNvSpPr/>
            <p:nvPr/>
          </p:nvSpPr>
          <p:spPr>
            <a:xfrm>
              <a:off x="4196175" y="498904"/>
              <a:ext cx="109807" cy="25760"/>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8" name="平行四边形 107">
              <a:extLst>
                <a:ext uri="{FF2B5EF4-FFF2-40B4-BE49-F238E27FC236}">
                  <a16:creationId xmlns:a16="http://schemas.microsoft.com/office/drawing/2014/main" xmlns="" id="{B71C21D7-0952-4C36-9D00-29FB6BA78532}"/>
                </a:ext>
              </a:extLst>
            </p:cNvPr>
            <p:cNvSpPr/>
            <p:nvPr/>
          </p:nvSpPr>
          <p:spPr>
            <a:xfrm>
              <a:off x="4021117" y="933829"/>
              <a:ext cx="109807"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9" name="平行四边形 108">
              <a:extLst>
                <a:ext uri="{FF2B5EF4-FFF2-40B4-BE49-F238E27FC236}">
                  <a16:creationId xmlns:a16="http://schemas.microsoft.com/office/drawing/2014/main" xmlns="" id="{0F0F73CC-4785-40FD-A87B-2E48153DD062}"/>
                </a:ext>
              </a:extLst>
            </p:cNvPr>
            <p:cNvSpPr/>
            <p:nvPr/>
          </p:nvSpPr>
          <p:spPr>
            <a:xfrm>
              <a:off x="4233921" y="898813"/>
              <a:ext cx="82355"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0" name="平行四边形 109">
              <a:extLst>
                <a:ext uri="{FF2B5EF4-FFF2-40B4-BE49-F238E27FC236}">
                  <a16:creationId xmlns:a16="http://schemas.microsoft.com/office/drawing/2014/main" xmlns="" id="{FCE27464-CE59-4188-8256-40E67B15CA0B}"/>
                </a:ext>
              </a:extLst>
            </p:cNvPr>
            <p:cNvSpPr/>
            <p:nvPr/>
          </p:nvSpPr>
          <p:spPr>
            <a:xfrm>
              <a:off x="4384906" y="711875"/>
              <a:ext cx="75493"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1" name="平行四边形 110">
              <a:extLst>
                <a:ext uri="{FF2B5EF4-FFF2-40B4-BE49-F238E27FC236}">
                  <a16:creationId xmlns:a16="http://schemas.microsoft.com/office/drawing/2014/main" xmlns="" id="{8FEC63A6-AB03-4998-8502-DCC588191314}"/>
                </a:ext>
              </a:extLst>
            </p:cNvPr>
            <p:cNvSpPr/>
            <p:nvPr/>
          </p:nvSpPr>
          <p:spPr>
            <a:xfrm>
              <a:off x="4522165" y="758610"/>
              <a:ext cx="11667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2" name="平行四边形 111">
              <a:extLst>
                <a:ext uri="{FF2B5EF4-FFF2-40B4-BE49-F238E27FC236}">
                  <a16:creationId xmlns:a16="http://schemas.microsoft.com/office/drawing/2014/main" xmlns="" id="{D9525552-631A-48B1-A6E7-84FF6B8D3C2E}"/>
                </a:ext>
              </a:extLst>
            </p:cNvPr>
            <p:cNvSpPr/>
            <p:nvPr/>
          </p:nvSpPr>
          <p:spPr>
            <a:xfrm>
              <a:off x="4515303" y="484045"/>
              <a:ext cx="130396"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3" name="平行四边形 112">
              <a:extLst>
                <a:ext uri="{FF2B5EF4-FFF2-40B4-BE49-F238E27FC236}">
                  <a16:creationId xmlns:a16="http://schemas.microsoft.com/office/drawing/2014/main" xmlns="" id="{3C316998-A9AE-40C4-A2EA-6B0EA4984A62}"/>
                </a:ext>
              </a:extLst>
            </p:cNvPr>
            <p:cNvSpPr/>
            <p:nvPr/>
          </p:nvSpPr>
          <p:spPr>
            <a:xfrm>
              <a:off x="4844725" y="589198"/>
              <a:ext cx="109807"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4" name="平行四边形 113">
              <a:extLst>
                <a:ext uri="{FF2B5EF4-FFF2-40B4-BE49-F238E27FC236}">
                  <a16:creationId xmlns:a16="http://schemas.microsoft.com/office/drawing/2014/main" xmlns="" id="{AD0A7CB4-85F9-4E71-BCA9-258787BC9556}"/>
                </a:ext>
              </a:extLst>
            </p:cNvPr>
            <p:cNvSpPr/>
            <p:nvPr/>
          </p:nvSpPr>
          <p:spPr>
            <a:xfrm>
              <a:off x="5098654" y="665141"/>
              <a:ext cx="11667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5" name="平行四边形 114">
              <a:extLst>
                <a:ext uri="{FF2B5EF4-FFF2-40B4-BE49-F238E27FC236}">
                  <a16:creationId xmlns:a16="http://schemas.microsoft.com/office/drawing/2014/main" xmlns="" id="{413AC69C-50A3-4979-A0EA-DFB5B6308B99}"/>
                </a:ext>
              </a:extLst>
            </p:cNvPr>
            <p:cNvSpPr/>
            <p:nvPr/>
          </p:nvSpPr>
          <p:spPr>
            <a:xfrm>
              <a:off x="5036888" y="554147"/>
              <a:ext cx="96081"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1" name="平行四边形 150">
              <a:extLst>
                <a:ext uri="{FF2B5EF4-FFF2-40B4-BE49-F238E27FC236}">
                  <a16:creationId xmlns:a16="http://schemas.microsoft.com/office/drawing/2014/main" xmlns="" id="{7296DFAE-DA8C-4C86-A862-4C1CF0F9C670}"/>
                </a:ext>
              </a:extLst>
            </p:cNvPr>
            <p:cNvSpPr/>
            <p:nvPr/>
          </p:nvSpPr>
          <p:spPr>
            <a:xfrm>
              <a:off x="5181010" y="554147"/>
              <a:ext cx="130396"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3" name="平行四边形 152">
              <a:extLst>
                <a:ext uri="{FF2B5EF4-FFF2-40B4-BE49-F238E27FC236}">
                  <a16:creationId xmlns:a16="http://schemas.microsoft.com/office/drawing/2014/main" xmlns="" id="{B08CC565-952D-4EC6-824B-24EA24C2898E}"/>
                </a:ext>
              </a:extLst>
            </p:cNvPr>
            <p:cNvSpPr/>
            <p:nvPr/>
          </p:nvSpPr>
          <p:spPr>
            <a:xfrm>
              <a:off x="5476116" y="1039015"/>
              <a:ext cx="75493"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4" name="平行四边形 153">
              <a:extLst>
                <a:ext uri="{FF2B5EF4-FFF2-40B4-BE49-F238E27FC236}">
                  <a16:creationId xmlns:a16="http://schemas.microsoft.com/office/drawing/2014/main" xmlns="" id="{6588ECAD-0A0C-4463-AC06-4EDA2C9353D6}"/>
                </a:ext>
              </a:extLst>
            </p:cNvPr>
            <p:cNvSpPr/>
            <p:nvPr/>
          </p:nvSpPr>
          <p:spPr>
            <a:xfrm>
              <a:off x="5359447" y="448995"/>
              <a:ext cx="6863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5" name="平行四边形 154">
              <a:extLst>
                <a:ext uri="{FF2B5EF4-FFF2-40B4-BE49-F238E27FC236}">
                  <a16:creationId xmlns:a16="http://schemas.microsoft.com/office/drawing/2014/main" xmlns="" id="{ACF184DF-84DE-4E59-8BDF-C0F3683C3EAB}"/>
                </a:ext>
              </a:extLst>
            </p:cNvPr>
            <p:cNvSpPr/>
            <p:nvPr/>
          </p:nvSpPr>
          <p:spPr>
            <a:xfrm>
              <a:off x="5434939" y="565830"/>
              <a:ext cx="11667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6" name="平行四边形 155">
              <a:extLst>
                <a:ext uri="{FF2B5EF4-FFF2-40B4-BE49-F238E27FC236}">
                  <a16:creationId xmlns:a16="http://schemas.microsoft.com/office/drawing/2014/main" xmlns="" id="{97B4D3B1-3C61-4003-86A8-9E7F0714856A}"/>
                </a:ext>
              </a:extLst>
            </p:cNvPr>
            <p:cNvSpPr/>
            <p:nvPr/>
          </p:nvSpPr>
          <p:spPr>
            <a:xfrm>
              <a:off x="5579061" y="519096"/>
              <a:ext cx="6863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7" name="平行四边形 156">
              <a:extLst>
                <a:ext uri="{FF2B5EF4-FFF2-40B4-BE49-F238E27FC236}">
                  <a16:creationId xmlns:a16="http://schemas.microsoft.com/office/drawing/2014/main" xmlns="" id="{D7EBE30A-5867-422E-9D91-0AFA32491CE0}"/>
                </a:ext>
              </a:extLst>
            </p:cNvPr>
            <p:cNvSpPr/>
            <p:nvPr/>
          </p:nvSpPr>
          <p:spPr>
            <a:xfrm>
              <a:off x="5826127" y="618407"/>
              <a:ext cx="123533"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8" name="平行四边形 157">
              <a:extLst>
                <a:ext uri="{FF2B5EF4-FFF2-40B4-BE49-F238E27FC236}">
                  <a16:creationId xmlns:a16="http://schemas.microsoft.com/office/drawing/2014/main" xmlns="" id="{4336AD79-E9CD-420C-9E6C-F8804A93BC3B}"/>
                </a:ext>
              </a:extLst>
            </p:cNvPr>
            <p:cNvSpPr/>
            <p:nvPr/>
          </p:nvSpPr>
          <p:spPr>
            <a:xfrm>
              <a:off x="5874168" y="723559"/>
              <a:ext cx="96081"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9" name="文本框 158">
              <a:extLst>
                <a:ext uri="{FF2B5EF4-FFF2-40B4-BE49-F238E27FC236}">
                  <a16:creationId xmlns:a16="http://schemas.microsoft.com/office/drawing/2014/main" xmlns="" id="{99CCEDA8-5F7B-4952-8D15-2E88B3E1F8C0}"/>
                </a:ext>
              </a:extLst>
            </p:cNvPr>
            <p:cNvSpPr txBox="1"/>
            <p:nvPr/>
          </p:nvSpPr>
          <p:spPr>
            <a:xfrm>
              <a:off x="4119102" y="503403"/>
              <a:ext cx="1684476" cy="461665"/>
            </a:xfrm>
            <a:prstGeom prst="rect">
              <a:avLst/>
            </a:prstGeom>
            <a:noFill/>
          </p:spPr>
          <p:txBody>
            <a:bodyPr vert="horz" wrap="square" lIns="91440" tIns="45720" rIns="91440" bIns="45720" rtlCol="0" anchorCtr="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1" u="none" strike="noStrike" kern="1200" cap="none" spc="0" normalizeH="0" baseline="0" noProof="0" dirty="0">
                  <a:ln>
                    <a:noFill/>
                  </a:ln>
                  <a:solidFill>
                    <a:srgbClr val="FFFFFF"/>
                  </a:solidFill>
                  <a:effectLst/>
                  <a:uLnTx/>
                  <a:uFillTx/>
                  <a:latin typeface="微软雅黑 Bold" panose="020B0703020204020201" pitchFamily="34" charset="-122"/>
                  <a:ea typeface="微软雅黑 Bold" panose="020B0703020204020201" pitchFamily="34" charset="-122"/>
                  <a:cs typeface="+mn-cs"/>
                </a:rPr>
                <a:t>经历介绍</a:t>
              </a:r>
            </a:p>
          </p:txBody>
        </p:sp>
        <p:sp>
          <p:nvSpPr>
            <p:cNvPr id="161" name="平行四边形 160">
              <a:extLst>
                <a:ext uri="{FF2B5EF4-FFF2-40B4-BE49-F238E27FC236}">
                  <a16:creationId xmlns:a16="http://schemas.microsoft.com/office/drawing/2014/main" xmlns="" id="{D8DC3D69-B197-4D13-95B1-407048BC6481}"/>
                </a:ext>
              </a:extLst>
            </p:cNvPr>
            <p:cNvSpPr/>
            <p:nvPr/>
          </p:nvSpPr>
          <p:spPr>
            <a:xfrm>
              <a:off x="4506058" y="861640"/>
              <a:ext cx="95025" cy="25760"/>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63" name="平行四边形 162">
              <a:extLst>
                <a:ext uri="{FF2B5EF4-FFF2-40B4-BE49-F238E27FC236}">
                  <a16:creationId xmlns:a16="http://schemas.microsoft.com/office/drawing/2014/main" xmlns="" id="{DD51F319-9F3B-413F-A0A4-0AEDAC094197}"/>
                </a:ext>
              </a:extLst>
            </p:cNvPr>
            <p:cNvSpPr/>
            <p:nvPr/>
          </p:nvSpPr>
          <p:spPr>
            <a:xfrm>
              <a:off x="4175572" y="511575"/>
              <a:ext cx="89435" cy="25760"/>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grpSp>
      <p:sp>
        <p:nvSpPr>
          <p:cNvPr id="252" name="平行四边形 251"/>
          <p:cNvSpPr/>
          <p:nvPr/>
        </p:nvSpPr>
        <p:spPr>
          <a:xfrm>
            <a:off x="3024627" y="1073338"/>
            <a:ext cx="222167"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69" name="矩形 168">
            <a:extLst>
              <a:ext uri="{FF2B5EF4-FFF2-40B4-BE49-F238E27FC236}">
                <a16:creationId xmlns:a16="http://schemas.microsoft.com/office/drawing/2014/main" xmlns="" id="{72A689AF-989D-4F2E-AC04-35E6EF411A2E}"/>
              </a:ext>
            </a:extLst>
          </p:cNvPr>
          <p:cNvSpPr/>
          <p:nvPr/>
        </p:nvSpPr>
        <p:spPr>
          <a:xfrm>
            <a:off x="643292" y="989267"/>
            <a:ext cx="1684477" cy="253916"/>
          </a:xfrm>
          <a:prstGeom prst="rect">
            <a:avLst/>
          </a:prstGeom>
          <a:noFill/>
          <a:ln>
            <a:noFill/>
          </a:ln>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solidFill>
                <a:effectLst/>
                <a:uLnTx/>
                <a:uFillTx/>
                <a:latin typeface="等线"/>
                <a:ea typeface="等线" panose="02010600030101010101" pitchFamily="2" charset="-122"/>
                <a:cs typeface="+mn-cs"/>
              </a:rPr>
              <a:t>Experience introduction</a:t>
            </a:r>
            <a:endParaRPr kumimoji="0" lang="zh-CN" altLang="en-US" sz="1050" b="0" i="0" u="none" strike="noStrike" kern="1200" cap="none" spc="0" normalizeH="0" baseline="0" noProof="0" dirty="0">
              <a:ln>
                <a:noFill/>
              </a:ln>
              <a:solidFill>
                <a:prstClr val="white"/>
              </a:solidFill>
              <a:effectLst/>
              <a:uLnTx/>
              <a:uFillTx/>
              <a:latin typeface="等线"/>
              <a:ea typeface="等线" panose="02010600030101010101" pitchFamily="2" charset="-122"/>
              <a:cs typeface="+mn-cs"/>
            </a:endParaRPr>
          </a:p>
        </p:txBody>
      </p:sp>
      <p:sp>
        <p:nvSpPr>
          <p:cNvPr id="215" name="椭圆 214">
            <a:extLst>
              <a:ext uri="{FF2B5EF4-FFF2-40B4-BE49-F238E27FC236}">
                <a16:creationId xmlns:a16="http://schemas.microsoft.com/office/drawing/2014/main" xmlns="" id="{28B2AC70-5069-4BE5-9666-4878D770F553}"/>
              </a:ext>
            </a:extLst>
          </p:cNvPr>
          <p:cNvSpPr/>
          <p:nvPr/>
        </p:nvSpPr>
        <p:spPr>
          <a:xfrm>
            <a:off x="-255769" y="-257989"/>
            <a:ext cx="849733" cy="849733"/>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216" name="椭圆 215">
            <a:extLst>
              <a:ext uri="{FF2B5EF4-FFF2-40B4-BE49-F238E27FC236}">
                <a16:creationId xmlns:a16="http://schemas.microsoft.com/office/drawing/2014/main" xmlns="" id="{F76C3518-8470-4417-B07F-9269E3B4C000}"/>
              </a:ext>
            </a:extLst>
          </p:cNvPr>
          <p:cNvSpPr/>
          <p:nvPr/>
        </p:nvSpPr>
        <p:spPr>
          <a:xfrm rot="3311350">
            <a:off x="344307" y="1459170"/>
            <a:ext cx="329419" cy="329419"/>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221" name="椭圆 220">
            <a:extLst>
              <a:ext uri="{FF2B5EF4-FFF2-40B4-BE49-F238E27FC236}">
                <a16:creationId xmlns:a16="http://schemas.microsoft.com/office/drawing/2014/main" xmlns="" id="{F8E26772-6350-4850-8A52-540FFDC6E913}"/>
              </a:ext>
            </a:extLst>
          </p:cNvPr>
          <p:cNvSpPr/>
          <p:nvPr/>
        </p:nvSpPr>
        <p:spPr>
          <a:xfrm>
            <a:off x="1874965" y="1541683"/>
            <a:ext cx="243913" cy="243913"/>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230" name="椭圆 229">
            <a:extLst>
              <a:ext uri="{FF2B5EF4-FFF2-40B4-BE49-F238E27FC236}">
                <a16:creationId xmlns:a16="http://schemas.microsoft.com/office/drawing/2014/main" xmlns="" id="{A91A1B1F-590E-40C3-8BE2-6BB92AE4D9C8}"/>
              </a:ext>
            </a:extLst>
          </p:cNvPr>
          <p:cNvSpPr/>
          <p:nvPr/>
        </p:nvSpPr>
        <p:spPr>
          <a:xfrm rot="18706178">
            <a:off x="3195958" y="1097986"/>
            <a:ext cx="243913" cy="243913"/>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6" name="矩形 115">
            <a:extLst>
              <a:ext uri="{FF2B5EF4-FFF2-40B4-BE49-F238E27FC236}">
                <a16:creationId xmlns:a16="http://schemas.microsoft.com/office/drawing/2014/main" xmlns="" id="{BABBD837-C388-4717-8150-14C41922BE1F}"/>
              </a:ext>
            </a:extLst>
          </p:cNvPr>
          <p:cNvSpPr/>
          <p:nvPr/>
        </p:nvSpPr>
        <p:spPr>
          <a:xfrm>
            <a:off x="1378391" y="2778600"/>
            <a:ext cx="3295558" cy="738664"/>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请再次输入你的内容请再次输入你的内容请再次输入你的内容请再次输入你的内容请再次输入你的内容</a:t>
            </a:r>
          </a:p>
        </p:txBody>
      </p:sp>
      <p:sp>
        <p:nvSpPr>
          <p:cNvPr id="117" name="文本框 116">
            <a:extLst>
              <a:ext uri="{FF2B5EF4-FFF2-40B4-BE49-F238E27FC236}">
                <a16:creationId xmlns:a16="http://schemas.microsoft.com/office/drawing/2014/main" xmlns="" id="{A55BA262-DC80-4F43-979E-15C4796A385A}"/>
              </a:ext>
            </a:extLst>
          </p:cNvPr>
          <p:cNvSpPr txBox="1"/>
          <p:nvPr/>
        </p:nvSpPr>
        <p:spPr>
          <a:xfrm>
            <a:off x="1378391" y="2375688"/>
            <a:ext cx="2043617"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FFFE"/>
                </a:solidFill>
                <a:effectLst/>
                <a:uLnTx/>
                <a:uFillTx/>
                <a:latin typeface="思源黑体 CN Bold" panose="020B0800000000000000" pitchFamily="34" charset="-122"/>
                <a:ea typeface="思源黑体 CN Bold" panose="020B0800000000000000" pitchFamily="34" charset="-122"/>
                <a:cs typeface="+mn-cs"/>
              </a:rPr>
              <a:t>请输入你的标题</a:t>
            </a:r>
          </a:p>
        </p:txBody>
      </p:sp>
      <p:sp>
        <p:nvSpPr>
          <p:cNvPr id="188" name="矩形 187">
            <a:extLst>
              <a:ext uri="{FF2B5EF4-FFF2-40B4-BE49-F238E27FC236}">
                <a16:creationId xmlns:a16="http://schemas.microsoft.com/office/drawing/2014/main" xmlns="" id="{8003E872-241B-48AE-B674-4AF926AD3EAC}"/>
              </a:ext>
            </a:extLst>
          </p:cNvPr>
          <p:cNvSpPr/>
          <p:nvPr/>
        </p:nvSpPr>
        <p:spPr>
          <a:xfrm>
            <a:off x="9871528" y="5524010"/>
            <a:ext cx="2850406" cy="635123"/>
          </a:xfrm>
          <a:prstGeom prst="rect">
            <a:avLst/>
          </a:prstGeom>
          <a:gradFill flip="none" rotWithShape="1">
            <a:gsLst>
              <a:gs pos="0">
                <a:schemeClr val="tx1">
                  <a:alpha val="0"/>
                </a:schemeClr>
              </a:gs>
              <a:gs pos="100000">
                <a:srgbClr val="FF0053"/>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89" name="矩形 188">
            <a:extLst>
              <a:ext uri="{FF2B5EF4-FFF2-40B4-BE49-F238E27FC236}">
                <a16:creationId xmlns:a16="http://schemas.microsoft.com/office/drawing/2014/main" xmlns="" id="{075D0D42-C532-4E81-8E75-50E410C38FAE}"/>
              </a:ext>
            </a:extLst>
          </p:cNvPr>
          <p:cNvSpPr/>
          <p:nvPr/>
        </p:nvSpPr>
        <p:spPr>
          <a:xfrm>
            <a:off x="8183880" y="3444728"/>
            <a:ext cx="5639775" cy="635123"/>
          </a:xfrm>
          <a:prstGeom prst="rect">
            <a:avLst/>
          </a:prstGeom>
          <a:gradFill flip="none" rotWithShape="1">
            <a:gsLst>
              <a:gs pos="0">
                <a:schemeClr val="tx1">
                  <a:alpha val="0"/>
                </a:schemeClr>
              </a:gs>
              <a:gs pos="100000">
                <a:srgbClr val="00FFFE"/>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90" name="矩形 189">
            <a:extLst>
              <a:ext uri="{FF2B5EF4-FFF2-40B4-BE49-F238E27FC236}">
                <a16:creationId xmlns:a16="http://schemas.microsoft.com/office/drawing/2014/main" xmlns="" id="{8BBABEE7-0956-4273-9F2A-BEFDCD5DB7C7}"/>
              </a:ext>
            </a:extLst>
          </p:cNvPr>
          <p:cNvSpPr/>
          <p:nvPr/>
        </p:nvSpPr>
        <p:spPr>
          <a:xfrm>
            <a:off x="6355080" y="1824203"/>
            <a:ext cx="7448459" cy="635123"/>
          </a:xfrm>
          <a:prstGeom prst="rect">
            <a:avLst/>
          </a:prstGeom>
          <a:gradFill flip="none" rotWithShape="1">
            <a:gsLst>
              <a:gs pos="0">
                <a:schemeClr val="tx1">
                  <a:alpha val="0"/>
                </a:schemeClr>
              </a:gs>
              <a:gs pos="100000">
                <a:schemeClr val="bg1"/>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grpSp>
        <p:nvGrpSpPr>
          <p:cNvPr id="3" name="组合 2">
            <a:extLst>
              <a:ext uri="{FF2B5EF4-FFF2-40B4-BE49-F238E27FC236}">
                <a16:creationId xmlns:a16="http://schemas.microsoft.com/office/drawing/2014/main" xmlns="" id="{BB5BE473-27C3-414F-8700-58FA51E7D315}"/>
              </a:ext>
            </a:extLst>
          </p:cNvPr>
          <p:cNvGrpSpPr/>
          <p:nvPr/>
        </p:nvGrpSpPr>
        <p:grpSpPr>
          <a:xfrm>
            <a:off x="854180" y="2375688"/>
            <a:ext cx="458523" cy="458523"/>
            <a:chOff x="369400" y="3795512"/>
            <a:chExt cx="720826" cy="720826"/>
          </a:xfrm>
        </p:grpSpPr>
        <p:sp>
          <p:nvSpPr>
            <p:cNvPr id="194" name="椭圆 193">
              <a:extLst>
                <a:ext uri="{FF2B5EF4-FFF2-40B4-BE49-F238E27FC236}">
                  <a16:creationId xmlns:a16="http://schemas.microsoft.com/office/drawing/2014/main" xmlns="" id="{F69DC2D8-5580-4EE5-8982-F0BBD612903D}"/>
                </a:ext>
              </a:extLst>
            </p:cNvPr>
            <p:cNvSpPr/>
            <p:nvPr/>
          </p:nvSpPr>
          <p:spPr>
            <a:xfrm>
              <a:off x="369400" y="3795512"/>
              <a:ext cx="720826" cy="720826"/>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97" name="任意多边形 463">
              <a:extLst>
                <a:ext uri="{FF2B5EF4-FFF2-40B4-BE49-F238E27FC236}">
                  <a16:creationId xmlns:a16="http://schemas.microsoft.com/office/drawing/2014/main" xmlns="" id="{3F28E0EB-5225-43DA-B790-18E23E038819}"/>
                </a:ext>
              </a:extLst>
            </p:cNvPr>
            <p:cNvSpPr/>
            <p:nvPr/>
          </p:nvSpPr>
          <p:spPr>
            <a:xfrm>
              <a:off x="578409" y="3983821"/>
              <a:ext cx="305292" cy="364932"/>
            </a:xfrm>
            <a:custGeom>
              <a:avLst/>
              <a:gdLst>
                <a:gd name="connsiteX0" fmla="*/ 109538 w 228600"/>
                <a:gd name="connsiteY0" fmla="*/ 0 h 273844"/>
                <a:gd name="connsiteX1" fmla="*/ 0 w 228600"/>
                <a:gd name="connsiteY1" fmla="*/ 47625 h 273844"/>
                <a:gd name="connsiteX2" fmla="*/ 111919 w 228600"/>
                <a:gd name="connsiteY2" fmla="*/ 273844 h 273844"/>
                <a:gd name="connsiteX3" fmla="*/ 228600 w 228600"/>
                <a:gd name="connsiteY3" fmla="*/ 45244 h 273844"/>
                <a:gd name="connsiteX4" fmla="*/ 109538 w 228600"/>
                <a:gd name="connsiteY4" fmla="*/ 0 h 273844"/>
                <a:gd name="connsiteX0" fmla="*/ 109538 w 229948"/>
                <a:gd name="connsiteY0" fmla="*/ 0 h 273844"/>
                <a:gd name="connsiteX1" fmla="*/ 0 w 229948"/>
                <a:gd name="connsiteY1" fmla="*/ 47625 h 273844"/>
                <a:gd name="connsiteX2" fmla="*/ 111919 w 229948"/>
                <a:gd name="connsiteY2" fmla="*/ 273844 h 273844"/>
                <a:gd name="connsiteX3" fmla="*/ 228600 w 229948"/>
                <a:gd name="connsiteY3" fmla="*/ 45244 h 273844"/>
                <a:gd name="connsiteX4" fmla="*/ 109538 w 229948"/>
                <a:gd name="connsiteY4" fmla="*/ 0 h 273844"/>
                <a:gd name="connsiteX0" fmla="*/ 109538 w 230160"/>
                <a:gd name="connsiteY0" fmla="*/ 0 h 273844"/>
                <a:gd name="connsiteX1" fmla="*/ 0 w 230160"/>
                <a:gd name="connsiteY1" fmla="*/ 47625 h 273844"/>
                <a:gd name="connsiteX2" fmla="*/ 111919 w 230160"/>
                <a:gd name="connsiteY2" fmla="*/ 273844 h 273844"/>
                <a:gd name="connsiteX3" fmla="*/ 228600 w 230160"/>
                <a:gd name="connsiteY3" fmla="*/ 45244 h 273844"/>
                <a:gd name="connsiteX4" fmla="*/ 109538 w 230160"/>
                <a:gd name="connsiteY4" fmla="*/ 0 h 273844"/>
                <a:gd name="connsiteX0" fmla="*/ 109538 w 228600"/>
                <a:gd name="connsiteY0" fmla="*/ 0 h 273844"/>
                <a:gd name="connsiteX1" fmla="*/ 0 w 228600"/>
                <a:gd name="connsiteY1" fmla="*/ 47625 h 273844"/>
                <a:gd name="connsiteX2" fmla="*/ 111919 w 228600"/>
                <a:gd name="connsiteY2" fmla="*/ 273844 h 273844"/>
                <a:gd name="connsiteX3" fmla="*/ 228600 w 228600"/>
                <a:gd name="connsiteY3" fmla="*/ 45244 h 273844"/>
                <a:gd name="connsiteX4" fmla="*/ 109538 w 228600"/>
                <a:gd name="connsiteY4" fmla="*/ 0 h 273844"/>
                <a:gd name="connsiteX0" fmla="*/ 109538 w 228600"/>
                <a:gd name="connsiteY0" fmla="*/ 0 h 273844"/>
                <a:gd name="connsiteX1" fmla="*/ 0 w 228600"/>
                <a:gd name="connsiteY1" fmla="*/ 47625 h 273844"/>
                <a:gd name="connsiteX2" fmla="*/ 111919 w 228600"/>
                <a:gd name="connsiteY2" fmla="*/ 273844 h 273844"/>
                <a:gd name="connsiteX3" fmla="*/ 228600 w 228600"/>
                <a:gd name="connsiteY3" fmla="*/ 45244 h 273844"/>
                <a:gd name="connsiteX4" fmla="*/ 109538 w 228600"/>
                <a:gd name="connsiteY4" fmla="*/ 0 h 273844"/>
                <a:gd name="connsiteX0" fmla="*/ 109538 w 228600"/>
                <a:gd name="connsiteY0" fmla="*/ 0 h 273844"/>
                <a:gd name="connsiteX1" fmla="*/ 0 w 228600"/>
                <a:gd name="connsiteY1" fmla="*/ 47625 h 273844"/>
                <a:gd name="connsiteX2" fmla="*/ 111919 w 228600"/>
                <a:gd name="connsiteY2" fmla="*/ 273844 h 273844"/>
                <a:gd name="connsiteX3" fmla="*/ 228600 w 228600"/>
                <a:gd name="connsiteY3" fmla="*/ 45244 h 273844"/>
                <a:gd name="connsiteX4" fmla="*/ 109538 w 228600"/>
                <a:gd name="connsiteY4" fmla="*/ 0 h 273844"/>
                <a:gd name="connsiteX0" fmla="*/ 110027 w 229089"/>
                <a:gd name="connsiteY0" fmla="*/ 0 h 273844"/>
                <a:gd name="connsiteX1" fmla="*/ 489 w 229089"/>
                <a:gd name="connsiteY1" fmla="*/ 47625 h 273844"/>
                <a:gd name="connsiteX2" fmla="*/ 112408 w 229089"/>
                <a:gd name="connsiteY2" fmla="*/ 273844 h 273844"/>
                <a:gd name="connsiteX3" fmla="*/ 229089 w 229089"/>
                <a:gd name="connsiteY3" fmla="*/ 45244 h 273844"/>
                <a:gd name="connsiteX4" fmla="*/ 110027 w 229089"/>
                <a:gd name="connsiteY4" fmla="*/ 0 h 273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089" h="273844">
                  <a:moveTo>
                    <a:pt x="110027" y="0"/>
                  </a:moveTo>
                  <a:lnTo>
                    <a:pt x="489" y="47625"/>
                  </a:lnTo>
                  <a:cubicBezTo>
                    <a:pt x="-5068" y="132556"/>
                    <a:pt x="37002" y="224632"/>
                    <a:pt x="112408" y="273844"/>
                  </a:cubicBezTo>
                  <a:cubicBezTo>
                    <a:pt x="165590" y="242888"/>
                    <a:pt x="225913" y="164306"/>
                    <a:pt x="229089" y="45244"/>
                  </a:cubicBezTo>
                  <a:lnTo>
                    <a:pt x="110027" y="0"/>
                  </a:ln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grpSp>
      <p:sp>
        <p:nvSpPr>
          <p:cNvPr id="219" name="文本框 218">
            <a:extLst>
              <a:ext uri="{FF2B5EF4-FFF2-40B4-BE49-F238E27FC236}">
                <a16:creationId xmlns:a16="http://schemas.microsoft.com/office/drawing/2014/main" xmlns="" id="{C51155B8-B138-42FE-B413-91F62A4AED39}"/>
              </a:ext>
            </a:extLst>
          </p:cNvPr>
          <p:cNvSpPr txBox="1"/>
          <p:nvPr/>
        </p:nvSpPr>
        <p:spPr>
          <a:xfrm>
            <a:off x="9172206" y="4522636"/>
            <a:ext cx="2855333" cy="186204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500" b="0" i="0" u="none" strike="noStrike" kern="1200" cap="none" spc="0" normalizeH="0" baseline="0" noProof="0" dirty="0">
                <a:ln>
                  <a:noFill/>
                </a:ln>
                <a:gradFill>
                  <a:gsLst>
                    <a:gs pos="78000">
                      <a:srgbClr val="00FFFE">
                        <a:alpha val="0"/>
                      </a:srgbClr>
                    </a:gs>
                    <a:gs pos="34000">
                      <a:srgbClr val="00FFFE"/>
                    </a:gs>
                  </a:gsLst>
                  <a:lin ang="5400000" scaled="0"/>
                </a:gradFill>
                <a:effectLst/>
                <a:uLnTx/>
                <a:uFillTx/>
                <a:latin typeface="思源黑体 CN Heavy" panose="020B0A00000000000000" pitchFamily="34" charset="-122"/>
                <a:ea typeface="思源黑体 CN Heavy" panose="020B0A00000000000000" pitchFamily="34" charset="-122"/>
                <a:cs typeface="+mn-cs"/>
              </a:rPr>
              <a:t>EXP</a:t>
            </a:r>
            <a:endParaRPr kumimoji="0" lang="zh-CN" altLang="en-US" sz="11500" b="0" i="0" u="none" strike="noStrike" kern="1200" cap="none" spc="0" normalizeH="0" baseline="0" noProof="0" dirty="0">
              <a:ln>
                <a:noFill/>
              </a:ln>
              <a:gradFill>
                <a:gsLst>
                  <a:gs pos="78000">
                    <a:srgbClr val="00FFFE">
                      <a:alpha val="0"/>
                    </a:srgbClr>
                  </a:gs>
                  <a:gs pos="34000">
                    <a:srgbClr val="00FFFE"/>
                  </a:gs>
                </a:gsLst>
                <a:lin ang="5400000" scaled="0"/>
              </a:gradFill>
              <a:effectLst/>
              <a:uLnTx/>
              <a:uFillTx/>
              <a:latin typeface="思源黑体 CN Heavy" panose="020B0A00000000000000" pitchFamily="34" charset="-122"/>
              <a:ea typeface="思源黑体 CN Heavy" panose="020B0A00000000000000" pitchFamily="34" charset="-122"/>
              <a:cs typeface="+mn-cs"/>
            </a:endParaRPr>
          </a:p>
        </p:txBody>
      </p:sp>
      <p:sp>
        <p:nvSpPr>
          <p:cNvPr id="95" name="矩形 94">
            <a:extLst>
              <a:ext uri="{FF2B5EF4-FFF2-40B4-BE49-F238E27FC236}">
                <a16:creationId xmlns:a16="http://schemas.microsoft.com/office/drawing/2014/main" xmlns="" id="{B8A75928-8CF2-498C-9F1E-7204A0BCA2C1}"/>
              </a:ext>
            </a:extLst>
          </p:cNvPr>
          <p:cNvSpPr/>
          <p:nvPr/>
        </p:nvSpPr>
        <p:spPr>
          <a:xfrm>
            <a:off x="1369674" y="4307060"/>
            <a:ext cx="3295558" cy="738664"/>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请再次输入你的内容请再次输入你的内容请再次输入你的内容请再次输入你的内容请再次输入你的内容</a:t>
            </a:r>
          </a:p>
        </p:txBody>
      </p:sp>
      <p:sp>
        <p:nvSpPr>
          <p:cNvPr id="96" name="文本框 95">
            <a:extLst>
              <a:ext uri="{FF2B5EF4-FFF2-40B4-BE49-F238E27FC236}">
                <a16:creationId xmlns:a16="http://schemas.microsoft.com/office/drawing/2014/main" xmlns="" id="{8C99B734-DFC7-44ED-BB3C-A07E25FD960B}"/>
              </a:ext>
            </a:extLst>
          </p:cNvPr>
          <p:cNvSpPr txBox="1"/>
          <p:nvPr/>
        </p:nvSpPr>
        <p:spPr>
          <a:xfrm>
            <a:off x="1369674" y="3904148"/>
            <a:ext cx="2043617"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FFFE"/>
                </a:solidFill>
                <a:effectLst/>
                <a:uLnTx/>
                <a:uFillTx/>
                <a:latin typeface="思源黑体 CN Bold" panose="020B0800000000000000" pitchFamily="34" charset="-122"/>
                <a:ea typeface="思源黑体 CN Bold" panose="020B0800000000000000" pitchFamily="34" charset="-122"/>
                <a:cs typeface="+mn-cs"/>
              </a:rPr>
              <a:t>请输入你的标题</a:t>
            </a:r>
          </a:p>
        </p:txBody>
      </p:sp>
      <p:grpSp>
        <p:nvGrpSpPr>
          <p:cNvPr id="118" name="组合 117">
            <a:extLst>
              <a:ext uri="{FF2B5EF4-FFF2-40B4-BE49-F238E27FC236}">
                <a16:creationId xmlns:a16="http://schemas.microsoft.com/office/drawing/2014/main" xmlns="" id="{96EE96CB-FF1D-48C1-BA45-840E319AB21E}"/>
              </a:ext>
            </a:extLst>
          </p:cNvPr>
          <p:cNvGrpSpPr/>
          <p:nvPr/>
        </p:nvGrpSpPr>
        <p:grpSpPr>
          <a:xfrm>
            <a:off x="845463" y="3904148"/>
            <a:ext cx="458523" cy="458523"/>
            <a:chOff x="369400" y="3795512"/>
            <a:chExt cx="720826" cy="720826"/>
          </a:xfrm>
        </p:grpSpPr>
        <p:sp>
          <p:nvSpPr>
            <p:cNvPr id="119" name="椭圆 118">
              <a:extLst>
                <a:ext uri="{FF2B5EF4-FFF2-40B4-BE49-F238E27FC236}">
                  <a16:creationId xmlns:a16="http://schemas.microsoft.com/office/drawing/2014/main" xmlns="" id="{F46F58C1-E873-4367-B824-7FDD8634280F}"/>
                </a:ext>
              </a:extLst>
            </p:cNvPr>
            <p:cNvSpPr/>
            <p:nvPr/>
          </p:nvSpPr>
          <p:spPr>
            <a:xfrm>
              <a:off x="369400" y="3795512"/>
              <a:ext cx="720826" cy="720826"/>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20" name="任意多边形 463">
              <a:extLst>
                <a:ext uri="{FF2B5EF4-FFF2-40B4-BE49-F238E27FC236}">
                  <a16:creationId xmlns:a16="http://schemas.microsoft.com/office/drawing/2014/main" xmlns="" id="{DAA53D73-BE42-40EE-825C-BE4EF75A0C34}"/>
                </a:ext>
              </a:extLst>
            </p:cNvPr>
            <p:cNvSpPr/>
            <p:nvPr/>
          </p:nvSpPr>
          <p:spPr>
            <a:xfrm>
              <a:off x="578409" y="3983821"/>
              <a:ext cx="305292" cy="364932"/>
            </a:xfrm>
            <a:custGeom>
              <a:avLst/>
              <a:gdLst>
                <a:gd name="connsiteX0" fmla="*/ 109538 w 228600"/>
                <a:gd name="connsiteY0" fmla="*/ 0 h 273844"/>
                <a:gd name="connsiteX1" fmla="*/ 0 w 228600"/>
                <a:gd name="connsiteY1" fmla="*/ 47625 h 273844"/>
                <a:gd name="connsiteX2" fmla="*/ 111919 w 228600"/>
                <a:gd name="connsiteY2" fmla="*/ 273844 h 273844"/>
                <a:gd name="connsiteX3" fmla="*/ 228600 w 228600"/>
                <a:gd name="connsiteY3" fmla="*/ 45244 h 273844"/>
                <a:gd name="connsiteX4" fmla="*/ 109538 w 228600"/>
                <a:gd name="connsiteY4" fmla="*/ 0 h 273844"/>
                <a:gd name="connsiteX0" fmla="*/ 109538 w 229948"/>
                <a:gd name="connsiteY0" fmla="*/ 0 h 273844"/>
                <a:gd name="connsiteX1" fmla="*/ 0 w 229948"/>
                <a:gd name="connsiteY1" fmla="*/ 47625 h 273844"/>
                <a:gd name="connsiteX2" fmla="*/ 111919 w 229948"/>
                <a:gd name="connsiteY2" fmla="*/ 273844 h 273844"/>
                <a:gd name="connsiteX3" fmla="*/ 228600 w 229948"/>
                <a:gd name="connsiteY3" fmla="*/ 45244 h 273844"/>
                <a:gd name="connsiteX4" fmla="*/ 109538 w 229948"/>
                <a:gd name="connsiteY4" fmla="*/ 0 h 273844"/>
                <a:gd name="connsiteX0" fmla="*/ 109538 w 230160"/>
                <a:gd name="connsiteY0" fmla="*/ 0 h 273844"/>
                <a:gd name="connsiteX1" fmla="*/ 0 w 230160"/>
                <a:gd name="connsiteY1" fmla="*/ 47625 h 273844"/>
                <a:gd name="connsiteX2" fmla="*/ 111919 w 230160"/>
                <a:gd name="connsiteY2" fmla="*/ 273844 h 273844"/>
                <a:gd name="connsiteX3" fmla="*/ 228600 w 230160"/>
                <a:gd name="connsiteY3" fmla="*/ 45244 h 273844"/>
                <a:gd name="connsiteX4" fmla="*/ 109538 w 230160"/>
                <a:gd name="connsiteY4" fmla="*/ 0 h 273844"/>
                <a:gd name="connsiteX0" fmla="*/ 109538 w 228600"/>
                <a:gd name="connsiteY0" fmla="*/ 0 h 273844"/>
                <a:gd name="connsiteX1" fmla="*/ 0 w 228600"/>
                <a:gd name="connsiteY1" fmla="*/ 47625 h 273844"/>
                <a:gd name="connsiteX2" fmla="*/ 111919 w 228600"/>
                <a:gd name="connsiteY2" fmla="*/ 273844 h 273844"/>
                <a:gd name="connsiteX3" fmla="*/ 228600 w 228600"/>
                <a:gd name="connsiteY3" fmla="*/ 45244 h 273844"/>
                <a:gd name="connsiteX4" fmla="*/ 109538 w 228600"/>
                <a:gd name="connsiteY4" fmla="*/ 0 h 273844"/>
                <a:gd name="connsiteX0" fmla="*/ 109538 w 228600"/>
                <a:gd name="connsiteY0" fmla="*/ 0 h 273844"/>
                <a:gd name="connsiteX1" fmla="*/ 0 w 228600"/>
                <a:gd name="connsiteY1" fmla="*/ 47625 h 273844"/>
                <a:gd name="connsiteX2" fmla="*/ 111919 w 228600"/>
                <a:gd name="connsiteY2" fmla="*/ 273844 h 273844"/>
                <a:gd name="connsiteX3" fmla="*/ 228600 w 228600"/>
                <a:gd name="connsiteY3" fmla="*/ 45244 h 273844"/>
                <a:gd name="connsiteX4" fmla="*/ 109538 w 228600"/>
                <a:gd name="connsiteY4" fmla="*/ 0 h 273844"/>
                <a:gd name="connsiteX0" fmla="*/ 109538 w 228600"/>
                <a:gd name="connsiteY0" fmla="*/ 0 h 273844"/>
                <a:gd name="connsiteX1" fmla="*/ 0 w 228600"/>
                <a:gd name="connsiteY1" fmla="*/ 47625 h 273844"/>
                <a:gd name="connsiteX2" fmla="*/ 111919 w 228600"/>
                <a:gd name="connsiteY2" fmla="*/ 273844 h 273844"/>
                <a:gd name="connsiteX3" fmla="*/ 228600 w 228600"/>
                <a:gd name="connsiteY3" fmla="*/ 45244 h 273844"/>
                <a:gd name="connsiteX4" fmla="*/ 109538 w 228600"/>
                <a:gd name="connsiteY4" fmla="*/ 0 h 273844"/>
                <a:gd name="connsiteX0" fmla="*/ 110027 w 229089"/>
                <a:gd name="connsiteY0" fmla="*/ 0 h 273844"/>
                <a:gd name="connsiteX1" fmla="*/ 489 w 229089"/>
                <a:gd name="connsiteY1" fmla="*/ 47625 h 273844"/>
                <a:gd name="connsiteX2" fmla="*/ 112408 w 229089"/>
                <a:gd name="connsiteY2" fmla="*/ 273844 h 273844"/>
                <a:gd name="connsiteX3" fmla="*/ 229089 w 229089"/>
                <a:gd name="connsiteY3" fmla="*/ 45244 h 273844"/>
                <a:gd name="connsiteX4" fmla="*/ 110027 w 229089"/>
                <a:gd name="connsiteY4" fmla="*/ 0 h 273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089" h="273844">
                  <a:moveTo>
                    <a:pt x="110027" y="0"/>
                  </a:moveTo>
                  <a:lnTo>
                    <a:pt x="489" y="47625"/>
                  </a:lnTo>
                  <a:cubicBezTo>
                    <a:pt x="-5068" y="132556"/>
                    <a:pt x="37002" y="224632"/>
                    <a:pt x="112408" y="273844"/>
                  </a:cubicBezTo>
                  <a:cubicBezTo>
                    <a:pt x="165590" y="242888"/>
                    <a:pt x="225913" y="164306"/>
                    <a:pt x="229089" y="45244"/>
                  </a:cubicBezTo>
                  <a:lnTo>
                    <a:pt x="110027" y="0"/>
                  </a:ln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grpSp>
      <p:sp>
        <p:nvSpPr>
          <p:cNvPr id="121" name="矩形 120">
            <a:extLst>
              <a:ext uri="{FF2B5EF4-FFF2-40B4-BE49-F238E27FC236}">
                <a16:creationId xmlns:a16="http://schemas.microsoft.com/office/drawing/2014/main" xmlns="" id="{3874A2D4-C331-46FC-B766-ABF96BB90775}"/>
              </a:ext>
            </a:extLst>
          </p:cNvPr>
          <p:cNvSpPr/>
          <p:nvPr/>
        </p:nvSpPr>
        <p:spPr>
          <a:xfrm>
            <a:off x="5918847" y="2778600"/>
            <a:ext cx="3295558" cy="738664"/>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请再次输入你的内容请再次输入你的内容请再次输入你的内容请再次输入你的内容请再次输入你的内容</a:t>
            </a:r>
          </a:p>
        </p:txBody>
      </p:sp>
      <p:sp>
        <p:nvSpPr>
          <p:cNvPr id="122" name="文本框 121">
            <a:extLst>
              <a:ext uri="{FF2B5EF4-FFF2-40B4-BE49-F238E27FC236}">
                <a16:creationId xmlns:a16="http://schemas.microsoft.com/office/drawing/2014/main" xmlns="" id="{56385DF9-9F28-473C-9079-BE34BC11D80F}"/>
              </a:ext>
            </a:extLst>
          </p:cNvPr>
          <p:cNvSpPr txBox="1"/>
          <p:nvPr/>
        </p:nvSpPr>
        <p:spPr>
          <a:xfrm>
            <a:off x="5918847" y="2375688"/>
            <a:ext cx="2043617"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FFFE"/>
                </a:solidFill>
                <a:effectLst/>
                <a:uLnTx/>
                <a:uFillTx/>
                <a:latin typeface="思源黑体 CN Bold" panose="020B0800000000000000" pitchFamily="34" charset="-122"/>
                <a:ea typeface="思源黑体 CN Bold" panose="020B0800000000000000" pitchFamily="34" charset="-122"/>
                <a:cs typeface="+mn-cs"/>
              </a:rPr>
              <a:t>请输入你的标题</a:t>
            </a:r>
          </a:p>
        </p:txBody>
      </p:sp>
      <p:grpSp>
        <p:nvGrpSpPr>
          <p:cNvPr id="123" name="组合 122">
            <a:extLst>
              <a:ext uri="{FF2B5EF4-FFF2-40B4-BE49-F238E27FC236}">
                <a16:creationId xmlns:a16="http://schemas.microsoft.com/office/drawing/2014/main" xmlns="" id="{39E620E2-A73B-48E0-BE89-D9DCB0FA37A5}"/>
              </a:ext>
            </a:extLst>
          </p:cNvPr>
          <p:cNvGrpSpPr/>
          <p:nvPr/>
        </p:nvGrpSpPr>
        <p:grpSpPr>
          <a:xfrm>
            <a:off x="5394636" y="2375688"/>
            <a:ext cx="458523" cy="458523"/>
            <a:chOff x="369400" y="3795512"/>
            <a:chExt cx="720826" cy="720826"/>
          </a:xfrm>
        </p:grpSpPr>
        <p:sp>
          <p:nvSpPr>
            <p:cNvPr id="124" name="椭圆 123">
              <a:extLst>
                <a:ext uri="{FF2B5EF4-FFF2-40B4-BE49-F238E27FC236}">
                  <a16:creationId xmlns:a16="http://schemas.microsoft.com/office/drawing/2014/main" xmlns="" id="{252CA747-6EE8-4A80-9F0F-887303805E2B}"/>
                </a:ext>
              </a:extLst>
            </p:cNvPr>
            <p:cNvSpPr/>
            <p:nvPr/>
          </p:nvSpPr>
          <p:spPr>
            <a:xfrm>
              <a:off x="369400" y="3795512"/>
              <a:ext cx="720826" cy="720826"/>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25" name="任意多边形 463">
              <a:extLst>
                <a:ext uri="{FF2B5EF4-FFF2-40B4-BE49-F238E27FC236}">
                  <a16:creationId xmlns:a16="http://schemas.microsoft.com/office/drawing/2014/main" xmlns="" id="{BC821A73-C21D-42E2-822F-CB17DEDFF283}"/>
                </a:ext>
              </a:extLst>
            </p:cNvPr>
            <p:cNvSpPr/>
            <p:nvPr/>
          </p:nvSpPr>
          <p:spPr>
            <a:xfrm>
              <a:off x="578409" y="3983821"/>
              <a:ext cx="305292" cy="364932"/>
            </a:xfrm>
            <a:custGeom>
              <a:avLst/>
              <a:gdLst>
                <a:gd name="connsiteX0" fmla="*/ 109538 w 228600"/>
                <a:gd name="connsiteY0" fmla="*/ 0 h 273844"/>
                <a:gd name="connsiteX1" fmla="*/ 0 w 228600"/>
                <a:gd name="connsiteY1" fmla="*/ 47625 h 273844"/>
                <a:gd name="connsiteX2" fmla="*/ 111919 w 228600"/>
                <a:gd name="connsiteY2" fmla="*/ 273844 h 273844"/>
                <a:gd name="connsiteX3" fmla="*/ 228600 w 228600"/>
                <a:gd name="connsiteY3" fmla="*/ 45244 h 273844"/>
                <a:gd name="connsiteX4" fmla="*/ 109538 w 228600"/>
                <a:gd name="connsiteY4" fmla="*/ 0 h 273844"/>
                <a:gd name="connsiteX0" fmla="*/ 109538 w 229948"/>
                <a:gd name="connsiteY0" fmla="*/ 0 h 273844"/>
                <a:gd name="connsiteX1" fmla="*/ 0 w 229948"/>
                <a:gd name="connsiteY1" fmla="*/ 47625 h 273844"/>
                <a:gd name="connsiteX2" fmla="*/ 111919 w 229948"/>
                <a:gd name="connsiteY2" fmla="*/ 273844 h 273844"/>
                <a:gd name="connsiteX3" fmla="*/ 228600 w 229948"/>
                <a:gd name="connsiteY3" fmla="*/ 45244 h 273844"/>
                <a:gd name="connsiteX4" fmla="*/ 109538 w 229948"/>
                <a:gd name="connsiteY4" fmla="*/ 0 h 273844"/>
                <a:gd name="connsiteX0" fmla="*/ 109538 w 230160"/>
                <a:gd name="connsiteY0" fmla="*/ 0 h 273844"/>
                <a:gd name="connsiteX1" fmla="*/ 0 w 230160"/>
                <a:gd name="connsiteY1" fmla="*/ 47625 h 273844"/>
                <a:gd name="connsiteX2" fmla="*/ 111919 w 230160"/>
                <a:gd name="connsiteY2" fmla="*/ 273844 h 273844"/>
                <a:gd name="connsiteX3" fmla="*/ 228600 w 230160"/>
                <a:gd name="connsiteY3" fmla="*/ 45244 h 273844"/>
                <a:gd name="connsiteX4" fmla="*/ 109538 w 230160"/>
                <a:gd name="connsiteY4" fmla="*/ 0 h 273844"/>
                <a:gd name="connsiteX0" fmla="*/ 109538 w 228600"/>
                <a:gd name="connsiteY0" fmla="*/ 0 h 273844"/>
                <a:gd name="connsiteX1" fmla="*/ 0 w 228600"/>
                <a:gd name="connsiteY1" fmla="*/ 47625 h 273844"/>
                <a:gd name="connsiteX2" fmla="*/ 111919 w 228600"/>
                <a:gd name="connsiteY2" fmla="*/ 273844 h 273844"/>
                <a:gd name="connsiteX3" fmla="*/ 228600 w 228600"/>
                <a:gd name="connsiteY3" fmla="*/ 45244 h 273844"/>
                <a:gd name="connsiteX4" fmla="*/ 109538 w 228600"/>
                <a:gd name="connsiteY4" fmla="*/ 0 h 273844"/>
                <a:gd name="connsiteX0" fmla="*/ 109538 w 228600"/>
                <a:gd name="connsiteY0" fmla="*/ 0 h 273844"/>
                <a:gd name="connsiteX1" fmla="*/ 0 w 228600"/>
                <a:gd name="connsiteY1" fmla="*/ 47625 h 273844"/>
                <a:gd name="connsiteX2" fmla="*/ 111919 w 228600"/>
                <a:gd name="connsiteY2" fmla="*/ 273844 h 273844"/>
                <a:gd name="connsiteX3" fmla="*/ 228600 w 228600"/>
                <a:gd name="connsiteY3" fmla="*/ 45244 h 273844"/>
                <a:gd name="connsiteX4" fmla="*/ 109538 w 228600"/>
                <a:gd name="connsiteY4" fmla="*/ 0 h 273844"/>
                <a:gd name="connsiteX0" fmla="*/ 109538 w 228600"/>
                <a:gd name="connsiteY0" fmla="*/ 0 h 273844"/>
                <a:gd name="connsiteX1" fmla="*/ 0 w 228600"/>
                <a:gd name="connsiteY1" fmla="*/ 47625 h 273844"/>
                <a:gd name="connsiteX2" fmla="*/ 111919 w 228600"/>
                <a:gd name="connsiteY2" fmla="*/ 273844 h 273844"/>
                <a:gd name="connsiteX3" fmla="*/ 228600 w 228600"/>
                <a:gd name="connsiteY3" fmla="*/ 45244 h 273844"/>
                <a:gd name="connsiteX4" fmla="*/ 109538 w 228600"/>
                <a:gd name="connsiteY4" fmla="*/ 0 h 273844"/>
                <a:gd name="connsiteX0" fmla="*/ 110027 w 229089"/>
                <a:gd name="connsiteY0" fmla="*/ 0 h 273844"/>
                <a:gd name="connsiteX1" fmla="*/ 489 w 229089"/>
                <a:gd name="connsiteY1" fmla="*/ 47625 h 273844"/>
                <a:gd name="connsiteX2" fmla="*/ 112408 w 229089"/>
                <a:gd name="connsiteY2" fmla="*/ 273844 h 273844"/>
                <a:gd name="connsiteX3" fmla="*/ 229089 w 229089"/>
                <a:gd name="connsiteY3" fmla="*/ 45244 h 273844"/>
                <a:gd name="connsiteX4" fmla="*/ 110027 w 229089"/>
                <a:gd name="connsiteY4" fmla="*/ 0 h 273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089" h="273844">
                  <a:moveTo>
                    <a:pt x="110027" y="0"/>
                  </a:moveTo>
                  <a:lnTo>
                    <a:pt x="489" y="47625"/>
                  </a:lnTo>
                  <a:cubicBezTo>
                    <a:pt x="-5068" y="132556"/>
                    <a:pt x="37002" y="224632"/>
                    <a:pt x="112408" y="273844"/>
                  </a:cubicBezTo>
                  <a:cubicBezTo>
                    <a:pt x="165590" y="242888"/>
                    <a:pt x="225913" y="164306"/>
                    <a:pt x="229089" y="45244"/>
                  </a:cubicBezTo>
                  <a:lnTo>
                    <a:pt x="110027" y="0"/>
                  </a:ln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grpSp>
      <p:sp>
        <p:nvSpPr>
          <p:cNvPr id="126" name="矩形 125">
            <a:extLst>
              <a:ext uri="{FF2B5EF4-FFF2-40B4-BE49-F238E27FC236}">
                <a16:creationId xmlns:a16="http://schemas.microsoft.com/office/drawing/2014/main" xmlns="" id="{6296C9ED-706D-4B79-9588-6F4341958585}"/>
              </a:ext>
            </a:extLst>
          </p:cNvPr>
          <p:cNvSpPr/>
          <p:nvPr/>
        </p:nvSpPr>
        <p:spPr>
          <a:xfrm>
            <a:off x="5885365" y="4299585"/>
            <a:ext cx="3295558" cy="738664"/>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请再次输入你的内容请再次输入你的内容请再次输入你的内容请再次输入你的内容请再次输入你的内容</a:t>
            </a:r>
          </a:p>
        </p:txBody>
      </p:sp>
      <p:sp>
        <p:nvSpPr>
          <p:cNvPr id="127" name="文本框 126">
            <a:extLst>
              <a:ext uri="{FF2B5EF4-FFF2-40B4-BE49-F238E27FC236}">
                <a16:creationId xmlns:a16="http://schemas.microsoft.com/office/drawing/2014/main" xmlns="" id="{548470AF-02EE-45C4-8B35-337B4C6AB8BD}"/>
              </a:ext>
            </a:extLst>
          </p:cNvPr>
          <p:cNvSpPr txBox="1"/>
          <p:nvPr/>
        </p:nvSpPr>
        <p:spPr>
          <a:xfrm>
            <a:off x="5885365" y="3896673"/>
            <a:ext cx="2043617"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FFFE"/>
                </a:solidFill>
                <a:effectLst/>
                <a:uLnTx/>
                <a:uFillTx/>
                <a:latin typeface="思源黑体 CN Bold" panose="020B0800000000000000" pitchFamily="34" charset="-122"/>
                <a:ea typeface="思源黑体 CN Bold" panose="020B0800000000000000" pitchFamily="34" charset="-122"/>
                <a:cs typeface="+mn-cs"/>
              </a:rPr>
              <a:t>请输入你的标题</a:t>
            </a:r>
          </a:p>
        </p:txBody>
      </p:sp>
      <p:grpSp>
        <p:nvGrpSpPr>
          <p:cNvPr id="128" name="组合 127">
            <a:extLst>
              <a:ext uri="{FF2B5EF4-FFF2-40B4-BE49-F238E27FC236}">
                <a16:creationId xmlns:a16="http://schemas.microsoft.com/office/drawing/2014/main" xmlns="" id="{8CB4E5E9-7C8D-4D05-A261-8C95A2F97763}"/>
              </a:ext>
            </a:extLst>
          </p:cNvPr>
          <p:cNvGrpSpPr/>
          <p:nvPr/>
        </p:nvGrpSpPr>
        <p:grpSpPr>
          <a:xfrm>
            <a:off x="5361154" y="3896673"/>
            <a:ext cx="458523" cy="458523"/>
            <a:chOff x="369400" y="3795512"/>
            <a:chExt cx="720826" cy="720826"/>
          </a:xfrm>
        </p:grpSpPr>
        <p:sp>
          <p:nvSpPr>
            <p:cNvPr id="129" name="椭圆 128">
              <a:extLst>
                <a:ext uri="{FF2B5EF4-FFF2-40B4-BE49-F238E27FC236}">
                  <a16:creationId xmlns:a16="http://schemas.microsoft.com/office/drawing/2014/main" xmlns="" id="{D0FCB579-82C1-4DA8-8F32-CD45FCA7FE6F}"/>
                </a:ext>
              </a:extLst>
            </p:cNvPr>
            <p:cNvSpPr/>
            <p:nvPr/>
          </p:nvSpPr>
          <p:spPr>
            <a:xfrm>
              <a:off x="369400" y="3795512"/>
              <a:ext cx="720826" cy="720826"/>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30" name="任意多边形 463">
              <a:extLst>
                <a:ext uri="{FF2B5EF4-FFF2-40B4-BE49-F238E27FC236}">
                  <a16:creationId xmlns:a16="http://schemas.microsoft.com/office/drawing/2014/main" xmlns="" id="{E270D255-9AF8-4E7D-9CC7-0523F37F7C26}"/>
                </a:ext>
              </a:extLst>
            </p:cNvPr>
            <p:cNvSpPr/>
            <p:nvPr/>
          </p:nvSpPr>
          <p:spPr>
            <a:xfrm>
              <a:off x="578409" y="3983821"/>
              <a:ext cx="305292" cy="364932"/>
            </a:xfrm>
            <a:custGeom>
              <a:avLst/>
              <a:gdLst>
                <a:gd name="connsiteX0" fmla="*/ 109538 w 228600"/>
                <a:gd name="connsiteY0" fmla="*/ 0 h 273844"/>
                <a:gd name="connsiteX1" fmla="*/ 0 w 228600"/>
                <a:gd name="connsiteY1" fmla="*/ 47625 h 273844"/>
                <a:gd name="connsiteX2" fmla="*/ 111919 w 228600"/>
                <a:gd name="connsiteY2" fmla="*/ 273844 h 273844"/>
                <a:gd name="connsiteX3" fmla="*/ 228600 w 228600"/>
                <a:gd name="connsiteY3" fmla="*/ 45244 h 273844"/>
                <a:gd name="connsiteX4" fmla="*/ 109538 w 228600"/>
                <a:gd name="connsiteY4" fmla="*/ 0 h 273844"/>
                <a:gd name="connsiteX0" fmla="*/ 109538 w 229948"/>
                <a:gd name="connsiteY0" fmla="*/ 0 h 273844"/>
                <a:gd name="connsiteX1" fmla="*/ 0 w 229948"/>
                <a:gd name="connsiteY1" fmla="*/ 47625 h 273844"/>
                <a:gd name="connsiteX2" fmla="*/ 111919 w 229948"/>
                <a:gd name="connsiteY2" fmla="*/ 273844 h 273844"/>
                <a:gd name="connsiteX3" fmla="*/ 228600 w 229948"/>
                <a:gd name="connsiteY3" fmla="*/ 45244 h 273844"/>
                <a:gd name="connsiteX4" fmla="*/ 109538 w 229948"/>
                <a:gd name="connsiteY4" fmla="*/ 0 h 273844"/>
                <a:gd name="connsiteX0" fmla="*/ 109538 w 230160"/>
                <a:gd name="connsiteY0" fmla="*/ 0 h 273844"/>
                <a:gd name="connsiteX1" fmla="*/ 0 w 230160"/>
                <a:gd name="connsiteY1" fmla="*/ 47625 h 273844"/>
                <a:gd name="connsiteX2" fmla="*/ 111919 w 230160"/>
                <a:gd name="connsiteY2" fmla="*/ 273844 h 273844"/>
                <a:gd name="connsiteX3" fmla="*/ 228600 w 230160"/>
                <a:gd name="connsiteY3" fmla="*/ 45244 h 273844"/>
                <a:gd name="connsiteX4" fmla="*/ 109538 w 230160"/>
                <a:gd name="connsiteY4" fmla="*/ 0 h 273844"/>
                <a:gd name="connsiteX0" fmla="*/ 109538 w 228600"/>
                <a:gd name="connsiteY0" fmla="*/ 0 h 273844"/>
                <a:gd name="connsiteX1" fmla="*/ 0 w 228600"/>
                <a:gd name="connsiteY1" fmla="*/ 47625 h 273844"/>
                <a:gd name="connsiteX2" fmla="*/ 111919 w 228600"/>
                <a:gd name="connsiteY2" fmla="*/ 273844 h 273844"/>
                <a:gd name="connsiteX3" fmla="*/ 228600 w 228600"/>
                <a:gd name="connsiteY3" fmla="*/ 45244 h 273844"/>
                <a:gd name="connsiteX4" fmla="*/ 109538 w 228600"/>
                <a:gd name="connsiteY4" fmla="*/ 0 h 273844"/>
                <a:gd name="connsiteX0" fmla="*/ 109538 w 228600"/>
                <a:gd name="connsiteY0" fmla="*/ 0 h 273844"/>
                <a:gd name="connsiteX1" fmla="*/ 0 w 228600"/>
                <a:gd name="connsiteY1" fmla="*/ 47625 h 273844"/>
                <a:gd name="connsiteX2" fmla="*/ 111919 w 228600"/>
                <a:gd name="connsiteY2" fmla="*/ 273844 h 273844"/>
                <a:gd name="connsiteX3" fmla="*/ 228600 w 228600"/>
                <a:gd name="connsiteY3" fmla="*/ 45244 h 273844"/>
                <a:gd name="connsiteX4" fmla="*/ 109538 w 228600"/>
                <a:gd name="connsiteY4" fmla="*/ 0 h 273844"/>
                <a:gd name="connsiteX0" fmla="*/ 109538 w 228600"/>
                <a:gd name="connsiteY0" fmla="*/ 0 h 273844"/>
                <a:gd name="connsiteX1" fmla="*/ 0 w 228600"/>
                <a:gd name="connsiteY1" fmla="*/ 47625 h 273844"/>
                <a:gd name="connsiteX2" fmla="*/ 111919 w 228600"/>
                <a:gd name="connsiteY2" fmla="*/ 273844 h 273844"/>
                <a:gd name="connsiteX3" fmla="*/ 228600 w 228600"/>
                <a:gd name="connsiteY3" fmla="*/ 45244 h 273844"/>
                <a:gd name="connsiteX4" fmla="*/ 109538 w 228600"/>
                <a:gd name="connsiteY4" fmla="*/ 0 h 273844"/>
                <a:gd name="connsiteX0" fmla="*/ 110027 w 229089"/>
                <a:gd name="connsiteY0" fmla="*/ 0 h 273844"/>
                <a:gd name="connsiteX1" fmla="*/ 489 w 229089"/>
                <a:gd name="connsiteY1" fmla="*/ 47625 h 273844"/>
                <a:gd name="connsiteX2" fmla="*/ 112408 w 229089"/>
                <a:gd name="connsiteY2" fmla="*/ 273844 h 273844"/>
                <a:gd name="connsiteX3" fmla="*/ 229089 w 229089"/>
                <a:gd name="connsiteY3" fmla="*/ 45244 h 273844"/>
                <a:gd name="connsiteX4" fmla="*/ 110027 w 229089"/>
                <a:gd name="connsiteY4" fmla="*/ 0 h 273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089" h="273844">
                  <a:moveTo>
                    <a:pt x="110027" y="0"/>
                  </a:moveTo>
                  <a:lnTo>
                    <a:pt x="489" y="47625"/>
                  </a:lnTo>
                  <a:cubicBezTo>
                    <a:pt x="-5068" y="132556"/>
                    <a:pt x="37002" y="224632"/>
                    <a:pt x="112408" y="273844"/>
                  </a:cubicBezTo>
                  <a:cubicBezTo>
                    <a:pt x="165590" y="242888"/>
                    <a:pt x="225913" y="164306"/>
                    <a:pt x="229089" y="45244"/>
                  </a:cubicBezTo>
                  <a:lnTo>
                    <a:pt x="110027" y="0"/>
                  </a:ln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grpSp>
    </p:spTree>
    <p:extLst>
      <p:ext uri="{BB962C8B-B14F-4D97-AF65-F5344CB8AC3E}">
        <p14:creationId xmlns:p14="http://schemas.microsoft.com/office/powerpoint/2010/main" val="23281719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90" name="文本框 89">
            <a:extLst>
              <a:ext uri="{FF2B5EF4-FFF2-40B4-BE49-F238E27FC236}">
                <a16:creationId xmlns:a16="http://schemas.microsoft.com/office/drawing/2014/main" xmlns="" id="{C19A07D8-40A2-496B-A2ED-8E2441B0BDD4}"/>
              </a:ext>
            </a:extLst>
          </p:cNvPr>
          <p:cNvSpPr txBox="1"/>
          <p:nvPr/>
        </p:nvSpPr>
        <p:spPr>
          <a:xfrm>
            <a:off x="481257" y="3774570"/>
            <a:ext cx="4288353" cy="132343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8000" i="1" dirty="0">
                <a:solidFill>
                  <a:prstClr val="white"/>
                </a:solidFill>
                <a:latin typeface="思源黑体 CN Heavy" panose="020B0A00000000000000" pitchFamily="34" charset="-122"/>
                <a:ea typeface="思源黑体 CN Heavy" panose="020B0A00000000000000" pitchFamily="34" charset="-122"/>
              </a:rPr>
              <a:t>自我分析</a:t>
            </a:r>
            <a:endParaRPr kumimoji="0" lang="zh-CN" altLang="en-US" sz="8000" b="0" i="1"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cs typeface="+mn-cs"/>
            </a:endParaRPr>
          </a:p>
        </p:txBody>
      </p:sp>
      <p:sp>
        <p:nvSpPr>
          <p:cNvPr id="91" name="矩形 90">
            <a:extLst>
              <a:ext uri="{FF2B5EF4-FFF2-40B4-BE49-F238E27FC236}">
                <a16:creationId xmlns:a16="http://schemas.microsoft.com/office/drawing/2014/main" xmlns="" id="{54E5D175-FE52-4BD6-BB8A-E0FCE35BC4B0}"/>
              </a:ext>
            </a:extLst>
          </p:cNvPr>
          <p:cNvSpPr/>
          <p:nvPr/>
        </p:nvSpPr>
        <p:spPr>
          <a:xfrm>
            <a:off x="480425" y="5073599"/>
            <a:ext cx="7514713" cy="700576"/>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rPr>
              <a:t>请再次输入你的内容请再次输入你的内容请再次输入你的内容请再次输入你的内容请再次输入你的内容请再次输入你的内容请再次输入你的内容请再次输入你的内容请再次输入你的内容</a:t>
            </a:r>
          </a:p>
        </p:txBody>
      </p:sp>
      <p:pic>
        <p:nvPicPr>
          <p:cNvPr id="8" name="图片 7">
            <a:extLst>
              <a:ext uri="{FF2B5EF4-FFF2-40B4-BE49-F238E27FC236}">
                <a16:creationId xmlns:a16="http://schemas.microsoft.com/office/drawing/2014/main" xmlns="" id="{FA8CD833-090C-4548-AB00-4344E958F51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139" r="22643"/>
          <a:stretch/>
        </p:blipFill>
        <p:spPr>
          <a:xfrm>
            <a:off x="8618707" y="0"/>
            <a:ext cx="3577233" cy="6858000"/>
          </a:xfrm>
          <a:prstGeom prst="rect">
            <a:avLst/>
          </a:prstGeom>
        </p:spPr>
      </p:pic>
      <p:sp>
        <p:nvSpPr>
          <p:cNvPr id="87" name="文本框 86">
            <a:extLst>
              <a:ext uri="{FF2B5EF4-FFF2-40B4-BE49-F238E27FC236}">
                <a16:creationId xmlns:a16="http://schemas.microsoft.com/office/drawing/2014/main" xmlns="" id="{403DD37B-A958-47A1-A128-3155A20F2C64}"/>
              </a:ext>
            </a:extLst>
          </p:cNvPr>
          <p:cNvSpPr txBox="1"/>
          <p:nvPr/>
        </p:nvSpPr>
        <p:spPr>
          <a:xfrm>
            <a:off x="434365" y="843291"/>
            <a:ext cx="6821483" cy="37702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3900" b="0" i="0" u="none" strike="noStrike" kern="1200" cap="none" spc="0" normalizeH="0" baseline="0" noProof="0" dirty="0">
                <a:ln>
                  <a:noFill/>
                </a:ln>
                <a:gradFill>
                  <a:gsLst>
                    <a:gs pos="78000">
                      <a:srgbClr val="00FFFE">
                        <a:alpha val="0"/>
                      </a:srgbClr>
                    </a:gs>
                    <a:gs pos="34000">
                      <a:srgbClr val="00FFFE"/>
                    </a:gs>
                  </a:gsLst>
                  <a:lin ang="5400000" scaled="0"/>
                </a:gradFill>
                <a:effectLst/>
                <a:uLnTx/>
                <a:uFillTx/>
                <a:latin typeface="思源黑体 CN Heavy" panose="020B0A00000000000000" pitchFamily="34" charset="-122"/>
                <a:ea typeface="思源黑体 CN Heavy" panose="020B0A00000000000000" pitchFamily="34" charset="-122"/>
                <a:cs typeface="+mn-cs"/>
              </a:rPr>
              <a:t>Part</a:t>
            </a:r>
            <a:endParaRPr kumimoji="0" lang="zh-CN" altLang="en-US" sz="23900" b="0" i="0" u="none" strike="noStrike" kern="1200" cap="none" spc="0" normalizeH="0" baseline="0" noProof="0" dirty="0">
              <a:ln>
                <a:noFill/>
              </a:ln>
              <a:gradFill>
                <a:gsLst>
                  <a:gs pos="78000">
                    <a:srgbClr val="00FFFE">
                      <a:alpha val="0"/>
                    </a:srgbClr>
                  </a:gs>
                  <a:gs pos="34000">
                    <a:srgbClr val="00FFFE"/>
                  </a:gs>
                </a:gsLst>
                <a:lin ang="5400000" scaled="0"/>
              </a:gradFill>
              <a:effectLst/>
              <a:uLnTx/>
              <a:uFillTx/>
              <a:latin typeface="思源黑体 CN Heavy" panose="020B0A00000000000000" pitchFamily="34" charset="-122"/>
              <a:ea typeface="思源黑体 CN Heavy" panose="020B0A00000000000000" pitchFamily="34" charset="-122"/>
              <a:cs typeface="+mn-cs"/>
            </a:endParaRPr>
          </a:p>
        </p:txBody>
      </p:sp>
      <p:grpSp>
        <p:nvGrpSpPr>
          <p:cNvPr id="9" name="组合 8">
            <a:extLst>
              <a:ext uri="{FF2B5EF4-FFF2-40B4-BE49-F238E27FC236}">
                <a16:creationId xmlns:a16="http://schemas.microsoft.com/office/drawing/2014/main" xmlns="" id="{147A66B0-D6C8-4A7B-873F-23D99EEF1015}"/>
              </a:ext>
            </a:extLst>
          </p:cNvPr>
          <p:cNvGrpSpPr/>
          <p:nvPr/>
        </p:nvGrpSpPr>
        <p:grpSpPr>
          <a:xfrm>
            <a:off x="6261042" y="1069971"/>
            <a:ext cx="2613182" cy="4621401"/>
            <a:chOff x="-7913041" y="2680117"/>
            <a:chExt cx="2613182" cy="4621401"/>
          </a:xfrm>
        </p:grpSpPr>
        <p:sp>
          <p:nvSpPr>
            <p:cNvPr id="96" name="文本框 95">
              <a:extLst>
                <a:ext uri="{FF2B5EF4-FFF2-40B4-BE49-F238E27FC236}">
                  <a16:creationId xmlns:a16="http://schemas.microsoft.com/office/drawing/2014/main" xmlns="" id="{F98269E1-B70D-4070-A0EB-84037A22D2E4}"/>
                </a:ext>
              </a:extLst>
            </p:cNvPr>
            <p:cNvSpPr txBox="1"/>
            <p:nvPr/>
          </p:nvSpPr>
          <p:spPr>
            <a:xfrm>
              <a:off x="-7651785" y="2766076"/>
              <a:ext cx="2351926" cy="450892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700" b="0" i="1" u="none" strike="noStrike" kern="1200" cap="none" spc="0" normalizeH="0" baseline="0" noProof="0" dirty="0">
                  <a:ln>
                    <a:noFill/>
                  </a:ln>
                  <a:solidFill>
                    <a:srgbClr val="FF0048"/>
                  </a:solidFill>
                  <a:effectLst/>
                  <a:uLnTx/>
                  <a:uFillTx/>
                  <a:latin typeface="思源黑体 CN Bold" panose="020B0800000000000000" pitchFamily="34" charset="-122"/>
                  <a:ea typeface="思源黑体 CN Bold" panose="020B0800000000000000" pitchFamily="34" charset="-122"/>
                  <a:cs typeface="+mn-cs"/>
                </a:rPr>
                <a:t>3</a:t>
              </a:r>
              <a:endParaRPr kumimoji="0" lang="zh-CN" altLang="en-US" sz="28700" b="0" i="1" u="none" strike="noStrike" kern="1200" cap="none" spc="0" normalizeH="0" baseline="0" noProof="0" dirty="0">
                <a:ln>
                  <a:noFill/>
                </a:ln>
                <a:solidFill>
                  <a:srgbClr val="FF0048"/>
                </a:solidFill>
                <a:effectLst/>
                <a:uLnTx/>
                <a:uFillTx/>
                <a:latin typeface="思源黑体 CN Bold" panose="020B0800000000000000" pitchFamily="34" charset="-122"/>
                <a:ea typeface="思源黑体 CN Bold" panose="020B0800000000000000" pitchFamily="34" charset="-122"/>
                <a:cs typeface="+mn-cs"/>
              </a:endParaRPr>
            </a:p>
          </p:txBody>
        </p:sp>
        <p:sp>
          <p:nvSpPr>
            <p:cNvPr id="97" name="文本框 96">
              <a:extLst>
                <a:ext uri="{FF2B5EF4-FFF2-40B4-BE49-F238E27FC236}">
                  <a16:creationId xmlns:a16="http://schemas.microsoft.com/office/drawing/2014/main" xmlns="" id="{0F59A42F-8D1B-4E1A-8015-1F90F282BB67}"/>
                </a:ext>
              </a:extLst>
            </p:cNvPr>
            <p:cNvSpPr txBox="1"/>
            <p:nvPr/>
          </p:nvSpPr>
          <p:spPr>
            <a:xfrm>
              <a:off x="-7913041" y="2792591"/>
              <a:ext cx="2342308" cy="450892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700" b="0" i="1" u="none" strike="noStrike" kern="1200" cap="none" spc="0" normalizeH="0" baseline="0" noProof="0" dirty="0">
                  <a:ln>
                    <a:noFill/>
                  </a:ln>
                  <a:solidFill>
                    <a:srgbClr val="00FFFE"/>
                  </a:solidFill>
                  <a:effectLst/>
                  <a:uLnTx/>
                  <a:uFillTx/>
                  <a:latin typeface="思源黑体 CN Bold" panose="020B0800000000000000" pitchFamily="34" charset="-122"/>
                  <a:ea typeface="思源黑体 CN Bold" panose="020B0800000000000000" pitchFamily="34" charset="-122"/>
                  <a:cs typeface="+mn-cs"/>
                </a:rPr>
                <a:t>3</a:t>
              </a:r>
              <a:endParaRPr kumimoji="0" lang="zh-CN" altLang="en-US" sz="28700" b="0" i="1" u="none" strike="noStrike" kern="1200" cap="none" spc="0" normalizeH="0" baseline="0" noProof="0" dirty="0">
                <a:ln>
                  <a:noFill/>
                </a:ln>
                <a:solidFill>
                  <a:srgbClr val="00FFFE"/>
                </a:solidFill>
                <a:effectLst/>
                <a:uLnTx/>
                <a:uFillTx/>
                <a:latin typeface="思源黑体 CN Bold" panose="020B0800000000000000" pitchFamily="34" charset="-122"/>
                <a:ea typeface="思源黑体 CN Bold" panose="020B0800000000000000" pitchFamily="34" charset="-122"/>
                <a:cs typeface="+mn-cs"/>
              </a:endParaRPr>
            </a:p>
          </p:txBody>
        </p:sp>
        <p:sp>
          <p:nvSpPr>
            <p:cNvPr id="99" name="文本框 98">
              <a:extLst>
                <a:ext uri="{FF2B5EF4-FFF2-40B4-BE49-F238E27FC236}">
                  <a16:creationId xmlns:a16="http://schemas.microsoft.com/office/drawing/2014/main" xmlns="" id="{E2447010-47F4-4C87-AF66-9BBC3BF42D77}"/>
                </a:ext>
              </a:extLst>
            </p:cNvPr>
            <p:cNvSpPr txBox="1"/>
            <p:nvPr/>
          </p:nvSpPr>
          <p:spPr>
            <a:xfrm>
              <a:off x="-7836152" y="2680117"/>
              <a:ext cx="2351926" cy="450892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700" b="0" i="1"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3</a:t>
              </a:r>
              <a:endParaRPr kumimoji="0" lang="zh-CN" altLang="en-US" sz="28700" b="0" i="1"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105" name="椭圆 104">
            <a:extLst>
              <a:ext uri="{FF2B5EF4-FFF2-40B4-BE49-F238E27FC236}">
                <a16:creationId xmlns:a16="http://schemas.microsoft.com/office/drawing/2014/main" xmlns="" id="{2D983319-C6AC-4423-A36C-BF102CD86FD4}"/>
              </a:ext>
            </a:extLst>
          </p:cNvPr>
          <p:cNvSpPr/>
          <p:nvPr/>
        </p:nvSpPr>
        <p:spPr>
          <a:xfrm>
            <a:off x="-882022" y="-1004441"/>
            <a:ext cx="1985084" cy="1985084"/>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6" name="椭圆 105">
            <a:extLst>
              <a:ext uri="{FF2B5EF4-FFF2-40B4-BE49-F238E27FC236}">
                <a16:creationId xmlns:a16="http://schemas.microsoft.com/office/drawing/2014/main" xmlns="" id="{0E90CAA7-DF98-4AF8-98C3-E10EA6CAA35A}"/>
              </a:ext>
            </a:extLst>
          </p:cNvPr>
          <p:cNvSpPr/>
          <p:nvPr/>
        </p:nvSpPr>
        <p:spPr>
          <a:xfrm rot="17750632">
            <a:off x="11567783" y="-314650"/>
            <a:ext cx="991429" cy="991429"/>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7" name="椭圆 106">
            <a:extLst>
              <a:ext uri="{FF2B5EF4-FFF2-40B4-BE49-F238E27FC236}">
                <a16:creationId xmlns:a16="http://schemas.microsoft.com/office/drawing/2014/main" xmlns="" id="{1C9C95C6-3852-4B25-A527-3FEE5D578A8F}"/>
              </a:ext>
            </a:extLst>
          </p:cNvPr>
          <p:cNvSpPr/>
          <p:nvPr/>
        </p:nvSpPr>
        <p:spPr>
          <a:xfrm rot="19172356">
            <a:off x="8295178" y="6144602"/>
            <a:ext cx="991429" cy="991429"/>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1249334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173" name="矩形 172">
            <a:extLst>
              <a:ext uri="{FF2B5EF4-FFF2-40B4-BE49-F238E27FC236}">
                <a16:creationId xmlns:a16="http://schemas.microsoft.com/office/drawing/2014/main" xmlns="" id="{49AE9C1A-1639-4ADC-B28D-8313DF47653F}"/>
              </a:ext>
            </a:extLst>
          </p:cNvPr>
          <p:cNvSpPr/>
          <p:nvPr/>
        </p:nvSpPr>
        <p:spPr>
          <a:xfrm>
            <a:off x="9372762" y="1663639"/>
            <a:ext cx="2850406" cy="635123"/>
          </a:xfrm>
          <a:prstGeom prst="rect">
            <a:avLst/>
          </a:prstGeom>
          <a:gradFill flip="none" rotWithShape="1">
            <a:gsLst>
              <a:gs pos="0">
                <a:schemeClr val="tx1">
                  <a:alpha val="0"/>
                </a:schemeClr>
              </a:gs>
              <a:gs pos="100000">
                <a:srgbClr val="FF0053"/>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a:ea typeface="等线" panose="02010600030101010101" pitchFamily="2" charset="-122"/>
              <a:cs typeface="+mn-cs"/>
            </a:endParaRPr>
          </a:p>
        </p:txBody>
      </p:sp>
      <p:grpSp>
        <p:nvGrpSpPr>
          <p:cNvPr id="4" name="组合 3">
            <a:extLst>
              <a:ext uri="{FF2B5EF4-FFF2-40B4-BE49-F238E27FC236}">
                <a16:creationId xmlns:a16="http://schemas.microsoft.com/office/drawing/2014/main" xmlns="" id="{0C12CC2D-F771-49C9-82F8-20825EE6D012}"/>
              </a:ext>
            </a:extLst>
          </p:cNvPr>
          <p:cNvGrpSpPr/>
          <p:nvPr/>
        </p:nvGrpSpPr>
        <p:grpSpPr>
          <a:xfrm>
            <a:off x="616284" y="439404"/>
            <a:ext cx="1949132" cy="718539"/>
            <a:chOff x="4519540" y="310714"/>
            <a:chExt cx="1949132" cy="718539"/>
          </a:xfrm>
        </p:grpSpPr>
        <p:sp>
          <p:nvSpPr>
            <p:cNvPr id="80" name="文本框 79">
              <a:extLst>
                <a:ext uri="{FF2B5EF4-FFF2-40B4-BE49-F238E27FC236}">
                  <a16:creationId xmlns:a16="http://schemas.microsoft.com/office/drawing/2014/main" xmlns="" id="{2966AC8E-C2D2-42FB-A70C-439472C001A7}"/>
                </a:ext>
              </a:extLst>
            </p:cNvPr>
            <p:cNvSpPr txBox="1"/>
            <p:nvPr/>
          </p:nvSpPr>
          <p:spPr>
            <a:xfrm>
              <a:off x="4648388" y="430739"/>
              <a:ext cx="1698298" cy="461665"/>
            </a:xfrm>
            <a:prstGeom prst="rect">
              <a:avLst/>
            </a:prstGeom>
            <a:noFill/>
          </p:spPr>
          <p:txBody>
            <a:bodyPr vert="horz" wrap="square" lIns="91440" tIns="45720" rIns="91440" bIns="45720" rtlCol="0" anchorCtr="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2400" i="1" dirty="0">
                  <a:solidFill>
                    <a:srgbClr val="2CC8B8"/>
                  </a:solidFill>
                  <a:latin typeface="微软雅黑 Bold" panose="020B0703020204020201" pitchFamily="34" charset="-122"/>
                  <a:ea typeface="微软雅黑 Bold" panose="020B0703020204020201" pitchFamily="34" charset="-122"/>
                </a:rPr>
                <a:t>自我分析</a:t>
              </a:r>
              <a:endParaRPr kumimoji="0" lang="zh-CN" altLang="en-US" sz="2400" b="0" i="1" u="none" strike="noStrike" kern="1200" cap="none" spc="0" normalizeH="0" baseline="0" noProof="0" dirty="0">
                <a:ln>
                  <a:noFill/>
                </a:ln>
                <a:solidFill>
                  <a:srgbClr val="2CC8B8"/>
                </a:solidFill>
                <a:effectLst/>
                <a:uLnTx/>
                <a:uFillTx/>
                <a:latin typeface="微软雅黑 Bold" panose="020B0703020204020201" pitchFamily="34" charset="-122"/>
                <a:ea typeface="微软雅黑 Bold" panose="020B0703020204020201" pitchFamily="34" charset="-122"/>
                <a:cs typeface="+mn-cs"/>
              </a:endParaRPr>
            </a:p>
          </p:txBody>
        </p:sp>
        <p:sp>
          <p:nvSpPr>
            <p:cNvPr id="81" name="文本框 80">
              <a:extLst>
                <a:ext uri="{FF2B5EF4-FFF2-40B4-BE49-F238E27FC236}">
                  <a16:creationId xmlns:a16="http://schemas.microsoft.com/office/drawing/2014/main" xmlns="" id="{ABAF9E0C-F27B-4E96-ADC2-E91608EDF010}"/>
                </a:ext>
              </a:extLst>
            </p:cNvPr>
            <p:cNvSpPr txBox="1"/>
            <p:nvPr/>
          </p:nvSpPr>
          <p:spPr>
            <a:xfrm>
              <a:off x="4637228" y="439232"/>
              <a:ext cx="1684756" cy="461665"/>
            </a:xfrm>
            <a:prstGeom prst="rect">
              <a:avLst/>
            </a:prstGeom>
            <a:noFill/>
          </p:spPr>
          <p:txBody>
            <a:bodyPr vert="horz" wrap="square" lIns="91440" tIns="45720" rIns="91440" bIns="45720" rtlCol="0" anchorCtr="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1" u="none" strike="noStrike" kern="1200" cap="none" spc="0" normalizeH="0" baseline="0" noProof="0" dirty="0">
                  <a:ln>
                    <a:noFill/>
                  </a:ln>
                  <a:solidFill>
                    <a:srgbClr val="A1249B"/>
                  </a:solidFill>
                  <a:effectLst/>
                  <a:uLnTx/>
                  <a:uFillTx/>
                  <a:latin typeface="微软雅黑 Bold" panose="020B0703020204020201" pitchFamily="34" charset="-122"/>
                  <a:ea typeface="微软雅黑 Bold" panose="020B0703020204020201" pitchFamily="34" charset="-122"/>
                  <a:cs typeface="+mn-cs"/>
                </a:rPr>
                <a:t>自我分析</a:t>
              </a:r>
            </a:p>
          </p:txBody>
        </p:sp>
        <p:sp>
          <p:nvSpPr>
            <p:cNvPr id="82" name="平行四边形 81">
              <a:extLst>
                <a:ext uri="{FF2B5EF4-FFF2-40B4-BE49-F238E27FC236}">
                  <a16:creationId xmlns:a16="http://schemas.microsoft.com/office/drawing/2014/main" xmlns="" id="{169FA234-0E4F-4249-8489-84FA7B33C055}"/>
                </a:ext>
              </a:extLst>
            </p:cNvPr>
            <p:cNvSpPr/>
            <p:nvPr/>
          </p:nvSpPr>
          <p:spPr>
            <a:xfrm>
              <a:off x="4759796" y="655379"/>
              <a:ext cx="89219"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83" name="平行四边形 82">
              <a:extLst>
                <a:ext uri="{FF2B5EF4-FFF2-40B4-BE49-F238E27FC236}">
                  <a16:creationId xmlns:a16="http://schemas.microsoft.com/office/drawing/2014/main" xmlns="" id="{3803C8E4-9BC3-4956-9C41-7B9D4DCE4B7A}"/>
                </a:ext>
              </a:extLst>
            </p:cNvPr>
            <p:cNvSpPr/>
            <p:nvPr/>
          </p:nvSpPr>
          <p:spPr>
            <a:xfrm>
              <a:off x="4656853" y="322397"/>
              <a:ext cx="68630"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84" name="平行四边形 83">
              <a:extLst>
                <a:ext uri="{FF2B5EF4-FFF2-40B4-BE49-F238E27FC236}">
                  <a16:creationId xmlns:a16="http://schemas.microsoft.com/office/drawing/2014/main" xmlns="" id="{84BE0272-01C3-47CF-A2C7-46A84E04F2B1}"/>
                </a:ext>
              </a:extLst>
            </p:cNvPr>
            <p:cNvSpPr/>
            <p:nvPr/>
          </p:nvSpPr>
          <p:spPr>
            <a:xfrm>
              <a:off x="4711756" y="532701"/>
              <a:ext cx="130396"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86" name="平行四边形 85">
              <a:extLst>
                <a:ext uri="{FF2B5EF4-FFF2-40B4-BE49-F238E27FC236}">
                  <a16:creationId xmlns:a16="http://schemas.microsoft.com/office/drawing/2014/main" xmlns="" id="{099AF799-395E-4A30-883D-81C8B423B2A0}"/>
                </a:ext>
              </a:extLst>
            </p:cNvPr>
            <p:cNvSpPr/>
            <p:nvPr/>
          </p:nvSpPr>
          <p:spPr>
            <a:xfrm>
              <a:off x="5075492" y="1017570"/>
              <a:ext cx="123533"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87" name="平行四边形 86">
              <a:extLst>
                <a:ext uri="{FF2B5EF4-FFF2-40B4-BE49-F238E27FC236}">
                  <a16:creationId xmlns:a16="http://schemas.microsoft.com/office/drawing/2014/main" xmlns="" id="{10996426-8F57-4F3F-849E-CAA2D3960427}"/>
                </a:ext>
              </a:extLst>
            </p:cNvPr>
            <p:cNvSpPr/>
            <p:nvPr/>
          </p:nvSpPr>
          <p:spPr>
            <a:xfrm>
              <a:off x="5123533" y="947468"/>
              <a:ext cx="123533"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88" name="平行四边形 87">
              <a:extLst>
                <a:ext uri="{FF2B5EF4-FFF2-40B4-BE49-F238E27FC236}">
                  <a16:creationId xmlns:a16="http://schemas.microsoft.com/office/drawing/2014/main" xmlns="" id="{E0030067-C891-4EFE-B598-7CEA33F14FCD}"/>
                </a:ext>
              </a:extLst>
            </p:cNvPr>
            <p:cNvSpPr/>
            <p:nvPr/>
          </p:nvSpPr>
          <p:spPr>
            <a:xfrm>
              <a:off x="5020589" y="369132"/>
              <a:ext cx="123533"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97" name="平行四边形 96">
              <a:extLst>
                <a:ext uri="{FF2B5EF4-FFF2-40B4-BE49-F238E27FC236}">
                  <a16:creationId xmlns:a16="http://schemas.microsoft.com/office/drawing/2014/main" xmlns="" id="{6035B020-4BE9-4F3C-8267-8CC0A3495E75}"/>
                </a:ext>
              </a:extLst>
            </p:cNvPr>
            <p:cNvSpPr/>
            <p:nvPr/>
          </p:nvSpPr>
          <p:spPr>
            <a:xfrm>
              <a:off x="5452955" y="924102"/>
              <a:ext cx="82355"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98" name="平行四边形 97">
              <a:extLst>
                <a:ext uri="{FF2B5EF4-FFF2-40B4-BE49-F238E27FC236}">
                  <a16:creationId xmlns:a16="http://schemas.microsoft.com/office/drawing/2014/main" xmlns="" id="{A926E15B-B512-4DB6-92BF-E93E76C80261}"/>
                </a:ext>
              </a:extLst>
            </p:cNvPr>
            <p:cNvSpPr/>
            <p:nvPr/>
          </p:nvSpPr>
          <p:spPr>
            <a:xfrm>
              <a:off x="5528447" y="667063"/>
              <a:ext cx="137259"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99" name="平行四边形 98">
              <a:extLst>
                <a:ext uri="{FF2B5EF4-FFF2-40B4-BE49-F238E27FC236}">
                  <a16:creationId xmlns:a16="http://schemas.microsoft.com/office/drawing/2014/main" xmlns="" id="{18BF392F-BB32-4818-AD3C-543B6C72A867}"/>
                </a:ext>
              </a:extLst>
            </p:cNvPr>
            <p:cNvSpPr/>
            <p:nvPr/>
          </p:nvSpPr>
          <p:spPr>
            <a:xfrm>
              <a:off x="5432366" y="369132"/>
              <a:ext cx="68630"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0" name="平行四边形 99">
              <a:extLst>
                <a:ext uri="{FF2B5EF4-FFF2-40B4-BE49-F238E27FC236}">
                  <a16:creationId xmlns:a16="http://schemas.microsoft.com/office/drawing/2014/main" xmlns="" id="{01CF644E-6DF7-41EC-AD6B-685B8CA12F7B}"/>
                </a:ext>
              </a:extLst>
            </p:cNvPr>
            <p:cNvSpPr/>
            <p:nvPr/>
          </p:nvSpPr>
          <p:spPr>
            <a:xfrm>
              <a:off x="5651980" y="900734"/>
              <a:ext cx="102944"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1" name="平行四边形 100">
              <a:extLst>
                <a:ext uri="{FF2B5EF4-FFF2-40B4-BE49-F238E27FC236}">
                  <a16:creationId xmlns:a16="http://schemas.microsoft.com/office/drawing/2014/main" xmlns="" id="{9F252B82-BFEE-4EDC-A231-F808E02A6699}"/>
                </a:ext>
              </a:extLst>
            </p:cNvPr>
            <p:cNvSpPr/>
            <p:nvPr/>
          </p:nvSpPr>
          <p:spPr>
            <a:xfrm>
              <a:off x="5555900" y="462600"/>
              <a:ext cx="116670"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2" name="平行四边形 101">
              <a:extLst>
                <a:ext uri="{FF2B5EF4-FFF2-40B4-BE49-F238E27FC236}">
                  <a16:creationId xmlns:a16="http://schemas.microsoft.com/office/drawing/2014/main" xmlns="" id="{DE454F7A-5781-4DE0-A8A5-50FFEFD649D9}"/>
                </a:ext>
              </a:extLst>
            </p:cNvPr>
            <p:cNvSpPr/>
            <p:nvPr/>
          </p:nvSpPr>
          <p:spPr>
            <a:xfrm>
              <a:off x="5645118" y="556069"/>
              <a:ext cx="96081"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3" name="平行四边形 102">
              <a:extLst>
                <a:ext uri="{FF2B5EF4-FFF2-40B4-BE49-F238E27FC236}">
                  <a16:creationId xmlns:a16="http://schemas.microsoft.com/office/drawing/2014/main" xmlns="" id="{5CE58079-F6AF-4D0D-B0FC-D0947715AE26}"/>
                </a:ext>
              </a:extLst>
            </p:cNvPr>
            <p:cNvSpPr/>
            <p:nvPr/>
          </p:nvSpPr>
          <p:spPr>
            <a:xfrm>
              <a:off x="5844144" y="322397"/>
              <a:ext cx="68630"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4" name="平行四边形 103">
              <a:extLst>
                <a:ext uri="{FF2B5EF4-FFF2-40B4-BE49-F238E27FC236}">
                  <a16:creationId xmlns:a16="http://schemas.microsoft.com/office/drawing/2014/main" xmlns="" id="{C27DAB68-CD63-42C4-9140-198FBBC9A62C}"/>
                </a:ext>
              </a:extLst>
            </p:cNvPr>
            <p:cNvSpPr/>
            <p:nvPr/>
          </p:nvSpPr>
          <p:spPr>
            <a:xfrm>
              <a:off x="5947088" y="310714"/>
              <a:ext cx="96081"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5" name="平行四边形 104">
              <a:extLst>
                <a:ext uri="{FF2B5EF4-FFF2-40B4-BE49-F238E27FC236}">
                  <a16:creationId xmlns:a16="http://schemas.microsoft.com/office/drawing/2014/main" xmlns="" id="{24C7EBA0-215C-4DE6-A0C4-FA6CEEBE8E31}"/>
                </a:ext>
              </a:extLst>
            </p:cNvPr>
            <p:cNvSpPr/>
            <p:nvPr/>
          </p:nvSpPr>
          <p:spPr>
            <a:xfrm>
              <a:off x="6310824" y="772215"/>
              <a:ext cx="89219"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6" name="平行四边形 105">
              <a:extLst>
                <a:ext uri="{FF2B5EF4-FFF2-40B4-BE49-F238E27FC236}">
                  <a16:creationId xmlns:a16="http://schemas.microsoft.com/office/drawing/2014/main" xmlns="" id="{B5B7CBB7-3975-4DAB-A2BC-AD3A4DF3BD98}"/>
                </a:ext>
              </a:extLst>
            </p:cNvPr>
            <p:cNvSpPr/>
            <p:nvPr/>
          </p:nvSpPr>
          <p:spPr>
            <a:xfrm>
              <a:off x="6352002" y="632012"/>
              <a:ext cx="68630"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7" name="平行四边形 106">
              <a:extLst>
                <a:ext uri="{FF2B5EF4-FFF2-40B4-BE49-F238E27FC236}">
                  <a16:creationId xmlns:a16="http://schemas.microsoft.com/office/drawing/2014/main" xmlns="" id="{C71C3A3B-C0BF-481D-B16D-F1651723D6A8}"/>
                </a:ext>
              </a:extLst>
            </p:cNvPr>
            <p:cNvSpPr/>
            <p:nvPr/>
          </p:nvSpPr>
          <p:spPr>
            <a:xfrm>
              <a:off x="4694598" y="419041"/>
              <a:ext cx="109807" cy="25760"/>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8" name="平行四边形 107">
              <a:extLst>
                <a:ext uri="{FF2B5EF4-FFF2-40B4-BE49-F238E27FC236}">
                  <a16:creationId xmlns:a16="http://schemas.microsoft.com/office/drawing/2014/main" xmlns="" id="{B71C21D7-0952-4C36-9D00-29FB6BA78532}"/>
                </a:ext>
              </a:extLst>
            </p:cNvPr>
            <p:cNvSpPr/>
            <p:nvPr/>
          </p:nvSpPr>
          <p:spPr>
            <a:xfrm>
              <a:off x="4519540" y="853966"/>
              <a:ext cx="109807"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9" name="平行四边形 108">
              <a:extLst>
                <a:ext uri="{FF2B5EF4-FFF2-40B4-BE49-F238E27FC236}">
                  <a16:creationId xmlns:a16="http://schemas.microsoft.com/office/drawing/2014/main" xmlns="" id="{0F0F73CC-4785-40FD-A87B-2E48153DD062}"/>
                </a:ext>
              </a:extLst>
            </p:cNvPr>
            <p:cNvSpPr/>
            <p:nvPr/>
          </p:nvSpPr>
          <p:spPr>
            <a:xfrm>
              <a:off x="4732344" y="818950"/>
              <a:ext cx="82355"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0" name="平行四边形 109">
              <a:extLst>
                <a:ext uri="{FF2B5EF4-FFF2-40B4-BE49-F238E27FC236}">
                  <a16:creationId xmlns:a16="http://schemas.microsoft.com/office/drawing/2014/main" xmlns="" id="{FCE27464-CE59-4188-8256-40E67B15CA0B}"/>
                </a:ext>
              </a:extLst>
            </p:cNvPr>
            <p:cNvSpPr/>
            <p:nvPr/>
          </p:nvSpPr>
          <p:spPr>
            <a:xfrm>
              <a:off x="4883329" y="632012"/>
              <a:ext cx="75493"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1" name="平行四边形 110">
              <a:extLst>
                <a:ext uri="{FF2B5EF4-FFF2-40B4-BE49-F238E27FC236}">
                  <a16:creationId xmlns:a16="http://schemas.microsoft.com/office/drawing/2014/main" xmlns="" id="{8FEC63A6-AB03-4998-8502-DCC588191314}"/>
                </a:ext>
              </a:extLst>
            </p:cNvPr>
            <p:cNvSpPr/>
            <p:nvPr/>
          </p:nvSpPr>
          <p:spPr>
            <a:xfrm>
              <a:off x="5020588" y="678747"/>
              <a:ext cx="11667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2" name="平行四边形 111">
              <a:extLst>
                <a:ext uri="{FF2B5EF4-FFF2-40B4-BE49-F238E27FC236}">
                  <a16:creationId xmlns:a16="http://schemas.microsoft.com/office/drawing/2014/main" xmlns="" id="{D9525552-631A-48B1-A6E7-84FF6B8D3C2E}"/>
                </a:ext>
              </a:extLst>
            </p:cNvPr>
            <p:cNvSpPr/>
            <p:nvPr/>
          </p:nvSpPr>
          <p:spPr>
            <a:xfrm>
              <a:off x="5013726" y="404182"/>
              <a:ext cx="130396"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3" name="平行四边形 112">
              <a:extLst>
                <a:ext uri="{FF2B5EF4-FFF2-40B4-BE49-F238E27FC236}">
                  <a16:creationId xmlns:a16="http://schemas.microsoft.com/office/drawing/2014/main" xmlns="" id="{3C316998-A9AE-40C4-A2EA-6B0EA4984A62}"/>
                </a:ext>
              </a:extLst>
            </p:cNvPr>
            <p:cNvSpPr/>
            <p:nvPr/>
          </p:nvSpPr>
          <p:spPr>
            <a:xfrm>
              <a:off x="5343148" y="509335"/>
              <a:ext cx="109807"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4" name="平行四边形 113">
              <a:extLst>
                <a:ext uri="{FF2B5EF4-FFF2-40B4-BE49-F238E27FC236}">
                  <a16:creationId xmlns:a16="http://schemas.microsoft.com/office/drawing/2014/main" xmlns="" id="{AD0A7CB4-85F9-4E71-BCA9-258787BC9556}"/>
                </a:ext>
              </a:extLst>
            </p:cNvPr>
            <p:cNvSpPr/>
            <p:nvPr/>
          </p:nvSpPr>
          <p:spPr>
            <a:xfrm>
              <a:off x="5597077" y="585278"/>
              <a:ext cx="11667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5" name="平行四边形 114">
              <a:extLst>
                <a:ext uri="{FF2B5EF4-FFF2-40B4-BE49-F238E27FC236}">
                  <a16:creationId xmlns:a16="http://schemas.microsoft.com/office/drawing/2014/main" xmlns="" id="{413AC69C-50A3-4979-A0EA-DFB5B6308B99}"/>
                </a:ext>
              </a:extLst>
            </p:cNvPr>
            <p:cNvSpPr/>
            <p:nvPr/>
          </p:nvSpPr>
          <p:spPr>
            <a:xfrm>
              <a:off x="5535311" y="474284"/>
              <a:ext cx="96081"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1" name="平行四边形 150">
              <a:extLst>
                <a:ext uri="{FF2B5EF4-FFF2-40B4-BE49-F238E27FC236}">
                  <a16:creationId xmlns:a16="http://schemas.microsoft.com/office/drawing/2014/main" xmlns="" id="{7296DFAE-DA8C-4C86-A862-4C1CF0F9C670}"/>
                </a:ext>
              </a:extLst>
            </p:cNvPr>
            <p:cNvSpPr/>
            <p:nvPr/>
          </p:nvSpPr>
          <p:spPr>
            <a:xfrm>
              <a:off x="5679433" y="474284"/>
              <a:ext cx="130396"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3" name="平行四边形 152">
              <a:extLst>
                <a:ext uri="{FF2B5EF4-FFF2-40B4-BE49-F238E27FC236}">
                  <a16:creationId xmlns:a16="http://schemas.microsoft.com/office/drawing/2014/main" xmlns="" id="{B08CC565-952D-4EC6-824B-24EA24C2898E}"/>
                </a:ext>
              </a:extLst>
            </p:cNvPr>
            <p:cNvSpPr/>
            <p:nvPr/>
          </p:nvSpPr>
          <p:spPr>
            <a:xfrm>
              <a:off x="5974539" y="959152"/>
              <a:ext cx="75493"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4" name="平行四边形 153">
              <a:extLst>
                <a:ext uri="{FF2B5EF4-FFF2-40B4-BE49-F238E27FC236}">
                  <a16:creationId xmlns:a16="http://schemas.microsoft.com/office/drawing/2014/main" xmlns="" id="{6588ECAD-0A0C-4463-AC06-4EDA2C9353D6}"/>
                </a:ext>
              </a:extLst>
            </p:cNvPr>
            <p:cNvSpPr/>
            <p:nvPr/>
          </p:nvSpPr>
          <p:spPr>
            <a:xfrm>
              <a:off x="5857870" y="369132"/>
              <a:ext cx="6863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5" name="平行四边形 154">
              <a:extLst>
                <a:ext uri="{FF2B5EF4-FFF2-40B4-BE49-F238E27FC236}">
                  <a16:creationId xmlns:a16="http://schemas.microsoft.com/office/drawing/2014/main" xmlns="" id="{ACF184DF-84DE-4E59-8BDF-C0F3683C3EAB}"/>
                </a:ext>
              </a:extLst>
            </p:cNvPr>
            <p:cNvSpPr/>
            <p:nvPr/>
          </p:nvSpPr>
          <p:spPr>
            <a:xfrm>
              <a:off x="5933362" y="485967"/>
              <a:ext cx="11667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6" name="平行四边形 155">
              <a:extLst>
                <a:ext uri="{FF2B5EF4-FFF2-40B4-BE49-F238E27FC236}">
                  <a16:creationId xmlns:a16="http://schemas.microsoft.com/office/drawing/2014/main" xmlns="" id="{97B4D3B1-3C61-4003-86A8-9E7F0714856A}"/>
                </a:ext>
              </a:extLst>
            </p:cNvPr>
            <p:cNvSpPr/>
            <p:nvPr/>
          </p:nvSpPr>
          <p:spPr>
            <a:xfrm>
              <a:off x="6077484" y="439233"/>
              <a:ext cx="6863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7" name="平行四边形 156">
              <a:extLst>
                <a:ext uri="{FF2B5EF4-FFF2-40B4-BE49-F238E27FC236}">
                  <a16:creationId xmlns:a16="http://schemas.microsoft.com/office/drawing/2014/main" xmlns="" id="{D7EBE30A-5867-422E-9D91-0AFA32491CE0}"/>
                </a:ext>
              </a:extLst>
            </p:cNvPr>
            <p:cNvSpPr/>
            <p:nvPr/>
          </p:nvSpPr>
          <p:spPr>
            <a:xfrm>
              <a:off x="6324550" y="538544"/>
              <a:ext cx="123533"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8" name="平行四边形 157">
              <a:extLst>
                <a:ext uri="{FF2B5EF4-FFF2-40B4-BE49-F238E27FC236}">
                  <a16:creationId xmlns:a16="http://schemas.microsoft.com/office/drawing/2014/main" xmlns="" id="{4336AD79-E9CD-420C-9E6C-F8804A93BC3B}"/>
                </a:ext>
              </a:extLst>
            </p:cNvPr>
            <p:cNvSpPr/>
            <p:nvPr/>
          </p:nvSpPr>
          <p:spPr>
            <a:xfrm>
              <a:off x="6372591" y="643696"/>
              <a:ext cx="96081"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9" name="文本框 158">
              <a:extLst>
                <a:ext uri="{FF2B5EF4-FFF2-40B4-BE49-F238E27FC236}">
                  <a16:creationId xmlns:a16="http://schemas.microsoft.com/office/drawing/2014/main" xmlns="" id="{99CCEDA8-5F7B-4952-8D15-2E88B3E1F8C0}"/>
                </a:ext>
              </a:extLst>
            </p:cNvPr>
            <p:cNvSpPr txBox="1"/>
            <p:nvPr/>
          </p:nvSpPr>
          <p:spPr>
            <a:xfrm>
              <a:off x="4629827" y="459852"/>
              <a:ext cx="1684476" cy="461665"/>
            </a:xfrm>
            <a:prstGeom prst="rect">
              <a:avLst/>
            </a:prstGeom>
            <a:noFill/>
          </p:spPr>
          <p:txBody>
            <a:bodyPr vert="horz" wrap="square" lIns="91440" tIns="45720" rIns="91440" bIns="45720" rtlCol="0" anchorCtr="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1" u="none" strike="noStrike" kern="1200" cap="none" spc="0" normalizeH="0" baseline="0" noProof="0" dirty="0">
                  <a:ln>
                    <a:noFill/>
                  </a:ln>
                  <a:solidFill>
                    <a:srgbClr val="FFFFFF"/>
                  </a:solidFill>
                  <a:effectLst/>
                  <a:uLnTx/>
                  <a:uFillTx/>
                  <a:latin typeface="微软雅黑 Bold" panose="020B0703020204020201" pitchFamily="34" charset="-122"/>
                  <a:ea typeface="微软雅黑 Bold" panose="020B0703020204020201" pitchFamily="34" charset="-122"/>
                  <a:cs typeface="+mn-cs"/>
                </a:rPr>
                <a:t>自我分析</a:t>
              </a:r>
            </a:p>
          </p:txBody>
        </p:sp>
        <p:sp>
          <p:nvSpPr>
            <p:cNvPr id="161" name="平行四边形 160">
              <a:extLst>
                <a:ext uri="{FF2B5EF4-FFF2-40B4-BE49-F238E27FC236}">
                  <a16:creationId xmlns:a16="http://schemas.microsoft.com/office/drawing/2014/main" xmlns="" id="{D8DC3D69-B197-4D13-95B1-407048BC6481}"/>
                </a:ext>
              </a:extLst>
            </p:cNvPr>
            <p:cNvSpPr/>
            <p:nvPr/>
          </p:nvSpPr>
          <p:spPr>
            <a:xfrm>
              <a:off x="5004481" y="781777"/>
              <a:ext cx="95025" cy="25760"/>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63" name="平行四边形 162">
              <a:extLst>
                <a:ext uri="{FF2B5EF4-FFF2-40B4-BE49-F238E27FC236}">
                  <a16:creationId xmlns:a16="http://schemas.microsoft.com/office/drawing/2014/main" xmlns="" id="{DD51F319-9F3B-413F-A0A4-0AEDAC094197}"/>
                </a:ext>
              </a:extLst>
            </p:cNvPr>
            <p:cNvSpPr/>
            <p:nvPr/>
          </p:nvSpPr>
          <p:spPr>
            <a:xfrm>
              <a:off x="4673995" y="431712"/>
              <a:ext cx="89435" cy="25760"/>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grpSp>
      <p:sp>
        <p:nvSpPr>
          <p:cNvPr id="252" name="平行四边形 251"/>
          <p:cNvSpPr/>
          <p:nvPr/>
        </p:nvSpPr>
        <p:spPr>
          <a:xfrm>
            <a:off x="3024627" y="1073338"/>
            <a:ext cx="222167"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69" name="矩形 168">
            <a:extLst>
              <a:ext uri="{FF2B5EF4-FFF2-40B4-BE49-F238E27FC236}">
                <a16:creationId xmlns:a16="http://schemas.microsoft.com/office/drawing/2014/main" xmlns="" id="{72A689AF-989D-4F2E-AC04-35E6EF411A2E}"/>
              </a:ext>
            </a:extLst>
          </p:cNvPr>
          <p:cNvSpPr/>
          <p:nvPr/>
        </p:nvSpPr>
        <p:spPr>
          <a:xfrm>
            <a:off x="735534" y="989411"/>
            <a:ext cx="1684477" cy="253916"/>
          </a:xfrm>
          <a:prstGeom prst="rect">
            <a:avLst/>
          </a:prstGeom>
          <a:noFill/>
          <a:ln>
            <a:noFill/>
          </a:ln>
        </p:spPr>
        <p:txBody>
          <a:bodyPr wrap="square">
            <a:spAutoFit/>
          </a:bodyPr>
          <a:lstStyle/>
          <a:p>
            <a:pPr lvl="0" algn="dist"/>
            <a:r>
              <a:rPr lang="en-US" altLang="zh-CN" sz="1050" dirty="0">
                <a:solidFill>
                  <a:prstClr val="white"/>
                </a:solidFill>
              </a:rPr>
              <a:t> Self-analysis,</a:t>
            </a:r>
            <a:endParaRPr kumimoji="0" lang="zh-CN" altLang="en-US" sz="1050" b="0" i="0" u="none" strike="noStrike" kern="1200" cap="none" spc="0" normalizeH="0" baseline="0" noProof="0" dirty="0">
              <a:ln>
                <a:noFill/>
              </a:ln>
              <a:solidFill>
                <a:prstClr val="white"/>
              </a:solidFill>
              <a:effectLst/>
              <a:uLnTx/>
              <a:uFillTx/>
              <a:latin typeface="等线"/>
              <a:ea typeface="等线" panose="02010600030101010101" pitchFamily="2" charset="-122"/>
              <a:cs typeface="+mn-cs"/>
            </a:endParaRPr>
          </a:p>
        </p:txBody>
      </p:sp>
      <p:sp>
        <p:nvSpPr>
          <p:cNvPr id="215" name="椭圆 214">
            <a:extLst>
              <a:ext uri="{FF2B5EF4-FFF2-40B4-BE49-F238E27FC236}">
                <a16:creationId xmlns:a16="http://schemas.microsoft.com/office/drawing/2014/main" xmlns="" id="{28B2AC70-5069-4BE5-9666-4878D770F553}"/>
              </a:ext>
            </a:extLst>
          </p:cNvPr>
          <p:cNvSpPr/>
          <p:nvPr/>
        </p:nvSpPr>
        <p:spPr>
          <a:xfrm>
            <a:off x="-255769" y="-257989"/>
            <a:ext cx="849733" cy="849733"/>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216" name="椭圆 215">
            <a:extLst>
              <a:ext uri="{FF2B5EF4-FFF2-40B4-BE49-F238E27FC236}">
                <a16:creationId xmlns:a16="http://schemas.microsoft.com/office/drawing/2014/main" xmlns="" id="{F76C3518-8470-4417-B07F-9269E3B4C000}"/>
              </a:ext>
            </a:extLst>
          </p:cNvPr>
          <p:cNvSpPr/>
          <p:nvPr/>
        </p:nvSpPr>
        <p:spPr>
          <a:xfrm rot="3311350">
            <a:off x="344307" y="1459170"/>
            <a:ext cx="329419" cy="329419"/>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221" name="椭圆 220">
            <a:extLst>
              <a:ext uri="{FF2B5EF4-FFF2-40B4-BE49-F238E27FC236}">
                <a16:creationId xmlns:a16="http://schemas.microsoft.com/office/drawing/2014/main" xmlns="" id="{F8E26772-6350-4850-8A52-540FFDC6E913}"/>
              </a:ext>
            </a:extLst>
          </p:cNvPr>
          <p:cNvSpPr/>
          <p:nvPr/>
        </p:nvSpPr>
        <p:spPr>
          <a:xfrm>
            <a:off x="1874965" y="1541683"/>
            <a:ext cx="243913" cy="243913"/>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230" name="椭圆 229">
            <a:extLst>
              <a:ext uri="{FF2B5EF4-FFF2-40B4-BE49-F238E27FC236}">
                <a16:creationId xmlns:a16="http://schemas.microsoft.com/office/drawing/2014/main" xmlns="" id="{A91A1B1F-590E-40C3-8BE2-6BB92AE4D9C8}"/>
              </a:ext>
            </a:extLst>
          </p:cNvPr>
          <p:cNvSpPr/>
          <p:nvPr/>
        </p:nvSpPr>
        <p:spPr>
          <a:xfrm rot="18706178">
            <a:off x="3195958" y="1097986"/>
            <a:ext cx="243913" cy="243913"/>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6" name="矩形 115">
            <a:extLst>
              <a:ext uri="{FF2B5EF4-FFF2-40B4-BE49-F238E27FC236}">
                <a16:creationId xmlns:a16="http://schemas.microsoft.com/office/drawing/2014/main" xmlns="" id="{BABBD837-C388-4717-8150-14C41922BE1F}"/>
              </a:ext>
            </a:extLst>
          </p:cNvPr>
          <p:cNvSpPr/>
          <p:nvPr/>
        </p:nvSpPr>
        <p:spPr>
          <a:xfrm>
            <a:off x="879621" y="3052074"/>
            <a:ext cx="2184687"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请再次输入你的内容请再次输入你的内容请再次输入你的内容</a:t>
            </a:r>
          </a:p>
        </p:txBody>
      </p:sp>
      <p:sp>
        <p:nvSpPr>
          <p:cNvPr id="117" name="文本框 116">
            <a:extLst>
              <a:ext uri="{FF2B5EF4-FFF2-40B4-BE49-F238E27FC236}">
                <a16:creationId xmlns:a16="http://schemas.microsoft.com/office/drawing/2014/main" xmlns="" id="{A55BA262-DC80-4F43-979E-15C4796A385A}"/>
              </a:ext>
            </a:extLst>
          </p:cNvPr>
          <p:cNvSpPr txBox="1"/>
          <p:nvPr/>
        </p:nvSpPr>
        <p:spPr>
          <a:xfrm>
            <a:off x="926582" y="2536452"/>
            <a:ext cx="204361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FFFE"/>
                </a:solidFill>
                <a:effectLst/>
                <a:uLnTx/>
                <a:uFillTx/>
                <a:latin typeface="思源黑体 CN Bold" panose="020B0800000000000000" pitchFamily="34" charset="-122"/>
                <a:ea typeface="思源黑体 CN Bold" panose="020B0800000000000000" pitchFamily="34" charset="-122"/>
                <a:cs typeface="+mn-cs"/>
              </a:rPr>
              <a:t>请输入你的标题</a:t>
            </a:r>
          </a:p>
        </p:txBody>
      </p:sp>
      <p:sp>
        <p:nvSpPr>
          <p:cNvPr id="71" name="任意多边形: 形状 70">
            <a:extLst>
              <a:ext uri="{FF2B5EF4-FFF2-40B4-BE49-F238E27FC236}">
                <a16:creationId xmlns:a16="http://schemas.microsoft.com/office/drawing/2014/main" xmlns="" id="{7DB13CE1-D34E-4E24-9018-399B7DBD5813}"/>
              </a:ext>
            </a:extLst>
          </p:cNvPr>
          <p:cNvSpPr/>
          <p:nvPr/>
        </p:nvSpPr>
        <p:spPr>
          <a:xfrm>
            <a:off x="3743114" y="4187462"/>
            <a:ext cx="1229935" cy="1229935"/>
          </a:xfrm>
          <a:custGeom>
            <a:avLst/>
            <a:gdLst>
              <a:gd name="connsiteX0" fmla="*/ 0 w 1229935"/>
              <a:gd name="connsiteY0" fmla="*/ 0 h 1229935"/>
              <a:gd name="connsiteX1" fmla="*/ 1229935 w 1229935"/>
              <a:gd name="connsiteY1" fmla="*/ 0 h 1229935"/>
              <a:gd name="connsiteX2" fmla="*/ 1229935 w 1229935"/>
              <a:gd name="connsiteY2" fmla="*/ 1229935 h 1229935"/>
              <a:gd name="connsiteX3" fmla="*/ 781882 w 1229935"/>
              <a:gd name="connsiteY3" fmla="*/ 1229935 h 1229935"/>
              <a:gd name="connsiteX4" fmla="*/ 614967 w 1229935"/>
              <a:gd name="connsiteY4" fmla="*/ 1063020 h 1229935"/>
              <a:gd name="connsiteX5" fmla="*/ 448052 w 1229935"/>
              <a:gd name="connsiteY5" fmla="*/ 1229935 h 1229935"/>
              <a:gd name="connsiteX6" fmla="*/ 0 w 1229935"/>
              <a:gd name="connsiteY6" fmla="*/ 1229935 h 1229935"/>
              <a:gd name="connsiteX7" fmla="*/ 0 w 1229935"/>
              <a:gd name="connsiteY7" fmla="*/ 781883 h 1229935"/>
              <a:gd name="connsiteX8" fmla="*/ 1 w 1229935"/>
              <a:gd name="connsiteY8" fmla="*/ 781883 h 1229935"/>
              <a:gd name="connsiteX9" fmla="*/ 166916 w 1229935"/>
              <a:gd name="connsiteY9" fmla="*/ 614968 h 1229935"/>
              <a:gd name="connsiteX10" fmla="*/ 1 w 1229935"/>
              <a:gd name="connsiteY10" fmla="*/ 448053 h 1229935"/>
              <a:gd name="connsiteX11" fmla="*/ 0 w 1229935"/>
              <a:gd name="connsiteY11" fmla="*/ 448053 h 122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9935" h="1229935">
                <a:moveTo>
                  <a:pt x="0" y="0"/>
                </a:moveTo>
                <a:lnTo>
                  <a:pt x="1229935" y="0"/>
                </a:lnTo>
                <a:lnTo>
                  <a:pt x="1229935" y="1229935"/>
                </a:lnTo>
                <a:lnTo>
                  <a:pt x="781882" y="1229935"/>
                </a:lnTo>
                <a:cubicBezTo>
                  <a:pt x="781882" y="1137750"/>
                  <a:pt x="707152" y="1063020"/>
                  <a:pt x="614967" y="1063020"/>
                </a:cubicBezTo>
                <a:cubicBezTo>
                  <a:pt x="522782" y="1063020"/>
                  <a:pt x="448052" y="1137750"/>
                  <a:pt x="448052" y="1229935"/>
                </a:cubicBezTo>
                <a:lnTo>
                  <a:pt x="0" y="1229935"/>
                </a:lnTo>
                <a:lnTo>
                  <a:pt x="0" y="781883"/>
                </a:lnTo>
                <a:lnTo>
                  <a:pt x="1" y="781883"/>
                </a:lnTo>
                <a:cubicBezTo>
                  <a:pt x="92186" y="781883"/>
                  <a:pt x="166916" y="707153"/>
                  <a:pt x="166916" y="614968"/>
                </a:cubicBezTo>
                <a:cubicBezTo>
                  <a:pt x="166916" y="522783"/>
                  <a:pt x="92186" y="448053"/>
                  <a:pt x="1" y="448053"/>
                </a:cubicBezTo>
                <a:lnTo>
                  <a:pt x="0" y="448053"/>
                </a:lnTo>
                <a:close/>
              </a:path>
            </a:pathLst>
          </a:custGeom>
          <a:solidFill>
            <a:srgbClr val="FF00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形状 71">
            <a:extLst>
              <a:ext uri="{FF2B5EF4-FFF2-40B4-BE49-F238E27FC236}">
                <a16:creationId xmlns:a16="http://schemas.microsoft.com/office/drawing/2014/main" xmlns="" id="{425A3A99-7D8F-4B57-AFCB-CE3AE3310B06}"/>
              </a:ext>
            </a:extLst>
          </p:cNvPr>
          <p:cNvSpPr/>
          <p:nvPr/>
        </p:nvSpPr>
        <p:spPr>
          <a:xfrm>
            <a:off x="3675478" y="4121929"/>
            <a:ext cx="1229935" cy="1229935"/>
          </a:xfrm>
          <a:custGeom>
            <a:avLst/>
            <a:gdLst>
              <a:gd name="connsiteX0" fmla="*/ 0 w 1229935"/>
              <a:gd name="connsiteY0" fmla="*/ 0 h 1229935"/>
              <a:gd name="connsiteX1" fmla="*/ 1229935 w 1229935"/>
              <a:gd name="connsiteY1" fmla="*/ 0 h 1229935"/>
              <a:gd name="connsiteX2" fmla="*/ 1229935 w 1229935"/>
              <a:gd name="connsiteY2" fmla="*/ 1229935 h 1229935"/>
              <a:gd name="connsiteX3" fmla="*/ 781882 w 1229935"/>
              <a:gd name="connsiteY3" fmla="*/ 1229935 h 1229935"/>
              <a:gd name="connsiteX4" fmla="*/ 614967 w 1229935"/>
              <a:gd name="connsiteY4" fmla="*/ 1063020 h 1229935"/>
              <a:gd name="connsiteX5" fmla="*/ 448052 w 1229935"/>
              <a:gd name="connsiteY5" fmla="*/ 1229935 h 1229935"/>
              <a:gd name="connsiteX6" fmla="*/ 0 w 1229935"/>
              <a:gd name="connsiteY6" fmla="*/ 1229935 h 1229935"/>
              <a:gd name="connsiteX7" fmla="*/ 0 w 1229935"/>
              <a:gd name="connsiteY7" fmla="*/ 781883 h 1229935"/>
              <a:gd name="connsiteX8" fmla="*/ 1 w 1229935"/>
              <a:gd name="connsiteY8" fmla="*/ 781883 h 1229935"/>
              <a:gd name="connsiteX9" fmla="*/ 166916 w 1229935"/>
              <a:gd name="connsiteY9" fmla="*/ 614968 h 1229935"/>
              <a:gd name="connsiteX10" fmla="*/ 1 w 1229935"/>
              <a:gd name="connsiteY10" fmla="*/ 448053 h 1229935"/>
              <a:gd name="connsiteX11" fmla="*/ 0 w 1229935"/>
              <a:gd name="connsiteY11" fmla="*/ 448053 h 122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9935" h="1229935">
                <a:moveTo>
                  <a:pt x="0" y="0"/>
                </a:moveTo>
                <a:lnTo>
                  <a:pt x="1229935" y="0"/>
                </a:lnTo>
                <a:lnTo>
                  <a:pt x="1229935" y="1229935"/>
                </a:lnTo>
                <a:lnTo>
                  <a:pt x="781882" y="1229935"/>
                </a:lnTo>
                <a:cubicBezTo>
                  <a:pt x="781882" y="1137750"/>
                  <a:pt x="707152" y="1063020"/>
                  <a:pt x="614967" y="1063020"/>
                </a:cubicBezTo>
                <a:cubicBezTo>
                  <a:pt x="522782" y="1063020"/>
                  <a:pt x="448052" y="1137750"/>
                  <a:pt x="448052" y="1229935"/>
                </a:cubicBezTo>
                <a:lnTo>
                  <a:pt x="0" y="1229935"/>
                </a:lnTo>
                <a:lnTo>
                  <a:pt x="0" y="781883"/>
                </a:lnTo>
                <a:lnTo>
                  <a:pt x="1" y="781883"/>
                </a:lnTo>
                <a:cubicBezTo>
                  <a:pt x="92186" y="781883"/>
                  <a:pt x="166916" y="707153"/>
                  <a:pt x="166916" y="614968"/>
                </a:cubicBezTo>
                <a:cubicBezTo>
                  <a:pt x="166916" y="522783"/>
                  <a:pt x="92186" y="448053"/>
                  <a:pt x="1" y="448053"/>
                </a:cubicBezTo>
                <a:lnTo>
                  <a:pt x="0" y="448053"/>
                </a:lnTo>
                <a:close/>
              </a:path>
            </a:pathLst>
          </a:custGeom>
          <a:solidFill>
            <a:srgbClr val="00F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形状 72">
            <a:extLst>
              <a:ext uri="{FF2B5EF4-FFF2-40B4-BE49-F238E27FC236}">
                <a16:creationId xmlns:a16="http://schemas.microsoft.com/office/drawing/2014/main" xmlns="" id="{3AD16ECA-D796-429A-841F-A681B927D75F}"/>
              </a:ext>
            </a:extLst>
          </p:cNvPr>
          <p:cNvSpPr/>
          <p:nvPr/>
        </p:nvSpPr>
        <p:spPr>
          <a:xfrm>
            <a:off x="4972469" y="2947586"/>
            <a:ext cx="1229935" cy="1229935"/>
          </a:xfrm>
          <a:custGeom>
            <a:avLst/>
            <a:gdLst>
              <a:gd name="connsiteX0" fmla="*/ 0 w 1229935"/>
              <a:gd name="connsiteY0" fmla="*/ 0 h 1229935"/>
              <a:gd name="connsiteX1" fmla="*/ 448052 w 1229935"/>
              <a:gd name="connsiteY1" fmla="*/ 0 h 1229935"/>
              <a:gd name="connsiteX2" fmla="*/ 614967 w 1229935"/>
              <a:gd name="connsiteY2" fmla="*/ 166915 h 1229935"/>
              <a:gd name="connsiteX3" fmla="*/ 781882 w 1229935"/>
              <a:gd name="connsiteY3" fmla="*/ 0 h 1229935"/>
              <a:gd name="connsiteX4" fmla="*/ 1229935 w 1229935"/>
              <a:gd name="connsiteY4" fmla="*/ 0 h 1229935"/>
              <a:gd name="connsiteX5" fmla="*/ 1229935 w 1229935"/>
              <a:gd name="connsiteY5" fmla="*/ 448054 h 1229935"/>
              <a:gd name="connsiteX6" fmla="*/ 1229931 w 1229935"/>
              <a:gd name="connsiteY6" fmla="*/ 448053 h 1229935"/>
              <a:gd name="connsiteX7" fmla="*/ 1063016 w 1229935"/>
              <a:gd name="connsiteY7" fmla="*/ 614968 h 1229935"/>
              <a:gd name="connsiteX8" fmla="*/ 1229931 w 1229935"/>
              <a:gd name="connsiteY8" fmla="*/ 781883 h 1229935"/>
              <a:gd name="connsiteX9" fmla="*/ 1229935 w 1229935"/>
              <a:gd name="connsiteY9" fmla="*/ 781882 h 1229935"/>
              <a:gd name="connsiteX10" fmla="*/ 1229935 w 1229935"/>
              <a:gd name="connsiteY10" fmla="*/ 1229935 h 1229935"/>
              <a:gd name="connsiteX11" fmla="*/ 0 w 1229935"/>
              <a:gd name="connsiteY11" fmla="*/ 1229935 h 122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9935" h="1229935">
                <a:moveTo>
                  <a:pt x="0" y="0"/>
                </a:moveTo>
                <a:lnTo>
                  <a:pt x="448052" y="0"/>
                </a:lnTo>
                <a:cubicBezTo>
                  <a:pt x="448052" y="92185"/>
                  <a:pt x="522782" y="166915"/>
                  <a:pt x="614967" y="166915"/>
                </a:cubicBezTo>
                <a:cubicBezTo>
                  <a:pt x="707152" y="166915"/>
                  <a:pt x="781882" y="92185"/>
                  <a:pt x="781882" y="0"/>
                </a:cubicBezTo>
                <a:lnTo>
                  <a:pt x="1229935" y="0"/>
                </a:lnTo>
                <a:lnTo>
                  <a:pt x="1229935" y="448054"/>
                </a:lnTo>
                <a:lnTo>
                  <a:pt x="1229931" y="448053"/>
                </a:lnTo>
                <a:cubicBezTo>
                  <a:pt x="1137746" y="448053"/>
                  <a:pt x="1063016" y="522783"/>
                  <a:pt x="1063016" y="614968"/>
                </a:cubicBezTo>
                <a:cubicBezTo>
                  <a:pt x="1063016" y="707153"/>
                  <a:pt x="1137746" y="781883"/>
                  <a:pt x="1229931" y="781883"/>
                </a:cubicBezTo>
                <a:lnTo>
                  <a:pt x="1229935" y="781882"/>
                </a:lnTo>
                <a:lnTo>
                  <a:pt x="1229935" y="1229935"/>
                </a:lnTo>
                <a:lnTo>
                  <a:pt x="0" y="1229935"/>
                </a:lnTo>
                <a:close/>
              </a:path>
            </a:pathLst>
          </a:custGeom>
          <a:solidFill>
            <a:srgbClr val="FF00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FFFE"/>
              </a:solidFill>
            </a:endParaRPr>
          </a:p>
        </p:txBody>
      </p:sp>
      <p:sp>
        <p:nvSpPr>
          <p:cNvPr id="74" name="任意多边形: 形状 73">
            <a:extLst>
              <a:ext uri="{FF2B5EF4-FFF2-40B4-BE49-F238E27FC236}">
                <a16:creationId xmlns:a16="http://schemas.microsoft.com/office/drawing/2014/main" xmlns="" id="{00BDE8AA-25B6-4D06-8BC6-994072D7773A}"/>
              </a:ext>
            </a:extLst>
          </p:cNvPr>
          <p:cNvSpPr/>
          <p:nvPr/>
        </p:nvSpPr>
        <p:spPr>
          <a:xfrm>
            <a:off x="4911509" y="2886626"/>
            <a:ext cx="1229935" cy="1229935"/>
          </a:xfrm>
          <a:custGeom>
            <a:avLst/>
            <a:gdLst>
              <a:gd name="connsiteX0" fmla="*/ 0 w 1229935"/>
              <a:gd name="connsiteY0" fmla="*/ 0 h 1229935"/>
              <a:gd name="connsiteX1" fmla="*/ 448052 w 1229935"/>
              <a:gd name="connsiteY1" fmla="*/ 0 h 1229935"/>
              <a:gd name="connsiteX2" fmla="*/ 614967 w 1229935"/>
              <a:gd name="connsiteY2" fmla="*/ 166915 h 1229935"/>
              <a:gd name="connsiteX3" fmla="*/ 781882 w 1229935"/>
              <a:gd name="connsiteY3" fmla="*/ 0 h 1229935"/>
              <a:gd name="connsiteX4" fmla="*/ 1229935 w 1229935"/>
              <a:gd name="connsiteY4" fmla="*/ 0 h 1229935"/>
              <a:gd name="connsiteX5" fmla="*/ 1229935 w 1229935"/>
              <a:gd name="connsiteY5" fmla="*/ 448054 h 1229935"/>
              <a:gd name="connsiteX6" fmla="*/ 1229931 w 1229935"/>
              <a:gd name="connsiteY6" fmla="*/ 448053 h 1229935"/>
              <a:gd name="connsiteX7" fmla="*/ 1063016 w 1229935"/>
              <a:gd name="connsiteY7" fmla="*/ 614968 h 1229935"/>
              <a:gd name="connsiteX8" fmla="*/ 1229931 w 1229935"/>
              <a:gd name="connsiteY8" fmla="*/ 781883 h 1229935"/>
              <a:gd name="connsiteX9" fmla="*/ 1229935 w 1229935"/>
              <a:gd name="connsiteY9" fmla="*/ 781882 h 1229935"/>
              <a:gd name="connsiteX10" fmla="*/ 1229935 w 1229935"/>
              <a:gd name="connsiteY10" fmla="*/ 1229935 h 1229935"/>
              <a:gd name="connsiteX11" fmla="*/ 0 w 1229935"/>
              <a:gd name="connsiteY11" fmla="*/ 1229935 h 122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9935" h="1229935">
                <a:moveTo>
                  <a:pt x="0" y="0"/>
                </a:moveTo>
                <a:lnTo>
                  <a:pt x="448052" y="0"/>
                </a:lnTo>
                <a:cubicBezTo>
                  <a:pt x="448052" y="92185"/>
                  <a:pt x="522782" y="166915"/>
                  <a:pt x="614967" y="166915"/>
                </a:cubicBezTo>
                <a:cubicBezTo>
                  <a:pt x="707152" y="166915"/>
                  <a:pt x="781882" y="92185"/>
                  <a:pt x="781882" y="0"/>
                </a:cubicBezTo>
                <a:lnTo>
                  <a:pt x="1229935" y="0"/>
                </a:lnTo>
                <a:lnTo>
                  <a:pt x="1229935" y="448054"/>
                </a:lnTo>
                <a:lnTo>
                  <a:pt x="1229931" y="448053"/>
                </a:lnTo>
                <a:cubicBezTo>
                  <a:pt x="1137746" y="448053"/>
                  <a:pt x="1063016" y="522783"/>
                  <a:pt x="1063016" y="614968"/>
                </a:cubicBezTo>
                <a:cubicBezTo>
                  <a:pt x="1063016" y="707153"/>
                  <a:pt x="1137746" y="781883"/>
                  <a:pt x="1229931" y="781883"/>
                </a:cubicBezTo>
                <a:lnTo>
                  <a:pt x="1229935" y="781882"/>
                </a:lnTo>
                <a:lnTo>
                  <a:pt x="1229935" y="1229935"/>
                </a:lnTo>
                <a:lnTo>
                  <a:pt x="0" y="1229935"/>
                </a:lnTo>
                <a:close/>
              </a:path>
            </a:pathLst>
          </a:custGeom>
          <a:solidFill>
            <a:srgbClr val="00F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FFFE"/>
              </a:solidFill>
            </a:endParaRPr>
          </a:p>
        </p:txBody>
      </p:sp>
      <p:sp>
        <p:nvSpPr>
          <p:cNvPr id="75" name="任意多边形: 形状 74">
            <a:extLst>
              <a:ext uri="{FF2B5EF4-FFF2-40B4-BE49-F238E27FC236}">
                <a16:creationId xmlns:a16="http://schemas.microsoft.com/office/drawing/2014/main" xmlns="" id="{AAB33BE2-2F42-4BD8-AF1D-67DEE5802986}"/>
              </a:ext>
            </a:extLst>
          </p:cNvPr>
          <p:cNvSpPr/>
          <p:nvPr/>
        </p:nvSpPr>
        <p:spPr>
          <a:xfrm>
            <a:off x="3711690" y="2919790"/>
            <a:ext cx="1229935" cy="1229935"/>
          </a:xfrm>
          <a:custGeom>
            <a:avLst/>
            <a:gdLst>
              <a:gd name="connsiteX0" fmla="*/ 0 w 1229935"/>
              <a:gd name="connsiteY0" fmla="*/ 0 h 1229935"/>
              <a:gd name="connsiteX1" fmla="*/ 448052 w 1229935"/>
              <a:gd name="connsiteY1" fmla="*/ 0 h 1229935"/>
              <a:gd name="connsiteX2" fmla="*/ 614967 w 1229935"/>
              <a:gd name="connsiteY2" fmla="*/ 166915 h 1229935"/>
              <a:gd name="connsiteX3" fmla="*/ 781882 w 1229935"/>
              <a:gd name="connsiteY3" fmla="*/ 0 h 1229935"/>
              <a:gd name="connsiteX4" fmla="*/ 1229935 w 1229935"/>
              <a:gd name="connsiteY4" fmla="*/ 0 h 1229935"/>
              <a:gd name="connsiteX5" fmla="*/ 1229935 w 1229935"/>
              <a:gd name="connsiteY5" fmla="*/ 1229935 h 1229935"/>
              <a:gd name="connsiteX6" fmla="*/ 0 w 1229935"/>
              <a:gd name="connsiteY6" fmla="*/ 1229935 h 122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9935" h="1229935">
                <a:moveTo>
                  <a:pt x="0" y="0"/>
                </a:moveTo>
                <a:lnTo>
                  <a:pt x="448052" y="0"/>
                </a:lnTo>
                <a:cubicBezTo>
                  <a:pt x="448052" y="92185"/>
                  <a:pt x="522782" y="166915"/>
                  <a:pt x="614967" y="166915"/>
                </a:cubicBezTo>
                <a:cubicBezTo>
                  <a:pt x="707152" y="166915"/>
                  <a:pt x="781882" y="92185"/>
                  <a:pt x="781882" y="0"/>
                </a:cubicBezTo>
                <a:lnTo>
                  <a:pt x="1229935" y="0"/>
                </a:lnTo>
                <a:lnTo>
                  <a:pt x="1229935" y="1229935"/>
                </a:lnTo>
                <a:lnTo>
                  <a:pt x="0" y="1229935"/>
                </a:lnTo>
                <a:close/>
              </a:path>
            </a:pathLst>
          </a:custGeom>
          <a:solidFill>
            <a:srgbClr val="00F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形状 75">
            <a:extLst>
              <a:ext uri="{FF2B5EF4-FFF2-40B4-BE49-F238E27FC236}">
                <a16:creationId xmlns:a16="http://schemas.microsoft.com/office/drawing/2014/main" xmlns="" id="{6762940A-6DBA-4CA8-B5FF-80BB07041E73}"/>
              </a:ext>
            </a:extLst>
          </p:cNvPr>
          <p:cNvSpPr/>
          <p:nvPr/>
        </p:nvSpPr>
        <p:spPr>
          <a:xfrm>
            <a:off x="4941625" y="2919790"/>
            <a:ext cx="1229935" cy="1229935"/>
          </a:xfrm>
          <a:custGeom>
            <a:avLst/>
            <a:gdLst>
              <a:gd name="connsiteX0" fmla="*/ 0 w 1229935"/>
              <a:gd name="connsiteY0" fmla="*/ 0 h 1229935"/>
              <a:gd name="connsiteX1" fmla="*/ 448052 w 1229935"/>
              <a:gd name="connsiteY1" fmla="*/ 0 h 1229935"/>
              <a:gd name="connsiteX2" fmla="*/ 614967 w 1229935"/>
              <a:gd name="connsiteY2" fmla="*/ 166915 h 1229935"/>
              <a:gd name="connsiteX3" fmla="*/ 781882 w 1229935"/>
              <a:gd name="connsiteY3" fmla="*/ 0 h 1229935"/>
              <a:gd name="connsiteX4" fmla="*/ 1229935 w 1229935"/>
              <a:gd name="connsiteY4" fmla="*/ 0 h 1229935"/>
              <a:gd name="connsiteX5" fmla="*/ 1229935 w 1229935"/>
              <a:gd name="connsiteY5" fmla="*/ 448054 h 1229935"/>
              <a:gd name="connsiteX6" fmla="*/ 1229931 w 1229935"/>
              <a:gd name="connsiteY6" fmla="*/ 448053 h 1229935"/>
              <a:gd name="connsiteX7" fmla="*/ 1063016 w 1229935"/>
              <a:gd name="connsiteY7" fmla="*/ 614968 h 1229935"/>
              <a:gd name="connsiteX8" fmla="*/ 1229931 w 1229935"/>
              <a:gd name="connsiteY8" fmla="*/ 781883 h 1229935"/>
              <a:gd name="connsiteX9" fmla="*/ 1229935 w 1229935"/>
              <a:gd name="connsiteY9" fmla="*/ 781882 h 1229935"/>
              <a:gd name="connsiteX10" fmla="*/ 1229935 w 1229935"/>
              <a:gd name="connsiteY10" fmla="*/ 1229935 h 1229935"/>
              <a:gd name="connsiteX11" fmla="*/ 0 w 1229935"/>
              <a:gd name="connsiteY11" fmla="*/ 1229935 h 122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9935" h="1229935">
                <a:moveTo>
                  <a:pt x="0" y="0"/>
                </a:moveTo>
                <a:lnTo>
                  <a:pt x="448052" y="0"/>
                </a:lnTo>
                <a:cubicBezTo>
                  <a:pt x="448052" y="92185"/>
                  <a:pt x="522782" y="166915"/>
                  <a:pt x="614967" y="166915"/>
                </a:cubicBezTo>
                <a:cubicBezTo>
                  <a:pt x="707152" y="166915"/>
                  <a:pt x="781882" y="92185"/>
                  <a:pt x="781882" y="0"/>
                </a:cubicBezTo>
                <a:lnTo>
                  <a:pt x="1229935" y="0"/>
                </a:lnTo>
                <a:lnTo>
                  <a:pt x="1229935" y="448054"/>
                </a:lnTo>
                <a:lnTo>
                  <a:pt x="1229931" y="448053"/>
                </a:lnTo>
                <a:cubicBezTo>
                  <a:pt x="1137746" y="448053"/>
                  <a:pt x="1063016" y="522783"/>
                  <a:pt x="1063016" y="614968"/>
                </a:cubicBezTo>
                <a:cubicBezTo>
                  <a:pt x="1063016" y="707153"/>
                  <a:pt x="1137746" y="781883"/>
                  <a:pt x="1229931" y="781883"/>
                </a:cubicBezTo>
                <a:lnTo>
                  <a:pt x="1229935" y="781882"/>
                </a:lnTo>
                <a:lnTo>
                  <a:pt x="1229935" y="1229935"/>
                </a:lnTo>
                <a:lnTo>
                  <a:pt x="0" y="122993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形状 76">
            <a:extLst>
              <a:ext uri="{FF2B5EF4-FFF2-40B4-BE49-F238E27FC236}">
                <a16:creationId xmlns:a16="http://schemas.microsoft.com/office/drawing/2014/main" xmlns="" id="{57F6C11C-B20B-46D6-8415-9C50D9C35D2B}"/>
              </a:ext>
            </a:extLst>
          </p:cNvPr>
          <p:cNvSpPr/>
          <p:nvPr/>
        </p:nvSpPr>
        <p:spPr>
          <a:xfrm>
            <a:off x="4941625" y="4149725"/>
            <a:ext cx="1229935" cy="1229935"/>
          </a:xfrm>
          <a:custGeom>
            <a:avLst/>
            <a:gdLst>
              <a:gd name="connsiteX0" fmla="*/ 0 w 1229935"/>
              <a:gd name="connsiteY0" fmla="*/ 0 h 1229935"/>
              <a:gd name="connsiteX1" fmla="*/ 1229935 w 1229935"/>
              <a:gd name="connsiteY1" fmla="*/ 0 h 1229935"/>
              <a:gd name="connsiteX2" fmla="*/ 1229935 w 1229935"/>
              <a:gd name="connsiteY2" fmla="*/ 1229935 h 1229935"/>
              <a:gd name="connsiteX3" fmla="*/ 781882 w 1229935"/>
              <a:gd name="connsiteY3" fmla="*/ 1229935 h 1229935"/>
              <a:gd name="connsiteX4" fmla="*/ 614967 w 1229935"/>
              <a:gd name="connsiteY4" fmla="*/ 1063020 h 1229935"/>
              <a:gd name="connsiteX5" fmla="*/ 448052 w 1229935"/>
              <a:gd name="connsiteY5" fmla="*/ 1229935 h 1229935"/>
              <a:gd name="connsiteX6" fmla="*/ 0 w 1229935"/>
              <a:gd name="connsiteY6" fmla="*/ 1229935 h 122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9935" h="1229935">
                <a:moveTo>
                  <a:pt x="0" y="0"/>
                </a:moveTo>
                <a:lnTo>
                  <a:pt x="1229935" y="0"/>
                </a:lnTo>
                <a:lnTo>
                  <a:pt x="1229935" y="1229935"/>
                </a:lnTo>
                <a:lnTo>
                  <a:pt x="781882" y="1229935"/>
                </a:lnTo>
                <a:cubicBezTo>
                  <a:pt x="781882" y="1137750"/>
                  <a:pt x="707152" y="1063020"/>
                  <a:pt x="614967" y="1063020"/>
                </a:cubicBezTo>
                <a:cubicBezTo>
                  <a:pt x="522782" y="1063020"/>
                  <a:pt x="448052" y="1137750"/>
                  <a:pt x="448052" y="1229935"/>
                </a:cubicBezTo>
                <a:lnTo>
                  <a:pt x="0" y="1229935"/>
                </a:lnTo>
                <a:close/>
              </a:path>
            </a:pathLst>
          </a:custGeom>
          <a:solidFill>
            <a:srgbClr val="00F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形状 77">
            <a:extLst>
              <a:ext uri="{FF2B5EF4-FFF2-40B4-BE49-F238E27FC236}">
                <a16:creationId xmlns:a16="http://schemas.microsoft.com/office/drawing/2014/main" xmlns="" id="{AE075C74-3E3D-47ED-A4F3-4506F1774C21}"/>
              </a:ext>
            </a:extLst>
          </p:cNvPr>
          <p:cNvSpPr/>
          <p:nvPr/>
        </p:nvSpPr>
        <p:spPr>
          <a:xfrm>
            <a:off x="3711690" y="4149725"/>
            <a:ext cx="1229935" cy="1229935"/>
          </a:xfrm>
          <a:custGeom>
            <a:avLst/>
            <a:gdLst>
              <a:gd name="connsiteX0" fmla="*/ 0 w 1229935"/>
              <a:gd name="connsiteY0" fmla="*/ 0 h 1229935"/>
              <a:gd name="connsiteX1" fmla="*/ 1229935 w 1229935"/>
              <a:gd name="connsiteY1" fmla="*/ 0 h 1229935"/>
              <a:gd name="connsiteX2" fmla="*/ 1229935 w 1229935"/>
              <a:gd name="connsiteY2" fmla="*/ 1229935 h 1229935"/>
              <a:gd name="connsiteX3" fmla="*/ 781882 w 1229935"/>
              <a:gd name="connsiteY3" fmla="*/ 1229935 h 1229935"/>
              <a:gd name="connsiteX4" fmla="*/ 614967 w 1229935"/>
              <a:gd name="connsiteY4" fmla="*/ 1063020 h 1229935"/>
              <a:gd name="connsiteX5" fmla="*/ 448052 w 1229935"/>
              <a:gd name="connsiteY5" fmla="*/ 1229935 h 1229935"/>
              <a:gd name="connsiteX6" fmla="*/ 0 w 1229935"/>
              <a:gd name="connsiteY6" fmla="*/ 1229935 h 1229935"/>
              <a:gd name="connsiteX7" fmla="*/ 0 w 1229935"/>
              <a:gd name="connsiteY7" fmla="*/ 781883 h 1229935"/>
              <a:gd name="connsiteX8" fmla="*/ 1 w 1229935"/>
              <a:gd name="connsiteY8" fmla="*/ 781883 h 1229935"/>
              <a:gd name="connsiteX9" fmla="*/ 166916 w 1229935"/>
              <a:gd name="connsiteY9" fmla="*/ 614968 h 1229935"/>
              <a:gd name="connsiteX10" fmla="*/ 1 w 1229935"/>
              <a:gd name="connsiteY10" fmla="*/ 448053 h 1229935"/>
              <a:gd name="connsiteX11" fmla="*/ 0 w 1229935"/>
              <a:gd name="connsiteY11" fmla="*/ 448053 h 122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9935" h="1229935">
                <a:moveTo>
                  <a:pt x="0" y="0"/>
                </a:moveTo>
                <a:lnTo>
                  <a:pt x="1229935" y="0"/>
                </a:lnTo>
                <a:lnTo>
                  <a:pt x="1229935" y="1229935"/>
                </a:lnTo>
                <a:lnTo>
                  <a:pt x="781882" y="1229935"/>
                </a:lnTo>
                <a:cubicBezTo>
                  <a:pt x="781882" y="1137750"/>
                  <a:pt x="707152" y="1063020"/>
                  <a:pt x="614967" y="1063020"/>
                </a:cubicBezTo>
                <a:cubicBezTo>
                  <a:pt x="522782" y="1063020"/>
                  <a:pt x="448052" y="1137750"/>
                  <a:pt x="448052" y="1229935"/>
                </a:cubicBezTo>
                <a:lnTo>
                  <a:pt x="0" y="1229935"/>
                </a:lnTo>
                <a:lnTo>
                  <a:pt x="0" y="781883"/>
                </a:lnTo>
                <a:lnTo>
                  <a:pt x="1" y="781883"/>
                </a:lnTo>
                <a:cubicBezTo>
                  <a:pt x="92186" y="781883"/>
                  <a:pt x="166916" y="707153"/>
                  <a:pt x="166916" y="614968"/>
                </a:cubicBezTo>
                <a:cubicBezTo>
                  <a:pt x="166916" y="522783"/>
                  <a:pt x="92186" y="448053"/>
                  <a:pt x="1" y="448053"/>
                </a:cubicBezTo>
                <a:lnTo>
                  <a:pt x="0" y="44805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xmlns="" id="{EA93C47B-DC4B-4E8B-A077-C0F4C3F227FF}"/>
              </a:ext>
            </a:extLst>
          </p:cNvPr>
          <p:cNvSpPr/>
          <p:nvPr/>
        </p:nvSpPr>
        <p:spPr>
          <a:xfrm>
            <a:off x="5389677" y="3982810"/>
            <a:ext cx="333829" cy="333829"/>
          </a:xfrm>
          <a:prstGeom prst="ellipse">
            <a:avLst/>
          </a:prstGeom>
          <a:solidFill>
            <a:srgbClr val="00F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xmlns="" id="{DB7BF34A-823B-4670-BB1F-BDB300BCC424}"/>
              </a:ext>
            </a:extLst>
          </p:cNvPr>
          <p:cNvSpPr/>
          <p:nvPr/>
        </p:nvSpPr>
        <p:spPr>
          <a:xfrm>
            <a:off x="4159742" y="3982810"/>
            <a:ext cx="333829" cy="333829"/>
          </a:xfrm>
          <a:prstGeom prst="ellipse">
            <a:avLst/>
          </a:prstGeom>
          <a:solidFill>
            <a:srgbClr val="00F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xmlns="" id="{C01015B9-5EED-46A8-AB7A-E7BD6970F69C}"/>
              </a:ext>
            </a:extLst>
          </p:cNvPr>
          <p:cNvSpPr/>
          <p:nvPr/>
        </p:nvSpPr>
        <p:spPr>
          <a:xfrm>
            <a:off x="4774709" y="4597778"/>
            <a:ext cx="333829" cy="3338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xmlns="" id="{0D00BC50-9305-4E11-9C4F-563A9C4F464C}"/>
              </a:ext>
            </a:extLst>
          </p:cNvPr>
          <p:cNvSpPr/>
          <p:nvPr/>
        </p:nvSpPr>
        <p:spPr>
          <a:xfrm>
            <a:off x="6004642" y="4597778"/>
            <a:ext cx="333829" cy="333829"/>
          </a:xfrm>
          <a:prstGeom prst="ellipse">
            <a:avLst/>
          </a:prstGeom>
          <a:solidFill>
            <a:srgbClr val="00F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xmlns="" id="{A5511FC9-32BE-43E6-92C5-944C3087A6EC}"/>
              </a:ext>
            </a:extLst>
          </p:cNvPr>
          <p:cNvSpPr/>
          <p:nvPr/>
        </p:nvSpPr>
        <p:spPr>
          <a:xfrm>
            <a:off x="4774709" y="3367843"/>
            <a:ext cx="333829" cy="3338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xmlns="" id="{1CC3FBBF-A9A5-4203-965F-17A74D6C69B1}"/>
              </a:ext>
            </a:extLst>
          </p:cNvPr>
          <p:cNvSpPr/>
          <p:nvPr/>
        </p:nvSpPr>
        <p:spPr>
          <a:xfrm>
            <a:off x="3544774" y="3367843"/>
            <a:ext cx="333829" cy="333829"/>
          </a:xfrm>
          <a:prstGeom prst="ellipse">
            <a:avLst/>
          </a:prstGeom>
          <a:solidFill>
            <a:srgbClr val="00F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a:extLst>
              <a:ext uri="{FF2B5EF4-FFF2-40B4-BE49-F238E27FC236}">
                <a16:creationId xmlns:a16="http://schemas.microsoft.com/office/drawing/2014/main" xmlns="" id="{48052DA0-C049-4897-B2A2-F41F5BD54FEB}"/>
              </a:ext>
            </a:extLst>
          </p:cNvPr>
          <p:cNvGrpSpPr/>
          <p:nvPr/>
        </p:nvGrpSpPr>
        <p:grpSpPr>
          <a:xfrm>
            <a:off x="5520978" y="3004981"/>
            <a:ext cx="1424539" cy="750770"/>
            <a:chOff x="6978316" y="1742173"/>
            <a:chExt cx="1424539" cy="750770"/>
          </a:xfrm>
        </p:grpSpPr>
        <p:cxnSp>
          <p:nvCxnSpPr>
            <p:cNvPr id="94" name="直接连接符 93">
              <a:extLst>
                <a:ext uri="{FF2B5EF4-FFF2-40B4-BE49-F238E27FC236}">
                  <a16:creationId xmlns:a16="http://schemas.microsoft.com/office/drawing/2014/main" xmlns="" id="{959D59A3-D01F-423E-A3E5-E093A1F482B3}"/>
                </a:ext>
              </a:extLst>
            </p:cNvPr>
            <p:cNvCxnSpPr/>
            <p:nvPr/>
          </p:nvCxnSpPr>
          <p:spPr>
            <a:xfrm flipV="1">
              <a:off x="6978316" y="1742173"/>
              <a:ext cx="378465" cy="750770"/>
            </a:xfrm>
            <a:prstGeom prst="line">
              <a:avLst/>
            </a:prstGeom>
            <a:ln w="28575">
              <a:solidFill>
                <a:srgbClr val="92218C"/>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xmlns="" id="{5A2FA0EE-FFC9-49F4-9224-EC5D3864854F}"/>
                </a:ext>
              </a:extLst>
            </p:cNvPr>
            <p:cNvCxnSpPr/>
            <p:nvPr/>
          </p:nvCxnSpPr>
          <p:spPr>
            <a:xfrm>
              <a:off x="7356781" y="1751798"/>
              <a:ext cx="1046074" cy="0"/>
            </a:xfrm>
            <a:prstGeom prst="line">
              <a:avLst/>
            </a:prstGeom>
            <a:ln w="28575">
              <a:solidFill>
                <a:srgbClr val="92218C"/>
              </a:solidFill>
              <a:tailEnd type="oval"/>
            </a:ln>
          </p:spPr>
          <p:style>
            <a:lnRef idx="1">
              <a:schemeClr val="accent1"/>
            </a:lnRef>
            <a:fillRef idx="0">
              <a:schemeClr val="accent1"/>
            </a:fillRef>
            <a:effectRef idx="0">
              <a:schemeClr val="accent1"/>
            </a:effectRef>
            <a:fontRef idx="minor">
              <a:schemeClr val="tx1"/>
            </a:fontRef>
          </p:style>
        </p:cxnSp>
      </p:grpSp>
      <p:grpSp>
        <p:nvGrpSpPr>
          <p:cNvPr id="132" name="组合 131">
            <a:extLst>
              <a:ext uri="{FF2B5EF4-FFF2-40B4-BE49-F238E27FC236}">
                <a16:creationId xmlns:a16="http://schemas.microsoft.com/office/drawing/2014/main" xmlns="" id="{00AC07AF-3C23-455D-8051-8067F551347D}"/>
              </a:ext>
            </a:extLst>
          </p:cNvPr>
          <p:cNvGrpSpPr/>
          <p:nvPr/>
        </p:nvGrpSpPr>
        <p:grpSpPr>
          <a:xfrm flipH="1">
            <a:off x="2869704" y="2998396"/>
            <a:ext cx="1424539" cy="750770"/>
            <a:chOff x="6978316" y="1742173"/>
            <a:chExt cx="1424539" cy="750770"/>
          </a:xfrm>
        </p:grpSpPr>
        <p:cxnSp>
          <p:nvCxnSpPr>
            <p:cNvPr id="133" name="直接连接符 132">
              <a:extLst>
                <a:ext uri="{FF2B5EF4-FFF2-40B4-BE49-F238E27FC236}">
                  <a16:creationId xmlns:a16="http://schemas.microsoft.com/office/drawing/2014/main" xmlns="" id="{99A20365-6599-449B-B6BC-C65C66216B9A}"/>
                </a:ext>
              </a:extLst>
            </p:cNvPr>
            <p:cNvCxnSpPr/>
            <p:nvPr/>
          </p:nvCxnSpPr>
          <p:spPr>
            <a:xfrm flipV="1">
              <a:off x="6978316" y="1742173"/>
              <a:ext cx="378465" cy="750770"/>
            </a:xfrm>
            <a:prstGeom prst="line">
              <a:avLst/>
            </a:prstGeom>
            <a:ln w="28575">
              <a:solidFill>
                <a:srgbClr val="92218C"/>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xmlns="" id="{F58CDEDD-A9B5-4395-8289-D13EF6697E68}"/>
                </a:ext>
              </a:extLst>
            </p:cNvPr>
            <p:cNvCxnSpPr/>
            <p:nvPr/>
          </p:nvCxnSpPr>
          <p:spPr>
            <a:xfrm>
              <a:off x="7356781" y="1751798"/>
              <a:ext cx="1046074" cy="0"/>
            </a:xfrm>
            <a:prstGeom prst="line">
              <a:avLst/>
            </a:prstGeom>
            <a:ln w="28575">
              <a:solidFill>
                <a:srgbClr val="92218C"/>
              </a:solidFill>
              <a:tailEnd type="oval"/>
            </a:ln>
          </p:spPr>
          <p:style>
            <a:lnRef idx="1">
              <a:schemeClr val="accent1"/>
            </a:lnRef>
            <a:fillRef idx="0">
              <a:schemeClr val="accent1"/>
            </a:fillRef>
            <a:effectRef idx="0">
              <a:schemeClr val="accent1"/>
            </a:effectRef>
            <a:fontRef idx="minor">
              <a:schemeClr val="tx1"/>
            </a:fontRef>
          </p:style>
        </p:cxnSp>
      </p:grpSp>
      <p:grpSp>
        <p:nvGrpSpPr>
          <p:cNvPr id="135" name="组合 134">
            <a:extLst>
              <a:ext uri="{FF2B5EF4-FFF2-40B4-BE49-F238E27FC236}">
                <a16:creationId xmlns:a16="http://schemas.microsoft.com/office/drawing/2014/main" xmlns="" id="{4BF836A7-99F8-472F-AB88-E2EC73405091}"/>
              </a:ext>
            </a:extLst>
          </p:cNvPr>
          <p:cNvGrpSpPr/>
          <p:nvPr/>
        </p:nvGrpSpPr>
        <p:grpSpPr>
          <a:xfrm flipH="1" flipV="1">
            <a:off x="2868297" y="4553169"/>
            <a:ext cx="1424539" cy="741143"/>
            <a:chOff x="6978316" y="1742173"/>
            <a:chExt cx="1424539" cy="750770"/>
          </a:xfrm>
        </p:grpSpPr>
        <p:cxnSp>
          <p:nvCxnSpPr>
            <p:cNvPr id="136" name="直接连接符 135">
              <a:extLst>
                <a:ext uri="{FF2B5EF4-FFF2-40B4-BE49-F238E27FC236}">
                  <a16:creationId xmlns:a16="http://schemas.microsoft.com/office/drawing/2014/main" xmlns="" id="{61E9040C-406A-4ED4-BB84-2EFC3D424559}"/>
                </a:ext>
              </a:extLst>
            </p:cNvPr>
            <p:cNvCxnSpPr/>
            <p:nvPr/>
          </p:nvCxnSpPr>
          <p:spPr>
            <a:xfrm flipV="1">
              <a:off x="6978316" y="1742173"/>
              <a:ext cx="378465" cy="750770"/>
            </a:xfrm>
            <a:prstGeom prst="line">
              <a:avLst/>
            </a:prstGeom>
            <a:ln w="28575">
              <a:solidFill>
                <a:srgbClr val="92218C"/>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xmlns="" id="{FE75DBEF-2B21-4123-8ACD-B60C2EBFA498}"/>
                </a:ext>
              </a:extLst>
            </p:cNvPr>
            <p:cNvCxnSpPr/>
            <p:nvPr/>
          </p:nvCxnSpPr>
          <p:spPr>
            <a:xfrm>
              <a:off x="7356781" y="1751798"/>
              <a:ext cx="1046074" cy="0"/>
            </a:xfrm>
            <a:prstGeom prst="line">
              <a:avLst/>
            </a:prstGeom>
            <a:ln w="28575">
              <a:solidFill>
                <a:srgbClr val="92218C"/>
              </a:solidFill>
              <a:tailEnd type="oval"/>
            </a:ln>
          </p:spPr>
          <p:style>
            <a:lnRef idx="1">
              <a:schemeClr val="accent1"/>
            </a:lnRef>
            <a:fillRef idx="0">
              <a:schemeClr val="accent1"/>
            </a:fillRef>
            <a:effectRef idx="0">
              <a:schemeClr val="accent1"/>
            </a:effectRef>
            <a:fontRef idx="minor">
              <a:schemeClr val="tx1"/>
            </a:fontRef>
          </p:style>
        </p:cxnSp>
      </p:grpSp>
      <p:grpSp>
        <p:nvGrpSpPr>
          <p:cNvPr id="138" name="组合 137">
            <a:extLst>
              <a:ext uri="{FF2B5EF4-FFF2-40B4-BE49-F238E27FC236}">
                <a16:creationId xmlns:a16="http://schemas.microsoft.com/office/drawing/2014/main" xmlns="" id="{907779E1-A3C1-40D0-91AE-A67CD87A8B3F}"/>
              </a:ext>
            </a:extLst>
          </p:cNvPr>
          <p:cNvGrpSpPr/>
          <p:nvPr/>
        </p:nvGrpSpPr>
        <p:grpSpPr>
          <a:xfrm flipV="1">
            <a:off x="5520978" y="4549466"/>
            <a:ext cx="1424539" cy="741143"/>
            <a:chOff x="6978316" y="1742173"/>
            <a:chExt cx="1424539" cy="750770"/>
          </a:xfrm>
        </p:grpSpPr>
        <p:cxnSp>
          <p:nvCxnSpPr>
            <p:cNvPr id="139" name="直接连接符 138">
              <a:extLst>
                <a:ext uri="{FF2B5EF4-FFF2-40B4-BE49-F238E27FC236}">
                  <a16:creationId xmlns:a16="http://schemas.microsoft.com/office/drawing/2014/main" xmlns="" id="{4A723FF4-F35D-42E4-8C42-307B4A3C678D}"/>
                </a:ext>
              </a:extLst>
            </p:cNvPr>
            <p:cNvCxnSpPr/>
            <p:nvPr/>
          </p:nvCxnSpPr>
          <p:spPr>
            <a:xfrm flipV="1">
              <a:off x="6978316" y="1742173"/>
              <a:ext cx="378465" cy="750770"/>
            </a:xfrm>
            <a:prstGeom prst="line">
              <a:avLst/>
            </a:prstGeom>
            <a:ln w="28575">
              <a:solidFill>
                <a:srgbClr val="92218C"/>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xmlns="" id="{A9193900-9B1B-46DC-9A36-D8E1AD61C015}"/>
                </a:ext>
              </a:extLst>
            </p:cNvPr>
            <p:cNvCxnSpPr/>
            <p:nvPr/>
          </p:nvCxnSpPr>
          <p:spPr>
            <a:xfrm>
              <a:off x="7356781" y="1751798"/>
              <a:ext cx="1046074" cy="0"/>
            </a:xfrm>
            <a:prstGeom prst="line">
              <a:avLst/>
            </a:prstGeom>
            <a:ln w="28575">
              <a:solidFill>
                <a:srgbClr val="92218C"/>
              </a:solidFill>
              <a:tailEnd type="oval"/>
            </a:ln>
          </p:spPr>
          <p:style>
            <a:lnRef idx="1">
              <a:schemeClr val="accent1"/>
            </a:lnRef>
            <a:fillRef idx="0">
              <a:schemeClr val="accent1"/>
            </a:fillRef>
            <a:effectRef idx="0">
              <a:schemeClr val="accent1"/>
            </a:effectRef>
            <a:fontRef idx="minor">
              <a:schemeClr val="tx1"/>
            </a:fontRef>
          </p:style>
        </p:cxnSp>
      </p:grpSp>
      <p:cxnSp>
        <p:nvCxnSpPr>
          <p:cNvPr id="143" name="直接连接符 142">
            <a:extLst>
              <a:ext uri="{FF2B5EF4-FFF2-40B4-BE49-F238E27FC236}">
                <a16:creationId xmlns:a16="http://schemas.microsoft.com/office/drawing/2014/main" xmlns="" id="{F0B1298D-2977-4AAC-8214-92096A686579}"/>
              </a:ext>
            </a:extLst>
          </p:cNvPr>
          <p:cNvCxnSpPr>
            <a:cxnSpLocks/>
          </p:cNvCxnSpPr>
          <p:nvPr/>
        </p:nvCxnSpPr>
        <p:spPr>
          <a:xfrm>
            <a:off x="7215510" y="5331217"/>
            <a:ext cx="53985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xmlns="" id="{9C000AD9-3450-46DB-BDAD-1BB2699D5CA7}"/>
              </a:ext>
            </a:extLst>
          </p:cNvPr>
          <p:cNvCxnSpPr>
            <a:cxnSpLocks/>
          </p:cNvCxnSpPr>
          <p:nvPr/>
        </p:nvCxnSpPr>
        <p:spPr>
          <a:xfrm>
            <a:off x="7215512" y="2977749"/>
            <a:ext cx="53985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xmlns="" id="{BE3DE671-9D56-4F48-AD7C-15AA3DDD5ABB}"/>
              </a:ext>
            </a:extLst>
          </p:cNvPr>
          <p:cNvCxnSpPr>
            <a:cxnSpLocks/>
          </p:cNvCxnSpPr>
          <p:nvPr/>
        </p:nvCxnSpPr>
        <p:spPr>
          <a:xfrm>
            <a:off x="1007838" y="2978356"/>
            <a:ext cx="53985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0" name="直接连接符 159">
            <a:extLst>
              <a:ext uri="{FF2B5EF4-FFF2-40B4-BE49-F238E27FC236}">
                <a16:creationId xmlns:a16="http://schemas.microsoft.com/office/drawing/2014/main" xmlns="" id="{0A25E106-4554-4CAC-8750-57040C15CEF8}"/>
              </a:ext>
            </a:extLst>
          </p:cNvPr>
          <p:cNvCxnSpPr>
            <a:cxnSpLocks/>
          </p:cNvCxnSpPr>
          <p:nvPr/>
        </p:nvCxnSpPr>
        <p:spPr>
          <a:xfrm>
            <a:off x="1007840" y="5331217"/>
            <a:ext cx="53985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62" name="椭圆 161">
            <a:extLst>
              <a:ext uri="{FF2B5EF4-FFF2-40B4-BE49-F238E27FC236}">
                <a16:creationId xmlns:a16="http://schemas.microsoft.com/office/drawing/2014/main" xmlns="" id="{62C1F061-FCEE-4928-B7E5-EB471F4F3266}"/>
              </a:ext>
            </a:extLst>
          </p:cNvPr>
          <p:cNvSpPr/>
          <p:nvPr/>
        </p:nvSpPr>
        <p:spPr>
          <a:xfrm rot="18706178">
            <a:off x="2017136" y="2149221"/>
            <a:ext cx="303532" cy="303532"/>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矩形 163">
            <a:extLst>
              <a:ext uri="{FF2B5EF4-FFF2-40B4-BE49-F238E27FC236}">
                <a16:creationId xmlns:a16="http://schemas.microsoft.com/office/drawing/2014/main" xmlns="" id="{5CD6F999-A654-40FC-A95D-3F35B455B11D}"/>
              </a:ext>
            </a:extLst>
          </p:cNvPr>
          <p:cNvSpPr/>
          <p:nvPr/>
        </p:nvSpPr>
        <p:spPr>
          <a:xfrm>
            <a:off x="937670" y="5378985"/>
            <a:ext cx="2184687"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请再次输入你的内容请再次输入你的内容请再次输入你的内容</a:t>
            </a:r>
          </a:p>
        </p:txBody>
      </p:sp>
      <p:sp>
        <p:nvSpPr>
          <p:cNvPr id="165" name="文本框 164">
            <a:extLst>
              <a:ext uri="{FF2B5EF4-FFF2-40B4-BE49-F238E27FC236}">
                <a16:creationId xmlns:a16="http://schemas.microsoft.com/office/drawing/2014/main" xmlns="" id="{5371D236-7F43-4553-9F4C-4BC16969816A}"/>
              </a:ext>
            </a:extLst>
          </p:cNvPr>
          <p:cNvSpPr txBox="1"/>
          <p:nvPr/>
        </p:nvSpPr>
        <p:spPr>
          <a:xfrm>
            <a:off x="961481" y="4851788"/>
            <a:ext cx="204361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FFFE"/>
                </a:solidFill>
                <a:effectLst/>
                <a:uLnTx/>
                <a:uFillTx/>
                <a:latin typeface="思源黑体 CN Bold" panose="020B0800000000000000" pitchFamily="34" charset="-122"/>
                <a:ea typeface="思源黑体 CN Bold" panose="020B0800000000000000" pitchFamily="34" charset="-122"/>
                <a:cs typeface="+mn-cs"/>
              </a:rPr>
              <a:t>请输入你的标题</a:t>
            </a:r>
          </a:p>
        </p:txBody>
      </p:sp>
      <p:sp>
        <p:nvSpPr>
          <p:cNvPr id="166" name="矩形 165">
            <a:extLst>
              <a:ext uri="{FF2B5EF4-FFF2-40B4-BE49-F238E27FC236}">
                <a16:creationId xmlns:a16="http://schemas.microsoft.com/office/drawing/2014/main" xmlns="" id="{3A1D528B-A156-447E-9883-7482D73EDB3D}"/>
              </a:ext>
            </a:extLst>
          </p:cNvPr>
          <p:cNvSpPr/>
          <p:nvPr/>
        </p:nvSpPr>
        <p:spPr>
          <a:xfrm>
            <a:off x="7116850" y="3032487"/>
            <a:ext cx="2184687"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请再次输入你的内容请再次输入你的内容请再次输入你的内容</a:t>
            </a:r>
          </a:p>
        </p:txBody>
      </p:sp>
      <p:sp>
        <p:nvSpPr>
          <p:cNvPr id="167" name="文本框 166">
            <a:extLst>
              <a:ext uri="{FF2B5EF4-FFF2-40B4-BE49-F238E27FC236}">
                <a16:creationId xmlns:a16="http://schemas.microsoft.com/office/drawing/2014/main" xmlns="" id="{43436BD5-ACE2-4B9A-B10F-721EDD836859}"/>
              </a:ext>
            </a:extLst>
          </p:cNvPr>
          <p:cNvSpPr txBox="1"/>
          <p:nvPr/>
        </p:nvSpPr>
        <p:spPr>
          <a:xfrm>
            <a:off x="7116850" y="2516865"/>
            <a:ext cx="204361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FFFE"/>
                </a:solidFill>
                <a:effectLst/>
                <a:uLnTx/>
                <a:uFillTx/>
                <a:latin typeface="思源黑体 CN Bold" panose="020B0800000000000000" pitchFamily="34" charset="-122"/>
                <a:ea typeface="思源黑体 CN Bold" panose="020B0800000000000000" pitchFamily="34" charset="-122"/>
                <a:cs typeface="+mn-cs"/>
              </a:rPr>
              <a:t>请输入你的标题</a:t>
            </a:r>
          </a:p>
        </p:txBody>
      </p:sp>
      <p:sp>
        <p:nvSpPr>
          <p:cNvPr id="168" name="矩形 167">
            <a:extLst>
              <a:ext uri="{FF2B5EF4-FFF2-40B4-BE49-F238E27FC236}">
                <a16:creationId xmlns:a16="http://schemas.microsoft.com/office/drawing/2014/main" xmlns="" id="{05AAB4EF-4226-4382-B048-4A66AE8EA0D7}"/>
              </a:ext>
            </a:extLst>
          </p:cNvPr>
          <p:cNvSpPr/>
          <p:nvPr/>
        </p:nvSpPr>
        <p:spPr>
          <a:xfrm>
            <a:off x="7116850" y="5359398"/>
            <a:ext cx="2184687"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请再次输入你的内容请再次输入你的内容请再次输入你的内容</a:t>
            </a:r>
          </a:p>
        </p:txBody>
      </p:sp>
      <p:sp>
        <p:nvSpPr>
          <p:cNvPr id="170" name="文本框 169">
            <a:extLst>
              <a:ext uri="{FF2B5EF4-FFF2-40B4-BE49-F238E27FC236}">
                <a16:creationId xmlns:a16="http://schemas.microsoft.com/office/drawing/2014/main" xmlns="" id="{5ABFEF60-0B4E-422D-8B2A-678BF223B109}"/>
              </a:ext>
            </a:extLst>
          </p:cNvPr>
          <p:cNvSpPr txBox="1"/>
          <p:nvPr/>
        </p:nvSpPr>
        <p:spPr>
          <a:xfrm>
            <a:off x="7116850" y="4832201"/>
            <a:ext cx="204361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FFFE"/>
                </a:solidFill>
                <a:effectLst/>
                <a:uLnTx/>
                <a:uFillTx/>
                <a:latin typeface="思源黑体 CN Bold" panose="020B0800000000000000" pitchFamily="34" charset="-122"/>
                <a:ea typeface="思源黑体 CN Bold" panose="020B0800000000000000" pitchFamily="34" charset="-122"/>
                <a:cs typeface="+mn-cs"/>
              </a:rPr>
              <a:t>请输入你的标题</a:t>
            </a:r>
          </a:p>
        </p:txBody>
      </p:sp>
      <p:sp>
        <p:nvSpPr>
          <p:cNvPr id="174" name="矩形 173">
            <a:extLst>
              <a:ext uri="{FF2B5EF4-FFF2-40B4-BE49-F238E27FC236}">
                <a16:creationId xmlns:a16="http://schemas.microsoft.com/office/drawing/2014/main" xmlns="" id="{37A32AC5-A85D-45C4-96D4-6C0594827454}"/>
              </a:ext>
            </a:extLst>
          </p:cNvPr>
          <p:cNvSpPr/>
          <p:nvPr/>
        </p:nvSpPr>
        <p:spPr>
          <a:xfrm>
            <a:off x="6588188" y="3859444"/>
            <a:ext cx="5639775" cy="635123"/>
          </a:xfrm>
          <a:prstGeom prst="rect">
            <a:avLst/>
          </a:prstGeom>
          <a:gradFill flip="none" rotWithShape="1">
            <a:gsLst>
              <a:gs pos="0">
                <a:schemeClr val="tx1">
                  <a:alpha val="0"/>
                </a:schemeClr>
              </a:gs>
              <a:gs pos="100000">
                <a:srgbClr val="00FFFE"/>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75" name="矩形 174">
            <a:extLst>
              <a:ext uri="{FF2B5EF4-FFF2-40B4-BE49-F238E27FC236}">
                <a16:creationId xmlns:a16="http://schemas.microsoft.com/office/drawing/2014/main" xmlns="" id="{5FCCACB6-FE7D-4F11-8485-BEE64DCA6EEE}"/>
              </a:ext>
            </a:extLst>
          </p:cNvPr>
          <p:cNvSpPr/>
          <p:nvPr/>
        </p:nvSpPr>
        <p:spPr>
          <a:xfrm>
            <a:off x="4774709" y="5936303"/>
            <a:ext cx="7448459" cy="635123"/>
          </a:xfrm>
          <a:prstGeom prst="rect">
            <a:avLst/>
          </a:prstGeom>
          <a:gradFill flip="none" rotWithShape="1">
            <a:gsLst>
              <a:gs pos="0">
                <a:schemeClr val="tx1">
                  <a:alpha val="0"/>
                </a:schemeClr>
              </a:gs>
              <a:gs pos="100000">
                <a:schemeClr val="bg1"/>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71" name="文本框 170">
            <a:extLst>
              <a:ext uri="{FF2B5EF4-FFF2-40B4-BE49-F238E27FC236}">
                <a16:creationId xmlns:a16="http://schemas.microsoft.com/office/drawing/2014/main" xmlns="" id="{C78959D5-9260-4F7E-B0AF-8D87AA215C67}"/>
              </a:ext>
            </a:extLst>
          </p:cNvPr>
          <p:cNvSpPr txBox="1"/>
          <p:nvPr/>
        </p:nvSpPr>
        <p:spPr>
          <a:xfrm>
            <a:off x="6711527" y="618935"/>
            <a:ext cx="3853940" cy="1862048"/>
          </a:xfrm>
          <a:prstGeom prst="rect">
            <a:avLst/>
          </a:prstGeom>
          <a:noFill/>
        </p:spPr>
        <p:txBody>
          <a:bodyPr wrap="none" rtlCol="0">
            <a:spAutoFit/>
          </a:bodyPr>
          <a:lstStyle/>
          <a:p>
            <a:r>
              <a:rPr lang="en-US" altLang="zh-CN" sz="11500" dirty="0">
                <a:gradFill>
                  <a:gsLst>
                    <a:gs pos="78000">
                      <a:srgbClr val="00FFFE">
                        <a:alpha val="0"/>
                      </a:srgbClr>
                    </a:gs>
                    <a:gs pos="34000">
                      <a:srgbClr val="00FFFE"/>
                    </a:gs>
                  </a:gsLst>
                  <a:lin ang="5400000" scaled="0"/>
                </a:gradFill>
                <a:latin typeface="思源黑体 CN Heavy" panose="020B0A00000000000000" pitchFamily="34" charset="-122"/>
                <a:ea typeface="思源黑体 CN Heavy" panose="020B0A00000000000000" pitchFamily="34" charset="-122"/>
              </a:rPr>
              <a:t>Fenix</a:t>
            </a:r>
            <a:endParaRPr lang="zh-CN" altLang="en-US" sz="11500" dirty="0">
              <a:gradFill>
                <a:gsLst>
                  <a:gs pos="78000">
                    <a:srgbClr val="00FFFE">
                      <a:alpha val="0"/>
                    </a:srgbClr>
                  </a:gs>
                  <a:gs pos="34000">
                    <a:srgbClr val="00FFFE"/>
                  </a:gs>
                </a:gsLst>
                <a:lin ang="5400000" scaled="0"/>
              </a:gradFill>
              <a:latin typeface="思源黑体 CN Heavy" panose="020B0A00000000000000" pitchFamily="34" charset="-122"/>
              <a:ea typeface="思源黑体 CN Heavy" panose="020B0A00000000000000" pitchFamily="34" charset="-122"/>
            </a:endParaRPr>
          </a:p>
        </p:txBody>
      </p:sp>
    </p:spTree>
    <p:extLst>
      <p:ext uri="{BB962C8B-B14F-4D97-AF65-F5344CB8AC3E}">
        <p14:creationId xmlns:p14="http://schemas.microsoft.com/office/powerpoint/2010/main" val="15659679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173" name="矩形 172">
            <a:extLst>
              <a:ext uri="{FF2B5EF4-FFF2-40B4-BE49-F238E27FC236}">
                <a16:creationId xmlns:a16="http://schemas.microsoft.com/office/drawing/2014/main" xmlns="" id="{49AE9C1A-1639-4ADC-B28D-8313DF47653F}"/>
              </a:ext>
            </a:extLst>
          </p:cNvPr>
          <p:cNvSpPr/>
          <p:nvPr/>
        </p:nvSpPr>
        <p:spPr>
          <a:xfrm>
            <a:off x="9546520" y="1190778"/>
            <a:ext cx="2850406" cy="635123"/>
          </a:xfrm>
          <a:prstGeom prst="rect">
            <a:avLst/>
          </a:prstGeom>
          <a:gradFill flip="none" rotWithShape="1">
            <a:gsLst>
              <a:gs pos="0">
                <a:schemeClr val="tx1">
                  <a:alpha val="0"/>
                </a:schemeClr>
              </a:gs>
              <a:gs pos="100000">
                <a:srgbClr val="FF0053"/>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a:ea typeface="等线" panose="02010600030101010101" pitchFamily="2" charset="-122"/>
              <a:cs typeface="+mn-cs"/>
            </a:endParaRPr>
          </a:p>
        </p:txBody>
      </p:sp>
      <p:grpSp>
        <p:nvGrpSpPr>
          <p:cNvPr id="4" name="组合 3">
            <a:extLst>
              <a:ext uri="{FF2B5EF4-FFF2-40B4-BE49-F238E27FC236}">
                <a16:creationId xmlns:a16="http://schemas.microsoft.com/office/drawing/2014/main" xmlns="" id="{0C12CC2D-F771-49C9-82F8-20825EE6D012}"/>
              </a:ext>
            </a:extLst>
          </p:cNvPr>
          <p:cNvGrpSpPr/>
          <p:nvPr/>
        </p:nvGrpSpPr>
        <p:grpSpPr>
          <a:xfrm>
            <a:off x="616284" y="439404"/>
            <a:ext cx="1949132" cy="718539"/>
            <a:chOff x="4519540" y="310714"/>
            <a:chExt cx="1949132" cy="718539"/>
          </a:xfrm>
        </p:grpSpPr>
        <p:sp>
          <p:nvSpPr>
            <p:cNvPr id="80" name="文本框 79">
              <a:extLst>
                <a:ext uri="{FF2B5EF4-FFF2-40B4-BE49-F238E27FC236}">
                  <a16:creationId xmlns:a16="http://schemas.microsoft.com/office/drawing/2014/main" xmlns="" id="{2966AC8E-C2D2-42FB-A70C-439472C001A7}"/>
                </a:ext>
              </a:extLst>
            </p:cNvPr>
            <p:cNvSpPr txBox="1"/>
            <p:nvPr/>
          </p:nvSpPr>
          <p:spPr>
            <a:xfrm>
              <a:off x="4648388" y="430739"/>
              <a:ext cx="1698298" cy="461665"/>
            </a:xfrm>
            <a:prstGeom prst="rect">
              <a:avLst/>
            </a:prstGeom>
            <a:noFill/>
          </p:spPr>
          <p:txBody>
            <a:bodyPr vert="horz" wrap="square" lIns="91440" tIns="45720" rIns="91440" bIns="45720" rtlCol="0" anchorCtr="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1" u="none" strike="noStrike" kern="1200" cap="none" spc="0" normalizeH="0" baseline="0" noProof="0" dirty="0">
                  <a:ln>
                    <a:noFill/>
                  </a:ln>
                  <a:solidFill>
                    <a:srgbClr val="2CC8B8"/>
                  </a:solidFill>
                  <a:effectLst/>
                  <a:uLnTx/>
                  <a:uFillTx/>
                  <a:latin typeface="微软雅黑 Bold" panose="020B0703020204020201" pitchFamily="34" charset="-122"/>
                  <a:ea typeface="微软雅黑 Bold" panose="020B0703020204020201" pitchFamily="34" charset="-122"/>
                  <a:cs typeface="+mn-cs"/>
                </a:rPr>
                <a:t>自我分析</a:t>
              </a:r>
            </a:p>
          </p:txBody>
        </p:sp>
        <p:sp>
          <p:nvSpPr>
            <p:cNvPr id="81" name="文本框 80">
              <a:extLst>
                <a:ext uri="{FF2B5EF4-FFF2-40B4-BE49-F238E27FC236}">
                  <a16:creationId xmlns:a16="http://schemas.microsoft.com/office/drawing/2014/main" xmlns="" id="{ABAF9E0C-F27B-4E96-ADC2-E91608EDF010}"/>
                </a:ext>
              </a:extLst>
            </p:cNvPr>
            <p:cNvSpPr txBox="1"/>
            <p:nvPr/>
          </p:nvSpPr>
          <p:spPr>
            <a:xfrm>
              <a:off x="4637228" y="439232"/>
              <a:ext cx="1684756" cy="461665"/>
            </a:xfrm>
            <a:prstGeom prst="rect">
              <a:avLst/>
            </a:prstGeom>
            <a:noFill/>
          </p:spPr>
          <p:txBody>
            <a:bodyPr vert="horz" wrap="square" lIns="91440" tIns="45720" rIns="91440" bIns="45720" rtlCol="0" anchorCtr="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1" u="none" strike="noStrike" kern="1200" cap="none" spc="0" normalizeH="0" baseline="0" noProof="0" dirty="0">
                  <a:ln>
                    <a:noFill/>
                  </a:ln>
                  <a:solidFill>
                    <a:srgbClr val="A1249B"/>
                  </a:solidFill>
                  <a:effectLst/>
                  <a:uLnTx/>
                  <a:uFillTx/>
                  <a:latin typeface="微软雅黑 Bold" panose="020B0703020204020201" pitchFamily="34" charset="-122"/>
                  <a:ea typeface="微软雅黑 Bold" panose="020B0703020204020201" pitchFamily="34" charset="-122"/>
                  <a:cs typeface="+mn-cs"/>
                </a:rPr>
                <a:t>自我分析</a:t>
              </a:r>
            </a:p>
          </p:txBody>
        </p:sp>
        <p:sp>
          <p:nvSpPr>
            <p:cNvPr id="82" name="平行四边形 81">
              <a:extLst>
                <a:ext uri="{FF2B5EF4-FFF2-40B4-BE49-F238E27FC236}">
                  <a16:creationId xmlns:a16="http://schemas.microsoft.com/office/drawing/2014/main" xmlns="" id="{169FA234-0E4F-4249-8489-84FA7B33C055}"/>
                </a:ext>
              </a:extLst>
            </p:cNvPr>
            <p:cNvSpPr/>
            <p:nvPr/>
          </p:nvSpPr>
          <p:spPr>
            <a:xfrm>
              <a:off x="4759796" y="655379"/>
              <a:ext cx="89219"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83" name="平行四边形 82">
              <a:extLst>
                <a:ext uri="{FF2B5EF4-FFF2-40B4-BE49-F238E27FC236}">
                  <a16:creationId xmlns:a16="http://schemas.microsoft.com/office/drawing/2014/main" xmlns="" id="{3803C8E4-9BC3-4956-9C41-7B9D4DCE4B7A}"/>
                </a:ext>
              </a:extLst>
            </p:cNvPr>
            <p:cNvSpPr/>
            <p:nvPr/>
          </p:nvSpPr>
          <p:spPr>
            <a:xfrm>
              <a:off x="4656853" y="322397"/>
              <a:ext cx="68630"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84" name="平行四边形 83">
              <a:extLst>
                <a:ext uri="{FF2B5EF4-FFF2-40B4-BE49-F238E27FC236}">
                  <a16:creationId xmlns:a16="http://schemas.microsoft.com/office/drawing/2014/main" xmlns="" id="{84BE0272-01C3-47CF-A2C7-46A84E04F2B1}"/>
                </a:ext>
              </a:extLst>
            </p:cNvPr>
            <p:cNvSpPr/>
            <p:nvPr/>
          </p:nvSpPr>
          <p:spPr>
            <a:xfrm>
              <a:off x="4711756" y="532701"/>
              <a:ext cx="130396"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86" name="平行四边形 85">
              <a:extLst>
                <a:ext uri="{FF2B5EF4-FFF2-40B4-BE49-F238E27FC236}">
                  <a16:creationId xmlns:a16="http://schemas.microsoft.com/office/drawing/2014/main" xmlns="" id="{099AF799-395E-4A30-883D-81C8B423B2A0}"/>
                </a:ext>
              </a:extLst>
            </p:cNvPr>
            <p:cNvSpPr/>
            <p:nvPr/>
          </p:nvSpPr>
          <p:spPr>
            <a:xfrm>
              <a:off x="5075492" y="1017570"/>
              <a:ext cx="123533"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87" name="平行四边形 86">
              <a:extLst>
                <a:ext uri="{FF2B5EF4-FFF2-40B4-BE49-F238E27FC236}">
                  <a16:creationId xmlns:a16="http://schemas.microsoft.com/office/drawing/2014/main" xmlns="" id="{10996426-8F57-4F3F-849E-CAA2D3960427}"/>
                </a:ext>
              </a:extLst>
            </p:cNvPr>
            <p:cNvSpPr/>
            <p:nvPr/>
          </p:nvSpPr>
          <p:spPr>
            <a:xfrm>
              <a:off x="5123533" y="947468"/>
              <a:ext cx="123533"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88" name="平行四边形 87">
              <a:extLst>
                <a:ext uri="{FF2B5EF4-FFF2-40B4-BE49-F238E27FC236}">
                  <a16:creationId xmlns:a16="http://schemas.microsoft.com/office/drawing/2014/main" xmlns="" id="{E0030067-C891-4EFE-B598-7CEA33F14FCD}"/>
                </a:ext>
              </a:extLst>
            </p:cNvPr>
            <p:cNvSpPr/>
            <p:nvPr/>
          </p:nvSpPr>
          <p:spPr>
            <a:xfrm>
              <a:off x="5020589" y="369132"/>
              <a:ext cx="123533"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97" name="平行四边形 96">
              <a:extLst>
                <a:ext uri="{FF2B5EF4-FFF2-40B4-BE49-F238E27FC236}">
                  <a16:creationId xmlns:a16="http://schemas.microsoft.com/office/drawing/2014/main" xmlns="" id="{6035B020-4BE9-4F3C-8267-8CC0A3495E75}"/>
                </a:ext>
              </a:extLst>
            </p:cNvPr>
            <p:cNvSpPr/>
            <p:nvPr/>
          </p:nvSpPr>
          <p:spPr>
            <a:xfrm>
              <a:off x="5452955" y="924102"/>
              <a:ext cx="82355"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98" name="平行四边形 97">
              <a:extLst>
                <a:ext uri="{FF2B5EF4-FFF2-40B4-BE49-F238E27FC236}">
                  <a16:creationId xmlns:a16="http://schemas.microsoft.com/office/drawing/2014/main" xmlns="" id="{A926E15B-B512-4DB6-92BF-E93E76C80261}"/>
                </a:ext>
              </a:extLst>
            </p:cNvPr>
            <p:cNvSpPr/>
            <p:nvPr/>
          </p:nvSpPr>
          <p:spPr>
            <a:xfrm>
              <a:off x="5528447" y="667063"/>
              <a:ext cx="137259"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99" name="平行四边形 98">
              <a:extLst>
                <a:ext uri="{FF2B5EF4-FFF2-40B4-BE49-F238E27FC236}">
                  <a16:creationId xmlns:a16="http://schemas.microsoft.com/office/drawing/2014/main" xmlns="" id="{18BF392F-BB32-4818-AD3C-543B6C72A867}"/>
                </a:ext>
              </a:extLst>
            </p:cNvPr>
            <p:cNvSpPr/>
            <p:nvPr/>
          </p:nvSpPr>
          <p:spPr>
            <a:xfrm>
              <a:off x="5432366" y="369132"/>
              <a:ext cx="68630"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0" name="平行四边形 99">
              <a:extLst>
                <a:ext uri="{FF2B5EF4-FFF2-40B4-BE49-F238E27FC236}">
                  <a16:creationId xmlns:a16="http://schemas.microsoft.com/office/drawing/2014/main" xmlns="" id="{01CF644E-6DF7-41EC-AD6B-685B8CA12F7B}"/>
                </a:ext>
              </a:extLst>
            </p:cNvPr>
            <p:cNvSpPr/>
            <p:nvPr/>
          </p:nvSpPr>
          <p:spPr>
            <a:xfrm>
              <a:off x="5651980" y="900734"/>
              <a:ext cx="102944"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1" name="平行四边形 100">
              <a:extLst>
                <a:ext uri="{FF2B5EF4-FFF2-40B4-BE49-F238E27FC236}">
                  <a16:creationId xmlns:a16="http://schemas.microsoft.com/office/drawing/2014/main" xmlns="" id="{9F252B82-BFEE-4EDC-A231-F808E02A6699}"/>
                </a:ext>
              </a:extLst>
            </p:cNvPr>
            <p:cNvSpPr/>
            <p:nvPr/>
          </p:nvSpPr>
          <p:spPr>
            <a:xfrm>
              <a:off x="5555900" y="462600"/>
              <a:ext cx="116670"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2" name="平行四边形 101">
              <a:extLst>
                <a:ext uri="{FF2B5EF4-FFF2-40B4-BE49-F238E27FC236}">
                  <a16:creationId xmlns:a16="http://schemas.microsoft.com/office/drawing/2014/main" xmlns="" id="{DE454F7A-5781-4DE0-A8A5-50FFEFD649D9}"/>
                </a:ext>
              </a:extLst>
            </p:cNvPr>
            <p:cNvSpPr/>
            <p:nvPr/>
          </p:nvSpPr>
          <p:spPr>
            <a:xfrm>
              <a:off x="5645118" y="556069"/>
              <a:ext cx="96081"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3" name="平行四边形 102">
              <a:extLst>
                <a:ext uri="{FF2B5EF4-FFF2-40B4-BE49-F238E27FC236}">
                  <a16:creationId xmlns:a16="http://schemas.microsoft.com/office/drawing/2014/main" xmlns="" id="{5CE58079-F6AF-4D0D-B0FC-D0947715AE26}"/>
                </a:ext>
              </a:extLst>
            </p:cNvPr>
            <p:cNvSpPr/>
            <p:nvPr/>
          </p:nvSpPr>
          <p:spPr>
            <a:xfrm>
              <a:off x="5844144" y="322397"/>
              <a:ext cx="68630"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4" name="平行四边形 103">
              <a:extLst>
                <a:ext uri="{FF2B5EF4-FFF2-40B4-BE49-F238E27FC236}">
                  <a16:creationId xmlns:a16="http://schemas.microsoft.com/office/drawing/2014/main" xmlns="" id="{C27DAB68-CD63-42C4-9140-198FBBC9A62C}"/>
                </a:ext>
              </a:extLst>
            </p:cNvPr>
            <p:cNvSpPr/>
            <p:nvPr/>
          </p:nvSpPr>
          <p:spPr>
            <a:xfrm>
              <a:off x="5947088" y="310714"/>
              <a:ext cx="96081"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5" name="平行四边形 104">
              <a:extLst>
                <a:ext uri="{FF2B5EF4-FFF2-40B4-BE49-F238E27FC236}">
                  <a16:creationId xmlns:a16="http://schemas.microsoft.com/office/drawing/2014/main" xmlns="" id="{24C7EBA0-215C-4DE6-A0C4-FA6CEEBE8E31}"/>
                </a:ext>
              </a:extLst>
            </p:cNvPr>
            <p:cNvSpPr/>
            <p:nvPr/>
          </p:nvSpPr>
          <p:spPr>
            <a:xfrm>
              <a:off x="6310824" y="772215"/>
              <a:ext cx="89219"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6" name="平行四边形 105">
              <a:extLst>
                <a:ext uri="{FF2B5EF4-FFF2-40B4-BE49-F238E27FC236}">
                  <a16:creationId xmlns:a16="http://schemas.microsoft.com/office/drawing/2014/main" xmlns="" id="{B5B7CBB7-3975-4DAB-A2BC-AD3A4DF3BD98}"/>
                </a:ext>
              </a:extLst>
            </p:cNvPr>
            <p:cNvSpPr/>
            <p:nvPr/>
          </p:nvSpPr>
          <p:spPr>
            <a:xfrm>
              <a:off x="6352002" y="632012"/>
              <a:ext cx="68630"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7" name="平行四边形 106">
              <a:extLst>
                <a:ext uri="{FF2B5EF4-FFF2-40B4-BE49-F238E27FC236}">
                  <a16:creationId xmlns:a16="http://schemas.microsoft.com/office/drawing/2014/main" xmlns="" id="{C71C3A3B-C0BF-481D-B16D-F1651723D6A8}"/>
                </a:ext>
              </a:extLst>
            </p:cNvPr>
            <p:cNvSpPr/>
            <p:nvPr/>
          </p:nvSpPr>
          <p:spPr>
            <a:xfrm>
              <a:off x="4694598" y="419041"/>
              <a:ext cx="109807" cy="25760"/>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8" name="平行四边形 107">
              <a:extLst>
                <a:ext uri="{FF2B5EF4-FFF2-40B4-BE49-F238E27FC236}">
                  <a16:creationId xmlns:a16="http://schemas.microsoft.com/office/drawing/2014/main" xmlns="" id="{B71C21D7-0952-4C36-9D00-29FB6BA78532}"/>
                </a:ext>
              </a:extLst>
            </p:cNvPr>
            <p:cNvSpPr/>
            <p:nvPr/>
          </p:nvSpPr>
          <p:spPr>
            <a:xfrm>
              <a:off x="4519540" y="853966"/>
              <a:ext cx="109807"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9" name="平行四边形 108">
              <a:extLst>
                <a:ext uri="{FF2B5EF4-FFF2-40B4-BE49-F238E27FC236}">
                  <a16:creationId xmlns:a16="http://schemas.microsoft.com/office/drawing/2014/main" xmlns="" id="{0F0F73CC-4785-40FD-A87B-2E48153DD062}"/>
                </a:ext>
              </a:extLst>
            </p:cNvPr>
            <p:cNvSpPr/>
            <p:nvPr/>
          </p:nvSpPr>
          <p:spPr>
            <a:xfrm>
              <a:off x="4732344" y="818950"/>
              <a:ext cx="82355"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0" name="平行四边形 109">
              <a:extLst>
                <a:ext uri="{FF2B5EF4-FFF2-40B4-BE49-F238E27FC236}">
                  <a16:creationId xmlns:a16="http://schemas.microsoft.com/office/drawing/2014/main" xmlns="" id="{FCE27464-CE59-4188-8256-40E67B15CA0B}"/>
                </a:ext>
              </a:extLst>
            </p:cNvPr>
            <p:cNvSpPr/>
            <p:nvPr/>
          </p:nvSpPr>
          <p:spPr>
            <a:xfrm>
              <a:off x="4883329" y="632012"/>
              <a:ext cx="75493"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1" name="平行四边形 110">
              <a:extLst>
                <a:ext uri="{FF2B5EF4-FFF2-40B4-BE49-F238E27FC236}">
                  <a16:creationId xmlns:a16="http://schemas.microsoft.com/office/drawing/2014/main" xmlns="" id="{8FEC63A6-AB03-4998-8502-DCC588191314}"/>
                </a:ext>
              </a:extLst>
            </p:cNvPr>
            <p:cNvSpPr/>
            <p:nvPr/>
          </p:nvSpPr>
          <p:spPr>
            <a:xfrm>
              <a:off x="5020588" y="678747"/>
              <a:ext cx="11667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2" name="平行四边形 111">
              <a:extLst>
                <a:ext uri="{FF2B5EF4-FFF2-40B4-BE49-F238E27FC236}">
                  <a16:creationId xmlns:a16="http://schemas.microsoft.com/office/drawing/2014/main" xmlns="" id="{D9525552-631A-48B1-A6E7-84FF6B8D3C2E}"/>
                </a:ext>
              </a:extLst>
            </p:cNvPr>
            <p:cNvSpPr/>
            <p:nvPr/>
          </p:nvSpPr>
          <p:spPr>
            <a:xfrm>
              <a:off x="5013726" y="404182"/>
              <a:ext cx="130396"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3" name="平行四边形 112">
              <a:extLst>
                <a:ext uri="{FF2B5EF4-FFF2-40B4-BE49-F238E27FC236}">
                  <a16:creationId xmlns:a16="http://schemas.microsoft.com/office/drawing/2014/main" xmlns="" id="{3C316998-A9AE-40C4-A2EA-6B0EA4984A62}"/>
                </a:ext>
              </a:extLst>
            </p:cNvPr>
            <p:cNvSpPr/>
            <p:nvPr/>
          </p:nvSpPr>
          <p:spPr>
            <a:xfrm>
              <a:off x="5343148" y="509335"/>
              <a:ext cx="109807"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4" name="平行四边形 113">
              <a:extLst>
                <a:ext uri="{FF2B5EF4-FFF2-40B4-BE49-F238E27FC236}">
                  <a16:creationId xmlns:a16="http://schemas.microsoft.com/office/drawing/2014/main" xmlns="" id="{AD0A7CB4-85F9-4E71-BCA9-258787BC9556}"/>
                </a:ext>
              </a:extLst>
            </p:cNvPr>
            <p:cNvSpPr/>
            <p:nvPr/>
          </p:nvSpPr>
          <p:spPr>
            <a:xfrm>
              <a:off x="5597077" y="585278"/>
              <a:ext cx="11667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5" name="平行四边形 114">
              <a:extLst>
                <a:ext uri="{FF2B5EF4-FFF2-40B4-BE49-F238E27FC236}">
                  <a16:creationId xmlns:a16="http://schemas.microsoft.com/office/drawing/2014/main" xmlns="" id="{413AC69C-50A3-4979-A0EA-DFB5B6308B99}"/>
                </a:ext>
              </a:extLst>
            </p:cNvPr>
            <p:cNvSpPr/>
            <p:nvPr/>
          </p:nvSpPr>
          <p:spPr>
            <a:xfrm>
              <a:off x="5535311" y="474284"/>
              <a:ext cx="96081"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1" name="平行四边形 150">
              <a:extLst>
                <a:ext uri="{FF2B5EF4-FFF2-40B4-BE49-F238E27FC236}">
                  <a16:creationId xmlns:a16="http://schemas.microsoft.com/office/drawing/2014/main" xmlns="" id="{7296DFAE-DA8C-4C86-A862-4C1CF0F9C670}"/>
                </a:ext>
              </a:extLst>
            </p:cNvPr>
            <p:cNvSpPr/>
            <p:nvPr/>
          </p:nvSpPr>
          <p:spPr>
            <a:xfrm>
              <a:off x="5679433" y="474284"/>
              <a:ext cx="130396"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3" name="平行四边形 152">
              <a:extLst>
                <a:ext uri="{FF2B5EF4-FFF2-40B4-BE49-F238E27FC236}">
                  <a16:creationId xmlns:a16="http://schemas.microsoft.com/office/drawing/2014/main" xmlns="" id="{B08CC565-952D-4EC6-824B-24EA24C2898E}"/>
                </a:ext>
              </a:extLst>
            </p:cNvPr>
            <p:cNvSpPr/>
            <p:nvPr/>
          </p:nvSpPr>
          <p:spPr>
            <a:xfrm>
              <a:off x="5974539" y="959152"/>
              <a:ext cx="75493"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4" name="平行四边形 153">
              <a:extLst>
                <a:ext uri="{FF2B5EF4-FFF2-40B4-BE49-F238E27FC236}">
                  <a16:creationId xmlns:a16="http://schemas.microsoft.com/office/drawing/2014/main" xmlns="" id="{6588ECAD-0A0C-4463-AC06-4EDA2C9353D6}"/>
                </a:ext>
              </a:extLst>
            </p:cNvPr>
            <p:cNvSpPr/>
            <p:nvPr/>
          </p:nvSpPr>
          <p:spPr>
            <a:xfrm>
              <a:off x="5857870" y="369132"/>
              <a:ext cx="6863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5" name="平行四边形 154">
              <a:extLst>
                <a:ext uri="{FF2B5EF4-FFF2-40B4-BE49-F238E27FC236}">
                  <a16:creationId xmlns:a16="http://schemas.microsoft.com/office/drawing/2014/main" xmlns="" id="{ACF184DF-84DE-4E59-8BDF-C0F3683C3EAB}"/>
                </a:ext>
              </a:extLst>
            </p:cNvPr>
            <p:cNvSpPr/>
            <p:nvPr/>
          </p:nvSpPr>
          <p:spPr>
            <a:xfrm>
              <a:off x="5933362" y="485967"/>
              <a:ext cx="11667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6" name="平行四边形 155">
              <a:extLst>
                <a:ext uri="{FF2B5EF4-FFF2-40B4-BE49-F238E27FC236}">
                  <a16:creationId xmlns:a16="http://schemas.microsoft.com/office/drawing/2014/main" xmlns="" id="{97B4D3B1-3C61-4003-86A8-9E7F0714856A}"/>
                </a:ext>
              </a:extLst>
            </p:cNvPr>
            <p:cNvSpPr/>
            <p:nvPr/>
          </p:nvSpPr>
          <p:spPr>
            <a:xfrm>
              <a:off x="6077484" y="439233"/>
              <a:ext cx="6863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7" name="平行四边形 156">
              <a:extLst>
                <a:ext uri="{FF2B5EF4-FFF2-40B4-BE49-F238E27FC236}">
                  <a16:creationId xmlns:a16="http://schemas.microsoft.com/office/drawing/2014/main" xmlns="" id="{D7EBE30A-5867-422E-9D91-0AFA32491CE0}"/>
                </a:ext>
              </a:extLst>
            </p:cNvPr>
            <p:cNvSpPr/>
            <p:nvPr/>
          </p:nvSpPr>
          <p:spPr>
            <a:xfrm>
              <a:off x="6324550" y="538544"/>
              <a:ext cx="123533"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8" name="平行四边形 157">
              <a:extLst>
                <a:ext uri="{FF2B5EF4-FFF2-40B4-BE49-F238E27FC236}">
                  <a16:creationId xmlns:a16="http://schemas.microsoft.com/office/drawing/2014/main" xmlns="" id="{4336AD79-E9CD-420C-9E6C-F8804A93BC3B}"/>
                </a:ext>
              </a:extLst>
            </p:cNvPr>
            <p:cNvSpPr/>
            <p:nvPr/>
          </p:nvSpPr>
          <p:spPr>
            <a:xfrm>
              <a:off x="6372591" y="643696"/>
              <a:ext cx="96081"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9" name="文本框 158">
              <a:extLst>
                <a:ext uri="{FF2B5EF4-FFF2-40B4-BE49-F238E27FC236}">
                  <a16:creationId xmlns:a16="http://schemas.microsoft.com/office/drawing/2014/main" xmlns="" id="{99CCEDA8-5F7B-4952-8D15-2E88B3E1F8C0}"/>
                </a:ext>
              </a:extLst>
            </p:cNvPr>
            <p:cNvSpPr txBox="1"/>
            <p:nvPr/>
          </p:nvSpPr>
          <p:spPr>
            <a:xfrm>
              <a:off x="4629827" y="459852"/>
              <a:ext cx="1684476" cy="461665"/>
            </a:xfrm>
            <a:prstGeom prst="rect">
              <a:avLst/>
            </a:prstGeom>
            <a:noFill/>
          </p:spPr>
          <p:txBody>
            <a:bodyPr vert="horz" wrap="square" lIns="91440" tIns="45720" rIns="91440" bIns="45720" rtlCol="0" anchorCtr="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1" u="none" strike="noStrike" kern="1200" cap="none" spc="0" normalizeH="0" baseline="0" noProof="0" dirty="0">
                  <a:ln>
                    <a:noFill/>
                  </a:ln>
                  <a:solidFill>
                    <a:srgbClr val="FFFFFF"/>
                  </a:solidFill>
                  <a:effectLst/>
                  <a:uLnTx/>
                  <a:uFillTx/>
                  <a:latin typeface="微软雅黑 Bold" panose="020B0703020204020201" pitchFamily="34" charset="-122"/>
                  <a:ea typeface="微软雅黑 Bold" panose="020B0703020204020201" pitchFamily="34" charset="-122"/>
                  <a:cs typeface="+mn-cs"/>
                </a:rPr>
                <a:t>自我分析</a:t>
              </a:r>
            </a:p>
          </p:txBody>
        </p:sp>
        <p:sp>
          <p:nvSpPr>
            <p:cNvPr id="161" name="平行四边形 160">
              <a:extLst>
                <a:ext uri="{FF2B5EF4-FFF2-40B4-BE49-F238E27FC236}">
                  <a16:creationId xmlns:a16="http://schemas.microsoft.com/office/drawing/2014/main" xmlns="" id="{D8DC3D69-B197-4D13-95B1-407048BC6481}"/>
                </a:ext>
              </a:extLst>
            </p:cNvPr>
            <p:cNvSpPr/>
            <p:nvPr/>
          </p:nvSpPr>
          <p:spPr>
            <a:xfrm>
              <a:off x="5004481" y="781777"/>
              <a:ext cx="95025" cy="25760"/>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63" name="平行四边形 162">
              <a:extLst>
                <a:ext uri="{FF2B5EF4-FFF2-40B4-BE49-F238E27FC236}">
                  <a16:creationId xmlns:a16="http://schemas.microsoft.com/office/drawing/2014/main" xmlns="" id="{DD51F319-9F3B-413F-A0A4-0AEDAC094197}"/>
                </a:ext>
              </a:extLst>
            </p:cNvPr>
            <p:cNvSpPr/>
            <p:nvPr/>
          </p:nvSpPr>
          <p:spPr>
            <a:xfrm>
              <a:off x="4673995" y="431712"/>
              <a:ext cx="89435" cy="25760"/>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grpSp>
      <p:sp>
        <p:nvSpPr>
          <p:cNvPr id="252" name="平行四边形 251"/>
          <p:cNvSpPr/>
          <p:nvPr/>
        </p:nvSpPr>
        <p:spPr>
          <a:xfrm>
            <a:off x="3024627" y="1073338"/>
            <a:ext cx="222167"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69" name="矩形 168">
            <a:extLst>
              <a:ext uri="{FF2B5EF4-FFF2-40B4-BE49-F238E27FC236}">
                <a16:creationId xmlns:a16="http://schemas.microsoft.com/office/drawing/2014/main" xmlns="" id="{72A689AF-989D-4F2E-AC04-35E6EF411A2E}"/>
              </a:ext>
            </a:extLst>
          </p:cNvPr>
          <p:cNvSpPr/>
          <p:nvPr/>
        </p:nvSpPr>
        <p:spPr>
          <a:xfrm>
            <a:off x="735534" y="989411"/>
            <a:ext cx="1684477" cy="253916"/>
          </a:xfrm>
          <a:prstGeom prst="rect">
            <a:avLst/>
          </a:prstGeom>
          <a:noFill/>
          <a:ln>
            <a:noFill/>
          </a:ln>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solidFill>
                <a:effectLst/>
                <a:uLnTx/>
                <a:uFillTx/>
                <a:latin typeface="等线"/>
                <a:ea typeface="等线" panose="02010600030101010101" pitchFamily="2" charset="-122"/>
                <a:cs typeface="+mn-cs"/>
              </a:rPr>
              <a:t> Self-analysis,</a:t>
            </a:r>
            <a:endParaRPr kumimoji="0" lang="zh-CN" altLang="en-US" sz="1050" b="0" i="0" u="none" strike="noStrike" kern="1200" cap="none" spc="0" normalizeH="0" baseline="0" noProof="0" dirty="0">
              <a:ln>
                <a:noFill/>
              </a:ln>
              <a:solidFill>
                <a:prstClr val="white"/>
              </a:solidFill>
              <a:effectLst/>
              <a:uLnTx/>
              <a:uFillTx/>
              <a:latin typeface="等线"/>
              <a:ea typeface="等线" panose="02010600030101010101" pitchFamily="2" charset="-122"/>
              <a:cs typeface="+mn-cs"/>
            </a:endParaRPr>
          </a:p>
        </p:txBody>
      </p:sp>
      <p:sp>
        <p:nvSpPr>
          <p:cNvPr id="215" name="椭圆 214">
            <a:extLst>
              <a:ext uri="{FF2B5EF4-FFF2-40B4-BE49-F238E27FC236}">
                <a16:creationId xmlns:a16="http://schemas.microsoft.com/office/drawing/2014/main" xmlns="" id="{28B2AC70-5069-4BE5-9666-4878D770F553}"/>
              </a:ext>
            </a:extLst>
          </p:cNvPr>
          <p:cNvSpPr/>
          <p:nvPr/>
        </p:nvSpPr>
        <p:spPr>
          <a:xfrm>
            <a:off x="-255769" y="-257989"/>
            <a:ext cx="849733" cy="849733"/>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216" name="椭圆 215">
            <a:extLst>
              <a:ext uri="{FF2B5EF4-FFF2-40B4-BE49-F238E27FC236}">
                <a16:creationId xmlns:a16="http://schemas.microsoft.com/office/drawing/2014/main" xmlns="" id="{F76C3518-8470-4417-B07F-9269E3B4C000}"/>
              </a:ext>
            </a:extLst>
          </p:cNvPr>
          <p:cNvSpPr/>
          <p:nvPr/>
        </p:nvSpPr>
        <p:spPr>
          <a:xfrm rot="3311350">
            <a:off x="344307" y="1459170"/>
            <a:ext cx="329419" cy="329419"/>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221" name="椭圆 220">
            <a:extLst>
              <a:ext uri="{FF2B5EF4-FFF2-40B4-BE49-F238E27FC236}">
                <a16:creationId xmlns:a16="http://schemas.microsoft.com/office/drawing/2014/main" xmlns="" id="{F8E26772-6350-4850-8A52-540FFDC6E913}"/>
              </a:ext>
            </a:extLst>
          </p:cNvPr>
          <p:cNvSpPr/>
          <p:nvPr/>
        </p:nvSpPr>
        <p:spPr>
          <a:xfrm>
            <a:off x="1874965" y="1541683"/>
            <a:ext cx="243913" cy="243913"/>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230" name="椭圆 229">
            <a:extLst>
              <a:ext uri="{FF2B5EF4-FFF2-40B4-BE49-F238E27FC236}">
                <a16:creationId xmlns:a16="http://schemas.microsoft.com/office/drawing/2014/main" xmlns="" id="{A91A1B1F-590E-40C3-8BE2-6BB92AE4D9C8}"/>
              </a:ext>
            </a:extLst>
          </p:cNvPr>
          <p:cNvSpPr/>
          <p:nvPr/>
        </p:nvSpPr>
        <p:spPr>
          <a:xfrm rot="18706178">
            <a:off x="3195958" y="1097986"/>
            <a:ext cx="243913" cy="243913"/>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grpSp>
        <p:nvGrpSpPr>
          <p:cNvPr id="2" name="组合 1">
            <a:extLst>
              <a:ext uri="{FF2B5EF4-FFF2-40B4-BE49-F238E27FC236}">
                <a16:creationId xmlns:a16="http://schemas.microsoft.com/office/drawing/2014/main" xmlns="" id="{89DDF6D1-73CF-47C1-8ABF-623694BC2427}"/>
              </a:ext>
            </a:extLst>
          </p:cNvPr>
          <p:cNvGrpSpPr/>
          <p:nvPr/>
        </p:nvGrpSpPr>
        <p:grpSpPr>
          <a:xfrm>
            <a:off x="7397823" y="441018"/>
            <a:ext cx="3234348" cy="1399348"/>
            <a:chOff x="7224065" y="913879"/>
            <a:chExt cx="3234348" cy="1399348"/>
          </a:xfrm>
        </p:grpSpPr>
        <p:sp>
          <p:nvSpPr>
            <p:cNvPr id="129" name="文本框 128">
              <a:extLst>
                <a:ext uri="{FF2B5EF4-FFF2-40B4-BE49-F238E27FC236}">
                  <a16:creationId xmlns:a16="http://schemas.microsoft.com/office/drawing/2014/main" xmlns="" id="{7D23CB01-F54E-4641-B971-8D9285F75A68}"/>
                </a:ext>
              </a:extLst>
            </p:cNvPr>
            <p:cNvSpPr txBox="1"/>
            <p:nvPr/>
          </p:nvSpPr>
          <p:spPr>
            <a:xfrm>
              <a:off x="7298189" y="989788"/>
              <a:ext cx="3160224" cy="1323439"/>
            </a:xfrm>
            <a:prstGeom prst="rect">
              <a:avLst/>
            </a:prstGeom>
            <a:noFill/>
          </p:spPr>
          <p:txBody>
            <a:bodyPr wrap="none" rtlCol="0">
              <a:spAutoFit/>
            </a:bodyPr>
            <a:lstStyle/>
            <a:p>
              <a:r>
                <a:rPr lang="en-US" altLang="zh-CN" sz="8000" dirty="0">
                  <a:solidFill>
                    <a:srgbClr val="FF0048"/>
                  </a:solidFill>
                  <a:latin typeface="思源黑体 CN Bold" panose="020B0800000000000000" pitchFamily="34" charset="-122"/>
                  <a:ea typeface="思源黑体 CN Bold" panose="020B0800000000000000" pitchFamily="34" charset="-122"/>
                </a:rPr>
                <a:t>SWOT</a:t>
              </a:r>
              <a:endParaRPr lang="zh-CN" altLang="en-US" sz="8000" dirty="0">
                <a:solidFill>
                  <a:srgbClr val="FF0048"/>
                </a:solidFill>
                <a:latin typeface="思源黑体 CN Bold" panose="020B0800000000000000" pitchFamily="34" charset="-122"/>
                <a:ea typeface="思源黑体 CN Bold" panose="020B0800000000000000" pitchFamily="34" charset="-122"/>
              </a:endParaRPr>
            </a:p>
          </p:txBody>
        </p:sp>
        <p:sp>
          <p:nvSpPr>
            <p:cNvPr id="130" name="文本框 129">
              <a:extLst>
                <a:ext uri="{FF2B5EF4-FFF2-40B4-BE49-F238E27FC236}">
                  <a16:creationId xmlns:a16="http://schemas.microsoft.com/office/drawing/2014/main" xmlns="" id="{22DD8B66-858D-4A83-924B-867D2F2070D1}"/>
                </a:ext>
              </a:extLst>
            </p:cNvPr>
            <p:cNvSpPr txBox="1"/>
            <p:nvPr/>
          </p:nvSpPr>
          <p:spPr>
            <a:xfrm>
              <a:off x="7224065" y="913879"/>
              <a:ext cx="3160224" cy="1323439"/>
            </a:xfrm>
            <a:prstGeom prst="rect">
              <a:avLst/>
            </a:prstGeom>
            <a:noFill/>
          </p:spPr>
          <p:txBody>
            <a:bodyPr wrap="none" rtlCol="0">
              <a:spAutoFit/>
            </a:bodyPr>
            <a:lstStyle/>
            <a:p>
              <a:r>
                <a:rPr lang="en-US" altLang="zh-CN" sz="8000" dirty="0">
                  <a:solidFill>
                    <a:srgbClr val="00FFFE"/>
                  </a:solidFill>
                  <a:latin typeface="思源黑体 CN Bold" panose="020B0800000000000000" pitchFamily="34" charset="-122"/>
                  <a:ea typeface="思源黑体 CN Bold" panose="020B0800000000000000" pitchFamily="34" charset="-122"/>
                </a:rPr>
                <a:t>SWOT</a:t>
              </a:r>
              <a:endParaRPr lang="zh-CN" altLang="en-US" sz="8000" dirty="0">
                <a:solidFill>
                  <a:srgbClr val="00FFFE"/>
                </a:solidFill>
                <a:latin typeface="思源黑体 CN Bold" panose="020B0800000000000000" pitchFamily="34" charset="-122"/>
                <a:ea typeface="思源黑体 CN Bold" panose="020B0800000000000000" pitchFamily="34" charset="-122"/>
              </a:endParaRPr>
            </a:p>
          </p:txBody>
        </p:sp>
        <p:sp>
          <p:nvSpPr>
            <p:cNvPr id="141" name="文本框 140">
              <a:extLst>
                <a:ext uri="{FF2B5EF4-FFF2-40B4-BE49-F238E27FC236}">
                  <a16:creationId xmlns:a16="http://schemas.microsoft.com/office/drawing/2014/main" xmlns="" id="{1135040D-D387-440E-88D9-0FEFB083BA05}"/>
                </a:ext>
              </a:extLst>
            </p:cNvPr>
            <p:cNvSpPr txBox="1"/>
            <p:nvPr/>
          </p:nvSpPr>
          <p:spPr>
            <a:xfrm>
              <a:off x="7261127" y="953454"/>
              <a:ext cx="3160224" cy="1323439"/>
            </a:xfrm>
            <a:prstGeom prst="rect">
              <a:avLst/>
            </a:prstGeom>
            <a:noFill/>
          </p:spPr>
          <p:txBody>
            <a:bodyPr wrap="none" rtlCol="0">
              <a:spAutoFit/>
            </a:bodyPr>
            <a:lstStyle/>
            <a:p>
              <a:r>
                <a:rPr lang="en-US" altLang="zh-CN" sz="8000" dirty="0">
                  <a:solidFill>
                    <a:schemeClr val="bg1"/>
                  </a:solidFill>
                  <a:latin typeface="思源黑体 CN Bold" panose="020B0800000000000000" pitchFamily="34" charset="-122"/>
                  <a:ea typeface="思源黑体 CN Bold" panose="020B0800000000000000" pitchFamily="34" charset="-122"/>
                </a:rPr>
                <a:t>SWOT</a:t>
              </a:r>
              <a:endParaRPr lang="zh-CN" altLang="en-US" sz="8000" dirty="0">
                <a:solidFill>
                  <a:schemeClr val="bg1"/>
                </a:solidFill>
                <a:latin typeface="思源黑体 CN Bold" panose="020B0800000000000000" pitchFamily="34" charset="-122"/>
                <a:ea typeface="思源黑体 CN Bold" panose="020B0800000000000000" pitchFamily="34" charset="-122"/>
              </a:endParaRPr>
            </a:p>
          </p:txBody>
        </p:sp>
      </p:grpSp>
      <p:grpSp>
        <p:nvGrpSpPr>
          <p:cNvPr id="3" name="组合 2">
            <a:extLst>
              <a:ext uri="{FF2B5EF4-FFF2-40B4-BE49-F238E27FC236}">
                <a16:creationId xmlns:a16="http://schemas.microsoft.com/office/drawing/2014/main" xmlns="" id="{0D13D030-A612-41F6-9AF6-427D2F196A49}"/>
              </a:ext>
            </a:extLst>
          </p:cNvPr>
          <p:cNvGrpSpPr/>
          <p:nvPr/>
        </p:nvGrpSpPr>
        <p:grpSpPr>
          <a:xfrm>
            <a:off x="923567" y="2197084"/>
            <a:ext cx="9955424" cy="4209823"/>
            <a:chOff x="923567" y="2197084"/>
            <a:chExt cx="9955424" cy="4209823"/>
          </a:xfrm>
        </p:grpSpPr>
        <p:sp>
          <p:nvSpPr>
            <p:cNvPr id="162" name="椭圆 161">
              <a:extLst>
                <a:ext uri="{FF2B5EF4-FFF2-40B4-BE49-F238E27FC236}">
                  <a16:creationId xmlns:a16="http://schemas.microsoft.com/office/drawing/2014/main" xmlns="" id="{62C1F061-FCEE-4928-B7E5-EB471F4F3266}"/>
                </a:ext>
              </a:extLst>
            </p:cNvPr>
            <p:cNvSpPr/>
            <p:nvPr/>
          </p:nvSpPr>
          <p:spPr>
            <a:xfrm rot="18706178">
              <a:off x="1620787" y="2197084"/>
              <a:ext cx="303532" cy="303532"/>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21" name="矩形 120">
              <a:extLst>
                <a:ext uri="{FF2B5EF4-FFF2-40B4-BE49-F238E27FC236}">
                  <a16:creationId xmlns:a16="http://schemas.microsoft.com/office/drawing/2014/main" xmlns="" id="{1B480D24-5D10-46D1-88F9-5C805916148C}"/>
                </a:ext>
              </a:extLst>
            </p:cNvPr>
            <p:cNvSpPr/>
            <p:nvPr/>
          </p:nvSpPr>
          <p:spPr>
            <a:xfrm>
              <a:off x="923567" y="2232845"/>
              <a:ext cx="1289135" cy="2215991"/>
            </a:xfrm>
            <a:prstGeom prst="rect">
              <a:avLst/>
            </a:prstGeom>
          </p:spPr>
          <p:txBody>
            <a:bodyPr wrap="none">
              <a:spAutoFit/>
            </a:bodyPr>
            <a:lstStyle/>
            <a:p>
              <a:r>
                <a:rPr lang="en-US" altLang="zh-CN" sz="13800" dirty="0">
                  <a:gradFill>
                    <a:gsLst>
                      <a:gs pos="0">
                        <a:srgbClr val="00FFFE"/>
                      </a:gs>
                      <a:gs pos="100000">
                        <a:schemeClr val="tx1">
                          <a:alpha val="0"/>
                        </a:schemeClr>
                      </a:gs>
                    </a:gsLst>
                    <a:lin ang="0" scaled="1"/>
                  </a:gradFill>
                  <a:latin typeface="思源黑体 CN Bold" panose="020B0800000000000000" pitchFamily="34" charset="-122"/>
                  <a:ea typeface="思源黑体 CN Bold" panose="020B0800000000000000" pitchFamily="34" charset="-122"/>
                </a:rPr>
                <a:t>S</a:t>
              </a:r>
              <a:endParaRPr lang="zh-CN" altLang="en-US" sz="13800" dirty="0">
                <a:gradFill>
                  <a:gsLst>
                    <a:gs pos="0">
                      <a:srgbClr val="00FFFE"/>
                    </a:gs>
                    <a:gs pos="100000">
                      <a:schemeClr val="tx1">
                        <a:alpha val="0"/>
                      </a:schemeClr>
                    </a:gs>
                  </a:gsLst>
                  <a:lin ang="0" scaled="1"/>
                </a:gradFill>
              </a:endParaRPr>
            </a:p>
          </p:txBody>
        </p:sp>
        <p:sp>
          <p:nvSpPr>
            <p:cNvPr id="122" name="矩形 121">
              <a:extLst>
                <a:ext uri="{FF2B5EF4-FFF2-40B4-BE49-F238E27FC236}">
                  <a16:creationId xmlns:a16="http://schemas.microsoft.com/office/drawing/2014/main" xmlns="" id="{2E08A4E1-ECFF-4D36-8D44-731D820082D8}"/>
                </a:ext>
              </a:extLst>
            </p:cNvPr>
            <p:cNvSpPr/>
            <p:nvPr/>
          </p:nvSpPr>
          <p:spPr>
            <a:xfrm>
              <a:off x="6063589" y="2232845"/>
              <a:ext cx="1803699" cy="2215991"/>
            </a:xfrm>
            <a:prstGeom prst="rect">
              <a:avLst/>
            </a:prstGeom>
          </p:spPr>
          <p:txBody>
            <a:bodyPr wrap="none">
              <a:spAutoFit/>
            </a:bodyPr>
            <a:lstStyle/>
            <a:p>
              <a:r>
                <a:rPr lang="en-US" altLang="zh-CN" sz="13800" dirty="0">
                  <a:gradFill>
                    <a:gsLst>
                      <a:gs pos="0">
                        <a:srgbClr val="00FFFE"/>
                      </a:gs>
                      <a:gs pos="100000">
                        <a:schemeClr val="tx1">
                          <a:alpha val="0"/>
                        </a:schemeClr>
                      </a:gs>
                    </a:gsLst>
                    <a:lin ang="0" scaled="1"/>
                  </a:gradFill>
                  <a:latin typeface="思源黑体 CN Bold" panose="020B0800000000000000" pitchFamily="34" charset="-122"/>
                  <a:ea typeface="思源黑体 CN Bold" panose="020B0800000000000000" pitchFamily="34" charset="-122"/>
                </a:rPr>
                <a:t>W</a:t>
              </a:r>
              <a:endParaRPr lang="zh-CN" altLang="en-US" sz="13800" dirty="0">
                <a:gradFill>
                  <a:gsLst>
                    <a:gs pos="0">
                      <a:srgbClr val="00FFFE"/>
                    </a:gs>
                    <a:gs pos="100000">
                      <a:schemeClr val="tx1">
                        <a:alpha val="0"/>
                      </a:schemeClr>
                    </a:gs>
                  </a:gsLst>
                  <a:lin ang="0" scaled="1"/>
                </a:gradFill>
              </a:endParaRPr>
            </a:p>
          </p:txBody>
        </p:sp>
        <p:sp>
          <p:nvSpPr>
            <p:cNvPr id="123" name="矩形 122">
              <a:extLst>
                <a:ext uri="{FF2B5EF4-FFF2-40B4-BE49-F238E27FC236}">
                  <a16:creationId xmlns:a16="http://schemas.microsoft.com/office/drawing/2014/main" xmlns="" id="{7EE35249-D338-43D5-AA7A-65C4030BA686}"/>
                </a:ext>
              </a:extLst>
            </p:cNvPr>
            <p:cNvSpPr/>
            <p:nvPr/>
          </p:nvSpPr>
          <p:spPr>
            <a:xfrm>
              <a:off x="923567" y="4095358"/>
              <a:ext cx="1547218" cy="2215991"/>
            </a:xfrm>
            <a:prstGeom prst="rect">
              <a:avLst/>
            </a:prstGeom>
          </p:spPr>
          <p:txBody>
            <a:bodyPr wrap="none">
              <a:spAutoFit/>
            </a:bodyPr>
            <a:lstStyle/>
            <a:p>
              <a:r>
                <a:rPr lang="en-US" altLang="zh-CN" sz="13800" dirty="0">
                  <a:gradFill>
                    <a:gsLst>
                      <a:gs pos="0">
                        <a:srgbClr val="00FFFE"/>
                      </a:gs>
                      <a:gs pos="100000">
                        <a:schemeClr val="tx1">
                          <a:alpha val="0"/>
                        </a:schemeClr>
                      </a:gs>
                    </a:gsLst>
                    <a:lin ang="0" scaled="1"/>
                  </a:gradFill>
                  <a:latin typeface="思源黑体 CN Bold" panose="020B0800000000000000" pitchFamily="34" charset="-122"/>
                  <a:ea typeface="思源黑体 CN Bold" panose="020B0800000000000000" pitchFamily="34" charset="-122"/>
                </a:rPr>
                <a:t>O</a:t>
              </a:r>
              <a:endParaRPr lang="zh-CN" altLang="en-US" sz="13800" dirty="0">
                <a:gradFill>
                  <a:gsLst>
                    <a:gs pos="0">
                      <a:srgbClr val="00FFFE"/>
                    </a:gs>
                    <a:gs pos="100000">
                      <a:schemeClr val="tx1">
                        <a:alpha val="0"/>
                      </a:schemeClr>
                    </a:gs>
                  </a:gsLst>
                  <a:lin ang="0" scaled="1"/>
                </a:gradFill>
              </a:endParaRPr>
            </a:p>
          </p:txBody>
        </p:sp>
        <p:sp>
          <p:nvSpPr>
            <p:cNvPr id="124" name="矩形 123">
              <a:extLst>
                <a:ext uri="{FF2B5EF4-FFF2-40B4-BE49-F238E27FC236}">
                  <a16:creationId xmlns:a16="http://schemas.microsoft.com/office/drawing/2014/main" xmlns="" id="{523B1996-14D8-473A-B6EB-7501E79FB349}"/>
                </a:ext>
              </a:extLst>
            </p:cNvPr>
            <p:cNvSpPr/>
            <p:nvPr/>
          </p:nvSpPr>
          <p:spPr>
            <a:xfrm>
              <a:off x="6576550" y="4190916"/>
              <a:ext cx="1290738" cy="2215991"/>
            </a:xfrm>
            <a:prstGeom prst="rect">
              <a:avLst/>
            </a:prstGeom>
          </p:spPr>
          <p:txBody>
            <a:bodyPr wrap="none">
              <a:spAutoFit/>
            </a:bodyPr>
            <a:lstStyle/>
            <a:p>
              <a:r>
                <a:rPr lang="en-US" altLang="zh-CN" sz="13800" dirty="0">
                  <a:gradFill>
                    <a:gsLst>
                      <a:gs pos="0">
                        <a:srgbClr val="00FFFE"/>
                      </a:gs>
                      <a:gs pos="100000">
                        <a:schemeClr val="tx1">
                          <a:alpha val="0"/>
                        </a:schemeClr>
                      </a:gs>
                    </a:gsLst>
                    <a:lin ang="0" scaled="1"/>
                  </a:gradFill>
                  <a:latin typeface="思源黑体 CN Bold" panose="020B0800000000000000" pitchFamily="34" charset="-122"/>
                  <a:ea typeface="思源黑体 CN Bold" panose="020B0800000000000000" pitchFamily="34" charset="-122"/>
                </a:rPr>
                <a:t>T</a:t>
              </a:r>
              <a:endParaRPr lang="zh-CN" altLang="en-US" sz="13800" dirty="0">
                <a:gradFill>
                  <a:gsLst>
                    <a:gs pos="0">
                      <a:srgbClr val="00FFFE"/>
                    </a:gs>
                    <a:gs pos="100000">
                      <a:schemeClr val="tx1">
                        <a:alpha val="0"/>
                      </a:schemeClr>
                    </a:gs>
                  </a:gsLst>
                  <a:lin ang="0" scaled="1"/>
                </a:gradFill>
              </a:endParaRPr>
            </a:p>
          </p:txBody>
        </p:sp>
        <p:sp>
          <p:nvSpPr>
            <p:cNvPr id="142" name="矩形 141">
              <a:extLst>
                <a:ext uri="{FF2B5EF4-FFF2-40B4-BE49-F238E27FC236}">
                  <a16:creationId xmlns:a16="http://schemas.microsoft.com/office/drawing/2014/main" xmlns="" id="{43082AC0-084A-443B-AF5A-EE1F6E38D69C}"/>
                </a:ext>
              </a:extLst>
            </p:cNvPr>
            <p:cNvSpPr/>
            <p:nvPr/>
          </p:nvSpPr>
          <p:spPr>
            <a:xfrm>
              <a:off x="1777879" y="3073458"/>
              <a:ext cx="3083657" cy="954107"/>
            </a:xfrm>
            <a:prstGeom prst="rect">
              <a:avLst/>
            </a:prstGeom>
          </p:spPr>
          <p:txBody>
            <a:bodyPr wrap="square">
              <a:spAutoFit/>
            </a:bodyPr>
            <a:lstStyle/>
            <a:p>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请再次输入你的内容请再次输入你的内容请再次输入你的</a:t>
              </a:r>
              <a:r>
                <a:rPr lang="zh-CN" altLang="en-US" sz="1400" dirty="0">
                  <a:solidFill>
                    <a:prstClr val="white"/>
                  </a:solidFill>
                  <a:latin typeface="微软雅黑" panose="020B0503020204020204" pitchFamily="34" charset="-122"/>
                  <a:ea typeface="微软雅黑" panose="020B0503020204020204" pitchFamily="34" charset="-122"/>
                </a:rPr>
                <a:t>内容请再次输入你的内容请再次输入你的内容请再次输入你的内容</a:t>
              </a:r>
            </a:p>
          </p:txBody>
        </p:sp>
        <p:sp>
          <p:nvSpPr>
            <p:cNvPr id="144" name="文本框 143">
              <a:extLst>
                <a:ext uri="{FF2B5EF4-FFF2-40B4-BE49-F238E27FC236}">
                  <a16:creationId xmlns:a16="http://schemas.microsoft.com/office/drawing/2014/main" xmlns="" id="{6DB4E2BF-20E6-4467-B542-B8B0DE855A17}"/>
                </a:ext>
              </a:extLst>
            </p:cNvPr>
            <p:cNvSpPr txBox="1"/>
            <p:nvPr/>
          </p:nvSpPr>
          <p:spPr>
            <a:xfrm>
              <a:off x="1769314" y="2630289"/>
              <a:ext cx="204361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FFFE"/>
                  </a:solidFill>
                  <a:effectLst/>
                  <a:uLnTx/>
                  <a:uFillTx/>
                  <a:latin typeface="思源黑体 CN Bold" panose="020B0800000000000000" pitchFamily="34" charset="-122"/>
                  <a:ea typeface="思源黑体 CN Bold" panose="020B0800000000000000" pitchFamily="34" charset="-122"/>
                  <a:cs typeface="+mn-cs"/>
                </a:rPr>
                <a:t>请输入你的标题</a:t>
              </a:r>
            </a:p>
          </p:txBody>
        </p:sp>
        <p:sp>
          <p:nvSpPr>
            <p:cNvPr id="145" name="矩形 144">
              <a:extLst>
                <a:ext uri="{FF2B5EF4-FFF2-40B4-BE49-F238E27FC236}">
                  <a16:creationId xmlns:a16="http://schemas.microsoft.com/office/drawing/2014/main" xmlns="" id="{2B55112A-3418-4E80-9630-9A2CB668BE8A}"/>
                </a:ext>
              </a:extLst>
            </p:cNvPr>
            <p:cNvSpPr/>
            <p:nvPr/>
          </p:nvSpPr>
          <p:spPr>
            <a:xfrm>
              <a:off x="1986842" y="4828821"/>
              <a:ext cx="3083657" cy="954107"/>
            </a:xfrm>
            <a:prstGeom prst="rect">
              <a:avLst/>
            </a:prstGeom>
          </p:spPr>
          <p:txBody>
            <a:bodyPr wrap="square">
              <a:spAutoFit/>
            </a:bodyPr>
            <a:lstStyle/>
            <a:p>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请再次输入你的内容请再次输入你的内容请再次输入你的</a:t>
              </a:r>
              <a:r>
                <a:rPr lang="zh-CN" altLang="en-US" sz="1400" dirty="0">
                  <a:solidFill>
                    <a:prstClr val="white"/>
                  </a:solidFill>
                  <a:latin typeface="微软雅黑" panose="020B0503020204020204" pitchFamily="34" charset="-122"/>
                  <a:ea typeface="微软雅黑" panose="020B0503020204020204" pitchFamily="34" charset="-122"/>
                </a:rPr>
                <a:t>内容请再次输入你的内容请再次输入你的内容请再次输入你的内容</a:t>
              </a:r>
            </a:p>
          </p:txBody>
        </p:sp>
        <p:sp>
          <p:nvSpPr>
            <p:cNvPr id="147" name="文本框 146">
              <a:extLst>
                <a:ext uri="{FF2B5EF4-FFF2-40B4-BE49-F238E27FC236}">
                  <a16:creationId xmlns:a16="http://schemas.microsoft.com/office/drawing/2014/main" xmlns="" id="{1B07A81B-4AC8-47CF-96B1-E10A283EE28C}"/>
                </a:ext>
              </a:extLst>
            </p:cNvPr>
            <p:cNvSpPr txBox="1"/>
            <p:nvPr/>
          </p:nvSpPr>
          <p:spPr>
            <a:xfrm>
              <a:off x="1978277" y="4385652"/>
              <a:ext cx="204361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FFFE"/>
                  </a:solidFill>
                  <a:effectLst/>
                  <a:uLnTx/>
                  <a:uFillTx/>
                  <a:latin typeface="思源黑体 CN Bold" panose="020B0800000000000000" pitchFamily="34" charset="-122"/>
                  <a:ea typeface="思源黑体 CN Bold" panose="020B0800000000000000" pitchFamily="34" charset="-122"/>
                  <a:cs typeface="+mn-cs"/>
                </a:rPr>
                <a:t>请输入你的标题</a:t>
              </a:r>
            </a:p>
          </p:txBody>
        </p:sp>
        <p:sp>
          <p:nvSpPr>
            <p:cNvPr id="148" name="矩形 147">
              <a:extLst>
                <a:ext uri="{FF2B5EF4-FFF2-40B4-BE49-F238E27FC236}">
                  <a16:creationId xmlns:a16="http://schemas.microsoft.com/office/drawing/2014/main" xmlns="" id="{D8F75F31-D06B-47D3-A9EE-E266B2486E09}"/>
                </a:ext>
              </a:extLst>
            </p:cNvPr>
            <p:cNvSpPr/>
            <p:nvPr/>
          </p:nvSpPr>
          <p:spPr>
            <a:xfrm>
              <a:off x="7586371" y="3116517"/>
              <a:ext cx="3083657" cy="954107"/>
            </a:xfrm>
            <a:prstGeom prst="rect">
              <a:avLst/>
            </a:prstGeom>
          </p:spPr>
          <p:txBody>
            <a:bodyPr wrap="square">
              <a:spAutoFit/>
            </a:bodyPr>
            <a:lstStyle/>
            <a:p>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请再次输入你的内容请再次输入你的内容请再次输入你的</a:t>
              </a:r>
              <a:r>
                <a:rPr lang="zh-CN" altLang="en-US" sz="1400" dirty="0">
                  <a:solidFill>
                    <a:prstClr val="white"/>
                  </a:solidFill>
                  <a:latin typeface="微软雅黑" panose="020B0503020204020204" pitchFamily="34" charset="-122"/>
                  <a:ea typeface="微软雅黑" panose="020B0503020204020204" pitchFamily="34" charset="-122"/>
                </a:rPr>
                <a:t>内容请再次输入你的内容请再次输入你的内容请再次输入你的内容</a:t>
              </a:r>
            </a:p>
          </p:txBody>
        </p:sp>
        <p:sp>
          <p:nvSpPr>
            <p:cNvPr id="150" name="文本框 149">
              <a:extLst>
                <a:ext uri="{FF2B5EF4-FFF2-40B4-BE49-F238E27FC236}">
                  <a16:creationId xmlns:a16="http://schemas.microsoft.com/office/drawing/2014/main" xmlns="" id="{37915B7A-092F-4F6F-87A5-1EB9CD478D0C}"/>
                </a:ext>
              </a:extLst>
            </p:cNvPr>
            <p:cNvSpPr txBox="1"/>
            <p:nvPr/>
          </p:nvSpPr>
          <p:spPr>
            <a:xfrm>
              <a:off x="7577806" y="2673348"/>
              <a:ext cx="204361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FFFE"/>
                  </a:solidFill>
                  <a:effectLst/>
                  <a:uLnTx/>
                  <a:uFillTx/>
                  <a:latin typeface="思源黑体 CN Bold" panose="020B0800000000000000" pitchFamily="34" charset="-122"/>
                  <a:ea typeface="思源黑体 CN Bold" panose="020B0800000000000000" pitchFamily="34" charset="-122"/>
                  <a:cs typeface="+mn-cs"/>
                </a:rPr>
                <a:t>请输入你的标题</a:t>
              </a:r>
            </a:p>
          </p:txBody>
        </p:sp>
        <p:sp>
          <p:nvSpPr>
            <p:cNvPr id="152" name="矩形 151">
              <a:extLst>
                <a:ext uri="{FF2B5EF4-FFF2-40B4-BE49-F238E27FC236}">
                  <a16:creationId xmlns:a16="http://schemas.microsoft.com/office/drawing/2014/main" xmlns="" id="{A842BC70-3561-4000-BC33-1A5DC905F4AB}"/>
                </a:ext>
              </a:extLst>
            </p:cNvPr>
            <p:cNvSpPr/>
            <p:nvPr/>
          </p:nvSpPr>
          <p:spPr>
            <a:xfrm>
              <a:off x="7795334" y="4871880"/>
              <a:ext cx="3083657" cy="954107"/>
            </a:xfrm>
            <a:prstGeom prst="rect">
              <a:avLst/>
            </a:prstGeom>
          </p:spPr>
          <p:txBody>
            <a:bodyPr wrap="square">
              <a:spAutoFit/>
            </a:bodyPr>
            <a:lstStyle/>
            <a:p>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请再次输入你的内容请再次输入你的内容请再次输入你的</a:t>
              </a:r>
              <a:r>
                <a:rPr lang="zh-CN" altLang="en-US" sz="1400" dirty="0">
                  <a:solidFill>
                    <a:prstClr val="white"/>
                  </a:solidFill>
                  <a:latin typeface="微软雅黑" panose="020B0503020204020204" pitchFamily="34" charset="-122"/>
                  <a:ea typeface="微软雅黑" panose="020B0503020204020204" pitchFamily="34" charset="-122"/>
                </a:rPr>
                <a:t>内容请再次输入你的内容请再次输入你的内容请再次输入你的内容</a:t>
              </a:r>
            </a:p>
          </p:txBody>
        </p:sp>
        <p:sp>
          <p:nvSpPr>
            <p:cNvPr id="172" name="文本框 171">
              <a:extLst>
                <a:ext uri="{FF2B5EF4-FFF2-40B4-BE49-F238E27FC236}">
                  <a16:creationId xmlns:a16="http://schemas.microsoft.com/office/drawing/2014/main" xmlns="" id="{18419D9D-64E8-44BF-A18F-A5D25EE47DAD}"/>
                </a:ext>
              </a:extLst>
            </p:cNvPr>
            <p:cNvSpPr txBox="1"/>
            <p:nvPr/>
          </p:nvSpPr>
          <p:spPr>
            <a:xfrm>
              <a:off x="7786769" y="4428711"/>
              <a:ext cx="204361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FFFE"/>
                  </a:solidFill>
                  <a:effectLst/>
                  <a:uLnTx/>
                  <a:uFillTx/>
                  <a:latin typeface="思源黑体 CN Bold" panose="020B0800000000000000" pitchFamily="34" charset="-122"/>
                  <a:ea typeface="思源黑体 CN Bold" panose="020B0800000000000000" pitchFamily="34" charset="-122"/>
                  <a:cs typeface="+mn-cs"/>
                </a:rPr>
                <a:t>请输入你的标题</a:t>
              </a:r>
            </a:p>
          </p:txBody>
        </p:sp>
      </p:grpSp>
    </p:spTree>
    <p:extLst>
      <p:ext uri="{BB962C8B-B14F-4D97-AF65-F5344CB8AC3E}">
        <p14:creationId xmlns:p14="http://schemas.microsoft.com/office/powerpoint/2010/main" val="6685307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grpSp>
        <p:nvGrpSpPr>
          <p:cNvPr id="4" name="组合 3"/>
          <p:cNvGrpSpPr/>
          <p:nvPr/>
        </p:nvGrpSpPr>
        <p:grpSpPr>
          <a:xfrm>
            <a:off x="-224614" y="1742409"/>
            <a:ext cx="12641227" cy="5276452"/>
            <a:chOff x="1166213" y="1666442"/>
            <a:chExt cx="9783439" cy="5276452"/>
          </a:xfrm>
        </p:grpSpPr>
        <p:sp>
          <p:nvSpPr>
            <p:cNvPr id="13" name="文本框 12"/>
            <p:cNvSpPr txBox="1"/>
            <p:nvPr/>
          </p:nvSpPr>
          <p:spPr>
            <a:xfrm>
              <a:off x="2805302" y="1666442"/>
              <a:ext cx="6449227" cy="5201424"/>
            </a:xfrm>
            <a:prstGeom prst="rect">
              <a:avLst/>
            </a:prstGeom>
            <a:noFill/>
          </p:spPr>
          <p:txBody>
            <a:bodyPr vert="horz" wrap="square" lIns="91440" tIns="45720" rIns="91440" bIns="45720" rtlCol="0" anchorCtr="0">
              <a:spAutoFit/>
            </a:bodyPr>
            <a:lstStyle/>
            <a:p>
              <a:pPr algn="dist"/>
              <a:r>
                <a:rPr lang="en-US" altLang="zh-CN" sz="16600" i="1" dirty="0">
                  <a:solidFill>
                    <a:srgbClr val="2CC8B8"/>
                  </a:solidFill>
                  <a:latin typeface="微软雅黑 Bold" panose="020B0703020204020201" pitchFamily="34" charset="-122"/>
                  <a:ea typeface="微软雅黑 Bold" panose="020B0703020204020201" pitchFamily="34" charset="-122"/>
                </a:rPr>
                <a:t>THANK</a:t>
              </a:r>
              <a:endParaRPr lang="zh-CN" altLang="en-US" sz="16600" i="1" dirty="0">
                <a:solidFill>
                  <a:srgbClr val="2CC8B8"/>
                </a:solidFill>
                <a:latin typeface="微软雅黑 Bold" panose="020B0703020204020201" pitchFamily="34" charset="-122"/>
                <a:ea typeface="微软雅黑 Bold" panose="020B0703020204020201" pitchFamily="34" charset="-122"/>
              </a:endParaRPr>
            </a:p>
          </p:txBody>
        </p:sp>
        <p:sp>
          <p:nvSpPr>
            <p:cNvPr id="14" name="文本框 13"/>
            <p:cNvSpPr txBox="1"/>
            <p:nvPr/>
          </p:nvSpPr>
          <p:spPr>
            <a:xfrm>
              <a:off x="2721614" y="1698108"/>
              <a:ext cx="6619363" cy="5201424"/>
            </a:xfrm>
            <a:prstGeom prst="rect">
              <a:avLst/>
            </a:prstGeom>
            <a:noFill/>
          </p:spPr>
          <p:txBody>
            <a:bodyPr vert="horz" wrap="square" lIns="91440" tIns="45720" rIns="91440" bIns="45720" rtlCol="0" anchorCtr="0">
              <a:spAutoFit/>
            </a:bodyPr>
            <a:lstStyle/>
            <a:p>
              <a:pPr algn="dist"/>
              <a:r>
                <a:rPr lang="en-US" altLang="zh-CN" sz="16600" i="1" dirty="0">
                  <a:solidFill>
                    <a:srgbClr val="A1249B"/>
                  </a:solidFill>
                  <a:latin typeface="微软雅黑 Bold" panose="020B0703020204020201" pitchFamily="34" charset="-122"/>
                  <a:ea typeface="微软雅黑 Bold" panose="020B0703020204020201" pitchFamily="34" charset="-122"/>
                </a:rPr>
                <a:t>THANK</a:t>
              </a:r>
              <a:endParaRPr lang="zh-CN" altLang="en-US" sz="16600" i="1" dirty="0">
                <a:solidFill>
                  <a:srgbClr val="A1249B"/>
                </a:solidFill>
                <a:latin typeface="微软雅黑 Bold" panose="020B0703020204020201" pitchFamily="34" charset="-122"/>
                <a:ea typeface="微软雅黑 Bold" panose="020B0703020204020201" pitchFamily="34" charset="-122"/>
              </a:endParaRPr>
            </a:p>
          </p:txBody>
        </p:sp>
        <p:sp>
          <p:nvSpPr>
            <p:cNvPr id="17" name="平行四边形 16"/>
            <p:cNvSpPr/>
            <p:nvPr/>
          </p:nvSpPr>
          <p:spPr>
            <a:xfrm>
              <a:off x="3165948" y="2127181"/>
              <a:ext cx="288817"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600"/>
            </a:p>
          </p:txBody>
        </p:sp>
        <p:sp>
          <p:nvSpPr>
            <p:cNvPr id="18" name="平行四边形 17"/>
            <p:cNvSpPr/>
            <p:nvPr/>
          </p:nvSpPr>
          <p:spPr>
            <a:xfrm>
              <a:off x="3432548" y="3004632"/>
              <a:ext cx="222167"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600"/>
            </a:p>
          </p:txBody>
        </p:sp>
        <p:sp>
          <p:nvSpPr>
            <p:cNvPr id="21" name="平行四边形 20"/>
            <p:cNvSpPr/>
            <p:nvPr/>
          </p:nvSpPr>
          <p:spPr>
            <a:xfrm>
              <a:off x="4187914" y="2745385"/>
              <a:ext cx="399900"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600"/>
            </a:p>
          </p:txBody>
        </p:sp>
        <p:sp>
          <p:nvSpPr>
            <p:cNvPr id="23" name="平行四边形 22"/>
            <p:cNvSpPr/>
            <p:nvPr/>
          </p:nvSpPr>
          <p:spPr>
            <a:xfrm>
              <a:off x="4343431" y="2625733"/>
              <a:ext cx="399900"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600"/>
            </a:p>
          </p:txBody>
        </p:sp>
        <p:sp>
          <p:nvSpPr>
            <p:cNvPr id="29" name="平行四边形 28"/>
            <p:cNvSpPr/>
            <p:nvPr/>
          </p:nvSpPr>
          <p:spPr>
            <a:xfrm>
              <a:off x="5409831" y="2585849"/>
              <a:ext cx="266600"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600"/>
            </a:p>
          </p:txBody>
        </p:sp>
        <p:sp>
          <p:nvSpPr>
            <p:cNvPr id="30" name="平行四边形 29"/>
            <p:cNvSpPr/>
            <p:nvPr/>
          </p:nvSpPr>
          <p:spPr>
            <a:xfrm>
              <a:off x="5654214" y="2147123"/>
              <a:ext cx="444333"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600"/>
            </a:p>
          </p:txBody>
        </p:sp>
        <p:sp>
          <p:nvSpPr>
            <p:cNvPr id="33" name="平行四边形 32"/>
            <p:cNvSpPr/>
            <p:nvPr/>
          </p:nvSpPr>
          <p:spPr>
            <a:xfrm>
              <a:off x="6054114" y="2545964"/>
              <a:ext cx="333250"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600"/>
            </a:p>
          </p:txBody>
        </p:sp>
        <p:sp>
          <p:nvSpPr>
            <p:cNvPr id="38" name="平行四边形 37"/>
            <p:cNvSpPr/>
            <p:nvPr/>
          </p:nvSpPr>
          <p:spPr>
            <a:xfrm>
              <a:off x="7276030" y="3004632"/>
              <a:ext cx="222167"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600"/>
            </a:p>
          </p:txBody>
        </p:sp>
        <p:sp>
          <p:nvSpPr>
            <p:cNvPr id="40" name="平行四边形 39"/>
            <p:cNvSpPr/>
            <p:nvPr/>
          </p:nvSpPr>
          <p:spPr>
            <a:xfrm>
              <a:off x="7609280" y="2984690"/>
              <a:ext cx="311033"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600"/>
            </a:p>
          </p:txBody>
        </p:sp>
        <p:sp>
          <p:nvSpPr>
            <p:cNvPr id="44" name="平行四边形 43"/>
            <p:cNvSpPr/>
            <p:nvPr/>
          </p:nvSpPr>
          <p:spPr>
            <a:xfrm>
              <a:off x="8186913" y="2326602"/>
              <a:ext cx="288817"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600"/>
            </a:p>
          </p:txBody>
        </p:sp>
        <p:sp>
          <p:nvSpPr>
            <p:cNvPr id="45" name="平行四边形 44"/>
            <p:cNvSpPr/>
            <p:nvPr/>
          </p:nvSpPr>
          <p:spPr>
            <a:xfrm>
              <a:off x="8320213" y="2087297"/>
              <a:ext cx="222167"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600"/>
            </a:p>
          </p:txBody>
        </p:sp>
        <p:sp>
          <p:nvSpPr>
            <p:cNvPr id="47" name="平行四边形 46"/>
            <p:cNvSpPr/>
            <p:nvPr/>
          </p:nvSpPr>
          <p:spPr>
            <a:xfrm>
              <a:off x="8897846" y="2047413"/>
              <a:ext cx="444333"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600"/>
            </a:p>
          </p:txBody>
        </p:sp>
        <p:sp>
          <p:nvSpPr>
            <p:cNvPr id="48" name="平行四边形 47"/>
            <p:cNvSpPr/>
            <p:nvPr/>
          </p:nvSpPr>
          <p:spPr>
            <a:xfrm>
              <a:off x="8942279" y="3004632"/>
              <a:ext cx="355467"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600"/>
            </a:p>
          </p:txBody>
        </p:sp>
        <p:sp>
          <p:nvSpPr>
            <p:cNvPr id="50" name="平行四边形 49"/>
            <p:cNvSpPr/>
            <p:nvPr/>
          </p:nvSpPr>
          <p:spPr>
            <a:xfrm>
              <a:off x="3077081" y="2406370"/>
              <a:ext cx="266600"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600"/>
            </a:p>
          </p:txBody>
        </p:sp>
        <p:sp>
          <p:nvSpPr>
            <p:cNvPr id="52" name="平行四边形 51"/>
            <p:cNvSpPr/>
            <p:nvPr/>
          </p:nvSpPr>
          <p:spPr>
            <a:xfrm>
              <a:off x="3565848" y="2087297"/>
              <a:ext cx="24438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600"/>
            </a:p>
          </p:txBody>
        </p:sp>
        <p:sp>
          <p:nvSpPr>
            <p:cNvPr id="54" name="平行四边形 53"/>
            <p:cNvSpPr/>
            <p:nvPr/>
          </p:nvSpPr>
          <p:spPr>
            <a:xfrm>
              <a:off x="4010181" y="2167065"/>
              <a:ext cx="37768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600"/>
            </a:p>
          </p:txBody>
        </p:sp>
        <p:sp>
          <p:nvSpPr>
            <p:cNvPr id="63" name="平行四边形 62"/>
            <p:cNvSpPr/>
            <p:nvPr/>
          </p:nvSpPr>
          <p:spPr>
            <a:xfrm>
              <a:off x="5876381" y="2007528"/>
              <a:ext cx="37768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600"/>
            </a:p>
          </p:txBody>
        </p:sp>
        <p:sp>
          <p:nvSpPr>
            <p:cNvPr id="68" name="平行四边形 67"/>
            <p:cNvSpPr/>
            <p:nvPr/>
          </p:nvSpPr>
          <p:spPr>
            <a:xfrm>
              <a:off x="7098297" y="2645675"/>
              <a:ext cx="24438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600"/>
            </a:p>
          </p:txBody>
        </p:sp>
        <p:sp>
          <p:nvSpPr>
            <p:cNvPr id="73" name="平行四边形 72"/>
            <p:cNvSpPr/>
            <p:nvPr/>
          </p:nvSpPr>
          <p:spPr>
            <a:xfrm>
              <a:off x="8231346" y="1927760"/>
              <a:ext cx="399900"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600"/>
            </a:p>
          </p:txBody>
        </p:sp>
        <p:sp>
          <p:nvSpPr>
            <p:cNvPr id="74" name="平行四边形 73"/>
            <p:cNvSpPr/>
            <p:nvPr/>
          </p:nvSpPr>
          <p:spPr>
            <a:xfrm>
              <a:off x="8386863" y="2107239"/>
              <a:ext cx="31103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600"/>
            </a:p>
          </p:txBody>
        </p:sp>
        <p:sp>
          <p:nvSpPr>
            <p:cNvPr id="78" name="文本框 77"/>
            <p:cNvSpPr txBox="1"/>
            <p:nvPr/>
          </p:nvSpPr>
          <p:spPr>
            <a:xfrm>
              <a:off x="2748218" y="1741470"/>
              <a:ext cx="6449227" cy="5201424"/>
            </a:xfrm>
            <a:prstGeom prst="rect">
              <a:avLst/>
            </a:prstGeom>
            <a:noFill/>
          </p:spPr>
          <p:txBody>
            <a:bodyPr vert="horz" wrap="square" lIns="91440" tIns="45720" rIns="91440" bIns="45720" rtlCol="0" anchorCtr="0">
              <a:spAutoFit/>
            </a:bodyPr>
            <a:lstStyle/>
            <a:p>
              <a:pPr algn="dist"/>
              <a:r>
                <a:rPr lang="en-US" altLang="zh-CN" sz="16600" i="1" dirty="0">
                  <a:solidFill>
                    <a:srgbClr val="FFFFFF"/>
                  </a:solidFill>
                  <a:latin typeface="微软雅黑 Bold" panose="020B0703020204020201" pitchFamily="34" charset="-122"/>
                  <a:ea typeface="微软雅黑 Bold" panose="020B0703020204020201" pitchFamily="34" charset="-122"/>
                </a:rPr>
                <a:t>THANK</a:t>
              </a:r>
              <a:endParaRPr lang="zh-CN" altLang="en-US" sz="16600" i="1" dirty="0">
                <a:solidFill>
                  <a:srgbClr val="FFFFFF"/>
                </a:solidFill>
                <a:latin typeface="微软雅黑 Bold" panose="020B0703020204020201" pitchFamily="34" charset="-122"/>
                <a:ea typeface="微软雅黑 Bold" panose="020B0703020204020201" pitchFamily="34" charset="-122"/>
              </a:endParaRPr>
            </a:p>
          </p:txBody>
        </p:sp>
        <p:sp>
          <p:nvSpPr>
            <p:cNvPr id="80" name="平行四边形 79"/>
            <p:cNvSpPr/>
            <p:nvPr/>
          </p:nvSpPr>
          <p:spPr>
            <a:xfrm>
              <a:off x="10637142" y="2770046"/>
              <a:ext cx="312510" cy="45719"/>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600"/>
            </a:p>
          </p:txBody>
        </p:sp>
        <p:sp>
          <p:nvSpPr>
            <p:cNvPr id="82" name="平行四边形 81"/>
            <p:cNvSpPr/>
            <p:nvPr/>
          </p:nvSpPr>
          <p:spPr>
            <a:xfrm>
              <a:off x="1643692" y="2024552"/>
              <a:ext cx="312510" cy="45719"/>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600"/>
            </a:p>
          </p:txBody>
        </p:sp>
        <p:sp>
          <p:nvSpPr>
            <p:cNvPr id="83" name="平行四边形 82"/>
            <p:cNvSpPr/>
            <p:nvPr/>
          </p:nvSpPr>
          <p:spPr>
            <a:xfrm>
              <a:off x="1166213" y="2906632"/>
              <a:ext cx="294128" cy="45719"/>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600"/>
            </a:p>
          </p:txBody>
        </p:sp>
      </p:grpSp>
      <p:sp>
        <p:nvSpPr>
          <p:cNvPr id="15" name="平行四边形 14"/>
          <p:cNvSpPr/>
          <p:nvPr/>
        </p:nvSpPr>
        <p:spPr>
          <a:xfrm>
            <a:off x="2721615" y="4161272"/>
            <a:ext cx="266600"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p:cNvSpPr/>
          <p:nvPr/>
        </p:nvSpPr>
        <p:spPr>
          <a:xfrm>
            <a:off x="2943781" y="5258086"/>
            <a:ext cx="288817"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p:cNvSpPr/>
          <p:nvPr/>
        </p:nvSpPr>
        <p:spPr>
          <a:xfrm>
            <a:off x="3610281" y="3363589"/>
            <a:ext cx="422117"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p:cNvSpPr/>
          <p:nvPr/>
        </p:nvSpPr>
        <p:spPr>
          <a:xfrm>
            <a:off x="3876881" y="3582952"/>
            <a:ext cx="244383"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4610031" y="3084400"/>
            <a:ext cx="399900"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4832198" y="5198260"/>
            <a:ext cx="222167"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p:nvSpPr>
        <p:spPr>
          <a:xfrm>
            <a:off x="5098797" y="4759535"/>
            <a:ext cx="311033"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平行四边形 27"/>
          <p:cNvSpPr/>
          <p:nvPr/>
        </p:nvSpPr>
        <p:spPr>
          <a:xfrm>
            <a:off x="5365397" y="5098550"/>
            <a:ext cx="355467"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平行四边形 31"/>
          <p:cNvSpPr/>
          <p:nvPr/>
        </p:nvSpPr>
        <p:spPr>
          <a:xfrm>
            <a:off x="5943030" y="3084400"/>
            <a:ext cx="222167"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p:cNvSpPr/>
          <p:nvPr/>
        </p:nvSpPr>
        <p:spPr>
          <a:xfrm>
            <a:off x="6342930" y="3243937"/>
            <a:ext cx="377683"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a:off x="6631747" y="3403474"/>
            <a:ext cx="311033"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p:cNvSpPr/>
          <p:nvPr/>
        </p:nvSpPr>
        <p:spPr>
          <a:xfrm>
            <a:off x="6765047" y="5457507"/>
            <a:ext cx="444333"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p:cNvSpPr/>
          <p:nvPr/>
        </p:nvSpPr>
        <p:spPr>
          <a:xfrm>
            <a:off x="6964997" y="4799419"/>
            <a:ext cx="377683"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p:cNvSpPr/>
          <p:nvPr/>
        </p:nvSpPr>
        <p:spPr>
          <a:xfrm>
            <a:off x="7431547" y="4360693"/>
            <a:ext cx="422117"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p:cNvSpPr/>
          <p:nvPr/>
        </p:nvSpPr>
        <p:spPr>
          <a:xfrm>
            <a:off x="7853663" y="4619940"/>
            <a:ext cx="244383"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p:cNvSpPr/>
          <p:nvPr/>
        </p:nvSpPr>
        <p:spPr>
          <a:xfrm>
            <a:off x="8697896" y="4320809"/>
            <a:ext cx="333250"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p:cNvSpPr/>
          <p:nvPr/>
        </p:nvSpPr>
        <p:spPr>
          <a:xfrm>
            <a:off x="2854915" y="3642778"/>
            <a:ext cx="222167"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p:cNvSpPr/>
          <p:nvPr/>
        </p:nvSpPr>
        <p:spPr>
          <a:xfrm>
            <a:off x="3232598" y="4081504"/>
            <a:ext cx="333250"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平行四边形 52"/>
          <p:cNvSpPr/>
          <p:nvPr/>
        </p:nvSpPr>
        <p:spPr>
          <a:xfrm>
            <a:off x="3743581" y="4699708"/>
            <a:ext cx="24438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平行四边形 54"/>
          <p:cNvSpPr/>
          <p:nvPr/>
        </p:nvSpPr>
        <p:spPr>
          <a:xfrm>
            <a:off x="4121264" y="5417623"/>
            <a:ext cx="399900"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平行四边形 55"/>
          <p:cNvSpPr/>
          <p:nvPr/>
        </p:nvSpPr>
        <p:spPr>
          <a:xfrm>
            <a:off x="4298998" y="3762431"/>
            <a:ext cx="422117"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平行四边形 56"/>
          <p:cNvSpPr/>
          <p:nvPr/>
        </p:nvSpPr>
        <p:spPr>
          <a:xfrm>
            <a:off x="4587814" y="3144227"/>
            <a:ext cx="422117"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平行四边形 57"/>
          <p:cNvSpPr/>
          <p:nvPr/>
        </p:nvSpPr>
        <p:spPr>
          <a:xfrm>
            <a:off x="4721114" y="3662721"/>
            <a:ext cx="31103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p:cNvSpPr/>
          <p:nvPr/>
        </p:nvSpPr>
        <p:spPr>
          <a:xfrm>
            <a:off x="5009931" y="5397681"/>
            <a:ext cx="31103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平行四边形 59"/>
          <p:cNvSpPr/>
          <p:nvPr/>
        </p:nvSpPr>
        <p:spPr>
          <a:xfrm>
            <a:off x="5187664" y="5078608"/>
            <a:ext cx="31103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平行四边形 60"/>
          <p:cNvSpPr/>
          <p:nvPr/>
        </p:nvSpPr>
        <p:spPr>
          <a:xfrm>
            <a:off x="5543131" y="3483242"/>
            <a:ext cx="37768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平行四边形 61"/>
          <p:cNvSpPr/>
          <p:nvPr/>
        </p:nvSpPr>
        <p:spPr>
          <a:xfrm>
            <a:off x="5654214" y="3323705"/>
            <a:ext cx="355467"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平行四边形 63"/>
          <p:cNvSpPr/>
          <p:nvPr/>
        </p:nvSpPr>
        <p:spPr>
          <a:xfrm>
            <a:off x="6165197" y="4998840"/>
            <a:ext cx="222167"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平行四边形 64"/>
          <p:cNvSpPr/>
          <p:nvPr/>
        </p:nvSpPr>
        <p:spPr>
          <a:xfrm>
            <a:off x="6276280" y="3263879"/>
            <a:ext cx="31103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平行四边形 65"/>
          <p:cNvSpPr/>
          <p:nvPr/>
        </p:nvSpPr>
        <p:spPr>
          <a:xfrm>
            <a:off x="6565097" y="3941910"/>
            <a:ext cx="44433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平行四边形 66"/>
          <p:cNvSpPr/>
          <p:nvPr/>
        </p:nvSpPr>
        <p:spPr>
          <a:xfrm>
            <a:off x="6742830" y="3263879"/>
            <a:ext cx="422117"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平行四边形 68"/>
          <p:cNvSpPr/>
          <p:nvPr/>
        </p:nvSpPr>
        <p:spPr>
          <a:xfrm>
            <a:off x="7320463" y="3084400"/>
            <a:ext cx="222167"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平行四边形 69"/>
          <p:cNvSpPr/>
          <p:nvPr/>
        </p:nvSpPr>
        <p:spPr>
          <a:xfrm>
            <a:off x="7564847" y="3283821"/>
            <a:ext cx="37768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平行四边形 70"/>
          <p:cNvSpPr/>
          <p:nvPr/>
        </p:nvSpPr>
        <p:spPr>
          <a:xfrm>
            <a:off x="7675930" y="4221099"/>
            <a:ext cx="422117"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平行四边形 71"/>
          <p:cNvSpPr/>
          <p:nvPr/>
        </p:nvSpPr>
        <p:spPr>
          <a:xfrm>
            <a:off x="8031396" y="3204053"/>
            <a:ext cx="222167"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平行四边形 74"/>
          <p:cNvSpPr/>
          <p:nvPr/>
        </p:nvSpPr>
        <p:spPr>
          <a:xfrm>
            <a:off x="8697896" y="4440461"/>
            <a:ext cx="333250"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平行四边形 75"/>
          <p:cNvSpPr/>
          <p:nvPr/>
        </p:nvSpPr>
        <p:spPr>
          <a:xfrm>
            <a:off x="8764546" y="4021678"/>
            <a:ext cx="24438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平行四边形 76"/>
          <p:cNvSpPr/>
          <p:nvPr/>
        </p:nvSpPr>
        <p:spPr>
          <a:xfrm>
            <a:off x="9053363" y="4061562"/>
            <a:ext cx="37768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平行四边形 78"/>
          <p:cNvSpPr/>
          <p:nvPr/>
        </p:nvSpPr>
        <p:spPr>
          <a:xfrm>
            <a:off x="10061753" y="4181214"/>
            <a:ext cx="37768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平行四边形 80"/>
          <p:cNvSpPr/>
          <p:nvPr/>
        </p:nvSpPr>
        <p:spPr>
          <a:xfrm>
            <a:off x="10159663" y="3652126"/>
            <a:ext cx="294128" cy="45719"/>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平行四边形 83"/>
          <p:cNvSpPr/>
          <p:nvPr/>
        </p:nvSpPr>
        <p:spPr>
          <a:xfrm>
            <a:off x="2186953" y="3716712"/>
            <a:ext cx="312510" cy="45719"/>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平行四边形 84"/>
          <p:cNvSpPr/>
          <p:nvPr/>
        </p:nvSpPr>
        <p:spPr>
          <a:xfrm>
            <a:off x="1709474" y="4598792"/>
            <a:ext cx="294128" cy="45719"/>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平行四边形 85"/>
          <p:cNvSpPr/>
          <p:nvPr/>
        </p:nvSpPr>
        <p:spPr>
          <a:xfrm>
            <a:off x="10367859" y="4953121"/>
            <a:ext cx="312510" cy="45719"/>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平行四边形 86"/>
          <p:cNvSpPr/>
          <p:nvPr/>
        </p:nvSpPr>
        <p:spPr>
          <a:xfrm>
            <a:off x="9890380" y="5835201"/>
            <a:ext cx="294128" cy="45719"/>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a:extLst>
              <a:ext uri="{FF2B5EF4-FFF2-40B4-BE49-F238E27FC236}">
                <a16:creationId xmlns:a16="http://schemas.microsoft.com/office/drawing/2014/main" xmlns="" id="{2CB6187A-70B9-44C9-B78A-8A50FF3D49EE}"/>
              </a:ext>
            </a:extLst>
          </p:cNvPr>
          <p:cNvSpPr txBox="1"/>
          <p:nvPr/>
        </p:nvSpPr>
        <p:spPr>
          <a:xfrm>
            <a:off x="3547001" y="4121547"/>
            <a:ext cx="5011362" cy="768350"/>
          </a:xfrm>
          <a:prstGeom prst="rect">
            <a:avLst/>
          </a:prstGeom>
          <a:noFill/>
        </p:spPr>
        <p:txBody>
          <a:bodyPr wrap="square" rtlCol="0">
            <a:spAutoFit/>
          </a:bodyPr>
          <a:lstStyle/>
          <a:p>
            <a:pPr algn="dist"/>
            <a:r>
              <a:rPr lang="zh-CN" altLang="en-US" sz="4400" b="1" spc="600" dirty="0">
                <a:solidFill>
                  <a:schemeClr val="bg1"/>
                </a:solidFill>
                <a:latin typeface="方正兰亭中黑_GBK" panose="02000000000000000000" pitchFamily="2" charset="-122"/>
                <a:ea typeface="方正兰亭中黑_GBK" panose="02000000000000000000" pitchFamily="2" charset="-122"/>
              </a:rPr>
              <a:t>自我介绍</a:t>
            </a:r>
          </a:p>
        </p:txBody>
      </p:sp>
      <p:sp>
        <p:nvSpPr>
          <p:cNvPr id="90" name="矩形 89">
            <a:extLst>
              <a:ext uri="{FF2B5EF4-FFF2-40B4-BE49-F238E27FC236}">
                <a16:creationId xmlns:a16="http://schemas.microsoft.com/office/drawing/2014/main" xmlns="" id="{151EF8A3-8AE6-4CFF-B1E2-85C912C379B0}"/>
              </a:ext>
            </a:extLst>
          </p:cNvPr>
          <p:cNvSpPr/>
          <p:nvPr/>
        </p:nvSpPr>
        <p:spPr>
          <a:xfrm>
            <a:off x="5462276" y="6155855"/>
            <a:ext cx="1309974" cy="307777"/>
          </a:xfrm>
          <a:prstGeom prst="rect">
            <a:avLst/>
          </a:prstGeom>
          <a:noFill/>
        </p:spPr>
        <p:txBody>
          <a:bodyPr wrap="none" lIns="91440" tIns="45720" rIns="91440" bIns="45720">
            <a:spAutoFit/>
          </a:bodyPr>
          <a:lstStyle/>
          <a:p>
            <a:pPr algn="ctr"/>
            <a:r>
              <a:rPr lang="en-US" altLang="zh-CN" sz="1400" dirty="0">
                <a:ln w="0"/>
                <a:solidFill>
                  <a:schemeClr val="bg1"/>
                </a:solidFill>
                <a:effectLst>
                  <a:outerShdw blurRad="38100" dist="19050" dir="2700000" algn="tl" rotWithShape="0">
                    <a:schemeClr val="dk1">
                      <a:alpha val="40000"/>
                    </a:schemeClr>
                  </a:outerShdw>
                </a:effectLst>
              </a:rPr>
              <a:t>2019</a:t>
            </a:r>
            <a:r>
              <a:rPr lang="zh-CN" altLang="en-US" sz="1400" dirty="0">
                <a:ln w="0"/>
                <a:solidFill>
                  <a:schemeClr val="bg1"/>
                </a:solidFill>
                <a:effectLst>
                  <a:outerShdw blurRad="38100" dist="19050" dir="2700000" algn="tl" rotWithShape="0">
                    <a:schemeClr val="dk1">
                      <a:alpha val="40000"/>
                    </a:schemeClr>
                  </a:outerShdw>
                </a:effectLst>
              </a:rPr>
              <a:t>年</a:t>
            </a:r>
            <a:r>
              <a:rPr lang="en-US" altLang="zh-CN" sz="1400" dirty="0">
                <a:ln w="0"/>
                <a:solidFill>
                  <a:schemeClr val="bg1"/>
                </a:solidFill>
                <a:effectLst>
                  <a:outerShdw blurRad="38100" dist="19050" dir="2700000" algn="tl" rotWithShape="0">
                    <a:schemeClr val="dk1">
                      <a:alpha val="40000"/>
                    </a:schemeClr>
                  </a:outerShdw>
                </a:effectLst>
              </a:rPr>
              <a:t>X</a:t>
            </a:r>
            <a:r>
              <a:rPr lang="zh-CN" altLang="en-US" sz="1400" dirty="0">
                <a:ln w="0"/>
                <a:solidFill>
                  <a:schemeClr val="bg1"/>
                </a:solidFill>
                <a:effectLst>
                  <a:outerShdw blurRad="38100" dist="19050" dir="2700000" algn="tl" rotWithShape="0">
                    <a:schemeClr val="dk1">
                      <a:alpha val="40000"/>
                    </a:schemeClr>
                  </a:outerShdw>
                </a:effectLst>
              </a:rPr>
              <a:t>月</a:t>
            </a:r>
            <a:r>
              <a:rPr lang="en-US" altLang="zh-CN" sz="1400" dirty="0">
                <a:ln w="0"/>
                <a:solidFill>
                  <a:schemeClr val="bg1"/>
                </a:solidFill>
                <a:effectLst>
                  <a:outerShdw blurRad="38100" dist="19050" dir="2700000" algn="tl" rotWithShape="0">
                    <a:schemeClr val="dk1">
                      <a:alpha val="40000"/>
                    </a:schemeClr>
                  </a:outerShdw>
                </a:effectLst>
              </a:rPr>
              <a:t>X</a:t>
            </a:r>
            <a:r>
              <a:rPr lang="zh-CN" altLang="en-US" sz="1400" dirty="0">
                <a:ln w="0"/>
                <a:solidFill>
                  <a:schemeClr val="bg1"/>
                </a:solidFill>
                <a:effectLst>
                  <a:outerShdw blurRad="38100" dist="19050" dir="2700000" algn="tl" rotWithShape="0">
                    <a:schemeClr val="dk1">
                      <a:alpha val="40000"/>
                    </a:schemeClr>
                  </a:outerShdw>
                </a:effectLst>
              </a:rPr>
              <a:t>日</a:t>
            </a:r>
            <a:endParaRPr lang="zh-CN" altLang="en-US" sz="1400" b="0" cap="none" spc="0" dirty="0">
              <a:ln w="0"/>
              <a:solidFill>
                <a:schemeClr val="bg1"/>
              </a:solidFill>
              <a:effectLst>
                <a:outerShdw blurRad="38100" dist="19050" dir="2700000" algn="tl" rotWithShape="0">
                  <a:schemeClr val="dk1">
                    <a:alpha val="40000"/>
                  </a:schemeClr>
                </a:outerShdw>
              </a:effectLst>
            </a:endParaRPr>
          </a:p>
        </p:txBody>
      </p:sp>
      <p:sp>
        <p:nvSpPr>
          <p:cNvPr id="91" name="矩形 90">
            <a:extLst>
              <a:ext uri="{FF2B5EF4-FFF2-40B4-BE49-F238E27FC236}">
                <a16:creationId xmlns:a16="http://schemas.microsoft.com/office/drawing/2014/main" xmlns="" id="{03163BBD-B19F-4227-9B3D-6660DD6E45EE}"/>
              </a:ext>
            </a:extLst>
          </p:cNvPr>
          <p:cNvSpPr/>
          <p:nvPr/>
        </p:nvSpPr>
        <p:spPr>
          <a:xfrm>
            <a:off x="3703759" y="4803827"/>
            <a:ext cx="4665498" cy="253916"/>
          </a:xfrm>
          <a:prstGeom prst="rect">
            <a:avLst/>
          </a:prstGeom>
        </p:spPr>
        <p:txBody>
          <a:bodyPr wrap="square">
            <a:spAutoFit/>
          </a:bodyPr>
          <a:lstStyle/>
          <a:p>
            <a:pPr algn="dist"/>
            <a:r>
              <a:rPr lang="en-US" altLang="zh-CN" sz="1050" dirty="0">
                <a:solidFill>
                  <a:schemeClr val="bg1"/>
                </a:solidFill>
              </a:rPr>
              <a:t>Introduce yourself </a:t>
            </a:r>
            <a:endParaRPr lang="zh-CN" altLang="en-US" sz="1050" dirty="0">
              <a:solidFill>
                <a:schemeClr val="bg1"/>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D0D0D"/>
        </a:solidFill>
        <a:effectLst/>
      </p:bgPr>
    </p:bg>
    <p:spTree>
      <p:nvGrpSpPr>
        <p:cNvPr id="1" name=""/>
        <p:cNvGrpSpPr/>
        <p:nvPr/>
      </p:nvGrpSpPr>
      <p:grpSpPr>
        <a:xfrm>
          <a:off x="0" y="0"/>
          <a:ext cx="0" cy="0"/>
          <a:chOff x="0" y="0"/>
          <a:chExt cx="0" cy="0"/>
        </a:xfrm>
      </p:grpSpPr>
      <p:sp>
        <p:nvSpPr>
          <p:cNvPr id="20" name="矩形 19">
            <a:extLst>
              <a:ext uri="{FF2B5EF4-FFF2-40B4-BE49-F238E27FC236}">
                <a16:creationId xmlns:a16="http://schemas.microsoft.com/office/drawing/2014/main" xmlns="" id="{7876F8E1-78E1-4DB5-9558-C5F289234858}"/>
              </a:ext>
            </a:extLst>
          </p:cNvPr>
          <p:cNvSpPr>
            <a:spLocks noChangeArrowheads="1"/>
          </p:cNvSpPr>
          <p:nvPr/>
        </p:nvSpPr>
        <p:spPr bwMode="auto">
          <a:xfrm>
            <a:off x="2147412" y="3883978"/>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076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defTabSz="6076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defTabSz="6076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defTabSz="6076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defTabSz="6076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defTabSz="6076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defTabSz="6076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defTabSz="6076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defTabSz="6076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marL="0" marR="0" lvl="0" indent="0" algn="l" defTabSz="607695" rtl="0" eaLnBrk="1" fontAlgn="auto" latinLnBrk="0" hangingPunct="1">
              <a:lnSpc>
                <a:spcPct val="100000"/>
              </a:lnSpc>
              <a:spcBef>
                <a:spcPct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rPr>
              <a:t>标注</a:t>
            </a:r>
          </a:p>
        </p:txBody>
      </p:sp>
      <p:sp>
        <p:nvSpPr>
          <p:cNvPr id="21" name="矩形 8">
            <a:extLst>
              <a:ext uri="{FF2B5EF4-FFF2-40B4-BE49-F238E27FC236}">
                <a16:creationId xmlns:a16="http://schemas.microsoft.com/office/drawing/2014/main" xmlns="" id="{FFC96310-B73F-4FEA-9854-60B1D9900D20}"/>
              </a:ext>
            </a:extLst>
          </p:cNvPr>
          <p:cNvSpPr>
            <a:spLocks noChangeArrowheads="1"/>
          </p:cNvSpPr>
          <p:nvPr/>
        </p:nvSpPr>
        <p:spPr bwMode="auto">
          <a:xfrm>
            <a:off x="3115787" y="2583815"/>
            <a:ext cx="1401762" cy="286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076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defTabSz="6076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defTabSz="6076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defTabSz="6076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defTabSz="6076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defTabSz="6076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defTabSz="6076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defTabSz="6076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defTabSz="6076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marL="0" marR="0" lvl="0" indent="0" algn="l" defTabSz="607695" rtl="0" eaLnBrk="1" fontAlgn="auto" latinLnBrk="0" hangingPunct="1">
              <a:lnSpc>
                <a:spcPct val="130000"/>
              </a:lnSpc>
              <a:spcBef>
                <a:spcPct val="0"/>
              </a:spcBef>
              <a:spcAft>
                <a:spcPts val="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rPr>
              <a:t>字体使用 </a:t>
            </a:r>
            <a:endParaRPr kumimoji="0" lang="en-US" altLang="zh-CN"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endParaRPr>
          </a:p>
          <a:p>
            <a:pPr marL="0" marR="0" lvl="0" indent="0" algn="l" defTabSz="607695" rtl="0" eaLnBrk="1" fontAlgn="auto" latinLnBrk="0" hangingPunct="1">
              <a:lnSpc>
                <a:spcPct val="130000"/>
              </a:lnSpc>
              <a:spcBef>
                <a:spcPct val="0"/>
              </a:spcBef>
              <a:spcAft>
                <a:spcPts val="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rPr>
              <a:t>中文</a:t>
            </a:r>
            <a:endParaRPr kumimoji="0" lang="en-US" altLang="zh-CN"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endParaRPr>
          </a:p>
          <a:p>
            <a:pPr marL="0" marR="0" lvl="0" indent="0" algn="l" defTabSz="607695" rtl="0" eaLnBrk="1" fontAlgn="auto" latinLnBrk="0" hangingPunct="1">
              <a:lnSpc>
                <a:spcPct val="130000"/>
              </a:lnSpc>
              <a:spcBef>
                <a:spcPct val="0"/>
              </a:spcBef>
              <a:spcAft>
                <a:spcPts val="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rPr>
              <a:t>英文</a:t>
            </a:r>
            <a:endParaRPr kumimoji="0" lang="en-US" altLang="zh-CN"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endParaRPr>
          </a:p>
          <a:p>
            <a:pPr marL="0" marR="0" lvl="0" indent="0" algn="l" defTabSz="607695" rtl="0" eaLnBrk="1" fontAlgn="auto" latinLnBrk="0" hangingPunct="1">
              <a:lnSpc>
                <a:spcPct val="130000"/>
              </a:lnSpc>
              <a:spcBef>
                <a:spcPct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endParaRPr>
          </a:p>
          <a:p>
            <a:pPr marL="0" marR="0" lvl="0" indent="0" algn="l" defTabSz="607695" rtl="0" eaLnBrk="1" fontAlgn="auto" latinLnBrk="0" hangingPunct="1">
              <a:lnSpc>
                <a:spcPct val="130000"/>
              </a:lnSpc>
              <a:spcBef>
                <a:spcPct val="0"/>
              </a:spcBef>
              <a:spcAft>
                <a:spcPts val="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rPr>
              <a:t>行距</a:t>
            </a:r>
            <a:endParaRPr kumimoji="0" lang="en-US" altLang="zh-CN"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endParaRPr>
          </a:p>
          <a:p>
            <a:pPr marL="0" marR="0" lvl="0" indent="0" algn="l" defTabSz="607695" rtl="0" eaLnBrk="1" fontAlgn="auto" latinLnBrk="0" hangingPunct="1">
              <a:lnSpc>
                <a:spcPct val="130000"/>
              </a:lnSpc>
              <a:spcBef>
                <a:spcPct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endParaRPr>
          </a:p>
          <a:p>
            <a:pPr marL="0" marR="0" lvl="0" indent="0" algn="l" defTabSz="607695" rtl="0" eaLnBrk="1" fontAlgn="auto" latinLnBrk="0" hangingPunct="1">
              <a:lnSpc>
                <a:spcPct val="130000"/>
              </a:lnSpc>
              <a:spcBef>
                <a:spcPct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endParaRPr>
          </a:p>
          <a:p>
            <a:pPr marL="0" marR="0" lvl="0" indent="0" algn="l" defTabSz="607695" rtl="0" eaLnBrk="1" fontAlgn="auto" latinLnBrk="0" hangingPunct="1">
              <a:lnSpc>
                <a:spcPct val="130000"/>
              </a:lnSpc>
              <a:spcBef>
                <a:spcPct val="0"/>
              </a:spcBef>
              <a:spcAft>
                <a:spcPts val="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rPr>
              <a:t>背景图片出处</a:t>
            </a:r>
          </a:p>
          <a:p>
            <a:pPr marL="0" marR="0" lvl="0" indent="0" algn="l" defTabSz="607695" rtl="0" eaLnBrk="1" fontAlgn="auto" latinLnBrk="0" hangingPunct="1">
              <a:lnSpc>
                <a:spcPct val="130000"/>
              </a:lnSpc>
              <a:spcBef>
                <a:spcPct val="0"/>
              </a:spcBef>
              <a:spcAft>
                <a:spcPts val="0"/>
              </a:spcAft>
              <a:buClrTx/>
              <a:buSzTx/>
              <a:buFontTx/>
              <a:buNone/>
              <a:tabLst/>
              <a:defRPr/>
            </a:pPr>
            <a:endParaRPr kumimoji="0" lang="zh-CN" altLang="en-US"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endParaRPr>
          </a:p>
          <a:p>
            <a:pPr marL="0" marR="0" lvl="0" indent="0" algn="l" defTabSz="607695" rtl="0" eaLnBrk="1" fontAlgn="auto" latinLnBrk="0" hangingPunct="1">
              <a:lnSpc>
                <a:spcPct val="130000"/>
              </a:lnSpc>
              <a:spcBef>
                <a:spcPct val="0"/>
              </a:spcBef>
              <a:spcAft>
                <a:spcPts val="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rPr>
              <a:t>声明</a:t>
            </a:r>
            <a:endParaRPr kumimoji="0" lang="en-US" altLang="zh-CN"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endParaRPr>
          </a:p>
        </p:txBody>
      </p:sp>
      <p:sp>
        <p:nvSpPr>
          <p:cNvPr id="22" name="矩形 9">
            <a:extLst>
              <a:ext uri="{FF2B5EF4-FFF2-40B4-BE49-F238E27FC236}">
                <a16:creationId xmlns:a16="http://schemas.microsoft.com/office/drawing/2014/main" xmlns="" id="{4C897E93-7E51-4D7C-B3BE-45E761191224}"/>
              </a:ext>
            </a:extLst>
          </p:cNvPr>
          <p:cNvSpPr>
            <a:spLocks noChangeArrowheads="1"/>
          </p:cNvSpPr>
          <p:nvPr/>
        </p:nvSpPr>
        <p:spPr bwMode="auto">
          <a:xfrm>
            <a:off x="4690587" y="2512378"/>
            <a:ext cx="3727450" cy="314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076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defTabSz="6076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defTabSz="6076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defTabSz="6076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defTabSz="6076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defTabSz="6076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defTabSz="6076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defTabSz="6076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defTabSz="6076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marL="0" marR="0" lvl="0" indent="0" algn="l" defTabSz="607695" rtl="0" eaLnBrk="1" fontAlgn="auto" latinLnBrk="0" hangingPunct="1">
              <a:lnSpc>
                <a:spcPct val="130000"/>
              </a:lnSpc>
              <a:spcBef>
                <a:spcPct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endParaRPr>
          </a:p>
          <a:p>
            <a:pPr marL="0" marR="0" lvl="0" indent="0" algn="l" defTabSz="607695"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rPr>
              <a:t>微软雅黑、等线 </a:t>
            </a:r>
            <a:r>
              <a:rPr kumimoji="0" lang="en-US" altLang="zh-CN"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rPr>
              <a:t>(</a:t>
            </a:r>
            <a:r>
              <a:rPr kumimoji="0" lang="zh-CN" altLang="en-US"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rPr>
              <a:t>正文</a:t>
            </a:r>
            <a:r>
              <a:rPr kumimoji="0" lang="en-US" altLang="zh-CN"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rPr>
              <a:t>)</a:t>
            </a:r>
          </a:p>
          <a:p>
            <a:pPr marL="0" marR="0" lvl="0" indent="0" algn="l" defTabSz="607695" rtl="0" eaLnBrk="1" fontAlgn="auto" latinLnBrk="0" hangingPunct="1">
              <a:lnSpc>
                <a:spcPct val="130000"/>
              </a:lnSpc>
              <a:spcBef>
                <a:spcPct val="0"/>
              </a:spcBef>
              <a:spcAft>
                <a:spcPts val="0"/>
              </a:spcAft>
              <a:buClrTx/>
              <a:buSzTx/>
              <a:buFontTx/>
              <a:buNone/>
              <a:tabLst/>
              <a:defRPr/>
            </a:pPr>
            <a:r>
              <a:rPr kumimoji="0" lang="en-US" altLang="zh-CN"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rPr>
              <a:t>Arial</a:t>
            </a:r>
          </a:p>
          <a:p>
            <a:pPr marL="0" marR="0" lvl="0" indent="0" algn="l" defTabSz="607695" rtl="0" eaLnBrk="1" fontAlgn="auto" latinLnBrk="0" hangingPunct="1">
              <a:lnSpc>
                <a:spcPct val="130000"/>
              </a:lnSpc>
              <a:spcBef>
                <a:spcPct val="0"/>
              </a:spcBef>
              <a:spcAft>
                <a:spcPts val="0"/>
              </a:spcAft>
              <a:buClrTx/>
              <a:buSzTx/>
              <a:buFont typeface="Arial" panose="020B0604020202020204" pitchFamily="34" charset="0"/>
              <a:buNone/>
              <a:tabLst/>
              <a:defRPr/>
            </a:pPr>
            <a:endParaRPr kumimoji="0" lang="en-US" altLang="zh-CN"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endParaRPr>
          </a:p>
          <a:p>
            <a:pPr marL="0" marR="0" lvl="0" indent="0" algn="l" defTabSz="607695" rtl="0" eaLnBrk="1" fontAlgn="auto" latinLnBrk="0" hangingPunct="1">
              <a:lnSpc>
                <a:spcPct val="130000"/>
              </a:lnSpc>
              <a:spcBef>
                <a:spcPct val="0"/>
              </a:spcBef>
              <a:spcAft>
                <a:spcPts val="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rPr>
              <a:t>正文 </a:t>
            </a:r>
            <a:r>
              <a:rPr kumimoji="0" lang="en-US" altLang="zh-CN"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rPr>
              <a:t>1.5</a:t>
            </a:r>
          </a:p>
          <a:p>
            <a:pPr marL="0" marR="0" lvl="0" indent="0" algn="l" defTabSz="607695" rtl="0" eaLnBrk="1" fontAlgn="auto" latinLnBrk="0" hangingPunct="1">
              <a:lnSpc>
                <a:spcPct val="130000"/>
              </a:lnSpc>
              <a:spcBef>
                <a:spcPct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endParaRPr>
          </a:p>
          <a:p>
            <a:pPr marL="0" marR="0" lvl="0" indent="0" algn="l" defTabSz="607695" rtl="0" eaLnBrk="1" fontAlgn="auto" latinLnBrk="0" hangingPunct="1">
              <a:lnSpc>
                <a:spcPct val="130000"/>
              </a:lnSpc>
              <a:spcBef>
                <a:spcPct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endParaRPr>
          </a:p>
          <a:p>
            <a:pPr marL="0" marR="0" lvl="0" indent="0" algn="l" defTabSz="607695" rtl="0" eaLnBrk="1" fontAlgn="auto" latinLnBrk="0" hangingPunct="1">
              <a:lnSpc>
                <a:spcPct val="130000"/>
              </a:lnSpc>
              <a:spcBef>
                <a:spcPct val="0"/>
              </a:spcBef>
              <a:spcAft>
                <a:spcPts val="0"/>
              </a:spcAft>
              <a:buClrTx/>
              <a:buSzTx/>
              <a:buFontTx/>
              <a:buNone/>
              <a:tabLst/>
              <a:defRPr/>
            </a:pPr>
            <a:r>
              <a:rPr kumimoji="0" lang="en-US" altLang="zh-CN"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rPr>
              <a:t>http://www.Baidu.com</a:t>
            </a:r>
          </a:p>
          <a:p>
            <a:pPr marL="0" marR="0" lvl="0" indent="0" algn="l" defTabSz="607695" rtl="0" eaLnBrk="1" fontAlgn="auto" latinLnBrk="0" hangingPunct="1">
              <a:lnSpc>
                <a:spcPct val="130000"/>
              </a:lnSpc>
              <a:spcBef>
                <a:spcPct val="0"/>
              </a:spcBef>
              <a:spcAft>
                <a:spcPts val="0"/>
              </a:spcAft>
              <a:buClrTx/>
              <a:buSzTx/>
              <a:buFontTx/>
              <a:buNone/>
              <a:tabLst/>
              <a:defRPr/>
            </a:pPr>
            <a:r>
              <a:rPr kumimoji="0" lang="en-US" altLang="zh-CN"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rPr>
              <a:t>http://www.51pptmoban.com/zt/OfficePLUS/</a:t>
            </a:r>
            <a:endParaRPr kumimoji="0" lang="zh-CN" altLang="en-US"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endParaRPr>
          </a:p>
          <a:p>
            <a:pPr marL="0" marR="0" lvl="0" indent="0" algn="l" defTabSz="607695" rtl="0" eaLnBrk="1" fontAlgn="auto" latinLnBrk="0" hangingPunct="1">
              <a:lnSpc>
                <a:spcPct val="130000"/>
              </a:lnSpc>
              <a:spcBef>
                <a:spcPct val="0"/>
              </a:spcBef>
              <a:spcAft>
                <a:spcPts val="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rPr>
              <a:t>互联网是一个开放共享的平台</a:t>
            </a:r>
          </a:p>
          <a:p>
            <a:pPr marL="0" marR="0" lvl="0" indent="0" algn="l" defTabSz="607695" rtl="0" eaLnBrk="1" fontAlgn="auto" latinLnBrk="0" hangingPunct="1">
              <a:lnSpc>
                <a:spcPct val="130000"/>
              </a:lnSpc>
              <a:spcBef>
                <a:spcPct val="0"/>
              </a:spcBef>
              <a:spcAft>
                <a:spcPts val="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mn-ea"/>
                <a:sym typeface="+mn-lt"/>
              </a:rPr>
              <a:t>部分设计灵感与元素来源于网络</a:t>
            </a:r>
          </a:p>
        </p:txBody>
      </p:sp>
      <p:sp>
        <p:nvSpPr>
          <p:cNvPr id="8" name="文本框 7">
            <a:extLst>
              <a:ext uri="{FF2B5EF4-FFF2-40B4-BE49-F238E27FC236}">
                <a16:creationId xmlns:a16="http://schemas.microsoft.com/office/drawing/2014/main" xmlns="" id="{6C874EF9-22D1-43BF-879A-F9CD38486218}"/>
              </a:ext>
            </a:extLst>
          </p:cNvPr>
          <p:cNvSpPr txBox="1"/>
          <p:nvPr/>
        </p:nvSpPr>
        <p:spPr>
          <a:xfrm>
            <a:off x="1992471" y="1436950"/>
            <a:ext cx="8207058" cy="769441"/>
          </a:xfrm>
          <a:prstGeom prst="rect">
            <a:avLst/>
          </a:prstGeom>
          <a:noFill/>
        </p:spPr>
        <p:txBody>
          <a:bodyPr wrap="square" rtlCol="0">
            <a:spAutoFit/>
          </a:bodyPr>
          <a:lstStyle/>
          <a:p>
            <a:pPr algn="dist"/>
            <a:r>
              <a:rPr lang="zh-CN" altLang="en-US" sz="4400" b="1" spc="600" dirty="0">
                <a:solidFill>
                  <a:schemeClr val="bg1"/>
                </a:solidFill>
                <a:latin typeface="方正兰亭中黑_GBK" panose="02000000000000000000" pitchFamily="2" charset="-122"/>
                <a:ea typeface="方正兰亭中黑_GBK" panose="02000000000000000000" pitchFamily="2" charset="-122"/>
              </a:rPr>
              <a:t>自我介绍抖音版</a:t>
            </a:r>
            <a:r>
              <a:rPr lang="en-US" altLang="zh-CN" sz="4400" b="1" spc="600" dirty="0">
                <a:solidFill>
                  <a:schemeClr val="bg1"/>
                </a:solidFill>
                <a:latin typeface="方正兰亭中黑_GBK" panose="02000000000000000000" pitchFamily="2" charset="-122"/>
                <a:ea typeface="方正兰亭中黑_GBK" panose="02000000000000000000" pitchFamily="2" charset="-122"/>
              </a:rPr>
              <a:t>PPT</a:t>
            </a:r>
            <a:r>
              <a:rPr lang="zh-CN" altLang="en-US" sz="4400" b="1" spc="600" dirty="0">
                <a:solidFill>
                  <a:schemeClr val="bg1"/>
                </a:solidFill>
                <a:latin typeface="方正兰亭中黑_GBK" panose="02000000000000000000" pitchFamily="2" charset="-122"/>
                <a:ea typeface="方正兰亭中黑_GBK" panose="02000000000000000000" pitchFamily="2" charset="-122"/>
              </a:rPr>
              <a:t>模板</a:t>
            </a:r>
          </a:p>
        </p:txBody>
      </p:sp>
      <p:sp>
        <p:nvSpPr>
          <p:cNvPr id="9" name="矩形 8">
            <a:extLst>
              <a:ext uri="{FF2B5EF4-FFF2-40B4-BE49-F238E27FC236}">
                <a16:creationId xmlns:a16="http://schemas.microsoft.com/office/drawing/2014/main" xmlns="" id="{28D5CC51-255F-4778-8145-4CE035B7F153}"/>
              </a:ext>
            </a:extLst>
          </p:cNvPr>
          <p:cNvSpPr/>
          <p:nvPr/>
        </p:nvSpPr>
        <p:spPr>
          <a:xfrm>
            <a:off x="2147411" y="2206390"/>
            <a:ext cx="7884477" cy="253916"/>
          </a:xfrm>
          <a:prstGeom prst="rect">
            <a:avLst/>
          </a:prstGeom>
        </p:spPr>
        <p:txBody>
          <a:bodyPr wrap="square">
            <a:spAutoFit/>
          </a:bodyPr>
          <a:lstStyle/>
          <a:p>
            <a:pPr algn="dist"/>
            <a:r>
              <a:rPr lang="en-US" altLang="zh-CN" sz="1050" dirty="0">
                <a:solidFill>
                  <a:schemeClr val="bg1"/>
                </a:solidFill>
              </a:rPr>
              <a:t>Introduce yourself </a:t>
            </a:r>
            <a:endParaRPr lang="zh-CN" altLang="en-US" sz="1050" dirty="0">
              <a:solidFill>
                <a:schemeClr val="bg1"/>
              </a:solidFill>
            </a:endParaRPr>
          </a:p>
        </p:txBody>
      </p:sp>
      <p:sp>
        <p:nvSpPr>
          <p:cNvPr id="10" name="矩形 9">
            <a:extLst>
              <a:ext uri="{FF2B5EF4-FFF2-40B4-BE49-F238E27FC236}">
                <a16:creationId xmlns:a16="http://schemas.microsoft.com/office/drawing/2014/main" xmlns="" id="{5193034B-2A8F-4DE6-8799-C0BE7EEFBF7D}"/>
              </a:ext>
            </a:extLst>
          </p:cNvPr>
          <p:cNvSpPr/>
          <p:nvPr/>
        </p:nvSpPr>
        <p:spPr>
          <a:xfrm>
            <a:off x="9546520" y="1190778"/>
            <a:ext cx="2850406" cy="635123"/>
          </a:xfrm>
          <a:prstGeom prst="rect">
            <a:avLst/>
          </a:prstGeom>
          <a:gradFill flip="none" rotWithShape="1">
            <a:gsLst>
              <a:gs pos="0">
                <a:schemeClr val="tx1">
                  <a:alpha val="0"/>
                </a:schemeClr>
              </a:gs>
              <a:gs pos="100000">
                <a:srgbClr val="FF0053"/>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a:ea typeface="等线" panose="02010600030101010101" pitchFamily="2" charset="-122"/>
              <a:cs typeface="+mn-cs"/>
            </a:endParaRPr>
          </a:p>
        </p:txBody>
      </p:sp>
      <p:sp>
        <p:nvSpPr>
          <p:cNvPr id="11" name="椭圆 10">
            <a:extLst>
              <a:ext uri="{FF2B5EF4-FFF2-40B4-BE49-F238E27FC236}">
                <a16:creationId xmlns:a16="http://schemas.microsoft.com/office/drawing/2014/main" xmlns="" id="{86F85B17-B943-4740-9198-055622C4408F}"/>
              </a:ext>
            </a:extLst>
          </p:cNvPr>
          <p:cNvSpPr/>
          <p:nvPr/>
        </p:nvSpPr>
        <p:spPr>
          <a:xfrm>
            <a:off x="-255769" y="-257989"/>
            <a:ext cx="849733" cy="849733"/>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2" name="椭圆 11">
            <a:extLst>
              <a:ext uri="{FF2B5EF4-FFF2-40B4-BE49-F238E27FC236}">
                <a16:creationId xmlns:a16="http://schemas.microsoft.com/office/drawing/2014/main" xmlns="" id="{EB368182-86A9-4699-9524-5DD778E8EB47}"/>
              </a:ext>
            </a:extLst>
          </p:cNvPr>
          <p:cNvSpPr/>
          <p:nvPr/>
        </p:nvSpPr>
        <p:spPr>
          <a:xfrm rot="3311350">
            <a:off x="344307" y="1459170"/>
            <a:ext cx="329419" cy="329419"/>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3" name="椭圆 12">
            <a:extLst>
              <a:ext uri="{FF2B5EF4-FFF2-40B4-BE49-F238E27FC236}">
                <a16:creationId xmlns:a16="http://schemas.microsoft.com/office/drawing/2014/main" xmlns="" id="{BA4BCC5A-111B-4B54-81D1-B2D44F378E4A}"/>
              </a:ext>
            </a:extLst>
          </p:cNvPr>
          <p:cNvSpPr/>
          <p:nvPr/>
        </p:nvSpPr>
        <p:spPr>
          <a:xfrm>
            <a:off x="10656729" y="5252347"/>
            <a:ext cx="2197397" cy="2197397"/>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4" name="椭圆 13">
            <a:extLst>
              <a:ext uri="{FF2B5EF4-FFF2-40B4-BE49-F238E27FC236}">
                <a16:creationId xmlns:a16="http://schemas.microsoft.com/office/drawing/2014/main" xmlns="" id="{47EE3FEB-DBE3-4153-A88B-F773A416A387}"/>
              </a:ext>
            </a:extLst>
          </p:cNvPr>
          <p:cNvSpPr/>
          <p:nvPr/>
        </p:nvSpPr>
        <p:spPr>
          <a:xfrm>
            <a:off x="728245" y="5252347"/>
            <a:ext cx="682625" cy="682625"/>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xmlns="" id="{443025D9-5BA1-4E0F-A4AB-474041C8FB24}"/>
              </a:ext>
            </a:extLst>
          </p:cNvPr>
          <p:cNvSpPr>
            <a:spLocks noChangeAspect="1"/>
          </p:cNvSpPr>
          <p:nvPr/>
        </p:nvSpPr>
        <p:spPr>
          <a:xfrm>
            <a:off x="5603875" y="2079625"/>
            <a:ext cx="1641475" cy="1641475"/>
          </a:xfrm>
          <a:prstGeom prst="ellipse">
            <a:avLst/>
          </a:prstGeom>
          <a:solidFill>
            <a:srgbClr val="C63A45"/>
          </a:solidFill>
          <a:ln>
            <a:solidFill>
              <a:srgbClr val="C63A4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7" name="任意多边形 6">
            <a:extLst>
              <a:ext uri="{FF2B5EF4-FFF2-40B4-BE49-F238E27FC236}">
                <a16:creationId xmlns:a16="http://schemas.microsoft.com/office/drawing/2014/main" xmlns="" id="{24B10247-7C1B-4694-86EA-0D78A2ECCB9B}"/>
              </a:ext>
            </a:extLst>
          </p:cNvPr>
          <p:cNvSpPr>
            <a:spLocks noChangeAspect="1"/>
          </p:cNvSpPr>
          <p:nvPr/>
        </p:nvSpPr>
        <p:spPr>
          <a:xfrm>
            <a:off x="5600700" y="2073275"/>
            <a:ext cx="1641475" cy="1641475"/>
          </a:xfrm>
          <a:custGeom>
            <a:avLst/>
            <a:gdLst>
              <a:gd name="connsiteX0" fmla="*/ 2172331 w 4320000"/>
              <a:gd name="connsiteY0" fmla="*/ 195257 h 4320000"/>
              <a:gd name="connsiteX1" fmla="*/ 192331 w 4320000"/>
              <a:gd name="connsiteY1" fmla="*/ 2175257 h 4320000"/>
              <a:gd name="connsiteX2" fmla="*/ 2172331 w 4320000"/>
              <a:gd name="connsiteY2" fmla="*/ 4155257 h 4320000"/>
              <a:gd name="connsiteX3" fmla="*/ 4152331 w 4320000"/>
              <a:gd name="connsiteY3" fmla="*/ 2175257 h 4320000"/>
              <a:gd name="connsiteX4" fmla="*/ 2172331 w 4320000"/>
              <a:gd name="connsiteY4" fmla="*/ 195257 h 4320000"/>
              <a:gd name="connsiteX5" fmla="*/ 2160000 w 4320000"/>
              <a:gd name="connsiteY5" fmla="*/ 0 h 4320000"/>
              <a:gd name="connsiteX6" fmla="*/ 4320000 w 4320000"/>
              <a:gd name="connsiteY6" fmla="*/ 2160000 h 4320000"/>
              <a:gd name="connsiteX7" fmla="*/ 2160000 w 4320000"/>
              <a:gd name="connsiteY7" fmla="*/ 4320000 h 4320000"/>
              <a:gd name="connsiteX8" fmla="*/ 0 w 4320000"/>
              <a:gd name="connsiteY8" fmla="*/ 2160000 h 4320000"/>
              <a:gd name="connsiteX9" fmla="*/ 2160000 w 4320000"/>
              <a:gd name="connsiteY9" fmla="*/ 0 h 43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20000" h="4320000">
                <a:moveTo>
                  <a:pt x="2172331" y="195257"/>
                </a:moveTo>
                <a:cubicBezTo>
                  <a:pt x="1078807" y="195257"/>
                  <a:pt x="192331" y="1081733"/>
                  <a:pt x="192331" y="2175257"/>
                </a:cubicBezTo>
                <a:cubicBezTo>
                  <a:pt x="192331" y="3268781"/>
                  <a:pt x="1078807" y="4155257"/>
                  <a:pt x="2172331" y="4155257"/>
                </a:cubicBezTo>
                <a:cubicBezTo>
                  <a:pt x="3265855" y="4155257"/>
                  <a:pt x="4152331" y="3268781"/>
                  <a:pt x="4152331" y="2175257"/>
                </a:cubicBezTo>
                <a:cubicBezTo>
                  <a:pt x="4152331" y="1081733"/>
                  <a:pt x="3265855" y="195257"/>
                  <a:pt x="2172331" y="195257"/>
                </a:cubicBezTo>
                <a:close/>
                <a:moveTo>
                  <a:pt x="2160000" y="0"/>
                </a:moveTo>
                <a:cubicBezTo>
                  <a:pt x="3352935" y="0"/>
                  <a:pt x="4320000" y="967065"/>
                  <a:pt x="4320000" y="2160000"/>
                </a:cubicBezTo>
                <a:cubicBezTo>
                  <a:pt x="4320000" y="3352935"/>
                  <a:pt x="3352935" y="4320000"/>
                  <a:pt x="2160000" y="4320000"/>
                </a:cubicBezTo>
                <a:cubicBezTo>
                  <a:pt x="967065" y="4320000"/>
                  <a:pt x="0" y="3352935"/>
                  <a:pt x="0" y="2160000"/>
                </a:cubicBezTo>
                <a:cubicBezTo>
                  <a:pt x="0" y="967065"/>
                  <a:pt x="967065" y="0"/>
                  <a:pt x="2160000" y="0"/>
                </a:cubicBez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8" name="流程图: 联系 7">
            <a:extLst>
              <a:ext uri="{FF2B5EF4-FFF2-40B4-BE49-F238E27FC236}">
                <a16:creationId xmlns:a16="http://schemas.microsoft.com/office/drawing/2014/main" xmlns="" id="{997C8F35-6954-49D6-91AC-81C6C4F81C4B}"/>
              </a:ext>
            </a:extLst>
          </p:cNvPr>
          <p:cNvSpPr/>
          <p:nvPr/>
        </p:nvSpPr>
        <p:spPr>
          <a:xfrm rot="21366023">
            <a:off x="5938838" y="2701925"/>
            <a:ext cx="996950" cy="795338"/>
          </a:xfrm>
          <a:prstGeom prst="flowChartConnector">
            <a:avLst/>
          </a:prstGeom>
          <a:solidFill>
            <a:srgbClr val="FF5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9" name="弧形 8">
            <a:extLst>
              <a:ext uri="{FF2B5EF4-FFF2-40B4-BE49-F238E27FC236}">
                <a16:creationId xmlns:a16="http://schemas.microsoft.com/office/drawing/2014/main" xmlns="" id="{E82E783A-A39C-4CFB-942E-59DB530CDEFA}"/>
              </a:ext>
            </a:extLst>
          </p:cNvPr>
          <p:cNvSpPr/>
          <p:nvPr/>
        </p:nvSpPr>
        <p:spPr>
          <a:xfrm rot="11051598">
            <a:off x="6477000" y="3078163"/>
            <a:ext cx="246063" cy="233362"/>
          </a:xfrm>
          <a:prstGeom prst="arc">
            <a:avLst>
              <a:gd name="adj1" fmla="val 11844528"/>
              <a:gd name="adj2" fmla="val 0"/>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ea"/>
              <a:sym typeface="+mn-lt"/>
            </a:endParaRPr>
          </a:p>
        </p:txBody>
      </p:sp>
      <p:sp>
        <p:nvSpPr>
          <p:cNvPr id="10" name="弧形 9">
            <a:extLst>
              <a:ext uri="{FF2B5EF4-FFF2-40B4-BE49-F238E27FC236}">
                <a16:creationId xmlns:a16="http://schemas.microsoft.com/office/drawing/2014/main" xmlns="" id="{02D9D705-B042-41B1-8757-75CE5A9513DE}"/>
              </a:ext>
            </a:extLst>
          </p:cNvPr>
          <p:cNvSpPr/>
          <p:nvPr/>
        </p:nvSpPr>
        <p:spPr>
          <a:xfrm rot="14043592">
            <a:off x="6159500" y="3079751"/>
            <a:ext cx="230187" cy="220662"/>
          </a:xfrm>
          <a:prstGeom prst="arc">
            <a:avLst>
              <a:gd name="adj1" fmla="val 7272040"/>
              <a:gd name="adj2" fmla="val 1759938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ea"/>
              <a:sym typeface="+mn-lt"/>
            </a:endParaRPr>
          </a:p>
        </p:txBody>
      </p:sp>
      <p:sp>
        <p:nvSpPr>
          <p:cNvPr id="11" name="椭圆 10">
            <a:extLst>
              <a:ext uri="{FF2B5EF4-FFF2-40B4-BE49-F238E27FC236}">
                <a16:creationId xmlns:a16="http://schemas.microsoft.com/office/drawing/2014/main" xmlns="" id="{C9C0FD0A-618B-44E8-A09C-61960ACE36CB}"/>
              </a:ext>
            </a:extLst>
          </p:cNvPr>
          <p:cNvSpPr/>
          <p:nvPr/>
        </p:nvSpPr>
        <p:spPr>
          <a:xfrm>
            <a:off x="6329363" y="3060700"/>
            <a:ext cx="239712" cy="184150"/>
          </a:xfrm>
          <a:prstGeom prst="ellipse">
            <a:avLst/>
          </a:prstGeom>
          <a:solidFill>
            <a:srgbClr val="C63A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12" name="加号 11">
            <a:extLst>
              <a:ext uri="{FF2B5EF4-FFF2-40B4-BE49-F238E27FC236}">
                <a16:creationId xmlns:a16="http://schemas.microsoft.com/office/drawing/2014/main" xmlns="" id="{42DC0208-BE97-4E4C-9EF0-CEC09ABE204F}"/>
              </a:ext>
            </a:extLst>
          </p:cNvPr>
          <p:cNvSpPr/>
          <p:nvPr/>
        </p:nvSpPr>
        <p:spPr>
          <a:xfrm rot="1350240">
            <a:off x="6089650" y="2870200"/>
            <a:ext cx="263525" cy="234950"/>
          </a:xfrm>
          <a:prstGeom prst="mathPlu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13" name="乘号 12">
            <a:extLst>
              <a:ext uri="{FF2B5EF4-FFF2-40B4-BE49-F238E27FC236}">
                <a16:creationId xmlns:a16="http://schemas.microsoft.com/office/drawing/2014/main" xmlns="" id="{F4479ECE-C543-4C47-A663-0824C81C8023}"/>
              </a:ext>
            </a:extLst>
          </p:cNvPr>
          <p:cNvSpPr/>
          <p:nvPr/>
        </p:nvSpPr>
        <p:spPr>
          <a:xfrm rot="20616668">
            <a:off x="6524625" y="2865438"/>
            <a:ext cx="282575" cy="249237"/>
          </a:xfrm>
          <a:prstGeom prst="mathMultiply">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14" name="任意多边形 13">
            <a:extLst>
              <a:ext uri="{FF2B5EF4-FFF2-40B4-BE49-F238E27FC236}">
                <a16:creationId xmlns:a16="http://schemas.microsoft.com/office/drawing/2014/main" xmlns="" id="{692F150E-69B8-4B3A-BD29-13FBF6412DBD}"/>
              </a:ext>
            </a:extLst>
          </p:cNvPr>
          <p:cNvSpPr>
            <a:spLocks noChangeAspect="1"/>
          </p:cNvSpPr>
          <p:nvPr/>
        </p:nvSpPr>
        <p:spPr>
          <a:xfrm rot="44962">
            <a:off x="5835650" y="2239963"/>
            <a:ext cx="1203325" cy="601662"/>
          </a:xfrm>
          <a:custGeom>
            <a:avLst/>
            <a:gdLst>
              <a:gd name="connsiteX0" fmla="*/ 448642 w 1461848"/>
              <a:gd name="connsiteY0" fmla="*/ 0 h 731726"/>
              <a:gd name="connsiteX1" fmla="*/ 730941 w 1461848"/>
              <a:gd name="connsiteY1" fmla="*/ 99914 h 731726"/>
              <a:gd name="connsiteX2" fmla="*/ 1013240 w 1461848"/>
              <a:gd name="connsiteY2" fmla="*/ 0 h 731726"/>
              <a:gd name="connsiteX3" fmla="*/ 1129014 w 1461848"/>
              <a:gd name="connsiteY3" fmla="*/ 550324 h 731726"/>
              <a:gd name="connsiteX4" fmla="*/ 1461848 w 1461848"/>
              <a:gd name="connsiteY4" fmla="*/ 731726 h 731726"/>
              <a:gd name="connsiteX5" fmla="*/ 0 w 1461848"/>
              <a:gd name="connsiteY5" fmla="*/ 731726 h 731726"/>
              <a:gd name="connsiteX6" fmla="*/ 326524 w 1461848"/>
              <a:gd name="connsiteY6" fmla="*/ 550324 h 73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1848" h="731726">
                <a:moveTo>
                  <a:pt x="448642" y="0"/>
                </a:moveTo>
                <a:lnTo>
                  <a:pt x="730941" y="99914"/>
                </a:lnTo>
                <a:lnTo>
                  <a:pt x="1013240" y="0"/>
                </a:lnTo>
                <a:lnTo>
                  <a:pt x="1129014" y="550324"/>
                </a:lnTo>
                <a:lnTo>
                  <a:pt x="1461848" y="731726"/>
                </a:lnTo>
                <a:lnTo>
                  <a:pt x="0" y="731726"/>
                </a:lnTo>
                <a:lnTo>
                  <a:pt x="326524" y="550324"/>
                </a:lnTo>
                <a:close/>
              </a:path>
            </a:pathLst>
          </a:custGeom>
          <a:solidFill>
            <a:srgbClr val="FFAA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15" name="任意多边形 14">
            <a:extLst>
              <a:ext uri="{FF2B5EF4-FFF2-40B4-BE49-F238E27FC236}">
                <a16:creationId xmlns:a16="http://schemas.microsoft.com/office/drawing/2014/main" xmlns="" id="{985CA0F0-D972-4122-87FD-9C0C5AAAE00E}"/>
              </a:ext>
            </a:extLst>
          </p:cNvPr>
          <p:cNvSpPr/>
          <p:nvPr/>
        </p:nvSpPr>
        <p:spPr>
          <a:xfrm rot="69603">
            <a:off x="6102350" y="2608263"/>
            <a:ext cx="658813" cy="76200"/>
          </a:xfrm>
          <a:custGeom>
            <a:avLst/>
            <a:gdLst>
              <a:gd name="connsiteX0" fmla="*/ 44981 w 1735141"/>
              <a:gd name="connsiteY0" fmla="*/ 0 h 202706"/>
              <a:gd name="connsiteX1" fmla="*/ 1692497 w 1735141"/>
              <a:gd name="connsiteY1" fmla="*/ 0 h 202706"/>
              <a:gd name="connsiteX2" fmla="*/ 1735141 w 1735141"/>
              <a:gd name="connsiteY2" fmla="*/ 202706 h 202706"/>
              <a:gd name="connsiteX3" fmla="*/ 0 w 1735141"/>
              <a:gd name="connsiteY3" fmla="*/ 202706 h 202706"/>
            </a:gdLst>
            <a:ahLst/>
            <a:cxnLst>
              <a:cxn ang="0">
                <a:pos x="connsiteX0" y="connsiteY0"/>
              </a:cxn>
              <a:cxn ang="0">
                <a:pos x="connsiteX1" y="connsiteY1"/>
              </a:cxn>
              <a:cxn ang="0">
                <a:pos x="connsiteX2" y="connsiteY2"/>
              </a:cxn>
              <a:cxn ang="0">
                <a:pos x="connsiteX3" y="connsiteY3"/>
              </a:cxn>
            </a:cxnLst>
            <a:rect l="l" t="t" r="r" b="b"/>
            <a:pathLst>
              <a:path w="1735141" h="202706">
                <a:moveTo>
                  <a:pt x="44981" y="0"/>
                </a:moveTo>
                <a:lnTo>
                  <a:pt x="1692497" y="0"/>
                </a:lnTo>
                <a:lnTo>
                  <a:pt x="1735141" y="202706"/>
                </a:lnTo>
                <a:lnTo>
                  <a:pt x="0" y="202706"/>
                </a:lnTo>
                <a:close/>
              </a:path>
            </a:pathLst>
          </a:custGeom>
          <a:solidFill>
            <a:srgbClr val="FF62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16" name="矩形 15">
            <a:extLst>
              <a:ext uri="{FF2B5EF4-FFF2-40B4-BE49-F238E27FC236}">
                <a16:creationId xmlns:a16="http://schemas.microsoft.com/office/drawing/2014/main" xmlns="" id="{807D618A-40D2-4782-BD89-CDA4D11817FC}"/>
              </a:ext>
            </a:extLst>
          </p:cNvPr>
          <p:cNvSpPr/>
          <p:nvPr/>
        </p:nvSpPr>
        <p:spPr>
          <a:xfrm rot="20734942">
            <a:off x="6203950" y="3386138"/>
            <a:ext cx="255588" cy="34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17" name="云形标注 16">
            <a:extLst>
              <a:ext uri="{FF2B5EF4-FFF2-40B4-BE49-F238E27FC236}">
                <a16:creationId xmlns:a16="http://schemas.microsoft.com/office/drawing/2014/main" xmlns="" id="{D4941902-71B1-4B3A-A5B1-DAEEBF3D4580}"/>
              </a:ext>
            </a:extLst>
          </p:cNvPr>
          <p:cNvSpPr/>
          <p:nvPr/>
        </p:nvSpPr>
        <p:spPr>
          <a:xfrm>
            <a:off x="5935663" y="3259138"/>
            <a:ext cx="234950" cy="120650"/>
          </a:xfrm>
          <a:prstGeom prst="cloudCallout">
            <a:avLst>
              <a:gd name="adj1" fmla="val 38164"/>
              <a:gd name="adj2" fmla="val 7327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36878" name="文本框 17">
            <a:extLst>
              <a:ext uri="{FF2B5EF4-FFF2-40B4-BE49-F238E27FC236}">
                <a16:creationId xmlns:a16="http://schemas.microsoft.com/office/drawing/2014/main" xmlns="" id="{179B7541-5CEB-4E2F-B9EB-672463A1887C}"/>
              </a:ext>
            </a:extLst>
          </p:cNvPr>
          <p:cNvSpPr txBox="1">
            <a:spLocks noChangeArrowheads="1"/>
          </p:cNvSpPr>
          <p:nvPr/>
        </p:nvSpPr>
        <p:spPr bwMode="auto">
          <a:xfrm>
            <a:off x="5870575" y="3660775"/>
            <a:ext cx="14144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err="1">
                <a:ln>
                  <a:noFill/>
                </a:ln>
                <a:solidFill>
                  <a:srgbClr val="FFFFFF"/>
                </a:solidFill>
                <a:effectLst/>
                <a:uLnTx/>
                <a:uFillTx/>
                <a:latin typeface="Arial" panose="020F0502020204030204"/>
                <a:ea typeface="Microsoft YaHei"/>
                <a:cs typeface="+mn-ea"/>
                <a:sym typeface="+mn-lt"/>
              </a:rPr>
              <a:t>Iscuker</a:t>
            </a:r>
            <a:endParaRPr kumimoji="0" lang="zh-CN" altLang="en-US" sz="2400" b="0" i="0" u="none" strike="noStrike" kern="1200" cap="none" spc="0" normalizeH="0" baseline="0" noProof="0" dirty="0">
              <a:ln>
                <a:noFill/>
              </a:ln>
              <a:solidFill>
                <a:srgbClr val="FFFFFF"/>
              </a:solidFill>
              <a:effectLst/>
              <a:uLnTx/>
              <a:uFillTx/>
              <a:latin typeface="Arial" panose="020F0502020204030204"/>
              <a:ea typeface="Microsoft YaHei"/>
              <a:cs typeface="+mn-ea"/>
              <a:sym typeface="+mn-lt"/>
            </a:endParaRPr>
          </a:p>
        </p:txBody>
      </p:sp>
      <p:sp>
        <p:nvSpPr>
          <p:cNvPr id="2" name="六边形 1">
            <a:extLst>
              <a:ext uri="{FF2B5EF4-FFF2-40B4-BE49-F238E27FC236}">
                <a16:creationId xmlns:a16="http://schemas.microsoft.com/office/drawing/2014/main" xmlns="" id="{623C047C-4D7C-439C-B700-097EE0645144}"/>
              </a:ext>
            </a:extLst>
          </p:cNvPr>
          <p:cNvSpPr/>
          <p:nvPr/>
        </p:nvSpPr>
        <p:spPr>
          <a:xfrm rot="5400000">
            <a:off x="4174331" y="1534320"/>
            <a:ext cx="4429125" cy="4043362"/>
          </a:xfrm>
          <a:prstGeom prst="hexagon">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36880" name="文本框 2">
            <a:extLst>
              <a:ext uri="{FF2B5EF4-FFF2-40B4-BE49-F238E27FC236}">
                <a16:creationId xmlns:a16="http://schemas.microsoft.com/office/drawing/2014/main" xmlns="" id="{7D9720DD-1B5D-4384-87BB-65B613865B9E}"/>
              </a:ext>
            </a:extLst>
          </p:cNvPr>
          <p:cNvSpPr txBox="1">
            <a:spLocks noChangeArrowheads="1"/>
          </p:cNvSpPr>
          <p:nvPr/>
        </p:nvSpPr>
        <p:spPr bwMode="auto">
          <a:xfrm>
            <a:off x="5540375" y="4446588"/>
            <a:ext cx="17224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000" b="0" i="0" u="none" strike="noStrike" kern="1200" cap="none" spc="0" normalizeH="0" baseline="0" noProof="0">
                <a:ln>
                  <a:noFill/>
                </a:ln>
                <a:solidFill>
                  <a:srgbClr val="FFFFFF"/>
                </a:solidFill>
                <a:effectLst/>
                <a:uLnTx/>
                <a:uFillTx/>
                <a:latin typeface="Arial" panose="020F0502020204030204"/>
                <a:ea typeface="Microsoft YaHei"/>
                <a:cs typeface="+mn-ea"/>
                <a:sym typeface="+mn-lt"/>
              </a:rPr>
              <a:t>欢迎咨询</a:t>
            </a:r>
          </a:p>
        </p:txBody>
      </p:sp>
      <p:cxnSp>
        <p:nvCxnSpPr>
          <p:cNvPr id="20" name="直接连接符 19">
            <a:extLst>
              <a:ext uri="{FF2B5EF4-FFF2-40B4-BE49-F238E27FC236}">
                <a16:creationId xmlns:a16="http://schemas.microsoft.com/office/drawing/2014/main" xmlns="" id="{6C77A835-E0B5-4D6C-AD3C-655AA5C162C1}"/>
              </a:ext>
            </a:extLst>
          </p:cNvPr>
          <p:cNvCxnSpPr/>
          <p:nvPr/>
        </p:nvCxnSpPr>
        <p:spPr>
          <a:xfrm>
            <a:off x="4860925" y="4292600"/>
            <a:ext cx="3078163"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1" name="弧形 20">
            <a:extLst>
              <a:ext uri="{FF2B5EF4-FFF2-40B4-BE49-F238E27FC236}">
                <a16:creationId xmlns:a16="http://schemas.microsoft.com/office/drawing/2014/main" xmlns="" id="{C20144F2-C862-47B5-98D4-D385F828C944}"/>
              </a:ext>
            </a:extLst>
          </p:cNvPr>
          <p:cNvSpPr/>
          <p:nvPr/>
        </p:nvSpPr>
        <p:spPr>
          <a:xfrm>
            <a:off x="4643438" y="1900238"/>
            <a:ext cx="433387" cy="158750"/>
          </a:xfrm>
          <a:prstGeom prst="arc">
            <a:avLst/>
          </a:prstGeom>
          <a:ln w="5715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ea"/>
              <a:sym typeface="+mn-lt"/>
            </a:endParaRPr>
          </a:p>
        </p:txBody>
      </p:sp>
      <p:sp>
        <p:nvSpPr>
          <p:cNvPr id="24" name="弧形 23">
            <a:extLst>
              <a:ext uri="{FF2B5EF4-FFF2-40B4-BE49-F238E27FC236}">
                <a16:creationId xmlns:a16="http://schemas.microsoft.com/office/drawing/2014/main" xmlns="" id="{D265A706-8F62-4523-973A-DB19FBDF7A39}"/>
              </a:ext>
            </a:extLst>
          </p:cNvPr>
          <p:cNvSpPr/>
          <p:nvPr/>
        </p:nvSpPr>
        <p:spPr>
          <a:xfrm rot="1753523">
            <a:off x="4679950" y="1725613"/>
            <a:ext cx="431800" cy="157162"/>
          </a:xfrm>
          <a:prstGeom prst="arc">
            <a:avLst/>
          </a:prstGeom>
          <a:ln w="5715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ea"/>
              <a:sym typeface="+mn-lt"/>
            </a:endParaRPr>
          </a:p>
        </p:txBody>
      </p:sp>
    </p:spTree>
    <p:extLst>
      <p:ext uri="{BB962C8B-B14F-4D97-AF65-F5344CB8AC3E}">
        <p14:creationId xmlns:p14="http://schemas.microsoft.com/office/powerpoint/2010/main" val="644018312"/>
      </p:ext>
    </p:extLst>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90" name="组合 3">
            <a:extLst>
              <a:ext uri="{FF2B5EF4-FFF2-40B4-BE49-F238E27FC236}">
                <a16:creationId xmlns:a16="http://schemas.microsoft.com/office/drawing/2014/main" xmlns="" id="{EAC20F3D-E7D1-4882-8D2A-7127EB5DCDEA}"/>
              </a:ext>
            </a:extLst>
          </p:cNvPr>
          <p:cNvGrpSpPr>
            <a:grpSpLocks/>
          </p:cNvGrpSpPr>
          <p:nvPr/>
        </p:nvGrpSpPr>
        <p:grpSpPr bwMode="auto">
          <a:xfrm>
            <a:off x="2640013" y="2344738"/>
            <a:ext cx="2667000" cy="3013075"/>
            <a:chOff x="1055440" y="2348880"/>
            <a:chExt cx="2667000" cy="3011548"/>
          </a:xfrm>
        </p:grpSpPr>
        <p:pic>
          <p:nvPicPr>
            <p:cNvPr id="37894" name="图片 1">
              <a:extLst>
                <a:ext uri="{FF2B5EF4-FFF2-40B4-BE49-F238E27FC236}">
                  <a16:creationId xmlns:a16="http://schemas.microsoft.com/office/drawing/2014/main" xmlns="" id="{7899CB96-3875-460C-ABB9-0FD724A8B1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5440" y="2348880"/>
              <a:ext cx="26670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a:extLst>
                <a:ext uri="{FF2B5EF4-FFF2-40B4-BE49-F238E27FC236}">
                  <a16:creationId xmlns:a16="http://schemas.microsoft.com/office/drawing/2014/main" xmlns="" id="{FCFF26E8-DCBD-47A1-B878-A832BA792435}"/>
                </a:ext>
              </a:extLst>
            </p:cNvPr>
            <p:cNvSpPr txBox="1"/>
            <p:nvPr/>
          </p:nvSpPr>
          <p:spPr>
            <a:xfrm>
              <a:off x="1763465" y="4990727"/>
              <a:ext cx="1338262" cy="369701"/>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white">
                      <a:lumMod val="50000"/>
                    </a:prstClr>
                  </a:solidFill>
                  <a:effectLst/>
                  <a:uLnTx/>
                  <a:uFillTx/>
                  <a:latin typeface="Arial" panose="020F0502020204030204"/>
                  <a:ea typeface="Microsoft YaHei"/>
                  <a:cs typeface="+mn-ea"/>
                  <a:sym typeface="+mn-lt"/>
                </a:rPr>
                <a:t>简书二维码</a:t>
              </a:r>
            </a:p>
          </p:txBody>
        </p:sp>
      </p:grpSp>
      <p:sp>
        <p:nvSpPr>
          <p:cNvPr id="6" name="文本框 5">
            <a:extLst>
              <a:ext uri="{FF2B5EF4-FFF2-40B4-BE49-F238E27FC236}">
                <a16:creationId xmlns:a16="http://schemas.microsoft.com/office/drawing/2014/main" xmlns="" id="{7CAE3211-2C47-4E07-AAC3-72FBD5392AB3}"/>
              </a:ext>
            </a:extLst>
          </p:cNvPr>
          <p:cNvSpPr txBox="1"/>
          <p:nvPr/>
        </p:nvSpPr>
        <p:spPr>
          <a:xfrm>
            <a:off x="7464425" y="5011738"/>
            <a:ext cx="1800225" cy="36988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white">
                    <a:lumMod val="50000"/>
                  </a:prstClr>
                </a:solidFill>
                <a:effectLst/>
                <a:uLnTx/>
                <a:uFillTx/>
                <a:latin typeface="Arial" panose="020F0502020204030204"/>
                <a:ea typeface="Microsoft YaHei"/>
                <a:cs typeface="+mn-ea"/>
                <a:sym typeface="+mn-lt"/>
              </a:rPr>
              <a:t>微信公众号微信</a:t>
            </a:r>
          </a:p>
        </p:txBody>
      </p:sp>
      <p:sp>
        <p:nvSpPr>
          <p:cNvPr id="9" name="矩形 8">
            <a:extLst>
              <a:ext uri="{FF2B5EF4-FFF2-40B4-BE49-F238E27FC236}">
                <a16:creationId xmlns:a16="http://schemas.microsoft.com/office/drawing/2014/main" xmlns="" id="{C18F0233-8CF5-43DB-B6F8-C8450ABCFB92}"/>
              </a:ext>
            </a:extLst>
          </p:cNvPr>
          <p:cNvSpPr/>
          <p:nvPr/>
        </p:nvSpPr>
        <p:spPr>
          <a:xfrm>
            <a:off x="5080000" y="1193800"/>
            <a:ext cx="2032000" cy="646113"/>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0" cap="none" spc="0" normalizeH="0" baseline="0" noProof="0" dirty="0">
                <a:ln>
                  <a:noFill/>
                </a:ln>
                <a:solidFill>
                  <a:srgbClr val="666666"/>
                </a:solidFill>
                <a:effectLst/>
                <a:uLnTx/>
                <a:uFillTx/>
                <a:latin typeface="Arial" panose="020F0502020204030204"/>
                <a:ea typeface="Microsoft YaHei"/>
                <a:cs typeface="+mn-ea"/>
                <a:sym typeface="+mn-lt"/>
              </a:rPr>
              <a:t>欢迎关注</a:t>
            </a:r>
            <a:endParaRPr kumimoji="0" lang="zh-CN" altLang="en-US" sz="1800" b="0" i="0" u="none" strike="noStrike" kern="0" cap="none" spc="0" normalizeH="0" baseline="0" noProof="0" dirty="0">
              <a:ln>
                <a:noFill/>
              </a:ln>
              <a:solidFill>
                <a:sysClr val="windowText" lastClr="000000"/>
              </a:solidFill>
              <a:effectLst/>
              <a:uLnTx/>
              <a:uFillTx/>
              <a:latin typeface="Arial" panose="020F0502020204030204"/>
              <a:ea typeface="Microsoft YaHei"/>
              <a:cs typeface="+mn-ea"/>
              <a:sym typeface="+mn-lt"/>
            </a:endParaRPr>
          </a:p>
        </p:txBody>
      </p:sp>
      <p:pic>
        <p:nvPicPr>
          <p:cNvPr id="37893" name="图片 10">
            <a:extLst>
              <a:ext uri="{FF2B5EF4-FFF2-40B4-BE49-F238E27FC236}">
                <a16:creationId xmlns:a16="http://schemas.microsoft.com/office/drawing/2014/main" xmlns="" id="{CCF99458-D2B0-4FBD-ACC2-72DAB9ECD7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6725" y="2146300"/>
            <a:ext cx="2865438" cy="286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31912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4" name="组合 7">
            <a:extLst>
              <a:ext uri="{FF2B5EF4-FFF2-40B4-BE49-F238E27FC236}">
                <a16:creationId xmlns:a16="http://schemas.microsoft.com/office/drawing/2014/main" xmlns="" id="{EE975C05-A971-41C1-9913-D51B615E1E3D}"/>
              </a:ext>
            </a:extLst>
          </p:cNvPr>
          <p:cNvGrpSpPr>
            <a:grpSpLocks/>
          </p:cNvGrpSpPr>
          <p:nvPr/>
        </p:nvGrpSpPr>
        <p:grpSpPr bwMode="auto">
          <a:xfrm>
            <a:off x="1416050" y="1447800"/>
            <a:ext cx="1584325" cy="1946275"/>
            <a:chOff x="1415480" y="2348880"/>
            <a:chExt cx="2667000" cy="3277006"/>
          </a:xfrm>
        </p:grpSpPr>
        <p:pic>
          <p:nvPicPr>
            <p:cNvPr id="38931" name="图片 5">
              <a:extLst>
                <a:ext uri="{FF2B5EF4-FFF2-40B4-BE49-F238E27FC236}">
                  <a16:creationId xmlns:a16="http://schemas.microsoft.com/office/drawing/2014/main" xmlns="" id="{415970CB-EFC2-47CB-9277-C4DC6549A6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5480" y="2348880"/>
              <a:ext cx="26670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a:extLst>
                <a:ext uri="{FF2B5EF4-FFF2-40B4-BE49-F238E27FC236}">
                  <a16:creationId xmlns:a16="http://schemas.microsoft.com/office/drawing/2014/main" xmlns="" id="{2DB171C4-0DF1-4B86-BEF6-2E170D917443}"/>
                </a:ext>
              </a:extLst>
            </p:cNvPr>
            <p:cNvSpPr txBox="1"/>
            <p:nvPr/>
          </p:nvSpPr>
          <p:spPr>
            <a:xfrm>
              <a:off x="1664009" y="5003095"/>
              <a:ext cx="1865297" cy="622791"/>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white">
                      <a:lumMod val="50000"/>
                    </a:prstClr>
                  </a:solidFill>
                  <a:effectLst/>
                  <a:uLnTx/>
                  <a:uFillTx/>
                  <a:latin typeface="Arial" panose="020F0502020204030204"/>
                  <a:ea typeface="Microsoft YaHei"/>
                  <a:cs typeface="+mn-ea"/>
                  <a:sym typeface="+mn-lt"/>
                </a:rPr>
                <a:t>个人围脖</a:t>
              </a:r>
            </a:p>
          </p:txBody>
        </p:sp>
      </p:grpSp>
      <p:grpSp>
        <p:nvGrpSpPr>
          <p:cNvPr id="38915" name="组合 10">
            <a:extLst>
              <a:ext uri="{FF2B5EF4-FFF2-40B4-BE49-F238E27FC236}">
                <a16:creationId xmlns:a16="http://schemas.microsoft.com/office/drawing/2014/main" xmlns="" id="{24A8AD19-69C8-47B5-99DF-ADDAEB427B81}"/>
              </a:ext>
            </a:extLst>
          </p:cNvPr>
          <p:cNvGrpSpPr>
            <a:grpSpLocks/>
          </p:cNvGrpSpPr>
          <p:nvPr/>
        </p:nvGrpSpPr>
        <p:grpSpPr bwMode="auto">
          <a:xfrm>
            <a:off x="4295775" y="1893888"/>
            <a:ext cx="7215188" cy="674687"/>
            <a:chOff x="4747174" y="2622796"/>
            <a:chExt cx="6148682" cy="820044"/>
          </a:xfrm>
        </p:grpSpPr>
        <p:sp>
          <p:nvSpPr>
            <p:cNvPr id="9" name="矩形 8">
              <a:extLst>
                <a:ext uri="{FF2B5EF4-FFF2-40B4-BE49-F238E27FC236}">
                  <a16:creationId xmlns:a16="http://schemas.microsoft.com/office/drawing/2014/main" xmlns="" id="{65B42530-8A74-4B0E-A7F4-19B03DB9A517}"/>
                </a:ext>
              </a:extLst>
            </p:cNvPr>
            <p:cNvSpPr/>
            <p:nvPr/>
          </p:nvSpPr>
          <p:spPr>
            <a:xfrm>
              <a:off x="4747174" y="2622796"/>
              <a:ext cx="4671375" cy="4495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000000"/>
                  </a:solidFill>
                  <a:effectLst/>
                  <a:uLnTx/>
                  <a:uFillTx/>
                  <a:latin typeface="Arial" panose="020F0502020204030204"/>
                  <a:ea typeface="Microsoft YaHei"/>
                  <a:cs typeface="+mn-ea"/>
                  <a:sym typeface="+mn-lt"/>
                </a:rPr>
                <a:t>《</a:t>
              </a:r>
              <a:r>
                <a:rPr kumimoji="0" lang="zh-CN" altLang="en-US" sz="1800" b="0" i="0" u="none" strike="noStrike" kern="0" cap="none" spc="0" normalizeH="0" baseline="0" noProof="0" dirty="0">
                  <a:ln>
                    <a:noFill/>
                  </a:ln>
                  <a:solidFill>
                    <a:srgbClr val="000000"/>
                  </a:solidFill>
                  <a:effectLst/>
                  <a:uLnTx/>
                  <a:uFillTx/>
                  <a:latin typeface="Arial" panose="020F0502020204030204"/>
                  <a:ea typeface="Microsoft YaHei"/>
                  <a:cs typeface="+mn-ea"/>
                  <a:sym typeface="+mn-lt"/>
                </a:rPr>
                <a:t>我是如何用一张图片做出一份高颜值的</a:t>
              </a:r>
              <a:r>
                <a:rPr kumimoji="0" lang="en-US" altLang="zh-CN" sz="1800" b="0" i="0" u="none" strike="noStrike" kern="0" cap="none" spc="0" normalizeH="0" baseline="0" noProof="0" dirty="0">
                  <a:ln>
                    <a:noFill/>
                  </a:ln>
                  <a:solidFill>
                    <a:srgbClr val="000000"/>
                  </a:solidFill>
                  <a:effectLst/>
                  <a:uLnTx/>
                  <a:uFillTx/>
                  <a:latin typeface="Arial" panose="020F0502020204030204"/>
                  <a:ea typeface="Microsoft YaHei"/>
                  <a:cs typeface="+mn-ea"/>
                  <a:sym typeface="+mn-lt"/>
                </a:rPr>
                <a:t>PPT</a:t>
              </a:r>
              <a:r>
                <a:rPr kumimoji="0" lang="zh-CN" altLang="en-US" sz="1800" b="0" i="0" u="none" strike="noStrike" kern="0" cap="none" spc="0" normalizeH="0" baseline="0" noProof="0" dirty="0">
                  <a:ln>
                    <a:noFill/>
                  </a:ln>
                  <a:solidFill>
                    <a:srgbClr val="000000"/>
                  </a:solidFill>
                  <a:effectLst/>
                  <a:uLnTx/>
                  <a:uFillTx/>
                  <a:latin typeface="Arial" panose="020F0502020204030204"/>
                  <a:ea typeface="Microsoft YaHei"/>
                  <a:cs typeface="+mn-ea"/>
                  <a:sym typeface="+mn-lt"/>
                </a:rPr>
                <a:t>模板</a:t>
              </a:r>
              <a:r>
                <a:rPr kumimoji="0" lang="en-US" altLang="zh-CN" sz="1800" b="0" i="0" u="none" strike="noStrike" kern="0" cap="none" spc="0" normalizeH="0" baseline="0" noProof="0" dirty="0">
                  <a:ln>
                    <a:noFill/>
                  </a:ln>
                  <a:solidFill>
                    <a:srgbClr val="000000"/>
                  </a:solidFill>
                  <a:effectLst/>
                  <a:uLnTx/>
                  <a:uFillTx/>
                  <a:latin typeface="Arial" panose="020F0502020204030204"/>
                  <a:ea typeface="Microsoft YaHei"/>
                  <a:cs typeface="+mn-ea"/>
                  <a:sym typeface="+mn-lt"/>
                </a:rPr>
                <a:t>》</a:t>
              </a:r>
              <a:endParaRPr kumimoji="0" lang="zh-CN" altLang="en-US" sz="1800" b="0" i="0" u="none" strike="noStrike" kern="0" cap="none" spc="0" normalizeH="0" baseline="0" noProof="0" dirty="0">
                <a:ln>
                  <a:noFill/>
                </a:ln>
                <a:solidFill>
                  <a:sysClr val="windowText" lastClr="000000"/>
                </a:solidFill>
                <a:effectLst/>
                <a:uLnTx/>
                <a:uFillTx/>
                <a:latin typeface="Arial" panose="020F0502020204030204"/>
                <a:ea typeface="Microsoft YaHei"/>
                <a:cs typeface="+mn-ea"/>
                <a:sym typeface="+mn-lt"/>
              </a:endParaRPr>
            </a:p>
          </p:txBody>
        </p:sp>
        <p:sp>
          <p:nvSpPr>
            <p:cNvPr id="10" name="矩形 9">
              <a:extLst>
                <a:ext uri="{FF2B5EF4-FFF2-40B4-BE49-F238E27FC236}">
                  <a16:creationId xmlns:a16="http://schemas.microsoft.com/office/drawing/2014/main" xmlns="" id="{04A2A2E2-4257-49C3-8554-2ADA41BADFF9}"/>
                </a:ext>
              </a:extLst>
            </p:cNvPr>
            <p:cNvSpPr/>
            <p:nvPr/>
          </p:nvSpPr>
          <p:spPr>
            <a:xfrm>
              <a:off x="4799935" y="2993263"/>
              <a:ext cx="6095921" cy="449577"/>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Arial" panose="020F0502020204030204"/>
                  <a:ea typeface="Microsoft YaHei"/>
                  <a:cs typeface="+mn-ea"/>
                  <a:sym typeface="+mn-lt"/>
                </a:rPr>
                <a:t>http://weibo.com/ttarticle/p/show?id=2309403965250155229263</a:t>
              </a:r>
              <a:endParaRPr kumimoji="0" lang="zh-CN" altLang="en-US" sz="1800" b="0" i="0" u="none" strike="noStrike" kern="0" cap="none" spc="0" normalizeH="0" baseline="0" noProof="0" dirty="0">
                <a:ln>
                  <a:noFill/>
                </a:ln>
                <a:solidFill>
                  <a:sysClr val="windowText" lastClr="000000"/>
                </a:solidFill>
                <a:effectLst/>
                <a:uLnTx/>
                <a:uFillTx/>
                <a:latin typeface="Arial" panose="020F0502020204030204"/>
                <a:ea typeface="Microsoft YaHei"/>
                <a:cs typeface="+mn-ea"/>
                <a:sym typeface="+mn-lt"/>
              </a:endParaRPr>
            </a:p>
          </p:txBody>
        </p:sp>
      </p:grpSp>
      <p:grpSp>
        <p:nvGrpSpPr>
          <p:cNvPr id="38916" name="组合 11">
            <a:extLst>
              <a:ext uri="{FF2B5EF4-FFF2-40B4-BE49-F238E27FC236}">
                <a16:creationId xmlns:a16="http://schemas.microsoft.com/office/drawing/2014/main" xmlns="" id="{9CB8BDFF-1F2E-4D7D-BD22-8CF3FF91B7F0}"/>
              </a:ext>
            </a:extLst>
          </p:cNvPr>
          <p:cNvGrpSpPr>
            <a:grpSpLocks/>
          </p:cNvGrpSpPr>
          <p:nvPr/>
        </p:nvGrpSpPr>
        <p:grpSpPr bwMode="auto">
          <a:xfrm>
            <a:off x="4324350" y="2874963"/>
            <a:ext cx="7186613" cy="741362"/>
            <a:chOff x="4770915" y="2542953"/>
            <a:chExt cx="6124941" cy="901819"/>
          </a:xfrm>
        </p:grpSpPr>
        <p:sp>
          <p:nvSpPr>
            <p:cNvPr id="13" name="矩形 12">
              <a:extLst>
                <a:ext uri="{FF2B5EF4-FFF2-40B4-BE49-F238E27FC236}">
                  <a16:creationId xmlns:a16="http://schemas.microsoft.com/office/drawing/2014/main" xmlns="" id="{986FA07A-56CC-4615-A164-0F71AA2CAF93}"/>
                </a:ext>
              </a:extLst>
            </p:cNvPr>
            <p:cNvSpPr/>
            <p:nvPr/>
          </p:nvSpPr>
          <p:spPr>
            <a:xfrm>
              <a:off x="4770915" y="2542953"/>
              <a:ext cx="5382155" cy="448013"/>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000000"/>
                  </a:solidFill>
                  <a:effectLst/>
                  <a:uLnTx/>
                  <a:uFillTx/>
                  <a:latin typeface="Arial" panose="020F0502020204030204"/>
                  <a:ea typeface="Microsoft YaHei"/>
                  <a:cs typeface="+mn-ea"/>
                  <a:sym typeface="+mn-lt"/>
                </a:rPr>
                <a:t>《</a:t>
              </a:r>
              <a:r>
                <a:rPr kumimoji="0" lang="zh-CN" altLang="en-US" sz="1800" b="0" i="0" u="none" strike="noStrike" kern="0" cap="none" spc="0" normalizeH="0" baseline="0" noProof="0" dirty="0">
                  <a:ln>
                    <a:noFill/>
                  </a:ln>
                  <a:solidFill>
                    <a:srgbClr val="000000"/>
                  </a:solidFill>
                  <a:effectLst/>
                  <a:uLnTx/>
                  <a:uFillTx/>
                  <a:latin typeface="Arial" panose="020F0502020204030204"/>
                  <a:ea typeface="Microsoft YaHei"/>
                  <a:cs typeface="+mn-ea"/>
                  <a:sym typeface="+mn-lt"/>
                </a:rPr>
                <a:t>学的套路很多，那为什么你依然撩不到妹子？</a:t>
              </a:r>
              <a:r>
                <a:rPr kumimoji="0" lang="en-US" altLang="zh-CN" sz="1800" b="0" i="0" u="none" strike="noStrike" kern="0" cap="none" spc="0" normalizeH="0" baseline="0" noProof="0" dirty="0">
                  <a:ln>
                    <a:noFill/>
                  </a:ln>
                  <a:solidFill>
                    <a:srgbClr val="000000"/>
                  </a:solidFill>
                  <a:effectLst/>
                  <a:uLnTx/>
                  <a:uFillTx/>
                  <a:latin typeface="Arial" panose="020F0502020204030204"/>
                  <a:ea typeface="Microsoft YaHei"/>
                  <a:cs typeface="+mn-ea"/>
                  <a:sym typeface="+mn-lt"/>
                </a:rPr>
                <a:t>》- PPT</a:t>
              </a:r>
              <a:r>
                <a:rPr kumimoji="0" lang="zh-CN" altLang="en-US" sz="1800" b="0" i="0" u="none" strike="noStrike" kern="0" cap="none" spc="0" normalizeH="0" baseline="0" noProof="0" dirty="0">
                  <a:ln>
                    <a:noFill/>
                  </a:ln>
                  <a:solidFill>
                    <a:srgbClr val="000000"/>
                  </a:solidFill>
                  <a:effectLst/>
                  <a:uLnTx/>
                  <a:uFillTx/>
                  <a:latin typeface="Arial" panose="020F0502020204030204"/>
                  <a:ea typeface="Microsoft YaHei"/>
                  <a:cs typeface="+mn-ea"/>
                  <a:sym typeface="+mn-lt"/>
                </a:rPr>
                <a:t>细节</a:t>
              </a:r>
              <a:endParaRPr kumimoji="0" lang="zh-CN" altLang="en-US" sz="1800" b="0" i="0" u="none" strike="noStrike" kern="0" cap="none" spc="0" normalizeH="0" baseline="0" noProof="0" dirty="0">
                <a:ln>
                  <a:noFill/>
                </a:ln>
                <a:solidFill>
                  <a:sysClr val="windowText" lastClr="000000"/>
                </a:solidFill>
                <a:effectLst/>
                <a:uLnTx/>
                <a:uFillTx/>
                <a:latin typeface="Arial" panose="020F0502020204030204"/>
                <a:ea typeface="Microsoft YaHei"/>
                <a:cs typeface="+mn-ea"/>
                <a:sym typeface="+mn-lt"/>
              </a:endParaRPr>
            </a:p>
          </p:txBody>
        </p:sp>
        <p:sp>
          <p:nvSpPr>
            <p:cNvPr id="14" name="矩形 13">
              <a:extLst>
                <a:ext uri="{FF2B5EF4-FFF2-40B4-BE49-F238E27FC236}">
                  <a16:creationId xmlns:a16="http://schemas.microsoft.com/office/drawing/2014/main" xmlns="" id="{75AA6486-4B05-47B7-9728-E8EB7F79AEFF}"/>
                </a:ext>
              </a:extLst>
            </p:cNvPr>
            <p:cNvSpPr/>
            <p:nvPr/>
          </p:nvSpPr>
          <p:spPr>
            <a:xfrm>
              <a:off x="4799328" y="2994828"/>
              <a:ext cx="6096528" cy="449944"/>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Arial" panose="020F0502020204030204"/>
                  <a:ea typeface="Microsoft YaHei"/>
                  <a:cs typeface="+mn-ea"/>
                  <a:sym typeface="+mn-lt"/>
                </a:rPr>
                <a:t>http://weibo.com/ttarticle/p/show?id=2309403966776533756400</a:t>
              </a:r>
              <a:endParaRPr kumimoji="0" lang="zh-CN" altLang="en-US" sz="1800" b="0" i="0" u="none" strike="noStrike" kern="0" cap="none" spc="0" normalizeH="0" baseline="0" noProof="0" dirty="0">
                <a:ln>
                  <a:noFill/>
                </a:ln>
                <a:solidFill>
                  <a:sysClr val="windowText" lastClr="000000"/>
                </a:solidFill>
                <a:effectLst/>
                <a:uLnTx/>
                <a:uFillTx/>
                <a:latin typeface="Arial" panose="020F0502020204030204"/>
                <a:ea typeface="Microsoft YaHei"/>
                <a:cs typeface="+mn-ea"/>
                <a:sym typeface="+mn-lt"/>
              </a:endParaRPr>
            </a:p>
          </p:txBody>
        </p:sp>
      </p:grpSp>
      <p:grpSp>
        <p:nvGrpSpPr>
          <p:cNvPr id="38917" name="组合 14">
            <a:extLst>
              <a:ext uri="{FF2B5EF4-FFF2-40B4-BE49-F238E27FC236}">
                <a16:creationId xmlns:a16="http://schemas.microsoft.com/office/drawing/2014/main" xmlns="" id="{910724B3-B8C2-4C01-80CE-36E5E44A31ED}"/>
              </a:ext>
            </a:extLst>
          </p:cNvPr>
          <p:cNvGrpSpPr>
            <a:grpSpLocks/>
          </p:cNvGrpSpPr>
          <p:nvPr/>
        </p:nvGrpSpPr>
        <p:grpSpPr bwMode="auto">
          <a:xfrm>
            <a:off x="4357688" y="3922713"/>
            <a:ext cx="7153275" cy="698500"/>
            <a:chOff x="4799856" y="2594604"/>
            <a:chExt cx="6096000" cy="848234"/>
          </a:xfrm>
        </p:grpSpPr>
        <p:sp>
          <p:nvSpPr>
            <p:cNvPr id="16" name="矩形 15">
              <a:extLst>
                <a:ext uri="{FF2B5EF4-FFF2-40B4-BE49-F238E27FC236}">
                  <a16:creationId xmlns:a16="http://schemas.microsoft.com/office/drawing/2014/main" xmlns="" id="{34CDE0F7-B7DC-44DC-87B2-6384D995265D}"/>
                </a:ext>
              </a:extLst>
            </p:cNvPr>
            <p:cNvSpPr/>
            <p:nvPr/>
          </p:nvSpPr>
          <p:spPr>
            <a:xfrm>
              <a:off x="4799856" y="2594604"/>
              <a:ext cx="2950593" cy="449178"/>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000000"/>
                  </a:solidFill>
                  <a:effectLst/>
                  <a:uLnTx/>
                  <a:uFillTx/>
                  <a:latin typeface="Arial" panose="020F0502020204030204"/>
                  <a:ea typeface="Microsoft YaHei"/>
                  <a:cs typeface="+mn-ea"/>
                  <a:sym typeface="+mn-lt"/>
                </a:rPr>
                <a:t>《</a:t>
              </a:r>
              <a:r>
                <a:rPr kumimoji="0" lang="zh-CN" altLang="en-US" sz="1800" b="0" i="0" u="none" strike="noStrike" kern="0" cap="none" spc="0" normalizeH="0" baseline="0" noProof="0" dirty="0">
                  <a:ln>
                    <a:noFill/>
                  </a:ln>
                  <a:solidFill>
                    <a:srgbClr val="000000"/>
                  </a:solidFill>
                  <a:effectLst/>
                  <a:uLnTx/>
                  <a:uFillTx/>
                  <a:latin typeface="Arial" panose="020F0502020204030204"/>
                  <a:ea typeface="Microsoft YaHei"/>
                  <a:cs typeface="+mn-ea"/>
                  <a:sym typeface="+mn-lt"/>
                </a:rPr>
                <a:t>干货</a:t>
              </a:r>
              <a:r>
                <a:rPr kumimoji="0" lang="en-US" altLang="zh-CN" sz="1800" b="0" i="0" u="none" strike="noStrike" kern="0" cap="none" spc="0" normalizeH="0" baseline="0" noProof="0" dirty="0">
                  <a:ln>
                    <a:noFill/>
                  </a:ln>
                  <a:solidFill>
                    <a:srgbClr val="000000"/>
                  </a:solidFill>
                  <a:effectLst/>
                  <a:uLnTx/>
                  <a:uFillTx/>
                  <a:latin typeface="Arial" panose="020F0502020204030204"/>
                  <a:ea typeface="Microsoft YaHei"/>
                  <a:cs typeface="+mn-ea"/>
                  <a:sym typeface="+mn-lt"/>
                </a:rPr>
                <a:t>|PPT</a:t>
              </a:r>
              <a:r>
                <a:rPr kumimoji="0" lang="zh-CN" altLang="en-US" sz="1800" b="0" i="0" u="none" strike="noStrike" kern="0" cap="none" spc="0" normalizeH="0" baseline="0" noProof="0" dirty="0">
                  <a:ln>
                    <a:noFill/>
                  </a:ln>
                  <a:solidFill>
                    <a:srgbClr val="000000"/>
                  </a:solidFill>
                  <a:effectLst/>
                  <a:uLnTx/>
                  <a:uFillTx/>
                  <a:latin typeface="Arial" panose="020F0502020204030204"/>
                  <a:ea typeface="Microsoft YaHei"/>
                  <a:cs typeface="+mn-ea"/>
                  <a:sym typeface="+mn-lt"/>
                </a:rPr>
                <a:t>，给你点颜色瞧瞧</a:t>
              </a:r>
              <a:r>
                <a:rPr kumimoji="0" lang="en-US" altLang="zh-CN" sz="1800" b="0" i="0" u="none" strike="noStrike" kern="0" cap="none" spc="0" normalizeH="0" baseline="0" noProof="0" dirty="0">
                  <a:ln>
                    <a:noFill/>
                  </a:ln>
                  <a:solidFill>
                    <a:srgbClr val="000000"/>
                  </a:solidFill>
                  <a:effectLst/>
                  <a:uLnTx/>
                  <a:uFillTx/>
                  <a:latin typeface="Arial" panose="020F0502020204030204"/>
                  <a:ea typeface="Microsoft YaHei"/>
                  <a:cs typeface="+mn-ea"/>
                  <a:sym typeface="+mn-lt"/>
                </a:rPr>
                <a:t>》</a:t>
              </a:r>
              <a:endParaRPr kumimoji="0" lang="zh-CN" altLang="en-US" sz="1800" b="0" i="0" u="none" strike="noStrike" kern="0" cap="none" spc="0" normalizeH="0" baseline="0" noProof="0" dirty="0">
                <a:ln>
                  <a:noFill/>
                </a:ln>
                <a:solidFill>
                  <a:sysClr val="windowText" lastClr="000000"/>
                </a:solidFill>
                <a:effectLst/>
                <a:uLnTx/>
                <a:uFillTx/>
                <a:latin typeface="Arial" panose="020F0502020204030204"/>
                <a:ea typeface="Microsoft YaHei"/>
                <a:cs typeface="+mn-ea"/>
                <a:sym typeface="+mn-lt"/>
              </a:endParaRPr>
            </a:p>
          </p:txBody>
        </p:sp>
        <p:sp>
          <p:nvSpPr>
            <p:cNvPr id="17" name="矩形 16">
              <a:extLst>
                <a:ext uri="{FF2B5EF4-FFF2-40B4-BE49-F238E27FC236}">
                  <a16:creationId xmlns:a16="http://schemas.microsoft.com/office/drawing/2014/main" xmlns="" id="{30E7CECC-F725-45FC-95AC-A45DD2436BAF}"/>
                </a:ext>
              </a:extLst>
            </p:cNvPr>
            <p:cNvSpPr/>
            <p:nvPr/>
          </p:nvSpPr>
          <p:spPr>
            <a:xfrm>
              <a:off x="4799856" y="2993659"/>
              <a:ext cx="6096000" cy="449179"/>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Arial" panose="020F0502020204030204"/>
                  <a:ea typeface="Microsoft YaHei"/>
                  <a:cs typeface="+mn-ea"/>
                  <a:sym typeface="+mn-lt"/>
                </a:rPr>
                <a:t>http://weibo.com/ttarticle/p/show?id=2309403969748906952379</a:t>
              </a:r>
              <a:endParaRPr kumimoji="0" lang="zh-CN" altLang="en-US" sz="1800" b="0" i="0" u="none" strike="noStrike" kern="0" cap="none" spc="0" normalizeH="0" baseline="0" noProof="0" dirty="0">
                <a:ln>
                  <a:noFill/>
                </a:ln>
                <a:solidFill>
                  <a:sysClr val="windowText" lastClr="000000"/>
                </a:solidFill>
                <a:effectLst/>
                <a:uLnTx/>
                <a:uFillTx/>
                <a:latin typeface="Arial" panose="020F0502020204030204"/>
                <a:ea typeface="Microsoft YaHei"/>
                <a:cs typeface="+mn-ea"/>
                <a:sym typeface="+mn-lt"/>
              </a:endParaRPr>
            </a:p>
          </p:txBody>
        </p:sp>
      </p:grpSp>
      <p:grpSp>
        <p:nvGrpSpPr>
          <p:cNvPr id="38918" name="组合 17">
            <a:extLst>
              <a:ext uri="{FF2B5EF4-FFF2-40B4-BE49-F238E27FC236}">
                <a16:creationId xmlns:a16="http://schemas.microsoft.com/office/drawing/2014/main" xmlns="" id="{2288A555-F423-4733-A1BE-CD8A5B8BC47A}"/>
              </a:ext>
            </a:extLst>
          </p:cNvPr>
          <p:cNvGrpSpPr>
            <a:grpSpLocks/>
          </p:cNvGrpSpPr>
          <p:nvPr/>
        </p:nvGrpSpPr>
        <p:grpSpPr bwMode="auto">
          <a:xfrm>
            <a:off x="4324350" y="4945063"/>
            <a:ext cx="7269163" cy="739775"/>
            <a:chOff x="4799856" y="2449860"/>
            <a:chExt cx="6195962" cy="899606"/>
          </a:xfrm>
        </p:grpSpPr>
        <p:sp>
          <p:nvSpPr>
            <p:cNvPr id="19" name="矩形 18">
              <a:extLst>
                <a:ext uri="{FF2B5EF4-FFF2-40B4-BE49-F238E27FC236}">
                  <a16:creationId xmlns:a16="http://schemas.microsoft.com/office/drawing/2014/main" xmlns="" id="{6A0DB3BE-29B1-4EA4-9BF9-A7995004D3C7}"/>
                </a:ext>
              </a:extLst>
            </p:cNvPr>
            <p:cNvSpPr/>
            <p:nvPr/>
          </p:nvSpPr>
          <p:spPr>
            <a:xfrm>
              <a:off x="4799856" y="2449860"/>
              <a:ext cx="3147370" cy="44980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000000"/>
                  </a:solidFill>
                  <a:effectLst/>
                  <a:uLnTx/>
                  <a:uFillTx/>
                  <a:latin typeface="Arial" panose="020F0502020204030204"/>
                  <a:ea typeface="Microsoft YaHei"/>
                  <a:cs typeface="+mn-ea"/>
                  <a:sym typeface="+mn-lt"/>
                </a:rPr>
                <a:t>《</a:t>
              </a:r>
              <a:r>
                <a:rPr kumimoji="0" lang="zh-CN" altLang="en-US" sz="1800" b="0" i="0" u="none" strike="noStrike" kern="0" cap="none" spc="0" normalizeH="0" baseline="0" noProof="0" dirty="0">
                  <a:ln>
                    <a:noFill/>
                  </a:ln>
                  <a:solidFill>
                    <a:srgbClr val="000000"/>
                  </a:solidFill>
                  <a:effectLst/>
                  <a:uLnTx/>
                  <a:uFillTx/>
                  <a:latin typeface="Arial" panose="020F0502020204030204"/>
                  <a:ea typeface="Microsoft YaHei"/>
                  <a:cs typeface="+mn-ea"/>
                  <a:sym typeface="+mn-lt"/>
                </a:rPr>
                <a:t>干货</a:t>
              </a:r>
              <a:r>
                <a:rPr kumimoji="0" lang="en-US" altLang="zh-CN" sz="1800" b="0" i="0" u="none" strike="noStrike" kern="0" cap="none" spc="0" normalizeH="0" baseline="0" noProof="0" dirty="0">
                  <a:ln>
                    <a:noFill/>
                  </a:ln>
                  <a:solidFill>
                    <a:srgbClr val="000000"/>
                  </a:solidFill>
                  <a:effectLst/>
                  <a:uLnTx/>
                  <a:uFillTx/>
                  <a:latin typeface="Arial" panose="020F0502020204030204"/>
                  <a:ea typeface="Microsoft YaHei"/>
                  <a:cs typeface="+mn-ea"/>
                  <a:sym typeface="+mn-lt"/>
                </a:rPr>
                <a:t>|</a:t>
              </a:r>
              <a:r>
                <a:rPr kumimoji="0" lang="zh-CN" altLang="en-US" sz="1800" b="0" i="0" u="none" strike="noStrike" kern="0" cap="none" spc="0" normalizeH="0" baseline="0" noProof="0" dirty="0">
                  <a:ln>
                    <a:noFill/>
                  </a:ln>
                  <a:solidFill>
                    <a:srgbClr val="000000"/>
                  </a:solidFill>
                  <a:effectLst/>
                  <a:uLnTx/>
                  <a:uFillTx/>
                  <a:latin typeface="Arial" panose="020F0502020204030204"/>
                  <a:ea typeface="Microsoft YaHei"/>
                  <a:cs typeface="+mn-ea"/>
                  <a:sym typeface="+mn-lt"/>
                </a:rPr>
                <a:t>属于</a:t>
              </a:r>
              <a:r>
                <a:rPr kumimoji="0" lang="en-US" altLang="zh-CN" sz="1800" b="0" i="0" u="none" strike="noStrike" kern="0" cap="none" spc="0" normalizeH="0" baseline="0" noProof="0" dirty="0">
                  <a:ln>
                    <a:noFill/>
                  </a:ln>
                  <a:solidFill>
                    <a:srgbClr val="000000"/>
                  </a:solidFill>
                  <a:effectLst/>
                  <a:uLnTx/>
                  <a:uFillTx/>
                  <a:latin typeface="Arial" panose="020F0502020204030204"/>
                  <a:ea typeface="Microsoft YaHei"/>
                  <a:cs typeface="+mn-ea"/>
                  <a:sym typeface="+mn-lt"/>
                </a:rPr>
                <a:t>PPT</a:t>
              </a:r>
              <a:r>
                <a:rPr kumimoji="0" lang="zh-CN" altLang="en-US" sz="1800" b="0" i="0" u="none" strike="noStrike" kern="0" cap="none" spc="0" normalizeH="0" baseline="0" noProof="0" dirty="0">
                  <a:ln>
                    <a:noFill/>
                  </a:ln>
                  <a:solidFill>
                    <a:srgbClr val="000000"/>
                  </a:solidFill>
                  <a:effectLst/>
                  <a:uLnTx/>
                  <a:uFillTx/>
                  <a:latin typeface="Arial" panose="020F0502020204030204"/>
                  <a:ea typeface="Microsoft YaHei"/>
                  <a:cs typeface="+mn-ea"/>
                  <a:sym typeface="+mn-lt"/>
                </a:rPr>
                <a:t>的动画基础讲解</a:t>
              </a:r>
              <a:r>
                <a:rPr kumimoji="0" lang="en-US" altLang="zh-CN" sz="1800" b="0" i="0" u="none" strike="noStrike" kern="0" cap="none" spc="0" normalizeH="0" baseline="0" noProof="0" dirty="0">
                  <a:ln>
                    <a:noFill/>
                  </a:ln>
                  <a:solidFill>
                    <a:srgbClr val="000000"/>
                  </a:solidFill>
                  <a:effectLst/>
                  <a:uLnTx/>
                  <a:uFillTx/>
                  <a:latin typeface="Arial" panose="020F0502020204030204"/>
                  <a:ea typeface="Microsoft YaHei"/>
                  <a:cs typeface="+mn-ea"/>
                  <a:sym typeface="+mn-lt"/>
                </a:rPr>
                <a:t>》</a:t>
              </a:r>
              <a:endParaRPr kumimoji="0" lang="zh-CN" altLang="en-US" sz="1800" b="0" i="0" u="none" strike="noStrike" kern="0" cap="none" spc="0" normalizeH="0" baseline="0" noProof="0" dirty="0">
                <a:ln>
                  <a:noFill/>
                </a:ln>
                <a:solidFill>
                  <a:sysClr val="windowText" lastClr="000000"/>
                </a:solidFill>
                <a:effectLst/>
                <a:uLnTx/>
                <a:uFillTx/>
                <a:latin typeface="Arial" panose="020F0502020204030204"/>
                <a:ea typeface="Microsoft YaHei"/>
                <a:cs typeface="+mn-ea"/>
                <a:sym typeface="+mn-lt"/>
              </a:endParaRPr>
            </a:p>
          </p:txBody>
        </p:sp>
        <p:sp>
          <p:nvSpPr>
            <p:cNvPr id="20" name="矩形 19">
              <a:extLst>
                <a:ext uri="{FF2B5EF4-FFF2-40B4-BE49-F238E27FC236}">
                  <a16:creationId xmlns:a16="http://schemas.microsoft.com/office/drawing/2014/main" xmlns="" id="{C16F73F6-2F43-4A66-A512-5A08C901B898}"/>
                </a:ext>
              </a:extLst>
            </p:cNvPr>
            <p:cNvSpPr/>
            <p:nvPr/>
          </p:nvSpPr>
          <p:spPr>
            <a:xfrm>
              <a:off x="4899987" y="2899662"/>
              <a:ext cx="6095831" cy="449804"/>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Arial" panose="020F0502020204030204"/>
                  <a:ea typeface="Microsoft YaHei"/>
                  <a:cs typeface="+mn-ea"/>
                  <a:sym typeface="+mn-lt"/>
                </a:rPr>
                <a:t>http://weibo.com/ttarticle/p/show?id=2309403971424699199821</a:t>
              </a:r>
              <a:endParaRPr kumimoji="0" lang="zh-CN" altLang="en-US" sz="1800" b="0" i="0" u="none" strike="noStrike" kern="0" cap="none" spc="0" normalizeH="0" baseline="0" noProof="0" dirty="0">
                <a:ln>
                  <a:noFill/>
                </a:ln>
                <a:solidFill>
                  <a:sysClr val="windowText" lastClr="000000"/>
                </a:solidFill>
                <a:effectLst/>
                <a:uLnTx/>
                <a:uFillTx/>
                <a:latin typeface="Arial" panose="020F0502020204030204"/>
                <a:ea typeface="Microsoft YaHei"/>
                <a:cs typeface="+mn-ea"/>
                <a:sym typeface="+mn-lt"/>
              </a:endParaRPr>
            </a:p>
          </p:txBody>
        </p:sp>
      </p:grpSp>
      <p:sp>
        <p:nvSpPr>
          <p:cNvPr id="21" name="文本框 20">
            <a:extLst>
              <a:ext uri="{FF2B5EF4-FFF2-40B4-BE49-F238E27FC236}">
                <a16:creationId xmlns:a16="http://schemas.microsoft.com/office/drawing/2014/main" xmlns="" id="{BF496B3E-A04F-439A-8C70-8A26083BA13E}"/>
              </a:ext>
            </a:extLst>
          </p:cNvPr>
          <p:cNvSpPr txBox="1"/>
          <p:nvPr/>
        </p:nvSpPr>
        <p:spPr>
          <a:xfrm>
            <a:off x="4440238" y="1319213"/>
            <a:ext cx="1617662" cy="369887"/>
          </a:xfrm>
          <a:prstGeom prst="rect">
            <a:avLst/>
          </a:prstGeom>
          <a:solidFill>
            <a:schemeClr val="tx1">
              <a:lumMod val="85000"/>
              <a:lumOff val="15000"/>
            </a:schemeClr>
          </a:solid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Arial" panose="020F0502020204030204"/>
                <a:ea typeface="Microsoft YaHei"/>
                <a:cs typeface="+mn-ea"/>
                <a:sym typeface="+mn-lt"/>
              </a:rPr>
              <a:t>PPT </a:t>
            </a:r>
            <a:r>
              <a:rPr kumimoji="0" lang="zh-CN" altLang="en-US" sz="1800" b="0" i="0" u="none" strike="noStrike" kern="0" cap="none" spc="0" normalizeH="0" baseline="0" noProof="0" dirty="0">
                <a:ln>
                  <a:noFill/>
                </a:ln>
                <a:solidFill>
                  <a:prstClr val="white"/>
                </a:solidFill>
                <a:effectLst/>
                <a:uLnTx/>
                <a:uFillTx/>
                <a:latin typeface="Arial" panose="020F0502020204030204"/>
                <a:ea typeface="Microsoft YaHei"/>
                <a:cs typeface="+mn-ea"/>
                <a:sym typeface="+mn-lt"/>
              </a:rPr>
              <a:t>相关教程</a:t>
            </a:r>
          </a:p>
        </p:txBody>
      </p:sp>
      <p:grpSp>
        <p:nvGrpSpPr>
          <p:cNvPr id="38920" name="组合 21">
            <a:extLst>
              <a:ext uri="{FF2B5EF4-FFF2-40B4-BE49-F238E27FC236}">
                <a16:creationId xmlns:a16="http://schemas.microsoft.com/office/drawing/2014/main" xmlns="" id="{BA5BE2B0-105A-4299-9614-55B6251D7CB8}"/>
              </a:ext>
            </a:extLst>
          </p:cNvPr>
          <p:cNvGrpSpPr>
            <a:grpSpLocks/>
          </p:cNvGrpSpPr>
          <p:nvPr/>
        </p:nvGrpSpPr>
        <p:grpSpPr bwMode="auto">
          <a:xfrm>
            <a:off x="1416050" y="3749675"/>
            <a:ext cx="1584325" cy="1935163"/>
            <a:chOff x="1055440" y="2348880"/>
            <a:chExt cx="2667000" cy="3256474"/>
          </a:xfrm>
        </p:grpSpPr>
        <p:pic>
          <p:nvPicPr>
            <p:cNvPr id="38921" name="图片 22">
              <a:extLst>
                <a:ext uri="{FF2B5EF4-FFF2-40B4-BE49-F238E27FC236}">
                  <a16:creationId xmlns:a16="http://schemas.microsoft.com/office/drawing/2014/main" xmlns="" id="{60F435D5-A7D7-41C9-8791-8400E41974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5440" y="2348880"/>
              <a:ext cx="26670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文本框 23">
              <a:extLst>
                <a:ext uri="{FF2B5EF4-FFF2-40B4-BE49-F238E27FC236}">
                  <a16:creationId xmlns:a16="http://schemas.microsoft.com/office/drawing/2014/main" xmlns="" id="{98B5C2D8-C233-4E37-BF1C-3379567C73B0}"/>
                </a:ext>
              </a:extLst>
            </p:cNvPr>
            <p:cNvSpPr txBox="1"/>
            <p:nvPr/>
          </p:nvSpPr>
          <p:spPr>
            <a:xfrm>
              <a:off x="1309314" y="4982910"/>
              <a:ext cx="2252786" cy="622444"/>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white">
                      <a:lumMod val="50000"/>
                    </a:prstClr>
                  </a:solidFill>
                  <a:effectLst/>
                  <a:uLnTx/>
                  <a:uFillTx/>
                  <a:latin typeface="Arial" panose="020F0502020204030204"/>
                  <a:ea typeface="Microsoft YaHei"/>
                  <a:cs typeface="+mn-ea"/>
                  <a:sym typeface="+mn-lt"/>
                </a:rPr>
                <a:t>简书二维码</a:t>
              </a:r>
            </a:p>
          </p:txBody>
        </p:sp>
      </p:grpSp>
    </p:spTree>
    <p:extLst>
      <p:ext uri="{BB962C8B-B14F-4D97-AF65-F5344CB8AC3E}">
        <p14:creationId xmlns:p14="http://schemas.microsoft.com/office/powerpoint/2010/main" val="11852871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A126BABD-EA7E-480A-B124-6D7B341222B1}"/>
              </a:ext>
            </a:extLst>
          </p:cNvPr>
          <p:cNvPicPr>
            <a:picLocks noChangeAspect="1"/>
          </p:cNvPicPr>
          <p:nvPr/>
        </p:nvPicPr>
        <p:blipFill rotWithShape="1">
          <a:blip r:embed="rId2">
            <a:extLst>
              <a:ext uri="{28A0092B-C50C-407E-A947-70E740481C1C}">
                <a14:useLocalDpi xmlns:a14="http://schemas.microsoft.com/office/drawing/2010/main" val="0"/>
              </a:ext>
            </a:extLst>
          </a:blip>
          <a:srcRect t="9762" b="6172"/>
          <a:stretch/>
        </p:blipFill>
        <p:spPr>
          <a:xfrm>
            <a:off x="-22719" y="0"/>
            <a:ext cx="12239822" cy="6858000"/>
          </a:xfrm>
          <a:prstGeom prst="rect">
            <a:avLst/>
          </a:prstGeom>
        </p:spPr>
      </p:pic>
      <p:sp>
        <p:nvSpPr>
          <p:cNvPr id="10" name="矩形 9">
            <a:extLst>
              <a:ext uri="{FF2B5EF4-FFF2-40B4-BE49-F238E27FC236}">
                <a16:creationId xmlns:a16="http://schemas.microsoft.com/office/drawing/2014/main" xmlns="" id="{64F26EA0-B5E1-49F4-A12F-FDEDD6DD7B5B}"/>
              </a:ext>
            </a:extLst>
          </p:cNvPr>
          <p:cNvSpPr/>
          <p:nvPr/>
        </p:nvSpPr>
        <p:spPr>
          <a:xfrm>
            <a:off x="-22719" y="0"/>
            <a:ext cx="12239822" cy="6858000"/>
          </a:xfrm>
          <a:prstGeom prst="rect">
            <a:avLst/>
          </a:prstGeom>
          <a:solidFill>
            <a:srgbClr val="0D0D0D">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rot="20762779">
            <a:off x="4019961" y="3658096"/>
            <a:ext cx="5011362" cy="768350"/>
          </a:xfrm>
          <a:prstGeom prst="rect">
            <a:avLst/>
          </a:prstGeom>
          <a:noFill/>
        </p:spPr>
        <p:txBody>
          <a:bodyPr wrap="square" rtlCol="0">
            <a:spAutoFit/>
          </a:bodyPr>
          <a:lstStyle/>
          <a:p>
            <a:pPr algn="dist"/>
            <a:r>
              <a:rPr lang="zh-CN" altLang="en-US" sz="4400" b="1" i="1" spc="600" dirty="0">
                <a:solidFill>
                  <a:schemeClr val="bg1"/>
                </a:solidFill>
                <a:latin typeface="方正兰亭中黑_GBK" panose="02000000000000000000" pitchFamily="2" charset="-122"/>
                <a:ea typeface="方正兰亭中黑_GBK" panose="02000000000000000000" pitchFamily="2" charset="-122"/>
              </a:rPr>
              <a:t>自我介绍</a:t>
            </a:r>
          </a:p>
        </p:txBody>
      </p:sp>
      <p:sp>
        <p:nvSpPr>
          <p:cNvPr id="6" name="矩形 5"/>
          <p:cNvSpPr/>
          <p:nvPr/>
        </p:nvSpPr>
        <p:spPr>
          <a:xfrm>
            <a:off x="10747618" y="6334844"/>
            <a:ext cx="1309974" cy="307777"/>
          </a:xfrm>
          <a:prstGeom prst="rect">
            <a:avLst/>
          </a:prstGeom>
          <a:noFill/>
        </p:spPr>
        <p:txBody>
          <a:bodyPr wrap="none" lIns="91440" tIns="45720" rIns="91440" bIns="45720">
            <a:spAutoFit/>
          </a:bodyPr>
          <a:lstStyle/>
          <a:p>
            <a:pPr algn="ctr"/>
            <a:r>
              <a:rPr lang="en-US" altLang="zh-CN" sz="1400" dirty="0">
                <a:ln w="0"/>
                <a:solidFill>
                  <a:schemeClr val="bg1"/>
                </a:solidFill>
                <a:effectLst>
                  <a:outerShdw blurRad="38100" dist="19050" dir="2700000" algn="tl" rotWithShape="0">
                    <a:schemeClr val="dk1">
                      <a:alpha val="40000"/>
                    </a:schemeClr>
                  </a:outerShdw>
                </a:effectLst>
                <a:latin typeface="+mn-ea"/>
              </a:rPr>
              <a:t>2019</a:t>
            </a:r>
            <a:r>
              <a:rPr lang="zh-CN" altLang="en-US" sz="1400" dirty="0">
                <a:ln w="0"/>
                <a:solidFill>
                  <a:schemeClr val="bg1"/>
                </a:solidFill>
                <a:effectLst>
                  <a:outerShdw blurRad="38100" dist="19050" dir="2700000" algn="tl" rotWithShape="0">
                    <a:schemeClr val="dk1">
                      <a:alpha val="40000"/>
                    </a:schemeClr>
                  </a:outerShdw>
                </a:effectLst>
                <a:latin typeface="+mn-ea"/>
              </a:rPr>
              <a:t>年</a:t>
            </a:r>
            <a:r>
              <a:rPr lang="en-US" altLang="zh-CN" sz="1400" dirty="0">
                <a:ln w="0"/>
                <a:solidFill>
                  <a:schemeClr val="bg1"/>
                </a:solidFill>
                <a:effectLst>
                  <a:outerShdw blurRad="38100" dist="19050" dir="2700000" algn="tl" rotWithShape="0">
                    <a:schemeClr val="dk1">
                      <a:alpha val="40000"/>
                    </a:schemeClr>
                  </a:outerShdw>
                </a:effectLst>
                <a:latin typeface="+mn-ea"/>
              </a:rPr>
              <a:t>X</a:t>
            </a:r>
            <a:r>
              <a:rPr lang="zh-CN" altLang="en-US" sz="1400" dirty="0">
                <a:ln w="0"/>
                <a:solidFill>
                  <a:schemeClr val="bg1"/>
                </a:solidFill>
                <a:effectLst>
                  <a:outerShdw blurRad="38100" dist="19050" dir="2700000" algn="tl" rotWithShape="0">
                    <a:schemeClr val="dk1">
                      <a:alpha val="40000"/>
                    </a:schemeClr>
                  </a:outerShdw>
                </a:effectLst>
                <a:latin typeface="+mn-ea"/>
              </a:rPr>
              <a:t>月</a:t>
            </a:r>
            <a:r>
              <a:rPr lang="en-US" altLang="zh-CN" sz="1400" dirty="0">
                <a:ln w="0"/>
                <a:solidFill>
                  <a:schemeClr val="bg1"/>
                </a:solidFill>
                <a:effectLst>
                  <a:outerShdw blurRad="38100" dist="19050" dir="2700000" algn="tl" rotWithShape="0">
                    <a:schemeClr val="dk1">
                      <a:alpha val="40000"/>
                    </a:schemeClr>
                  </a:outerShdw>
                </a:effectLst>
                <a:latin typeface="+mn-ea"/>
              </a:rPr>
              <a:t>X</a:t>
            </a:r>
            <a:r>
              <a:rPr lang="zh-CN" altLang="en-US" sz="1400" dirty="0">
                <a:ln w="0"/>
                <a:solidFill>
                  <a:schemeClr val="bg1"/>
                </a:solidFill>
                <a:effectLst>
                  <a:outerShdw blurRad="38100" dist="19050" dir="2700000" algn="tl" rotWithShape="0">
                    <a:schemeClr val="dk1">
                      <a:alpha val="40000"/>
                    </a:schemeClr>
                  </a:outerShdw>
                </a:effectLst>
                <a:latin typeface="+mn-ea"/>
              </a:rPr>
              <a:t>日</a:t>
            </a:r>
            <a:endParaRPr lang="zh-CN" altLang="en-US" sz="1400" b="0" cap="none" spc="0" dirty="0">
              <a:ln w="0"/>
              <a:solidFill>
                <a:schemeClr val="bg1"/>
              </a:solidFill>
              <a:effectLst>
                <a:outerShdw blurRad="38100" dist="19050" dir="2700000" algn="tl" rotWithShape="0">
                  <a:schemeClr val="dk1">
                    <a:alpha val="40000"/>
                  </a:schemeClr>
                </a:outerShdw>
              </a:effectLst>
              <a:latin typeface="+mn-ea"/>
            </a:endParaRPr>
          </a:p>
        </p:txBody>
      </p:sp>
      <p:sp>
        <p:nvSpPr>
          <p:cNvPr id="5" name="矩形 4"/>
          <p:cNvSpPr/>
          <p:nvPr/>
        </p:nvSpPr>
        <p:spPr>
          <a:xfrm rot="20712890">
            <a:off x="4289570" y="4373993"/>
            <a:ext cx="4665498" cy="253916"/>
          </a:xfrm>
          <a:prstGeom prst="rect">
            <a:avLst/>
          </a:prstGeom>
        </p:spPr>
        <p:txBody>
          <a:bodyPr wrap="square">
            <a:spAutoFit/>
          </a:bodyPr>
          <a:lstStyle/>
          <a:p>
            <a:pPr algn="dist"/>
            <a:r>
              <a:rPr lang="en-US" altLang="zh-CN" sz="1050" i="1" dirty="0">
                <a:solidFill>
                  <a:schemeClr val="bg1"/>
                </a:solidFill>
              </a:rPr>
              <a:t>Introduce yourself </a:t>
            </a:r>
            <a:endParaRPr lang="zh-CN" altLang="en-US" sz="1050" i="1" dirty="0">
              <a:solidFill>
                <a:schemeClr val="bg1"/>
              </a:solidFill>
            </a:endParaRPr>
          </a:p>
        </p:txBody>
      </p:sp>
      <p:grpSp>
        <p:nvGrpSpPr>
          <p:cNvPr id="3" name="组合 2">
            <a:extLst>
              <a:ext uri="{FF2B5EF4-FFF2-40B4-BE49-F238E27FC236}">
                <a16:creationId xmlns:a16="http://schemas.microsoft.com/office/drawing/2014/main" xmlns="" id="{2958F187-B49F-49A8-8269-7B26CE14B01B}"/>
              </a:ext>
            </a:extLst>
          </p:cNvPr>
          <p:cNvGrpSpPr/>
          <p:nvPr/>
        </p:nvGrpSpPr>
        <p:grpSpPr>
          <a:xfrm rot="20755293">
            <a:off x="1784058" y="2366918"/>
            <a:ext cx="9305960" cy="1381041"/>
            <a:chOff x="1643692" y="1666442"/>
            <a:chExt cx="9305960" cy="1381041"/>
          </a:xfrm>
        </p:grpSpPr>
        <p:sp>
          <p:nvSpPr>
            <p:cNvPr id="13" name="文本框 12"/>
            <p:cNvSpPr txBox="1"/>
            <p:nvPr/>
          </p:nvSpPr>
          <p:spPr>
            <a:xfrm>
              <a:off x="2805302" y="1666442"/>
              <a:ext cx="6449227" cy="1323439"/>
            </a:xfrm>
            <a:prstGeom prst="rect">
              <a:avLst/>
            </a:prstGeom>
            <a:noFill/>
          </p:spPr>
          <p:txBody>
            <a:bodyPr vert="horz" wrap="square" lIns="91440" tIns="45720" rIns="91440" bIns="45720" rtlCol="0" anchorCtr="0">
              <a:spAutoFit/>
            </a:bodyPr>
            <a:lstStyle/>
            <a:p>
              <a:pPr algn="dist"/>
              <a:r>
                <a:rPr lang="zh-CN" altLang="en-US" sz="8000" i="1" dirty="0">
                  <a:solidFill>
                    <a:srgbClr val="2CC8B8"/>
                  </a:solidFill>
                  <a:latin typeface="微软雅黑 Bold" panose="020B0703020204020201" pitchFamily="34" charset="-122"/>
                  <a:ea typeface="微软雅黑 Bold" panose="020B0703020204020201" pitchFamily="34" charset="-122"/>
                </a:rPr>
                <a:t>抖音版</a:t>
              </a:r>
            </a:p>
          </p:txBody>
        </p:sp>
        <p:sp>
          <p:nvSpPr>
            <p:cNvPr id="14" name="文本框 13"/>
            <p:cNvSpPr txBox="1"/>
            <p:nvPr/>
          </p:nvSpPr>
          <p:spPr>
            <a:xfrm>
              <a:off x="2779024" y="1711080"/>
              <a:ext cx="6449227" cy="1323439"/>
            </a:xfrm>
            <a:prstGeom prst="rect">
              <a:avLst/>
            </a:prstGeom>
            <a:noFill/>
          </p:spPr>
          <p:txBody>
            <a:bodyPr vert="horz" wrap="square" lIns="91440" tIns="45720" rIns="91440" bIns="45720" rtlCol="0" anchorCtr="0">
              <a:spAutoFit/>
            </a:bodyPr>
            <a:lstStyle/>
            <a:p>
              <a:pPr algn="dist"/>
              <a:r>
                <a:rPr lang="zh-CN" altLang="en-US" sz="8000" i="1" dirty="0">
                  <a:solidFill>
                    <a:srgbClr val="A1249B"/>
                  </a:solidFill>
                  <a:latin typeface="微软雅黑 Bold" panose="020B0703020204020201" pitchFamily="34" charset="-122"/>
                  <a:ea typeface="微软雅黑 Bold" panose="020B0703020204020201" pitchFamily="34" charset="-122"/>
                </a:rPr>
                <a:t>抖音版</a:t>
              </a:r>
            </a:p>
          </p:txBody>
        </p:sp>
        <p:sp>
          <p:nvSpPr>
            <p:cNvPr id="17" name="平行四边形 16"/>
            <p:cNvSpPr/>
            <p:nvPr/>
          </p:nvSpPr>
          <p:spPr>
            <a:xfrm>
              <a:off x="3165948" y="2127181"/>
              <a:ext cx="288817"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nvSpPr>
          <p:spPr>
            <a:xfrm>
              <a:off x="3432548" y="3004632"/>
              <a:ext cx="222167"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p:cNvSpPr/>
            <p:nvPr/>
          </p:nvSpPr>
          <p:spPr>
            <a:xfrm>
              <a:off x="4187914" y="2745385"/>
              <a:ext cx="399900"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p:cNvSpPr/>
            <p:nvPr/>
          </p:nvSpPr>
          <p:spPr>
            <a:xfrm>
              <a:off x="4343431" y="2625733"/>
              <a:ext cx="399900"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p:cNvSpPr/>
            <p:nvPr/>
          </p:nvSpPr>
          <p:spPr>
            <a:xfrm>
              <a:off x="5409831" y="2585849"/>
              <a:ext cx="266600"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平行四边形 29"/>
            <p:cNvSpPr/>
            <p:nvPr/>
          </p:nvSpPr>
          <p:spPr>
            <a:xfrm>
              <a:off x="5654214" y="2147123"/>
              <a:ext cx="444333"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p:cNvSpPr/>
            <p:nvPr/>
          </p:nvSpPr>
          <p:spPr>
            <a:xfrm>
              <a:off x="6054114" y="2545965"/>
              <a:ext cx="333250"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p:cNvSpPr/>
            <p:nvPr/>
          </p:nvSpPr>
          <p:spPr>
            <a:xfrm>
              <a:off x="7276030" y="3004632"/>
              <a:ext cx="222167"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a:off x="7609280" y="2984690"/>
              <a:ext cx="311033"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p:cNvSpPr/>
            <p:nvPr/>
          </p:nvSpPr>
          <p:spPr>
            <a:xfrm>
              <a:off x="8186913" y="2326602"/>
              <a:ext cx="288817"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a:off x="8320213" y="2087297"/>
              <a:ext cx="222167"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p:cNvSpPr/>
            <p:nvPr/>
          </p:nvSpPr>
          <p:spPr>
            <a:xfrm>
              <a:off x="8897846" y="2047413"/>
              <a:ext cx="444333"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p:cNvSpPr/>
            <p:nvPr/>
          </p:nvSpPr>
          <p:spPr>
            <a:xfrm>
              <a:off x="8942279" y="3004632"/>
              <a:ext cx="355467"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p:cNvSpPr/>
            <p:nvPr/>
          </p:nvSpPr>
          <p:spPr>
            <a:xfrm>
              <a:off x="3077081" y="2406370"/>
              <a:ext cx="266600"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平行四边形 51"/>
            <p:cNvSpPr/>
            <p:nvPr/>
          </p:nvSpPr>
          <p:spPr>
            <a:xfrm>
              <a:off x="3565848" y="2087297"/>
              <a:ext cx="24438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平行四边形 53"/>
            <p:cNvSpPr/>
            <p:nvPr/>
          </p:nvSpPr>
          <p:spPr>
            <a:xfrm>
              <a:off x="4010181" y="2167065"/>
              <a:ext cx="37768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平行四边形 62"/>
            <p:cNvSpPr/>
            <p:nvPr/>
          </p:nvSpPr>
          <p:spPr>
            <a:xfrm>
              <a:off x="5876381" y="2007529"/>
              <a:ext cx="37768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平行四边形 67"/>
            <p:cNvSpPr/>
            <p:nvPr/>
          </p:nvSpPr>
          <p:spPr>
            <a:xfrm>
              <a:off x="7098297" y="2645675"/>
              <a:ext cx="24438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平行四边形 72"/>
            <p:cNvSpPr/>
            <p:nvPr/>
          </p:nvSpPr>
          <p:spPr>
            <a:xfrm>
              <a:off x="8231346" y="1927760"/>
              <a:ext cx="399900"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平行四边形 73"/>
            <p:cNvSpPr/>
            <p:nvPr/>
          </p:nvSpPr>
          <p:spPr>
            <a:xfrm>
              <a:off x="8386863" y="2107239"/>
              <a:ext cx="31103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77"/>
            <p:cNvSpPr txBox="1"/>
            <p:nvPr/>
          </p:nvSpPr>
          <p:spPr>
            <a:xfrm>
              <a:off x="2718416" y="1724044"/>
              <a:ext cx="6449227" cy="1323439"/>
            </a:xfrm>
            <a:prstGeom prst="rect">
              <a:avLst/>
            </a:prstGeom>
            <a:noFill/>
          </p:spPr>
          <p:txBody>
            <a:bodyPr vert="horz" wrap="square" lIns="91440" tIns="45720" rIns="91440" bIns="45720" rtlCol="0" anchorCtr="0">
              <a:spAutoFit/>
            </a:bodyPr>
            <a:lstStyle/>
            <a:p>
              <a:pPr algn="dist"/>
              <a:r>
                <a:rPr lang="zh-CN" altLang="en-US" sz="8000" i="1" dirty="0">
                  <a:solidFill>
                    <a:srgbClr val="FFFFFF"/>
                  </a:solidFill>
                  <a:latin typeface="微软雅黑 Bold" panose="020B0703020204020201" pitchFamily="34" charset="-122"/>
                  <a:ea typeface="微软雅黑 Bold" panose="020B0703020204020201" pitchFamily="34" charset="-122"/>
                </a:rPr>
                <a:t>抖音版</a:t>
              </a:r>
            </a:p>
          </p:txBody>
        </p:sp>
        <p:sp>
          <p:nvSpPr>
            <p:cNvPr id="80" name="平行四边形 79"/>
            <p:cNvSpPr/>
            <p:nvPr/>
          </p:nvSpPr>
          <p:spPr>
            <a:xfrm>
              <a:off x="10637142" y="2770046"/>
              <a:ext cx="312510" cy="45719"/>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平行四边形 81"/>
            <p:cNvSpPr/>
            <p:nvPr/>
          </p:nvSpPr>
          <p:spPr>
            <a:xfrm>
              <a:off x="1643692" y="2024552"/>
              <a:ext cx="312510" cy="45719"/>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26" name="Picture 2" descr="https://timgsa.baidu.com/timg?image&amp;quality=80&amp;size=b9999_10000&amp;sec=1547661893817&amp;di=1b33f1de93d2a808054cad0b0fdd5336&amp;imgtype=0&amp;src=http%3A%2F%2Fimg.zcool.cn%2Fcommunity%2F0191a85a65779ca8012113c7e92cb2.png%402o.png">
            <a:extLst>
              <a:ext uri="{FF2B5EF4-FFF2-40B4-BE49-F238E27FC236}">
                <a16:creationId xmlns:a16="http://schemas.microsoft.com/office/drawing/2014/main" xmlns="" id="{AE541920-7ECE-4EB0-B6D8-6AC0F2D05423}"/>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15052" b="85938" l="18333" r="83281"/>
                    </a14:imgEffect>
                  </a14:imgLayer>
                </a14:imgProps>
              </a:ext>
              <a:ext uri="{28A0092B-C50C-407E-A947-70E740481C1C}">
                <a14:useLocalDpi xmlns:a14="http://schemas.microsoft.com/office/drawing/2010/main" val="0"/>
              </a:ext>
            </a:extLst>
          </a:blip>
          <a:srcRect l="10266" t="10511" r="8497" b="11830"/>
          <a:stretch/>
        </p:blipFill>
        <p:spPr bwMode="auto">
          <a:xfrm>
            <a:off x="432493" y="217050"/>
            <a:ext cx="733720" cy="701407"/>
          </a:xfrm>
          <a:prstGeom prst="rect">
            <a:avLst/>
          </a:prstGeom>
          <a:noFill/>
          <a:extLst>
            <a:ext uri="{909E8E84-426E-40DD-AFC4-6F175D3DCCD1}">
              <a14:hiddenFill xmlns:a14="http://schemas.microsoft.com/office/drawing/2010/main">
                <a:solidFill>
                  <a:srgbClr val="FFFFFF"/>
                </a:solidFill>
              </a14:hiddenFill>
            </a:ext>
          </a:extLst>
        </p:spPr>
      </p:pic>
      <p:grpSp>
        <p:nvGrpSpPr>
          <p:cNvPr id="88" name="组合 87">
            <a:extLst>
              <a:ext uri="{FF2B5EF4-FFF2-40B4-BE49-F238E27FC236}">
                <a16:creationId xmlns:a16="http://schemas.microsoft.com/office/drawing/2014/main" xmlns="" id="{87ED438A-58A9-4C53-8703-8D2E987F98E1}"/>
              </a:ext>
            </a:extLst>
          </p:cNvPr>
          <p:cNvGrpSpPr/>
          <p:nvPr/>
        </p:nvGrpSpPr>
        <p:grpSpPr>
          <a:xfrm rot="20726808">
            <a:off x="1013187" y="3224427"/>
            <a:ext cx="2772609" cy="1923456"/>
            <a:chOff x="1029332" y="2239452"/>
            <a:chExt cx="2772609" cy="1923456"/>
          </a:xfrm>
        </p:grpSpPr>
        <p:sp>
          <p:nvSpPr>
            <p:cNvPr id="89" name="矩形 88">
              <a:extLst>
                <a:ext uri="{FF2B5EF4-FFF2-40B4-BE49-F238E27FC236}">
                  <a16:creationId xmlns:a16="http://schemas.microsoft.com/office/drawing/2014/main" xmlns="" id="{6B4B269A-1783-45B0-8F4D-2EE586814766}"/>
                </a:ext>
              </a:extLst>
            </p:cNvPr>
            <p:cNvSpPr/>
            <p:nvPr/>
          </p:nvSpPr>
          <p:spPr>
            <a:xfrm>
              <a:off x="1955263" y="3636865"/>
              <a:ext cx="901503" cy="49658"/>
            </a:xfrm>
            <a:prstGeom prst="rect">
              <a:avLst/>
            </a:prstGeom>
            <a:gradFill flip="none" rotWithShape="1">
              <a:gsLst>
                <a:gs pos="0">
                  <a:schemeClr val="tx1">
                    <a:alpha val="0"/>
                  </a:schemeClr>
                </a:gs>
                <a:gs pos="100000">
                  <a:srgbClr val="FF0053"/>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0" name="矩形 89">
              <a:extLst>
                <a:ext uri="{FF2B5EF4-FFF2-40B4-BE49-F238E27FC236}">
                  <a16:creationId xmlns:a16="http://schemas.microsoft.com/office/drawing/2014/main" xmlns="" id="{74D46B90-DFDF-49DD-B64E-77B8AE06DB48}"/>
                </a:ext>
              </a:extLst>
            </p:cNvPr>
            <p:cNvSpPr/>
            <p:nvPr/>
          </p:nvSpPr>
          <p:spPr>
            <a:xfrm>
              <a:off x="2513085" y="4113250"/>
              <a:ext cx="1288856" cy="49658"/>
            </a:xfrm>
            <a:prstGeom prst="rect">
              <a:avLst/>
            </a:prstGeom>
            <a:gradFill flip="none" rotWithShape="1">
              <a:gsLst>
                <a:gs pos="0">
                  <a:schemeClr val="tx1">
                    <a:alpha val="0"/>
                  </a:schemeClr>
                </a:gs>
                <a:gs pos="100000">
                  <a:srgbClr val="00FFFE"/>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1" name="矩形 90">
              <a:extLst>
                <a:ext uri="{FF2B5EF4-FFF2-40B4-BE49-F238E27FC236}">
                  <a16:creationId xmlns:a16="http://schemas.microsoft.com/office/drawing/2014/main" xmlns="" id="{C93CF080-5C07-405C-B060-E8DB028246FA}"/>
                </a:ext>
              </a:extLst>
            </p:cNvPr>
            <p:cNvSpPr/>
            <p:nvPr/>
          </p:nvSpPr>
          <p:spPr>
            <a:xfrm>
              <a:off x="1029332" y="3060173"/>
              <a:ext cx="1184062" cy="49658"/>
            </a:xfrm>
            <a:prstGeom prst="rect">
              <a:avLst/>
            </a:prstGeom>
            <a:gradFill flip="none" rotWithShape="1">
              <a:gsLst>
                <a:gs pos="0">
                  <a:schemeClr val="tx1">
                    <a:alpha val="0"/>
                  </a:schemeClr>
                </a:gs>
                <a:gs pos="100000">
                  <a:schemeClr val="bg1"/>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a:extLst>
                <a:ext uri="{FF2B5EF4-FFF2-40B4-BE49-F238E27FC236}">
                  <a16:creationId xmlns:a16="http://schemas.microsoft.com/office/drawing/2014/main" xmlns="" id="{6993CC60-870C-4CA7-B210-3672C8590A01}"/>
                </a:ext>
              </a:extLst>
            </p:cNvPr>
            <p:cNvSpPr/>
            <p:nvPr/>
          </p:nvSpPr>
          <p:spPr>
            <a:xfrm rot="21574202">
              <a:off x="3031140" y="2239452"/>
              <a:ext cx="422208" cy="91437"/>
            </a:xfrm>
            <a:prstGeom prst="rect">
              <a:avLst/>
            </a:prstGeom>
            <a:gradFill>
              <a:gsLst>
                <a:gs pos="0">
                  <a:srgbClr val="00FFFE">
                    <a:alpha val="80000"/>
                  </a:srgbClr>
                </a:gs>
                <a:gs pos="100000">
                  <a:srgbClr val="00FFFE">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p>
          </p:txBody>
        </p:sp>
      </p:grpSp>
      <p:grpSp>
        <p:nvGrpSpPr>
          <p:cNvPr id="93" name="组合 92">
            <a:extLst>
              <a:ext uri="{FF2B5EF4-FFF2-40B4-BE49-F238E27FC236}">
                <a16:creationId xmlns:a16="http://schemas.microsoft.com/office/drawing/2014/main" xmlns="" id="{52C9759F-7660-4A65-964A-AED344BB97C0}"/>
              </a:ext>
            </a:extLst>
          </p:cNvPr>
          <p:cNvGrpSpPr/>
          <p:nvPr/>
        </p:nvGrpSpPr>
        <p:grpSpPr>
          <a:xfrm rot="20696319">
            <a:off x="7523368" y="2061644"/>
            <a:ext cx="3655446" cy="918817"/>
            <a:chOff x="7141344" y="2586383"/>
            <a:chExt cx="3655446" cy="918817"/>
          </a:xfrm>
        </p:grpSpPr>
        <p:sp>
          <p:nvSpPr>
            <p:cNvPr id="94" name="矩形 93">
              <a:extLst>
                <a:ext uri="{FF2B5EF4-FFF2-40B4-BE49-F238E27FC236}">
                  <a16:creationId xmlns:a16="http://schemas.microsoft.com/office/drawing/2014/main" xmlns="" id="{E570866F-28B0-4121-923A-3DA744BCD66A}"/>
                </a:ext>
              </a:extLst>
            </p:cNvPr>
            <p:cNvSpPr/>
            <p:nvPr/>
          </p:nvSpPr>
          <p:spPr>
            <a:xfrm rot="10800000">
              <a:off x="9519165" y="2586383"/>
              <a:ext cx="901503" cy="49658"/>
            </a:xfrm>
            <a:prstGeom prst="rect">
              <a:avLst/>
            </a:prstGeom>
            <a:gradFill flip="none" rotWithShape="1">
              <a:gsLst>
                <a:gs pos="0">
                  <a:schemeClr val="tx1">
                    <a:alpha val="0"/>
                  </a:schemeClr>
                </a:gs>
                <a:gs pos="100000">
                  <a:srgbClr val="FF0053"/>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5" name="矩形 94">
              <a:extLst>
                <a:ext uri="{FF2B5EF4-FFF2-40B4-BE49-F238E27FC236}">
                  <a16:creationId xmlns:a16="http://schemas.microsoft.com/office/drawing/2014/main" xmlns="" id="{887270C6-FE50-4FB5-B1B4-CA3D6A08E2B5}"/>
                </a:ext>
              </a:extLst>
            </p:cNvPr>
            <p:cNvSpPr/>
            <p:nvPr/>
          </p:nvSpPr>
          <p:spPr>
            <a:xfrm rot="10800000">
              <a:off x="9507934" y="3455542"/>
              <a:ext cx="1288856" cy="49658"/>
            </a:xfrm>
            <a:prstGeom prst="rect">
              <a:avLst/>
            </a:prstGeom>
            <a:gradFill flip="none" rotWithShape="1">
              <a:gsLst>
                <a:gs pos="0">
                  <a:schemeClr val="tx1">
                    <a:alpha val="0"/>
                  </a:schemeClr>
                </a:gs>
                <a:gs pos="100000">
                  <a:srgbClr val="00FFFE"/>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6" name="矩形 95">
              <a:extLst>
                <a:ext uri="{FF2B5EF4-FFF2-40B4-BE49-F238E27FC236}">
                  <a16:creationId xmlns:a16="http://schemas.microsoft.com/office/drawing/2014/main" xmlns="" id="{40C51A0F-B946-4201-BFD4-3ABBC49A68C4}"/>
                </a:ext>
              </a:extLst>
            </p:cNvPr>
            <p:cNvSpPr/>
            <p:nvPr/>
          </p:nvSpPr>
          <p:spPr>
            <a:xfrm rot="10800000">
              <a:off x="8679744" y="2907773"/>
              <a:ext cx="1184062" cy="49658"/>
            </a:xfrm>
            <a:prstGeom prst="rect">
              <a:avLst/>
            </a:prstGeom>
            <a:gradFill flip="none" rotWithShape="1">
              <a:gsLst>
                <a:gs pos="0">
                  <a:schemeClr val="tx1">
                    <a:alpha val="0"/>
                  </a:schemeClr>
                </a:gs>
                <a:gs pos="100000">
                  <a:schemeClr val="bg1"/>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矩形 96">
              <a:extLst>
                <a:ext uri="{FF2B5EF4-FFF2-40B4-BE49-F238E27FC236}">
                  <a16:creationId xmlns:a16="http://schemas.microsoft.com/office/drawing/2014/main" xmlns="" id="{AC61170F-7DA0-4A2E-93BF-46148FE3CCE9}"/>
                </a:ext>
              </a:extLst>
            </p:cNvPr>
            <p:cNvSpPr/>
            <p:nvPr/>
          </p:nvSpPr>
          <p:spPr>
            <a:xfrm rot="10800000">
              <a:off x="7141344" y="2750552"/>
              <a:ext cx="422208" cy="91437"/>
            </a:xfrm>
            <a:prstGeom prst="rect">
              <a:avLst/>
            </a:prstGeom>
            <a:gradFill>
              <a:gsLst>
                <a:gs pos="0">
                  <a:srgbClr val="00FFFE">
                    <a:alpha val="80000"/>
                  </a:srgbClr>
                </a:gs>
                <a:gs pos="100000">
                  <a:srgbClr val="00FFFE">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文本框 6">
            <a:extLst>
              <a:ext uri="{FF2B5EF4-FFF2-40B4-BE49-F238E27FC236}">
                <a16:creationId xmlns:a16="http://schemas.microsoft.com/office/drawing/2014/main" xmlns="" id="{458EBC7D-021B-426E-821E-205575441B05}"/>
              </a:ext>
            </a:extLst>
          </p:cNvPr>
          <p:cNvSpPr txBox="1">
            <a:spLocks noChangeArrowheads="1"/>
          </p:cNvSpPr>
          <p:nvPr/>
        </p:nvSpPr>
        <p:spPr bwMode="auto">
          <a:xfrm>
            <a:off x="6911975" y="4627563"/>
            <a:ext cx="2682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0" i="0" u="none" strike="noStrike" kern="1200" cap="none" spc="0" normalizeH="0" baseline="0" noProof="0">
                <a:ln>
                  <a:noFill/>
                </a:ln>
                <a:solidFill>
                  <a:srgbClr val="FFFFFF"/>
                </a:solidFill>
                <a:effectLst/>
                <a:uLnTx/>
                <a:uFillTx/>
                <a:latin typeface="Arial" panose="020F0502020204030204"/>
                <a:ea typeface="Microsoft YaHei"/>
                <a:cs typeface="+mn-ea"/>
                <a:sym typeface="+mn-lt"/>
              </a:rPr>
              <a:t>WE  CHAT :  rtliang13</a:t>
            </a:r>
            <a:endParaRPr kumimoji="0" lang="zh-CN" altLang="en-US" sz="2000" b="0" i="0" u="none" strike="noStrike" kern="1200" cap="none" spc="0" normalizeH="0" baseline="0" noProof="0">
              <a:ln>
                <a:noFill/>
              </a:ln>
              <a:solidFill>
                <a:srgbClr val="FFFFFF"/>
              </a:solidFill>
              <a:effectLst/>
              <a:uLnTx/>
              <a:uFillTx/>
              <a:latin typeface="Arial" panose="020F0502020204030204"/>
              <a:ea typeface="Microsoft YaHei"/>
              <a:cs typeface="+mn-ea"/>
              <a:sym typeface="+mn-lt"/>
            </a:endParaRPr>
          </a:p>
        </p:txBody>
      </p:sp>
      <p:sp>
        <p:nvSpPr>
          <p:cNvPr id="39939" name="文本框 8">
            <a:extLst>
              <a:ext uri="{FF2B5EF4-FFF2-40B4-BE49-F238E27FC236}">
                <a16:creationId xmlns:a16="http://schemas.microsoft.com/office/drawing/2014/main" xmlns="" id="{CFD057D7-E451-428B-B590-86B3FE0E69BD}"/>
              </a:ext>
            </a:extLst>
          </p:cNvPr>
          <p:cNvSpPr txBox="1">
            <a:spLocks noChangeArrowheads="1"/>
          </p:cNvSpPr>
          <p:nvPr/>
        </p:nvSpPr>
        <p:spPr bwMode="auto">
          <a:xfrm>
            <a:off x="2308225" y="4627563"/>
            <a:ext cx="35480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0" i="0" u="none" strike="noStrike" kern="1200" cap="none" spc="0" normalizeH="0" baseline="0" noProof="0">
                <a:ln>
                  <a:noFill/>
                </a:ln>
                <a:solidFill>
                  <a:srgbClr val="FFFFFF"/>
                </a:solidFill>
                <a:effectLst/>
                <a:uLnTx/>
                <a:uFillTx/>
                <a:latin typeface="Arial" panose="020F0502020204030204"/>
                <a:ea typeface="Microsoft YaHei"/>
                <a:cs typeface="+mn-ea"/>
                <a:sym typeface="+mn-lt"/>
              </a:rPr>
              <a:t>Weibo</a:t>
            </a:r>
            <a:r>
              <a:rPr kumimoji="0" lang="zh-CN" altLang="en-US" sz="2000" b="0" i="0" u="none" strike="noStrike" kern="1200" cap="none" spc="0" normalizeH="0" baseline="0" noProof="0">
                <a:ln>
                  <a:noFill/>
                </a:ln>
                <a:solidFill>
                  <a:srgbClr val="FFFFFF"/>
                </a:solidFill>
                <a:effectLst/>
                <a:uLnTx/>
                <a:uFillTx/>
                <a:latin typeface="Arial" panose="020F0502020204030204"/>
                <a:ea typeface="Microsoft YaHei"/>
                <a:cs typeface="+mn-ea"/>
                <a:sym typeface="+mn-lt"/>
              </a:rPr>
              <a:t>：</a:t>
            </a:r>
            <a:r>
              <a:rPr kumimoji="0" lang="en-US" altLang="zh-CN" sz="2000" b="0" i="0" u="none" strike="noStrike" kern="1200" cap="none" spc="0" normalizeH="0" baseline="0" noProof="0">
                <a:ln>
                  <a:noFill/>
                </a:ln>
                <a:solidFill>
                  <a:srgbClr val="FFFFFF"/>
                </a:solidFill>
                <a:effectLst/>
                <a:uLnTx/>
                <a:uFillTx/>
                <a:latin typeface="Arial" panose="020F0502020204030204"/>
                <a:ea typeface="Microsoft YaHei"/>
                <a:cs typeface="+mn-ea"/>
                <a:sym typeface="+mn-lt"/>
              </a:rPr>
              <a:t>120775606@qq.com</a:t>
            </a:r>
            <a:endParaRPr kumimoji="0" lang="zh-CN" altLang="en-US" sz="2000" b="0" i="0" u="none" strike="noStrike" kern="1200" cap="none" spc="0" normalizeH="0" baseline="0" noProof="0">
              <a:ln>
                <a:noFill/>
              </a:ln>
              <a:solidFill>
                <a:srgbClr val="FFFFFF"/>
              </a:solidFill>
              <a:effectLst/>
              <a:uLnTx/>
              <a:uFillTx/>
              <a:latin typeface="Arial" panose="020F0502020204030204"/>
              <a:ea typeface="Microsoft YaHei"/>
              <a:cs typeface="+mn-ea"/>
              <a:sym typeface="+mn-lt"/>
            </a:endParaRPr>
          </a:p>
        </p:txBody>
      </p:sp>
      <p:pic>
        <p:nvPicPr>
          <p:cNvPr id="39940" name="图片 8">
            <a:extLst>
              <a:ext uri="{FF2B5EF4-FFF2-40B4-BE49-F238E27FC236}">
                <a16:creationId xmlns:a16="http://schemas.microsoft.com/office/drawing/2014/main" xmlns="" id="{C0921804-BB93-4D99-8A8C-744CB31ED7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88163" y="2060575"/>
            <a:ext cx="2565400"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a:extLst>
              <a:ext uri="{FF2B5EF4-FFF2-40B4-BE49-F238E27FC236}">
                <a16:creationId xmlns:a16="http://schemas.microsoft.com/office/drawing/2014/main" xmlns="" id="{2151A3C1-DAF6-4782-99D3-C0FE9EDD624F}"/>
              </a:ext>
            </a:extLst>
          </p:cNvPr>
          <p:cNvSpPr txBox="1"/>
          <p:nvPr/>
        </p:nvSpPr>
        <p:spPr>
          <a:xfrm>
            <a:off x="2779713" y="2005013"/>
            <a:ext cx="3382962" cy="2800350"/>
          </a:xfrm>
          <a:prstGeom prst="rect">
            <a:avLst/>
          </a:prstGeom>
          <a:noFill/>
          <a:ln>
            <a:noFill/>
          </a:ln>
          <a:effectLst>
            <a:outerShdw blurRad="50800" dist="38100" dir="2700000" algn="tl" rotWithShape="0">
              <a:prstClr val="black">
                <a:alpha val="40000"/>
              </a:prstClr>
            </a:outerShdw>
          </a:effec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8800" b="0" i="0" u="none" strike="noStrike" kern="1200" cap="none" spc="0" normalizeH="0" baseline="0" noProof="0" dirty="0">
                <a:ln>
                  <a:noFill/>
                </a:ln>
                <a:solidFill>
                  <a:srgbClr val="FFC000"/>
                </a:solidFill>
                <a:effectLst/>
                <a:uLnTx/>
                <a:uFillTx/>
                <a:latin typeface="Arial" panose="020F0502020204030204"/>
                <a:ea typeface="Microsoft YaHei"/>
                <a:cs typeface="+mn-ea"/>
                <a:sym typeface="+mn-lt"/>
              </a:rPr>
              <a:t>干货</a:t>
            </a:r>
            <a:endParaRPr kumimoji="0" lang="en-US" altLang="zh-CN" sz="8800" b="0" i="0" u="none" strike="noStrike" kern="1200" cap="none" spc="0" normalizeH="0" baseline="0" noProof="0" dirty="0">
              <a:ln>
                <a:noFill/>
              </a:ln>
              <a:solidFill>
                <a:srgbClr val="FFC000"/>
              </a:solidFill>
              <a:effectLst/>
              <a:uLnTx/>
              <a:uFillTx/>
              <a:latin typeface="Arial" panose="020F0502020204030204"/>
              <a:ea typeface="Microsoft YaHei"/>
              <a:cs typeface="+mn-ea"/>
              <a:sym typeface="+mn-lt"/>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8800" b="0" i="0" u="none" strike="noStrike" kern="1200" cap="none" spc="0" normalizeH="0" baseline="0" noProof="0" dirty="0">
                <a:ln>
                  <a:noFill/>
                </a:ln>
                <a:solidFill>
                  <a:srgbClr val="FFC000"/>
                </a:solidFill>
                <a:effectLst/>
                <a:uLnTx/>
                <a:uFillTx/>
                <a:latin typeface="Arial" panose="020F0502020204030204"/>
                <a:ea typeface="Microsoft YaHei"/>
                <a:cs typeface="+mn-ea"/>
                <a:sym typeface="+mn-lt"/>
              </a:rPr>
              <a:t>得装</a:t>
            </a:r>
          </a:p>
        </p:txBody>
      </p:sp>
      <p:sp>
        <p:nvSpPr>
          <p:cNvPr id="26" name="矩形 25">
            <a:extLst>
              <a:ext uri="{FF2B5EF4-FFF2-40B4-BE49-F238E27FC236}">
                <a16:creationId xmlns:a16="http://schemas.microsoft.com/office/drawing/2014/main" xmlns="" id="{C16EFC61-B5C9-4FEF-9369-F533C78DF8E1}"/>
              </a:ext>
            </a:extLst>
          </p:cNvPr>
          <p:cNvSpPr/>
          <p:nvPr/>
        </p:nvSpPr>
        <p:spPr>
          <a:xfrm>
            <a:off x="2724150" y="2044700"/>
            <a:ext cx="2636838" cy="2559050"/>
          </a:xfrm>
          <a:prstGeom prst="rect">
            <a:avLst/>
          </a:prstGeom>
          <a:noFill/>
          <a:ln>
            <a:solidFill>
              <a:srgbClr val="F4D51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grpSp>
        <p:nvGrpSpPr>
          <p:cNvPr id="39943" name="组合 7">
            <a:extLst>
              <a:ext uri="{FF2B5EF4-FFF2-40B4-BE49-F238E27FC236}">
                <a16:creationId xmlns:a16="http://schemas.microsoft.com/office/drawing/2014/main" xmlns="" id="{9B81C1DF-03EF-45D5-8600-A37699605B7C}"/>
              </a:ext>
            </a:extLst>
          </p:cNvPr>
          <p:cNvGrpSpPr>
            <a:grpSpLocks/>
          </p:cNvGrpSpPr>
          <p:nvPr/>
        </p:nvGrpSpPr>
        <p:grpSpPr bwMode="auto">
          <a:xfrm>
            <a:off x="5014913" y="1514475"/>
            <a:ext cx="977900" cy="982663"/>
            <a:chOff x="1314426" y="2454584"/>
            <a:chExt cx="1322384" cy="1327874"/>
          </a:xfrm>
        </p:grpSpPr>
        <p:sp>
          <p:nvSpPr>
            <p:cNvPr id="12" name="椭圆 11">
              <a:extLst>
                <a:ext uri="{FF2B5EF4-FFF2-40B4-BE49-F238E27FC236}">
                  <a16:creationId xmlns:a16="http://schemas.microsoft.com/office/drawing/2014/main" xmlns="" id="{FF794799-5319-4E13-8411-27B133EBC1AA}"/>
                </a:ext>
              </a:extLst>
            </p:cNvPr>
            <p:cNvSpPr>
              <a:spLocks noChangeAspect="1"/>
            </p:cNvSpPr>
            <p:nvPr/>
          </p:nvSpPr>
          <p:spPr bwMode="auto">
            <a:xfrm rot="21419860">
              <a:off x="1314426" y="2461020"/>
              <a:ext cx="1322384" cy="1321438"/>
            </a:xfrm>
            <a:prstGeom prst="ellipse">
              <a:avLst/>
            </a:prstGeom>
            <a:solidFill>
              <a:srgbClr val="C63A45"/>
            </a:solidFill>
            <a:ln>
              <a:solidFill>
                <a:srgbClr val="C63A4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13" name="任意多边形 12">
              <a:extLst>
                <a:ext uri="{FF2B5EF4-FFF2-40B4-BE49-F238E27FC236}">
                  <a16:creationId xmlns:a16="http://schemas.microsoft.com/office/drawing/2014/main" xmlns="" id="{CFFCC159-C9F0-441F-ACB3-F6993B952C6E}"/>
                </a:ext>
              </a:extLst>
            </p:cNvPr>
            <p:cNvSpPr>
              <a:spLocks noChangeAspect="1"/>
            </p:cNvSpPr>
            <p:nvPr/>
          </p:nvSpPr>
          <p:spPr bwMode="auto">
            <a:xfrm rot="21419860">
              <a:off x="1314426" y="2454584"/>
              <a:ext cx="1320237" cy="1321438"/>
            </a:xfrm>
            <a:custGeom>
              <a:avLst/>
              <a:gdLst>
                <a:gd name="connsiteX0" fmla="*/ 2172331 w 4320000"/>
                <a:gd name="connsiteY0" fmla="*/ 195257 h 4320000"/>
                <a:gd name="connsiteX1" fmla="*/ 192331 w 4320000"/>
                <a:gd name="connsiteY1" fmla="*/ 2175257 h 4320000"/>
                <a:gd name="connsiteX2" fmla="*/ 2172331 w 4320000"/>
                <a:gd name="connsiteY2" fmla="*/ 4155257 h 4320000"/>
                <a:gd name="connsiteX3" fmla="*/ 4152331 w 4320000"/>
                <a:gd name="connsiteY3" fmla="*/ 2175257 h 4320000"/>
                <a:gd name="connsiteX4" fmla="*/ 2172331 w 4320000"/>
                <a:gd name="connsiteY4" fmla="*/ 195257 h 4320000"/>
                <a:gd name="connsiteX5" fmla="*/ 2160000 w 4320000"/>
                <a:gd name="connsiteY5" fmla="*/ 0 h 4320000"/>
                <a:gd name="connsiteX6" fmla="*/ 4320000 w 4320000"/>
                <a:gd name="connsiteY6" fmla="*/ 2160000 h 4320000"/>
                <a:gd name="connsiteX7" fmla="*/ 2160000 w 4320000"/>
                <a:gd name="connsiteY7" fmla="*/ 4320000 h 4320000"/>
                <a:gd name="connsiteX8" fmla="*/ 0 w 4320000"/>
                <a:gd name="connsiteY8" fmla="*/ 2160000 h 4320000"/>
                <a:gd name="connsiteX9" fmla="*/ 2160000 w 4320000"/>
                <a:gd name="connsiteY9" fmla="*/ 0 h 43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20000" h="4320000">
                  <a:moveTo>
                    <a:pt x="2172331" y="195257"/>
                  </a:moveTo>
                  <a:cubicBezTo>
                    <a:pt x="1078807" y="195257"/>
                    <a:pt x="192331" y="1081733"/>
                    <a:pt x="192331" y="2175257"/>
                  </a:cubicBezTo>
                  <a:cubicBezTo>
                    <a:pt x="192331" y="3268781"/>
                    <a:pt x="1078807" y="4155257"/>
                    <a:pt x="2172331" y="4155257"/>
                  </a:cubicBezTo>
                  <a:cubicBezTo>
                    <a:pt x="3265855" y="4155257"/>
                    <a:pt x="4152331" y="3268781"/>
                    <a:pt x="4152331" y="2175257"/>
                  </a:cubicBezTo>
                  <a:cubicBezTo>
                    <a:pt x="4152331" y="1081733"/>
                    <a:pt x="3265855" y="195257"/>
                    <a:pt x="2172331" y="195257"/>
                  </a:cubicBezTo>
                  <a:close/>
                  <a:moveTo>
                    <a:pt x="2160000" y="0"/>
                  </a:moveTo>
                  <a:cubicBezTo>
                    <a:pt x="3352935" y="0"/>
                    <a:pt x="4320000" y="967065"/>
                    <a:pt x="4320000" y="2160000"/>
                  </a:cubicBezTo>
                  <a:cubicBezTo>
                    <a:pt x="4320000" y="3352935"/>
                    <a:pt x="3352935" y="4320000"/>
                    <a:pt x="2160000" y="4320000"/>
                  </a:cubicBezTo>
                  <a:cubicBezTo>
                    <a:pt x="967065" y="4320000"/>
                    <a:pt x="0" y="3352935"/>
                    <a:pt x="0" y="2160000"/>
                  </a:cubicBezTo>
                  <a:cubicBezTo>
                    <a:pt x="0" y="967065"/>
                    <a:pt x="967065" y="0"/>
                    <a:pt x="2160000" y="0"/>
                  </a:cubicBez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14" name="流程图: 联系 5">
              <a:extLst>
                <a:ext uri="{FF2B5EF4-FFF2-40B4-BE49-F238E27FC236}">
                  <a16:creationId xmlns:a16="http://schemas.microsoft.com/office/drawing/2014/main" xmlns="" id="{5FE7A84F-E63C-40C4-BF17-249D39FC9FB5}"/>
                </a:ext>
              </a:extLst>
            </p:cNvPr>
            <p:cNvSpPr/>
            <p:nvPr/>
          </p:nvSpPr>
          <p:spPr bwMode="auto">
            <a:xfrm rot="21185883">
              <a:off x="1595647" y="2958705"/>
              <a:ext cx="802876" cy="641411"/>
            </a:xfrm>
            <a:prstGeom prst="flowChartConnector">
              <a:avLst/>
            </a:prstGeom>
            <a:solidFill>
              <a:srgbClr val="FF5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15" name="弧形 14">
              <a:extLst>
                <a:ext uri="{FF2B5EF4-FFF2-40B4-BE49-F238E27FC236}">
                  <a16:creationId xmlns:a16="http://schemas.microsoft.com/office/drawing/2014/main" xmlns="" id="{024ADA4D-D7A9-4A73-BA3F-E195D5886854}"/>
                </a:ext>
              </a:extLst>
            </p:cNvPr>
            <p:cNvSpPr/>
            <p:nvPr/>
          </p:nvSpPr>
          <p:spPr bwMode="auto">
            <a:xfrm rot="10871458">
              <a:off x="2033579" y="3256885"/>
              <a:ext cx="197499" cy="188777"/>
            </a:xfrm>
            <a:prstGeom prst="arc">
              <a:avLst>
                <a:gd name="adj1" fmla="val 11844528"/>
                <a:gd name="adj2" fmla="val 0"/>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ea"/>
                <a:sym typeface="+mn-lt"/>
              </a:endParaRPr>
            </a:p>
          </p:txBody>
        </p:sp>
        <p:sp>
          <p:nvSpPr>
            <p:cNvPr id="16" name="弧形 15">
              <a:extLst>
                <a:ext uri="{FF2B5EF4-FFF2-40B4-BE49-F238E27FC236}">
                  <a16:creationId xmlns:a16="http://schemas.microsoft.com/office/drawing/2014/main" xmlns="" id="{3A8A360C-0A1A-4A1B-8796-CC703ED4D148}"/>
                </a:ext>
              </a:extLst>
            </p:cNvPr>
            <p:cNvSpPr/>
            <p:nvPr/>
          </p:nvSpPr>
          <p:spPr bwMode="auto">
            <a:xfrm rot="13863452">
              <a:off x="1776040" y="3271837"/>
              <a:ext cx="186631" cy="178179"/>
            </a:xfrm>
            <a:prstGeom prst="arc">
              <a:avLst>
                <a:gd name="adj1" fmla="val 7272040"/>
                <a:gd name="adj2" fmla="val 1759938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Microsoft YaHei"/>
                <a:cs typeface="+mn-ea"/>
                <a:sym typeface="+mn-lt"/>
              </a:endParaRPr>
            </a:p>
          </p:txBody>
        </p:sp>
        <p:sp>
          <p:nvSpPr>
            <p:cNvPr id="17" name="椭圆 16">
              <a:extLst>
                <a:ext uri="{FF2B5EF4-FFF2-40B4-BE49-F238E27FC236}">
                  <a16:creationId xmlns:a16="http://schemas.microsoft.com/office/drawing/2014/main" xmlns="" id="{C0349629-6BA6-4807-BCBD-6F2CAAE0B712}"/>
                </a:ext>
              </a:extLst>
            </p:cNvPr>
            <p:cNvSpPr/>
            <p:nvPr/>
          </p:nvSpPr>
          <p:spPr bwMode="auto">
            <a:xfrm rot="21419860">
              <a:off x="1911216" y="3248305"/>
              <a:ext cx="193205" cy="145873"/>
            </a:xfrm>
            <a:prstGeom prst="ellipse">
              <a:avLst/>
            </a:prstGeom>
            <a:solidFill>
              <a:srgbClr val="C63A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18" name="加号 17">
              <a:extLst>
                <a:ext uri="{FF2B5EF4-FFF2-40B4-BE49-F238E27FC236}">
                  <a16:creationId xmlns:a16="http://schemas.microsoft.com/office/drawing/2014/main" xmlns="" id="{A368780F-2291-48E5-AA5E-EA9033966E9F}"/>
                </a:ext>
              </a:extLst>
            </p:cNvPr>
            <p:cNvSpPr/>
            <p:nvPr/>
          </p:nvSpPr>
          <p:spPr bwMode="auto">
            <a:xfrm rot="1170100">
              <a:off x="1709424" y="3102432"/>
              <a:ext cx="212525" cy="188777"/>
            </a:xfrm>
            <a:prstGeom prst="mathPlu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19" name="乘号 18">
              <a:extLst>
                <a:ext uri="{FF2B5EF4-FFF2-40B4-BE49-F238E27FC236}">
                  <a16:creationId xmlns:a16="http://schemas.microsoft.com/office/drawing/2014/main" xmlns="" id="{E235E75D-AFA2-4A3A-AD8E-AE598B43D71E}"/>
                </a:ext>
              </a:extLst>
            </p:cNvPr>
            <p:cNvSpPr/>
            <p:nvPr/>
          </p:nvSpPr>
          <p:spPr bwMode="auto">
            <a:xfrm rot="20436528">
              <a:off x="2063633" y="3083126"/>
              <a:ext cx="225407" cy="199502"/>
            </a:xfrm>
            <a:prstGeom prst="mathMultiply">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20" name="任意多边形 19">
              <a:extLst>
                <a:ext uri="{FF2B5EF4-FFF2-40B4-BE49-F238E27FC236}">
                  <a16:creationId xmlns:a16="http://schemas.microsoft.com/office/drawing/2014/main" xmlns="" id="{54182CC7-D510-4479-B5DB-197CB6BD573A}"/>
                </a:ext>
              </a:extLst>
            </p:cNvPr>
            <p:cNvSpPr>
              <a:spLocks noChangeAspect="1"/>
            </p:cNvSpPr>
            <p:nvPr/>
          </p:nvSpPr>
          <p:spPr bwMode="auto">
            <a:xfrm rot="21464822">
              <a:off x="1488310" y="2585441"/>
              <a:ext cx="968175" cy="486958"/>
            </a:xfrm>
            <a:custGeom>
              <a:avLst/>
              <a:gdLst>
                <a:gd name="connsiteX0" fmla="*/ 448642 w 1461848"/>
                <a:gd name="connsiteY0" fmla="*/ 0 h 731726"/>
                <a:gd name="connsiteX1" fmla="*/ 730941 w 1461848"/>
                <a:gd name="connsiteY1" fmla="*/ 99914 h 731726"/>
                <a:gd name="connsiteX2" fmla="*/ 1013240 w 1461848"/>
                <a:gd name="connsiteY2" fmla="*/ 0 h 731726"/>
                <a:gd name="connsiteX3" fmla="*/ 1129014 w 1461848"/>
                <a:gd name="connsiteY3" fmla="*/ 550324 h 731726"/>
                <a:gd name="connsiteX4" fmla="*/ 1461848 w 1461848"/>
                <a:gd name="connsiteY4" fmla="*/ 731726 h 731726"/>
                <a:gd name="connsiteX5" fmla="*/ 0 w 1461848"/>
                <a:gd name="connsiteY5" fmla="*/ 731726 h 731726"/>
                <a:gd name="connsiteX6" fmla="*/ 326524 w 1461848"/>
                <a:gd name="connsiteY6" fmla="*/ 550324 h 73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1848" h="731726">
                  <a:moveTo>
                    <a:pt x="448642" y="0"/>
                  </a:moveTo>
                  <a:lnTo>
                    <a:pt x="730941" y="99914"/>
                  </a:lnTo>
                  <a:lnTo>
                    <a:pt x="1013240" y="0"/>
                  </a:lnTo>
                  <a:lnTo>
                    <a:pt x="1129014" y="550324"/>
                  </a:lnTo>
                  <a:lnTo>
                    <a:pt x="1461848" y="731726"/>
                  </a:lnTo>
                  <a:lnTo>
                    <a:pt x="0" y="731726"/>
                  </a:lnTo>
                  <a:lnTo>
                    <a:pt x="326524" y="550324"/>
                  </a:lnTo>
                  <a:close/>
                </a:path>
              </a:pathLst>
            </a:custGeom>
            <a:solidFill>
              <a:srgbClr val="FFAA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21" name="任意多边形 20">
              <a:extLst>
                <a:ext uri="{FF2B5EF4-FFF2-40B4-BE49-F238E27FC236}">
                  <a16:creationId xmlns:a16="http://schemas.microsoft.com/office/drawing/2014/main" xmlns="" id="{95E9E74E-7FA4-42E7-BA6B-F513DDDBDCF9}"/>
                </a:ext>
              </a:extLst>
            </p:cNvPr>
            <p:cNvSpPr/>
            <p:nvPr/>
          </p:nvSpPr>
          <p:spPr bwMode="auto">
            <a:xfrm rot="21489463">
              <a:off x="1707276" y="2885768"/>
              <a:ext cx="530242" cy="62210"/>
            </a:xfrm>
            <a:custGeom>
              <a:avLst/>
              <a:gdLst>
                <a:gd name="connsiteX0" fmla="*/ 44981 w 1735141"/>
                <a:gd name="connsiteY0" fmla="*/ 0 h 202706"/>
                <a:gd name="connsiteX1" fmla="*/ 1692497 w 1735141"/>
                <a:gd name="connsiteY1" fmla="*/ 0 h 202706"/>
                <a:gd name="connsiteX2" fmla="*/ 1735141 w 1735141"/>
                <a:gd name="connsiteY2" fmla="*/ 202706 h 202706"/>
                <a:gd name="connsiteX3" fmla="*/ 0 w 1735141"/>
                <a:gd name="connsiteY3" fmla="*/ 202706 h 202706"/>
              </a:gdLst>
              <a:ahLst/>
              <a:cxnLst>
                <a:cxn ang="0">
                  <a:pos x="connsiteX0" y="connsiteY0"/>
                </a:cxn>
                <a:cxn ang="0">
                  <a:pos x="connsiteX1" y="connsiteY1"/>
                </a:cxn>
                <a:cxn ang="0">
                  <a:pos x="connsiteX2" y="connsiteY2"/>
                </a:cxn>
                <a:cxn ang="0">
                  <a:pos x="connsiteX3" y="connsiteY3"/>
                </a:cxn>
              </a:cxnLst>
              <a:rect l="l" t="t" r="r" b="b"/>
              <a:pathLst>
                <a:path w="1735141" h="202706">
                  <a:moveTo>
                    <a:pt x="44981" y="0"/>
                  </a:moveTo>
                  <a:lnTo>
                    <a:pt x="1692497" y="0"/>
                  </a:lnTo>
                  <a:lnTo>
                    <a:pt x="1735141" y="202706"/>
                  </a:lnTo>
                  <a:lnTo>
                    <a:pt x="0" y="202706"/>
                  </a:lnTo>
                  <a:close/>
                </a:path>
              </a:pathLst>
            </a:custGeom>
            <a:solidFill>
              <a:srgbClr val="FF62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22" name="矩形 21">
              <a:extLst>
                <a:ext uri="{FF2B5EF4-FFF2-40B4-BE49-F238E27FC236}">
                  <a16:creationId xmlns:a16="http://schemas.microsoft.com/office/drawing/2014/main" xmlns="" id="{A91A8C4F-E171-499D-BA8B-A1FE171D852C}"/>
                </a:ext>
              </a:extLst>
            </p:cNvPr>
            <p:cNvSpPr/>
            <p:nvPr/>
          </p:nvSpPr>
          <p:spPr bwMode="auto">
            <a:xfrm rot="20554802">
              <a:off x="1818906" y="3516454"/>
              <a:ext cx="206086" cy="257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23" name="云形标注 22">
              <a:extLst>
                <a:ext uri="{FF2B5EF4-FFF2-40B4-BE49-F238E27FC236}">
                  <a16:creationId xmlns:a16="http://schemas.microsoft.com/office/drawing/2014/main" xmlns="" id="{29EF0B3D-41AC-4D72-AB74-3F83965C3DD3}"/>
                </a:ext>
              </a:extLst>
            </p:cNvPr>
            <p:cNvSpPr/>
            <p:nvPr/>
          </p:nvSpPr>
          <p:spPr bwMode="auto">
            <a:xfrm rot="21419860">
              <a:off x="1599940" y="3426356"/>
              <a:ext cx="188912" cy="96533"/>
            </a:xfrm>
            <a:prstGeom prst="cloudCallout">
              <a:avLst>
                <a:gd name="adj1" fmla="val 38164"/>
                <a:gd name="adj2" fmla="val 7327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grpSp>
      <p:sp>
        <p:nvSpPr>
          <p:cNvPr id="24" name="文本框 23">
            <a:extLst>
              <a:ext uri="{FF2B5EF4-FFF2-40B4-BE49-F238E27FC236}">
                <a16:creationId xmlns:a16="http://schemas.microsoft.com/office/drawing/2014/main" xmlns="" id="{594C7BFF-4F77-4A55-9BF1-4D90FB3C1E6D}"/>
              </a:ext>
            </a:extLst>
          </p:cNvPr>
          <p:cNvSpPr txBox="1"/>
          <p:nvPr/>
        </p:nvSpPr>
        <p:spPr>
          <a:xfrm>
            <a:off x="954088" y="5732463"/>
            <a:ext cx="10052050" cy="401637"/>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prstClr val="white"/>
                </a:solidFill>
                <a:effectLst/>
                <a:uLnTx/>
                <a:uFillTx/>
                <a:latin typeface="Arial" panose="020F0502020204030204"/>
                <a:ea typeface="Microsoft YaHei"/>
                <a:cs typeface="+mn-ea"/>
                <a:sym typeface="+mn-lt"/>
              </a:rPr>
              <a:t>如需</a:t>
            </a:r>
            <a:r>
              <a:rPr kumimoji="0" lang="en-US" altLang="zh-CN" sz="2000" b="0" i="0" u="none" strike="noStrike" kern="0" cap="none" spc="0" normalizeH="0" baseline="0" noProof="0" dirty="0">
                <a:ln>
                  <a:noFill/>
                </a:ln>
                <a:solidFill>
                  <a:prstClr val="white"/>
                </a:solidFill>
                <a:effectLst/>
                <a:uLnTx/>
                <a:uFillTx/>
                <a:latin typeface="Arial" panose="020F0502020204030204"/>
                <a:ea typeface="Microsoft YaHei"/>
                <a:cs typeface="+mn-ea"/>
                <a:sym typeface="+mn-lt"/>
              </a:rPr>
              <a:t>PPT</a:t>
            </a:r>
            <a:r>
              <a:rPr kumimoji="0" lang="zh-CN" altLang="en-US" sz="2000" b="0" i="0" u="none" strike="noStrike" kern="0" cap="none" spc="0" normalizeH="0" baseline="0" noProof="0" dirty="0">
                <a:ln>
                  <a:noFill/>
                </a:ln>
                <a:solidFill>
                  <a:prstClr val="white"/>
                </a:solidFill>
                <a:effectLst/>
                <a:uLnTx/>
                <a:uFillTx/>
                <a:latin typeface="Arial" panose="020F0502020204030204"/>
                <a:ea typeface="Microsoft YaHei"/>
                <a:cs typeface="+mn-ea"/>
                <a:sym typeface="+mn-lt"/>
              </a:rPr>
              <a:t>定制服务，可联系微信：</a:t>
            </a:r>
            <a:r>
              <a:rPr kumimoji="0" lang="en-US" altLang="zh-CN" sz="2000" b="0" i="0" u="none" strike="noStrike" kern="0" cap="none" spc="0" normalizeH="0" baseline="0" noProof="0" dirty="0">
                <a:ln>
                  <a:noFill/>
                </a:ln>
                <a:solidFill>
                  <a:prstClr val="white"/>
                </a:solidFill>
                <a:effectLst/>
                <a:uLnTx/>
                <a:uFillTx/>
                <a:latin typeface="Arial" panose="020F0502020204030204"/>
                <a:ea typeface="Microsoft YaHei"/>
                <a:cs typeface="+mn-ea"/>
                <a:sym typeface="+mn-lt"/>
              </a:rPr>
              <a:t>rtliang13</a:t>
            </a:r>
            <a:endParaRPr kumimoji="0" lang="zh-CN" altLang="en-US" sz="2000" b="0" i="0" u="none" strike="noStrike" kern="0" cap="none" spc="0" normalizeH="0" baseline="0" noProof="0" dirty="0">
              <a:ln>
                <a:noFill/>
              </a:ln>
              <a:solidFill>
                <a:prstClr val="white"/>
              </a:solidFill>
              <a:effectLst/>
              <a:uLnTx/>
              <a:uFillTx/>
              <a:latin typeface="Arial" panose="020F0502020204030204"/>
              <a:ea typeface="Microsoft YaHei"/>
              <a:cs typeface="+mn-ea"/>
              <a:sym typeface="+mn-lt"/>
            </a:endParaRPr>
          </a:p>
        </p:txBody>
      </p:sp>
    </p:spTree>
    <p:extLst>
      <p:ext uri="{BB962C8B-B14F-4D97-AF65-F5344CB8AC3E}">
        <p14:creationId xmlns:p14="http://schemas.microsoft.com/office/powerpoint/2010/main" val="13620197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D1D1D1"/>
        </a:solidFill>
        <a:effectLst/>
      </p:bgPr>
    </p:bg>
    <p:spTree>
      <p:nvGrpSpPr>
        <p:cNvPr id="1" name=""/>
        <p:cNvGrpSpPr/>
        <p:nvPr/>
      </p:nvGrpSpPr>
      <p:grpSpPr>
        <a:xfrm>
          <a:off x="0" y="0"/>
          <a:ext cx="0" cy="0"/>
          <a:chOff x="0" y="0"/>
          <a:chExt cx="0" cy="0"/>
        </a:xfrm>
      </p:grpSpPr>
      <p:pic>
        <p:nvPicPr>
          <p:cNvPr id="40962" name="图片 2">
            <a:extLst>
              <a:ext uri="{FF2B5EF4-FFF2-40B4-BE49-F238E27FC236}">
                <a16:creationId xmlns:a16="http://schemas.microsoft.com/office/drawing/2014/main" xmlns="" id="{D27AADF7-1758-4D54-97CD-66836A123F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8171" b="7796"/>
          <a:stretch>
            <a:fillRect/>
          </a:stretch>
        </p:blipFill>
        <p:spPr bwMode="auto">
          <a:xfrm>
            <a:off x="-1176338" y="0"/>
            <a:ext cx="122412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3" name="图片 4">
            <a:extLst>
              <a:ext uri="{FF2B5EF4-FFF2-40B4-BE49-F238E27FC236}">
                <a16:creationId xmlns:a16="http://schemas.microsoft.com/office/drawing/2014/main" xmlns="" id="{6BF3FDDA-011E-438B-8F0A-59FDCFC0FC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48875" y="4548188"/>
            <a:ext cx="1722438"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4" name="文本框 6">
            <a:extLst>
              <a:ext uri="{FF2B5EF4-FFF2-40B4-BE49-F238E27FC236}">
                <a16:creationId xmlns:a16="http://schemas.microsoft.com/office/drawing/2014/main" xmlns="" id="{98DA4BD3-5F9C-48E3-A332-49D9C4C92EA9}"/>
              </a:ext>
            </a:extLst>
          </p:cNvPr>
          <p:cNvSpPr txBox="1">
            <a:spLocks noChangeArrowheads="1"/>
          </p:cNvSpPr>
          <p:nvPr/>
        </p:nvSpPr>
        <p:spPr bwMode="auto">
          <a:xfrm>
            <a:off x="10199688" y="6221413"/>
            <a:ext cx="15367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a:ln>
                  <a:noFill/>
                </a:ln>
                <a:solidFill>
                  <a:srgbClr val="000000"/>
                </a:solidFill>
                <a:effectLst/>
                <a:uLnTx/>
                <a:uFillTx/>
                <a:latin typeface="Arial" panose="020F0502020204030204"/>
                <a:ea typeface="Microsoft YaHei"/>
                <a:cs typeface="+mn-ea"/>
                <a:sym typeface="+mn-lt"/>
              </a:rPr>
              <a:t>演界网</a:t>
            </a:r>
            <a:r>
              <a:rPr kumimoji="0" lang="en-US" altLang="zh-CN" sz="1800" b="0" i="0" u="none" strike="noStrike" kern="1200" cap="none" spc="0" normalizeH="0" baseline="0" noProof="0">
                <a:ln>
                  <a:noFill/>
                </a:ln>
                <a:solidFill>
                  <a:srgbClr val="000000"/>
                </a:solidFill>
                <a:effectLst/>
                <a:uLnTx/>
                <a:uFillTx/>
                <a:latin typeface="Arial" panose="020F0502020204030204"/>
                <a:ea typeface="Microsoft YaHei"/>
                <a:cs typeface="+mn-ea"/>
                <a:sym typeface="+mn-lt"/>
              </a:rPr>
              <a:t>_store</a:t>
            </a:r>
            <a:endParaRPr kumimoji="0" lang="zh-CN" altLang="en-US" sz="1800" b="0" i="0" u="none" strike="noStrike" kern="1200" cap="none" spc="0" normalizeH="0" baseline="0" noProof="0">
              <a:ln>
                <a:noFill/>
              </a:ln>
              <a:solidFill>
                <a:srgbClr val="000000"/>
              </a:solidFill>
              <a:effectLst/>
              <a:uLnTx/>
              <a:uFillTx/>
              <a:latin typeface="Arial" panose="020F0502020204030204"/>
              <a:ea typeface="Microsoft YaHei"/>
              <a:cs typeface="+mn-ea"/>
              <a:sym typeface="+mn-lt"/>
            </a:endParaRPr>
          </a:p>
        </p:txBody>
      </p:sp>
      <p:sp>
        <p:nvSpPr>
          <p:cNvPr id="7" name="矩形 6">
            <a:extLst>
              <a:ext uri="{FF2B5EF4-FFF2-40B4-BE49-F238E27FC236}">
                <a16:creationId xmlns:a16="http://schemas.microsoft.com/office/drawing/2014/main" xmlns="" id="{090A1A2C-67B3-4295-8EC7-C178C7B5EBC8}"/>
              </a:ext>
            </a:extLst>
          </p:cNvPr>
          <p:cNvSpPr/>
          <p:nvPr/>
        </p:nvSpPr>
        <p:spPr>
          <a:xfrm>
            <a:off x="9840913" y="4365625"/>
            <a:ext cx="2159000" cy="2305050"/>
          </a:xfrm>
          <a:prstGeom prst="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8" name="矩形 7">
            <a:extLst>
              <a:ext uri="{FF2B5EF4-FFF2-40B4-BE49-F238E27FC236}">
                <a16:creationId xmlns:a16="http://schemas.microsoft.com/office/drawing/2014/main" xmlns="" id="{572F31FE-023D-40F1-AC86-E2B89BCEF25B}"/>
              </a:ext>
            </a:extLst>
          </p:cNvPr>
          <p:cNvSpPr/>
          <p:nvPr/>
        </p:nvSpPr>
        <p:spPr>
          <a:xfrm>
            <a:off x="9893300" y="4129088"/>
            <a:ext cx="2032000" cy="369887"/>
          </a:xfrm>
          <a:prstGeom prst="rect">
            <a:avLst/>
          </a:prstGeom>
          <a:solidFill>
            <a:srgbClr val="D1D1D1"/>
          </a:solid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Text" lastClr="000000"/>
                </a:solidFill>
                <a:effectLst/>
                <a:uLnTx/>
                <a:uFillTx/>
                <a:latin typeface="Arial" panose="020F0502020204030204"/>
                <a:ea typeface="Microsoft YaHei"/>
                <a:cs typeface="+mn-ea"/>
                <a:sym typeface="+mn-lt"/>
              </a:rPr>
              <a:t>更多模板，在这里</a:t>
            </a:r>
          </a:p>
        </p:txBody>
      </p:sp>
    </p:spTree>
    <p:extLst>
      <p:ext uri="{BB962C8B-B14F-4D97-AF65-F5344CB8AC3E}">
        <p14:creationId xmlns:p14="http://schemas.microsoft.com/office/powerpoint/2010/main" val="36764258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7">
            <a:extLst>
              <a:ext uri="{FF2B5EF4-FFF2-40B4-BE49-F238E27FC236}">
                <a16:creationId xmlns:a16="http://schemas.microsoft.com/office/drawing/2014/main" xmlns="" id="{179B7541-5CEB-4E2F-B9EB-672463A1887C}"/>
              </a:ext>
            </a:extLst>
          </p:cNvPr>
          <p:cNvSpPr txBox="1">
            <a:spLocks noChangeArrowheads="1"/>
          </p:cNvSpPr>
          <p:nvPr/>
        </p:nvSpPr>
        <p:spPr bwMode="auto">
          <a:xfrm>
            <a:off x="1885872" y="1356190"/>
            <a:ext cx="909436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err="1" smtClean="0">
                <a:ln>
                  <a:noFill/>
                </a:ln>
                <a:solidFill>
                  <a:srgbClr val="FFFFFF"/>
                </a:solidFill>
                <a:effectLst/>
                <a:uLnTx/>
                <a:uFillTx/>
                <a:latin typeface="Arial" panose="020F0502020204030204"/>
                <a:ea typeface="Microsoft YaHei"/>
                <a:cs typeface="+mn-ea"/>
                <a:sym typeface="+mn-lt"/>
              </a:rPr>
              <a:t>Iscuker</a:t>
            </a:r>
            <a:r>
              <a:rPr kumimoji="0" lang="en-US" altLang="zh-CN" sz="2400" b="0" i="0" u="none" strike="noStrike" kern="1200" cap="none" spc="0" normalizeH="0" baseline="0" noProof="0" dirty="0" smtClean="0">
                <a:ln>
                  <a:noFill/>
                </a:ln>
                <a:solidFill>
                  <a:srgbClr val="FFFFFF"/>
                </a:solidFill>
                <a:effectLst/>
                <a:uLnTx/>
                <a:uFillTx/>
                <a:latin typeface="Arial" panose="020F0502020204030204"/>
                <a:ea typeface="Microsoft YaHei"/>
                <a:cs typeface="+mn-ea"/>
                <a:sym typeface="+mn-lt"/>
              </a:rPr>
              <a:t>   </a:t>
            </a:r>
            <a:r>
              <a:rPr kumimoji="0" lang="zh-CN" altLang="en-US" sz="2400" b="0" i="0" u="none" strike="noStrike" kern="1200" cap="none" spc="0" normalizeH="0" baseline="0" noProof="0" dirty="0" smtClean="0">
                <a:ln>
                  <a:noFill/>
                </a:ln>
                <a:solidFill>
                  <a:srgbClr val="FFFFFF"/>
                </a:solidFill>
                <a:effectLst/>
                <a:uLnTx/>
                <a:uFillTx/>
                <a:latin typeface="Arial" panose="020F0502020204030204"/>
                <a:ea typeface="Microsoft YaHei"/>
                <a:cs typeface="+mn-ea"/>
                <a:sym typeface="+mn-lt"/>
              </a:rPr>
              <a:t>作品</a:t>
            </a:r>
            <a:endParaRPr kumimoji="0" lang="en-US" altLang="zh-CN" sz="2400" b="0" i="0" u="none" strike="noStrike" kern="1200" cap="none" spc="0" normalizeH="0" baseline="0" noProof="0" dirty="0" smtClean="0">
              <a:ln>
                <a:noFill/>
              </a:ln>
              <a:solidFill>
                <a:srgbClr val="FFFFFF"/>
              </a:solidFill>
              <a:effectLst/>
              <a:uLnTx/>
              <a:uFillTx/>
              <a:latin typeface="Arial" panose="020F0502020204030204"/>
              <a:ea typeface="Microsoft YaHei"/>
              <a:cs typeface="+mn-ea"/>
              <a:sym typeface="+mn-lt"/>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zh-CN" sz="2400" dirty="0">
              <a:solidFill>
                <a:srgbClr val="FFFFFF"/>
              </a:solidFill>
              <a:latin typeface="Arial" panose="020F0502020204030204"/>
              <a:ea typeface="Microsoft YaHei"/>
              <a:cs typeface="+mn-ea"/>
              <a:sym typeface="+mn-lt"/>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2400" b="0" i="0" u="none" strike="noStrike" kern="1200" cap="none" spc="0" normalizeH="0" baseline="0" noProof="0" dirty="0" smtClean="0">
              <a:ln>
                <a:noFill/>
              </a:ln>
              <a:solidFill>
                <a:srgbClr val="FFFFFF"/>
              </a:solidFill>
              <a:effectLst/>
              <a:uLnTx/>
              <a:uFillTx/>
              <a:latin typeface="Arial" panose="020F0502020204030204"/>
              <a:ea typeface="Microsoft YaHei"/>
              <a:cs typeface="+mn-ea"/>
              <a:sym typeface="+mn-lt"/>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2400" dirty="0" smtClean="0">
                <a:solidFill>
                  <a:srgbClr val="FFFFFF"/>
                </a:solidFill>
                <a:latin typeface="Arial" panose="020F0502020204030204"/>
                <a:ea typeface="Microsoft YaHei"/>
                <a:cs typeface="+mn-ea"/>
                <a:sym typeface="+mn-lt"/>
              </a:rPr>
              <a:t>51PPT</a:t>
            </a:r>
            <a:r>
              <a:rPr lang="zh-CN" altLang="en-US" sz="2400" dirty="0" smtClean="0">
                <a:solidFill>
                  <a:srgbClr val="FFFFFF"/>
                </a:solidFill>
                <a:latin typeface="Arial" panose="020F0502020204030204"/>
                <a:ea typeface="Microsoft YaHei"/>
                <a:cs typeface="+mn-ea"/>
                <a:sym typeface="+mn-lt"/>
              </a:rPr>
              <a:t>模板网   </a:t>
            </a:r>
            <a:r>
              <a:rPr lang="en-US" altLang="zh-CN" sz="2400" dirty="0" smtClean="0">
                <a:solidFill>
                  <a:srgbClr val="FFFFFF"/>
                </a:solidFill>
                <a:latin typeface="Arial" panose="020F0502020204030204"/>
                <a:ea typeface="Microsoft YaHei"/>
                <a:cs typeface="+mn-ea"/>
                <a:sym typeface="+mn-lt"/>
                <a:hlinkClick r:id="rId2"/>
              </a:rPr>
              <a:t>www.51pptmoban.com</a:t>
            </a:r>
            <a:r>
              <a:rPr lang="en-US" altLang="zh-CN" sz="2400" dirty="0" smtClean="0">
                <a:solidFill>
                  <a:srgbClr val="FFFFFF"/>
                </a:solidFill>
                <a:latin typeface="Arial" panose="020F0502020204030204"/>
                <a:ea typeface="Microsoft YaHei"/>
                <a:cs typeface="+mn-ea"/>
                <a:sym typeface="+mn-lt"/>
              </a:rPr>
              <a:t>   </a:t>
            </a:r>
            <a:r>
              <a:rPr lang="zh-CN" altLang="en-US" sz="2400" dirty="0">
                <a:solidFill>
                  <a:srgbClr val="FFFFFF"/>
                </a:solidFill>
                <a:latin typeface="Arial" panose="020F0502020204030204"/>
                <a:ea typeface="Microsoft YaHei"/>
                <a:cs typeface="+mn-ea"/>
                <a:sym typeface="+mn-lt"/>
              </a:rPr>
              <a:t>授权发布</a:t>
            </a:r>
            <a:endParaRPr kumimoji="0" lang="zh-CN" altLang="en-US" sz="2400" b="0" i="0" u="none" strike="noStrike" kern="1200" cap="none" spc="0" normalizeH="0" baseline="0" noProof="0" dirty="0">
              <a:ln>
                <a:noFill/>
              </a:ln>
              <a:solidFill>
                <a:srgbClr val="FFFFFF"/>
              </a:solidFill>
              <a:effectLst/>
              <a:uLnTx/>
              <a:uFillTx/>
              <a:latin typeface="Arial" panose="020F0502020204030204"/>
              <a:ea typeface="Microsoft YaHei"/>
              <a:cs typeface="+mn-ea"/>
              <a:sym typeface="+mn-lt"/>
            </a:endParaRPr>
          </a:p>
        </p:txBody>
      </p:sp>
    </p:spTree>
    <p:extLst>
      <p:ext uri="{BB962C8B-B14F-4D97-AF65-F5344CB8AC3E}">
        <p14:creationId xmlns:p14="http://schemas.microsoft.com/office/powerpoint/2010/main" val="35575190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90" name="文本框 89">
            <a:extLst>
              <a:ext uri="{FF2B5EF4-FFF2-40B4-BE49-F238E27FC236}">
                <a16:creationId xmlns:a16="http://schemas.microsoft.com/office/drawing/2014/main" xmlns="" id="{C19A07D8-40A2-496B-A2ED-8E2441B0BDD4}"/>
              </a:ext>
            </a:extLst>
          </p:cNvPr>
          <p:cNvSpPr txBox="1"/>
          <p:nvPr/>
        </p:nvSpPr>
        <p:spPr>
          <a:xfrm>
            <a:off x="481257" y="3774570"/>
            <a:ext cx="4288353" cy="1323439"/>
          </a:xfrm>
          <a:prstGeom prst="rect">
            <a:avLst/>
          </a:prstGeom>
          <a:noFill/>
        </p:spPr>
        <p:txBody>
          <a:bodyPr wrap="none" rtlCol="0">
            <a:spAutoFit/>
          </a:bodyPr>
          <a:lstStyle/>
          <a:p>
            <a:r>
              <a:rPr lang="zh-CN" altLang="en-US" sz="8000" i="1" dirty="0">
                <a:solidFill>
                  <a:schemeClr val="bg1"/>
                </a:solidFill>
                <a:latin typeface="思源黑体 CN Heavy" panose="020B0A00000000000000" pitchFamily="34" charset="-122"/>
                <a:ea typeface="思源黑体 CN Heavy" panose="020B0A00000000000000" pitchFamily="34" charset="-122"/>
              </a:rPr>
              <a:t>人物简介</a:t>
            </a:r>
          </a:p>
        </p:txBody>
      </p:sp>
      <p:sp>
        <p:nvSpPr>
          <p:cNvPr id="91" name="矩形 90">
            <a:extLst>
              <a:ext uri="{FF2B5EF4-FFF2-40B4-BE49-F238E27FC236}">
                <a16:creationId xmlns:a16="http://schemas.microsoft.com/office/drawing/2014/main" xmlns="" id="{54E5D175-FE52-4BD6-BB8A-E0FCE35BC4B0}"/>
              </a:ext>
            </a:extLst>
          </p:cNvPr>
          <p:cNvSpPr/>
          <p:nvPr/>
        </p:nvSpPr>
        <p:spPr>
          <a:xfrm>
            <a:off x="480425" y="5073599"/>
            <a:ext cx="7514713" cy="700576"/>
          </a:xfrm>
          <a:prstGeom prst="rect">
            <a:avLst/>
          </a:prstGeom>
        </p:spPr>
        <p:txBody>
          <a:bodyPr wrap="square">
            <a:spAutoFit/>
          </a:bodyPr>
          <a:lstStyle/>
          <a:p>
            <a:pPr>
              <a:lnSpc>
                <a:spcPct val="150000"/>
              </a:lnSpc>
            </a:pPr>
            <a:r>
              <a:rPr lang="zh-CN" altLang="en-US" sz="1400" dirty="0">
                <a:solidFill>
                  <a:schemeClr val="bg1"/>
                </a:solidFill>
                <a:latin typeface="思源黑体 CN ExtraLight" panose="020B0200000000000000" pitchFamily="34" charset="-122"/>
                <a:ea typeface="思源黑体 CN ExtraLight" panose="020B0200000000000000" pitchFamily="34" charset="-122"/>
              </a:rPr>
              <a:t>请再次输入你的内容请再次输入你的内容请再次输入你的内容请再次输入你的内容请再次输入你的内容请再次输入你的内容请再次输入你的内容请再次输入你的内容请再次输入你的内容</a:t>
            </a:r>
          </a:p>
        </p:txBody>
      </p:sp>
      <p:pic>
        <p:nvPicPr>
          <p:cNvPr id="8" name="图片 7">
            <a:extLst>
              <a:ext uri="{FF2B5EF4-FFF2-40B4-BE49-F238E27FC236}">
                <a16:creationId xmlns:a16="http://schemas.microsoft.com/office/drawing/2014/main" xmlns="" id="{FA8CD833-090C-4548-AB00-4344E958F51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139" r="22643"/>
          <a:stretch/>
        </p:blipFill>
        <p:spPr>
          <a:xfrm>
            <a:off x="8618707" y="0"/>
            <a:ext cx="3577233" cy="6858000"/>
          </a:xfrm>
          <a:prstGeom prst="rect">
            <a:avLst/>
          </a:prstGeom>
        </p:spPr>
      </p:pic>
      <p:sp>
        <p:nvSpPr>
          <p:cNvPr id="87" name="文本框 86">
            <a:extLst>
              <a:ext uri="{FF2B5EF4-FFF2-40B4-BE49-F238E27FC236}">
                <a16:creationId xmlns:a16="http://schemas.microsoft.com/office/drawing/2014/main" xmlns="" id="{403DD37B-A958-47A1-A128-3155A20F2C64}"/>
              </a:ext>
            </a:extLst>
          </p:cNvPr>
          <p:cNvSpPr txBox="1"/>
          <p:nvPr/>
        </p:nvSpPr>
        <p:spPr>
          <a:xfrm>
            <a:off x="434365" y="843291"/>
            <a:ext cx="6821483" cy="3770263"/>
          </a:xfrm>
          <a:prstGeom prst="rect">
            <a:avLst/>
          </a:prstGeom>
          <a:noFill/>
        </p:spPr>
        <p:txBody>
          <a:bodyPr wrap="none" rtlCol="0">
            <a:spAutoFit/>
          </a:bodyPr>
          <a:lstStyle/>
          <a:p>
            <a:r>
              <a:rPr lang="en-US" altLang="zh-CN" sz="23900" dirty="0">
                <a:gradFill>
                  <a:gsLst>
                    <a:gs pos="78000">
                      <a:srgbClr val="00FFFE">
                        <a:alpha val="0"/>
                      </a:srgbClr>
                    </a:gs>
                    <a:gs pos="34000">
                      <a:srgbClr val="00FFFE"/>
                    </a:gs>
                  </a:gsLst>
                  <a:lin ang="5400000" scaled="0"/>
                </a:gradFill>
                <a:latin typeface="思源黑体 CN Heavy" panose="020B0A00000000000000" pitchFamily="34" charset="-122"/>
                <a:ea typeface="思源黑体 CN Heavy" panose="020B0A00000000000000" pitchFamily="34" charset="-122"/>
              </a:rPr>
              <a:t>Part</a:t>
            </a:r>
            <a:endParaRPr lang="zh-CN" altLang="en-US" sz="23900" dirty="0">
              <a:gradFill>
                <a:gsLst>
                  <a:gs pos="78000">
                    <a:srgbClr val="00FFFE">
                      <a:alpha val="0"/>
                    </a:srgbClr>
                  </a:gs>
                  <a:gs pos="34000">
                    <a:srgbClr val="00FFFE"/>
                  </a:gs>
                </a:gsLst>
                <a:lin ang="5400000" scaled="0"/>
              </a:gradFill>
              <a:latin typeface="思源黑体 CN Heavy" panose="020B0A00000000000000" pitchFamily="34" charset="-122"/>
              <a:ea typeface="思源黑体 CN Heavy" panose="020B0A00000000000000" pitchFamily="34" charset="-122"/>
            </a:endParaRPr>
          </a:p>
        </p:txBody>
      </p:sp>
      <p:grpSp>
        <p:nvGrpSpPr>
          <p:cNvPr id="9" name="组合 8">
            <a:extLst>
              <a:ext uri="{FF2B5EF4-FFF2-40B4-BE49-F238E27FC236}">
                <a16:creationId xmlns:a16="http://schemas.microsoft.com/office/drawing/2014/main" xmlns="" id="{147A66B0-D6C8-4A7B-873F-23D99EEF1015}"/>
              </a:ext>
            </a:extLst>
          </p:cNvPr>
          <p:cNvGrpSpPr/>
          <p:nvPr/>
        </p:nvGrpSpPr>
        <p:grpSpPr>
          <a:xfrm>
            <a:off x="6291714" y="1251114"/>
            <a:ext cx="2576897" cy="4690355"/>
            <a:chOff x="-7876756" y="2584648"/>
            <a:chExt cx="2576897" cy="4690355"/>
          </a:xfrm>
        </p:grpSpPr>
        <p:sp>
          <p:nvSpPr>
            <p:cNvPr id="96" name="文本框 95">
              <a:extLst>
                <a:ext uri="{FF2B5EF4-FFF2-40B4-BE49-F238E27FC236}">
                  <a16:creationId xmlns:a16="http://schemas.microsoft.com/office/drawing/2014/main" xmlns="" id="{F98269E1-B70D-4070-A0EB-84037A22D2E4}"/>
                </a:ext>
              </a:extLst>
            </p:cNvPr>
            <p:cNvSpPr txBox="1"/>
            <p:nvPr/>
          </p:nvSpPr>
          <p:spPr>
            <a:xfrm>
              <a:off x="-7651785" y="2766076"/>
              <a:ext cx="2351926" cy="4508927"/>
            </a:xfrm>
            <a:prstGeom prst="rect">
              <a:avLst/>
            </a:prstGeom>
            <a:noFill/>
          </p:spPr>
          <p:txBody>
            <a:bodyPr wrap="none" rtlCol="0">
              <a:spAutoFit/>
            </a:bodyPr>
            <a:lstStyle/>
            <a:p>
              <a:r>
                <a:rPr lang="en-US" altLang="zh-CN" sz="28700" i="1" dirty="0">
                  <a:solidFill>
                    <a:srgbClr val="FF0048"/>
                  </a:solidFill>
                  <a:latin typeface="思源黑体 CN Bold" panose="020B0800000000000000" pitchFamily="34" charset="-122"/>
                  <a:ea typeface="思源黑体 CN Bold" panose="020B0800000000000000" pitchFamily="34" charset="-122"/>
                </a:rPr>
                <a:t>1</a:t>
              </a:r>
              <a:endParaRPr lang="zh-CN" altLang="en-US" sz="28700" i="1" dirty="0">
                <a:solidFill>
                  <a:srgbClr val="FF0048"/>
                </a:solidFill>
                <a:latin typeface="思源黑体 CN Bold" panose="020B0800000000000000" pitchFamily="34" charset="-122"/>
                <a:ea typeface="思源黑体 CN Bold" panose="020B0800000000000000" pitchFamily="34" charset="-122"/>
              </a:endParaRPr>
            </a:p>
          </p:txBody>
        </p:sp>
        <p:sp>
          <p:nvSpPr>
            <p:cNvPr id="97" name="文本框 96">
              <a:extLst>
                <a:ext uri="{FF2B5EF4-FFF2-40B4-BE49-F238E27FC236}">
                  <a16:creationId xmlns:a16="http://schemas.microsoft.com/office/drawing/2014/main" xmlns="" id="{0F59A42F-8D1B-4E1A-8015-1F90F282BB67}"/>
                </a:ext>
              </a:extLst>
            </p:cNvPr>
            <p:cNvSpPr txBox="1"/>
            <p:nvPr/>
          </p:nvSpPr>
          <p:spPr>
            <a:xfrm>
              <a:off x="-7876756" y="2584648"/>
              <a:ext cx="2351926" cy="4508927"/>
            </a:xfrm>
            <a:prstGeom prst="rect">
              <a:avLst/>
            </a:prstGeom>
            <a:noFill/>
          </p:spPr>
          <p:txBody>
            <a:bodyPr wrap="none" rtlCol="0">
              <a:spAutoFit/>
            </a:bodyPr>
            <a:lstStyle/>
            <a:p>
              <a:r>
                <a:rPr lang="en-US" altLang="zh-CN" sz="28700" i="1" dirty="0">
                  <a:solidFill>
                    <a:srgbClr val="00FFFE"/>
                  </a:solidFill>
                  <a:latin typeface="思源黑体 CN Bold" panose="020B0800000000000000" pitchFamily="34" charset="-122"/>
                  <a:ea typeface="思源黑体 CN Bold" panose="020B0800000000000000" pitchFamily="34" charset="-122"/>
                </a:rPr>
                <a:t>1</a:t>
              </a:r>
              <a:endParaRPr lang="zh-CN" altLang="en-US" sz="28700" i="1" dirty="0">
                <a:solidFill>
                  <a:srgbClr val="00FFFE"/>
                </a:solidFill>
                <a:latin typeface="思源黑体 CN Bold" panose="020B0800000000000000" pitchFamily="34" charset="-122"/>
                <a:ea typeface="思源黑体 CN Bold" panose="020B0800000000000000" pitchFamily="34" charset="-122"/>
              </a:endParaRPr>
            </a:p>
          </p:txBody>
        </p:sp>
        <p:sp>
          <p:nvSpPr>
            <p:cNvPr id="99" name="文本框 98">
              <a:extLst>
                <a:ext uri="{FF2B5EF4-FFF2-40B4-BE49-F238E27FC236}">
                  <a16:creationId xmlns:a16="http://schemas.microsoft.com/office/drawing/2014/main" xmlns="" id="{E2447010-47F4-4C87-AF66-9BBC3BF42D77}"/>
                </a:ext>
              </a:extLst>
            </p:cNvPr>
            <p:cNvSpPr txBox="1"/>
            <p:nvPr/>
          </p:nvSpPr>
          <p:spPr>
            <a:xfrm>
              <a:off x="-7764270" y="2675362"/>
              <a:ext cx="2351926" cy="4508927"/>
            </a:xfrm>
            <a:prstGeom prst="rect">
              <a:avLst/>
            </a:prstGeom>
            <a:noFill/>
          </p:spPr>
          <p:txBody>
            <a:bodyPr wrap="none" rtlCol="0">
              <a:spAutoFit/>
            </a:bodyPr>
            <a:lstStyle/>
            <a:p>
              <a:r>
                <a:rPr lang="en-US" altLang="zh-CN" sz="28700" i="1" dirty="0">
                  <a:solidFill>
                    <a:schemeClr val="bg1"/>
                  </a:solidFill>
                  <a:latin typeface="思源黑体 CN Bold" panose="020B0800000000000000" pitchFamily="34" charset="-122"/>
                  <a:ea typeface="思源黑体 CN Bold" panose="020B0800000000000000" pitchFamily="34" charset="-122"/>
                </a:rPr>
                <a:t>1</a:t>
              </a:r>
              <a:endParaRPr lang="zh-CN" altLang="en-US" sz="28700" i="1" dirty="0">
                <a:solidFill>
                  <a:schemeClr val="bg1"/>
                </a:solidFill>
                <a:latin typeface="思源黑体 CN Bold" panose="020B0800000000000000" pitchFamily="34" charset="-122"/>
                <a:ea typeface="思源黑体 CN Bold" panose="020B0800000000000000" pitchFamily="34" charset="-122"/>
              </a:endParaRPr>
            </a:p>
          </p:txBody>
        </p:sp>
      </p:grpSp>
      <p:sp>
        <p:nvSpPr>
          <p:cNvPr id="105" name="椭圆 104">
            <a:extLst>
              <a:ext uri="{FF2B5EF4-FFF2-40B4-BE49-F238E27FC236}">
                <a16:creationId xmlns:a16="http://schemas.microsoft.com/office/drawing/2014/main" xmlns="" id="{2D983319-C6AC-4423-A36C-BF102CD86FD4}"/>
              </a:ext>
            </a:extLst>
          </p:cNvPr>
          <p:cNvSpPr/>
          <p:nvPr/>
        </p:nvSpPr>
        <p:spPr>
          <a:xfrm>
            <a:off x="-882022" y="-1004441"/>
            <a:ext cx="1985084" cy="1985084"/>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xmlns="" id="{0E90CAA7-DF98-4AF8-98C3-E10EA6CAA35A}"/>
              </a:ext>
            </a:extLst>
          </p:cNvPr>
          <p:cNvSpPr/>
          <p:nvPr/>
        </p:nvSpPr>
        <p:spPr>
          <a:xfrm rot="17750632">
            <a:off x="11567783" y="-314650"/>
            <a:ext cx="991429" cy="991429"/>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xmlns="" id="{1C9C95C6-3852-4B25-A527-3FEE5D578A8F}"/>
              </a:ext>
            </a:extLst>
          </p:cNvPr>
          <p:cNvSpPr/>
          <p:nvPr/>
        </p:nvSpPr>
        <p:spPr>
          <a:xfrm rot="19172356">
            <a:off x="8295178" y="6144602"/>
            <a:ext cx="991429" cy="991429"/>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545447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grpSp>
        <p:nvGrpSpPr>
          <p:cNvPr id="10" name="组合 9"/>
          <p:cNvGrpSpPr/>
          <p:nvPr/>
        </p:nvGrpSpPr>
        <p:grpSpPr>
          <a:xfrm>
            <a:off x="-895527" y="1663754"/>
            <a:ext cx="6200371" cy="3937173"/>
            <a:chOff x="395096" y="1798580"/>
            <a:chExt cx="1971820" cy="1282300"/>
          </a:xfrm>
        </p:grpSpPr>
        <p:sp>
          <p:nvSpPr>
            <p:cNvPr id="55" name="平行四边形 54"/>
            <p:cNvSpPr/>
            <p:nvPr/>
          </p:nvSpPr>
          <p:spPr>
            <a:xfrm rot="19746818" flipV="1">
              <a:off x="1534191" y="2577670"/>
              <a:ext cx="443002" cy="49590"/>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平行四边形 55"/>
            <p:cNvSpPr/>
            <p:nvPr/>
          </p:nvSpPr>
          <p:spPr>
            <a:xfrm rot="19534584">
              <a:off x="556087" y="2480743"/>
              <a:ext cx="294128" cy="45719"/>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平行四边形 57"/>
            <p:cNvSpPr/>
            <p:nvPr/>
          </p:nvSpPr>
          <p:spPr>
            <a:xfrm rot="19534584">
              <a:off x="671011" y="3035161"/>
              <a:ext cx="294128" cy="45719"/>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p:cNvSpPr/>
            <p:nvPr/>
          </p:nvSpPr>
          <p:spPr>
            <a:xfrm rot="19534584">
              <a:off x="2072788" y="2132985"/>
              <a:ext cx="294128" cy="45719"/>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平行四边形 59"/>
            <p:cNvSpPr/>
            <p:nvPr/>
          </p:nvSpPr>
          <p:spPr>
            <a:xfrm rot="19746818">
              <a:off x="395096" y="2908172"/>
              <a:ext cx="443002" cy="26569"/>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平行四边形 60"/>
            <p:cNvSpPr/>
            <p:nvPr/>
          </p:nvSpPr>
          <p:spPr>
            <a:xfrm rot="19534584">
              <a:off x="1822582" y="1798580"/>
              <a:ext cx="294128" cy="45719"/>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平行四边形 63"/>
            <p:cNvSpPr/>
            <p:nvPr/>
          </p:nvSpPr>
          <p:spPr>
            <a:xfrm rot="19746818" flipV="1">
              <a:off x="1185878" y="2922870"/>
              <a:ext cx="443002" cy="66312"/>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平行四边形 88"/>
            <p:cNvSpPr/>
            <p:nvPr/>
          </p:nvSpPr>
          <p:spPr>
            <a:xfrm rot="19746818">
              <a:off x="1718155" y="2713311"/>
              <a:ext cx="443002" cy="26569"/>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平行四边形 92"/>
            <p:cNvSpPr/>
            <p:nvPr/>
          </p:nvSpPr>
          <p:spPr>
            <a:xfrm rot="19534584">
              <a:off x="1947955" y="2831585"/>
              <a:ext cx="294128" cy="45719"/>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8" name="任意多边形: 形状 87"/>
          <p:cNvSpPr/>
          <p:nvPr/>
        </p:nvSpPr>
        <p:spPr>
          <a:xfrm>
            <a:off x="2965087" y="1538143"/>
            <a:ext cx="9222992" cy="2037699"/>
          </a:xfrm>
          <a:custGeom>
            <a:avLst/>
            <a:gdLst>
              <a:gd name="connsiteX0" fmla="*/ 1017815 w 9222992"/>
              <a:gd name="connsiteY0" fmla="*/ 0 h 2037699"/>
              <a:gd name="connsiteX1" fmla="*/ 1058789 w 9222992"/>
              <a:gd name="connsiteY1" fmla="*/ 2069 h 2037699"/>
              <a:gd name="connsiteX2" fmla="*/ 9222992 w 9222992"/>
              <a:gd name="connsiteY2" fmla="*/ 2069 h 2037699"/>
              <a:gd name="connsiteX3" fmla="*/ 9222992 w 9222992"/>
              <a:gd name="connsiteY3" fmla="*/ 2037699 h 2037699"/>
              <a:gd name="connsiteX4" fmla="*/ 1000783 w 9222992"/>
              <a:gd name="connsiteY4" fmla="*/ 2037699 h 2037699"/>
              <a:gd name="connsiteX5" fmla="*/ 1000783 w 9222992"/>
              <a:gd name="connsiteY5" fmla="*/ 2034770 h 2037699"/>
              <a:gd name="connsiteX6" fmla="*/ 913749 w 9222992"/>
              <a:gd name="connsiteY6" fmla="*/ 2030375 h 2037699"/>
              <a:gd name="connsiteX7" fmla="*/ 0 w 9222992"/>
              <a:gd name="connsiteY7" fmla="*/ 1017815 h 2037699"/>
              <a:gd name="connsiteX8" fmla="*/ 1017815 w 9222992"/>
              <a:gd name="connsiteY8" fmla="*/ 0 h 2037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22992" h="2037699">
                <a:moveTo>
                  <a:pt x="1017815" y="0"/>
                </a:moveTo>
                <a:lnTo>
                  <a:pt x="1058789" y="2069"/>
                </a:lnTo>
                <a:lnTo>
                  <a:pt x="9222992" y="2069"/>
                </a:lnTo>
                <a:lnTo>
                  <a:pt x="9222992" y="2037699"/>
                </a:lnTo>
                <a:lnTo>
                  <a:pt x="1000783" y="2037699"/>
                </a:lnTo>
                <a:lnTo>
                  <a:pt x="1000783" y="2034770"/>
                </a:lnTo>
                <a:lnTo>
                  <a:pt x="913749" y="2030375"/>
                </a:lnTo>
                <a:cubicBezTo>
                  <a:pt x="400510" y="1978253"/>
                  <a:pt x="0" y="1544806"/>
                  <a:pt x="0" y="1017815"/>
                </a:cubicBezTo>
                <a:cubicBezTo>
                  <a:pt x="0" y="455691"/>
                  <a:pt x="455691" y="0"/>
                  <a:pt x="1017815" y="0"/>
                </a:cubicBezTo>
                <a:close/>
              </a:path>
            </a:pathLst>
          </a:custGeom>
          <a:solidFill>
            <a:srgbClr val="2CC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34938" y="481125"/>
            <a:ext cx="1949132" cy="718539"/>
            <a:chOff x="2383878" y="1450774"/>
            <a:chExt cx="1949132" cy="718539"/>
          </a:xfrm>
        </p:grpSpPr>
        <p:sp>
          <p:nvSpPr>
            <p:cNvPr id="13" name="文本框 12"/>
            <p:cNvSpPr txBox="1"/>
            <p:nvPr/>
          </p:nvSpPr>
          <p:spPr>
            <a:xfrm>
              <a:off x="2512726" y="1570799"/>
              <a:ext cx="1698298" cy="461665"/>
            </a:xfrm>
            <a:prstGeom prst="rect">
              <a:avLst/>
            </a:prstGeom>
            <a:noFill/>
          </p:spPr>
          <p:txBody>
            <a:bodyPr vert="horz" wrap="square" lIns="91440" tIns="45720" rIns="91440" bIns="45720" rtlCol="0" anchorCtr="0">
              <a:spAutoFit/>
            </a:bodyPr>
            <a:lstStyle/>
            <a:p>
              <a:pPr algn="dist"/>
              <a:r>
                <a:rPr lang="zh-CN" altLang="en-US" sz="2400" i="1" dirty="0">
                  <a:solidFill>
                    <a:srgbClr val="2CC8B8"/>
                  </a:solidFill>
                  <a:latin typeface="微软雅黑 Bold" panose="020B0703020204020201" pitchFamily="34" charset="-122"/>
                  <a:ea typeface="微软雅黑 Bold" panose="020B0703020204020201" pitchFamily="34" charset="-122"/>
                </a:rPr>
                <a:t>人物简介 </a:t>
              </a:r>
            </a:p>
          </p:txBody>
        </p:sp>
        <p:sp>
          <p:nvSpPr>
            <p:cNvPr id="14" name="文本框 13"/>
            <p:cNvSpPr txBox="1"/>
            <p:nvPr/>
          </p:nvSpPr>
          <p:spPr>
            <a:xfrm>
              <a:off x="2505680" y="1549796"/>
              <a:ext cx="1684756" cy="461665"/>
            </a:xfrm>
            <a:prstGeom prst="rect">
              <a:avLst/>
            </a:prstGeom>
            <a:noFill/>
          </p:spPr>
          <p:txBody>
            <a:bodyPr vert="horz" wrap="square" lIns="91440" tIns="45720" rIns="91440" bIns="45720" rtlCol="0" anchorCtr="0">
              <a:spAutoFit/>
            </a:bodyPr>
            <a:lstStyle/>
            <a:p>
              <a:pPr algn="dist"/>
              <a:r>
                <a:rPr lang="zh-CN" altLang="en-US" sz="2400" i="1" dirty="0">
                  <a:solidFill>
                    <a:srgbClr val="A1249B"/>
                  </a:solidFill>
                  <a:latin typeface="微软雅黑 Bold" panose="020B0703020204020201" pitchFamily="34" charset="-122"/>
                  <a:ea typeface="微软雅黑 Bold" panose="020B0703020204020201" pitchFamily="34" charset="-122"/>
                </a:rPr>
                <a:t>人物简介</a:t>
              </a:r>
            </a:p>
          </p:txBody>
        </p:sp>
        <p:sp>
          <p:nvSpPr>
            <p:cNvPr id="17" name="平行四边形 16"/>
            <p:cNvSpPr/>
            <p:nvPr/>
          </p:nvSpPr>
          <p:spPr>
            <a:xfrm>
              <a:off x="2624134" y="1795439"/>
              <a:ext cx="89219"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平行四边形 17"/>
            <p:cNvSpPr/>
            <p:nvPr/>
          </p:nvSpPr>
          <p:spPr>
            <a:xfrm>
              <a:off x="2521191" y="1462457"/>
              <a:ext cx="68630"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平行四边形 18"/>
            <p:cNvSpPr/>
            <p:nvPr/>
          </p:nvSpPr>
          <p:spPr>
            <a:xfrm>
              <a:off x="2576094" y="1672761"/>
              <a:ext cx="130396"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平行四边形 20"/>
            <p:cNvSpPr/>
            <p:nvPr/>
          </p:nvSpPr>
          <p:spPr>
            <a:xfrm>
              <a:off x="2939830" y="2157630"/>
              <a:ext cx="123533"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平行四边形 22"/>
            <p:cNvSpPr/>
            <p:nvPr/>
          </p:nvSpPr>
          <p:spPr>
            <a:xfrm>
              <a:off x="2987871" y="2087528"/>
              <a:ext cx="123533"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平行四边形 23"/>
            <p:cNvSpPr/>
            <p:nvPr/>
          </p:nvSpPr>
          <p:spPr>
            <a:xfrm>
              <a:off x="2884927" y="1509192"/>
              <a:ext cx="123533"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 name="平行四边形 28"/>
            <p:cNvSpPr/>
            <p:nvPr/>
          </p:nvSpPr>
          <p:spPr>
            <a:xfrm>
              <a:off x="3317293" y="2064162"/>
              <a:ext cx="82355"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 name="平行四边形 29"/>
            <p:cNvSpPr/>
            <p:nvPr/>
          </p:nvSpPr>
          <p:spPr>
            <a:xfrm>
              <a:off x="3392785" y="1807123"/>
              <a:ext cx="137259"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平行四边形 31"/>
            <p:cNvSpPr/>
            <p:nvPr/>
          </p:nvSpPr>
          <p:spPr>
            <a:xfrm>
              <a:off x="3296704" y="1509192"/>
              <a:ext cx="68630"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平行四边形 32"/>
            <p:cNvSpPr/>
            <p:nvPr/>
          </p:nvSpPr>
          <p:spPr>
            <a:xfrm>
              <a:off x="3516318" y="2040794"/>
              <a:ext cx="102944"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平行四边形 33"/>
            <p:cNvSpPr/>
            <p:nvPr/>
          </p:nvSpPr>
          <p:spPr>
            <a:xfrm>
              <a:off x="3420238" y="1602660"/>
              <a:ext cx="116670"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 name="平行四边形 34"/>
            <p:cNvSpPr/>
            <p:nvPr/>
          </p:nvSpPr>
          <p:spPr>
            <a:xfrm>
              <a:off x="3509456" y="1696129"/>
              <a:ext cx="96081"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 name="平行四边形 37"/>
            <p:cNvSpPr/>
            <p:nvPr/>
          </p:nvSpPr>
          <p:spPr>
            <a:xfrm>
              <a:off x="3708482" y="1462457"/>
              <a:ext cx="68630"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平行四边形 39"/>
            <p:cNvSpPr/>
            <p:nvPr/>
          </p:nvSpPr>
          <p:spPr>
            <a:xfrm>
              <a:off x="3811426" y="1450774"/>
              <a:ext cx="96081"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平行四边形 43"/>
            <p:cNvSpPr/>
            <p:nvPr/>
          </p:nvSpPr>
          <p:spPr>
            <a:xfrm>
              <a:off x="4175162" y="1912275"/>
              <a:ext cx="89219"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5" name="平行四边形 44"/>
            <p:cNvSpPr/>
            <p:nvPr/>
          </p:nvSpPr>
          <p:spPr>
            <a:xfrm>
              <a:off x="4216340" y="1772072"/>
              <a:ext cx="68630"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7" name="平行四边形 46"/>
            <p:cNvSpPr/>
            <p:nvPr/>
          </p:nvSpPr>
          <p:spPr>
            <a:xfrm>
              <a:off x="2558936" y="1559101"/>
              <a:ext cx="109807" cy="25760"/>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8" name="平行四边形 47"/>
            <p:cNvSpPr/>
            <p:nvPr/>
          </p:nvSpPr>
          <p:spPr>
            <a:xfrm>
              <a:off x="2383878" y="1994026"/>
              <a:ext cx="109807"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0" name="平行四边形 49"/>
            <p:cNvSpPr/>
            <p:nvPr/>
          </p:nvSpPr>
          <p:spPr>
            <a:xfrm>
              <a:off x="2596682" y="1959010"/>
              <a:ext cx="82355"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2" name="平行四边形 51"/>
            <p:cNvSpPr/>
            <p:nvPr/>
          </p:nvSpPr>
          <p:spPr>
            <a:xfrm>
              <a:off x="2747667" y="1772072"/>
              <a:ext cx="75493"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a:off x="2884926" y="1818807"/>
              <a:ext cx="11667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7" name="平行四边形 56"/>
            <p:cNvSpPr/>
            <p:nvPr/>
          </p:nvSpPr>
          <p:spPr>
            <a:xfrm>
              <a:off x="2878064" y="1544242"/>
              <a:ext cx="130396"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2" name="平行四边形 61"/>
            <p:cNvSpPr/>
            <p:nvPr/>
          </p:nvSpPr>
          <p:spPr>
            <a:xfrm>
              <a:off x="3207486" y="1649395"/>
              <a:ext cx="109807"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3" name="平行四边形 62"/>
            <p:cNvSpPr/>
            <p:nvPr/>
          </p:nvSpPr>
          <p:spPr>
            <a:xfrm>
              <a:off x="3461415" y="1725338"/>
              <a:ext cx="11667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5" name="平行四边形 64"/>
            <p:cNvSpPr/>
            <p:nvPr/>
          </p:nvSpPr>
          <p:spPr>
            <a:xfrm>
              <a:off x="3399649" y="1614344"/>
              <a:ext cx="96081"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7" name="平行四边形 66"/>
            <p:cNvSpPr/>
            <p:nvPr/>
          </p:nvSpPr>
          <p:spPr>
            <a:xfrm>
              <a:off x="3543771" y="1614344"/>
              <a:ext cx="130396"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8" name="平行四边形 67"/>
            <p:cNvSpPr/>
            <p:nvPr/>
          </p:nvSpPr>
          <p:spPr>
            <a:xfrm>
              <a:off x="3838877" y="2099212"/>
              <a:ext cx="75493"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9" name="平行四边形 68"/>
            <p:cNvSpPr/>
            <p:nvPr/>
          </p:nvSpPr>
          <p:spPr>
            <a:xfrm>
              <a:off x="3722208" y="1509192"/>
              <a:ext cx="6863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0" name="平行四边形 69"/>
            <p:cNvSpPr/>
            <p:nvPr/>
          </p:nvSpPr>
          <p:spPr>
            <a:xfrm>
              <a:off x="3797700" y="1626027"/>
              <a:ext cx="11667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2" name="平行四边形 71"/>
            <p:cNvSpPr/>
            <p:nvPr/>
          </p:nvSpPr>
          <p:spPr>
            <a:xfrm>
              <a:off x="3941822" y="1579293"/>
              <a:ext cx="6863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3" name="平行四边形 72"/>
            <p:cNvSpPr/>
            <p:nvPr/>
          </p:nvSpPr>
          <p:spPr>
            <a:xfrm>
              <a:off x="4188888" y="1678604"/>
              <a:ext cx="123533"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4" name="平行四边形 73"/>
            <p:cNvSpPr/>
            <p:nvPr/>
          </p:nvSpPr>
          <p:spPr>
            <a:xfrm>
              <a:off x="4236929" y="1783756"/>
              <a:ext cx="96081"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8" name="文本框 77"/>
            <p:cNvSpPr txBox="1"/>
            <p:nvPr/>
          </p:nvSpPr>
          <p:spPr>
            <a:xfrm>
              <a:off x="2499096" y="1582482"/>
              <a:ext cx="1684476" cy="461665"/>
            </a:xfrm>
            <a:prstGeom prst="rect">
              <a:avLst/>
            </a:prstGeom>
            <a:noFill/>
          </p:spPr>
          <p:txBody>
            <a:bodyPr vert="horz" wrap="square" lIns="91440" tIns="45720" rIns="91440" bIns="45720" rtlCol="0" anchorCtr="0">
              <a:spAutoFit/>
            </a:bodyPr>
            <a:lstStyle/>
            <a:p>
              <a:pPr algn="dist"/>
              <a:r>
                <a:rPr lang="zh-CN" altLang="en-US" sz="2400" i="1" dirty="0">
                  <a:solidFill>
                    <a:srgbClr val="FFFFFF"/>
                  </a:solidFill>
                  <a:latin typeface="微软雅黑 Bold" panose="020B0703020204020201" pitchFamily="34" charset="-122"/>
                  <a:ea typeface="微软雅黑 Bold" panose="020B0703020204020201" pitchFamily="34" charset="-122"/>
                </a:rPr>
                <a:t>人物简介</a:t>
              </a:r>
            </a:p>
          </p:txBody>
        </p:sp>
        <p:sp>
          <p:nvSpPr>
            <p:cNvPr id="80" name="平行四边形 79"/>
            <p:cNvSpPr/>
            <p:nvPr/>
          </p:nvSpPr>
          <p:spPr>
            <a:xfrm>
              <a:off x="2868819" y="1921837"/>
              <a:ext cx="95025" cy="25760"/>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1" name="平行四边形 80"/>
            <p:cNvSpPr/>
            <p:nvPr/>
          </p:nvSpPr>
          <p:spPr>
            <a:xfrm>
              <a:off x="2538333" y="1571772"/>
              <a:ext cx="89435" cy="25760"/>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1" name="矩形 40"/>
          <p:cNvSpPr/>
          <p:nvPr/>
        </p:nvSpPr>
        <p:spPr>
          <a:xfrm>
            <a:off x="643292" y="989267"/>
            <a:ext cx="1684477" cy="253916"/>
          </a:xfrm>
          <a:prstGeom prst="rect">
            <a:avLst/>
          </a:prstGeom>
          <a:noFill/>
          <a:ln>
            <a:noFill/>
          </a:ln>
        </p:spPr>
        <p:txBody>
          <a:bodyPr wrap="square">
            <a:spAutoFit/>
          </a:bodyPr>
          <a:lstStyle/>
          <a:p>
            <a:pPr algn="dist"/>
            <a:r>
              <a:rPr lang="en-US" altLang="zh-CN" sz="1050" dirty="0">
                <a:solidFill>
                  <a:schemeClr val="bg1"/>
                </a:solidFill>
              </a:rPr>
              <a:t>Profile</a:t>
            </a:r>
            <a:endParaRPr lang="zh-CN" altLang="en-US" sz="1050" dirty="0">
              <a:solidFill>
                <a:schemeClr val="bg1"/>
              </a:solidFill>
            </a:endParaRPr>
          </a:p>
        </p:txBody>
      </p:sp>
      <p:sp>
        <p:nvSpPr>
          <p:cNvPr id="76" name="矩形 75"/>
          <p:cNvSpPr/>
          <p:nvPr/>
        </p:nvSpPr>
        <p:spPr>
          <a:xfrm>
            <a:off x="5340795" y="2031035"/>
            <a:ext cx="4837995" cy="1363065"/>
          </a:xfrm>
          <a:prstGeom prst="rect">
            <a:avLst/>
          </a:prstGeom>
        </p:spPr>
        <p:txBody>
          <a:bodyPr wrap="square">
            <a:spAutoFit/>
          </a:bodyPr>
          <a:lstStyle/>
          <a:p>
            <a:pPr lvl="0">
              <a:lnSpc>
                <a:spcPct val="120000"/>
              </a:lnSpc>
              <a:defRPr/>
            </a:pPr>
            <a:r>
              <a:rPr lang="zh-CN" altLang="en-US"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身高： </a:t>
            </a:r>
            <a:r>
              <a:rPr lang="en-US" altLang="zh-CN"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180+</a:t>
            </a:r>
          </a:p>
          <a:p>
            <a:pPr lvl="0">
              <a:lnSpc>
                <a:spcPct val="120000"/>
              </a:lnSpc>
              <a:defRPr/>
            </a:pPr>
            <a:r>
              <a:rPr lang="zh-CN" altLang="en-US"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体重：</a:t>
            </a:r>
            <a:r>
              <a:rPr lang="en-US" altLang="zh-CN"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62KG</a:t>
            </a:r>
            <a:endParaRPr lang="en-US" altLang="zh-CN"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20000"/>
              </a:lnSpc>
              <a:defRPr/>
            </a:pPr>
            <a:r>
              <a:rPr lang="zh-CN" altLang="en-US"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帅气值：</a:t>
            </a:r>
            <a:r>
              <a:rPr lang="en-US" altLang="zh-CN"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5w+</a:t>
            </a:r>
          </a:p>
          <a:p>
            <a:pPr lvl="0">
              <a:lnSpc>
                <a:spcPct val="120000"/>
              </a:lnSpc>
              <a:defRPr/>
            </a:pPr>
            <a:r>
              <a:rPr lang="zh-CN" altLang="en-US"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爱好：唱歌、游戏、模仿秀</a:t>
            </a:r>
          </a:p>
          <a:p>
            <a:pPr lvl="0">
              <a:lnSpc>
                <a:spcPct val="120000"/>
              </a:lnSpc>
              <a:defRPr/>
            </a:pPr>
            <a:r>
              <a:rPr lang="zh-CN" altLang="en-US"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微博：</a:t>
            </a:r>
            <a:r>
              <a:rPr lang="en-US" altLang="zh-CN"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https://https://weibo.com/erikaandenvy</a:t>
            </a:r>
          </a:p>
        </p:txBody>
      </p:sp>
      <p:sp>
        <p:nvSpPr>
          <p:cNvPr id="83" name="文本框 82"/>
          <p:cNvSpPr txBox="1"/>
          <p:nvPr/>
        </p:nvSpPr>
        <p:spPr>
          <a:xfrm>
            <a:off x="5340795" y="1648465"/>
            <a:ext cx="4132352" cy="400110"/>
          </a:xfrm>
          <a:prstGeom prst="rect">
            <a:avLst/>
          </a:prstGeom>
          <a:noFill/>
        </p:spPr>
        <p:txBody>
          <a:bodyPr wrap="square" rtlCol="0">
            <a:spAutoFit/>
          </a:bodyPr>
          <a:lstStyle/>
          <a:p>
            <a:pPr lvl="0">
              <a:defRPr/>
            </a:pPr>
            <a:r>
              <a:rPr kumimoji="0" lang="zh-CN" altLang="en-US" sz="2000" b="1" i="0" u="none" strike="noStrike" kern="120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姓名：小呆呆</a:t>
            </a:r>
            <a:endParaRPr kumimoji="0" lang="en-US" altLang="zh-CN" sz="2000" b="1" i="0" u="none" strike="noStrike" kern="120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0" name="组合 19"/>
          <p:cNvGrpSpPr/>
          <p:nvPr/>
        </p:nvGrpSpPr>
        <p:grpSpPr>
          <a:xfrm>
            <a:off x="3084640" y="1587291"/>
            <a:ext cx="1939401" cy="1939401"/>
            <a:chOff x="3941535" y="7921671"/>
            <a:chExt cx="563766" cy="563766"/>
          </a:xfrm>
        </p:grpSpPr>
        <p:sp>
          <p:nvSpPr>
            <p:cNvPr id="12" name="椭圆 11"/>
            <p:cNvSpPr/>
            <p:nvPr/>
          </p:nvSpPr>
          <p:spPr>
            <a:xfrm>
              <a:off x="3941535" y="7921671"/>
              <a:ext cx="563766" cy="563766"/>
            </a:xfrm>
            <a:prstGeom prst="ellipse">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4" name="图片 8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75626" y="8055762"/>
              <a:ext cx="295584" cy="295584"/>
            </a:xfrm>
            <a:prstGeom prst="rect">
              <a:avLst/>
            </a:prstGeom>
          </p:spPr>
        </p:pic>
      </p:grpSp>
      <p:grpSp>
        <p:nvGrpSpPr>
          <p:cNvPr id="22" name="组合 21"/>
          <p:cNvGrpSpPr/>
          <p:nvPr/>
        </p:nvGrpSpPr>
        <p:grpSpPr>
          <a:xfrm>
            <a:off x="8065252" y="3831567"/>
            <a:ext cx="4122878" cy="910896"/>
            <a:chOff x="3038493" y="3735024"/>
            <a:chExt cx="9222992" cy="2037699"/>
          </a:xfrm>
        </p:grpSpPr>
        <p:sp>
          <p:nvSpPr>
            <p:cNvPr id="94" name="任意多边形: 形状 93"/>
            <p:cNvSpPr/>
            <p:nvPr/>
          </p:nvSpPr>
          <p:spPr>
            <a:xfrm>
              <a:off x="3038493" y="3735024"/>
              <a:ext cx="9222992" cy="2037699"/>
            </a:xfrm>
            <a:custGeom>
              <a:avLst/>
              <a:gdLst>
                <a:gd name="connsiteX0" fmla="*/ 1017815 w 9222992"/>
                <a:gd name="connsiteY0" fmla="*/ 0 h 2037699"/>
                <a:gd name="connsiteX1" fmla="*/ 1058789 w 9222992"/>
                <a:gd name="connsiteY1" fmla="*/ 2069 h 2037699"/>
                <a:gd name="connsiteX2" fmla="*/ 9222992 w 9222992"/>
                <a:gd name="connsiteY2" fmla="*/ 2069 h 2037699"/>
                <a:gd name="connsiteX3" fmla="*/ 9222992 w 9222992"/>
                <a:gd name="connsiteY3" fmla="*/ 2037699 h 2037699"/>
                <a:gd name="connsiteX4" fmla="*/ 1000783 w 9222992"/>
                <a:gd name="connsiteY4" fmla="*/ 2037699 h 2037699"/>
                <a:gd name="connsiteX5" fmla="*/ 1000783 w 9222992"/>
                <a:gd name="connsiteY5" fmla="*/ 2034770 h 2037699"/>
                <a:gd name="connsiteX6" fmla="*/ 913749 w 9222992"/>
                <a:gd name="connsiteY6" fmla="*/ 2030375 h 2037699"/>
                <a:gd name="connsiteX7" fmla="*/ 0 w 9222992"/>
                <a:gd name="connsiteY7" fmla="*/ 1017815 h 2037699"/>
                <a:gd name="connsiteX8" fmla="*/ 1017815 w 9222992"/>
                <a:gd name="connsiteY8" fmla="*/ 0 h 2037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22992" h="2037699">
                  <a:moveTo>
                    <a:pt x="1017815" y="0"/>
                  </a:moveTo>
                  <a:lnTo>
                    <a:pt x="1058789" y="2069"/>
                  </a:lnTo>
                  <a:lnTo>
                    <a:pt x="9222992" y="2069"/>
                  </a:lnTo>
                  <a:lnTo>
                    <a:pt x="9222992" y="2037699"/>
                  </a:lnTo>
                  <a:lnTo>
                    <a:pt x="1000783" y="2037699"/>
                  </a:lnTo>
                  <a:lnTo>
                    <a:pt x="1000783" y="2034770"/>
                  </a:lnTo>
                  <a:lnTo>
                    <a:pt x="913749" y="2030375"/>
                  </a:lnTo>
                  <a:cubicBezTo>
                    <a:pt x="400510" y="1978253"/>
                    <a:pt x="0" y="1544806"/>
                    <a:pt x="0" y="1017815"/>
                  </a:cubicBezTo>
                  <a:cubicBezTo>
                    <a:pt x="0" y="455691"/>
                    <a:pt x="455691" y="0"/>
                    <a:pt x="1017815" y="0"/>
                  </a:cubicBezTo>
                  <a:close/>
                </a:path>
              </a:pathLst>
            </a:custGeom>
            <a:solidFill>
              <a:srgbClr val="9221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3158046" y="3784172"/>
              <a:ext cx="1939401" cy="1939400"/>
            </a:xfrm>
            <a:prstGeom prst="ellipse">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矩形 76"/>
          <p:cNvSpPr/>
          <p:nvPr/>
        </p:nvSpPr>
        <p:spPr>
          <a:xfrm>
            <a:off x="9267228" y="4092743"/>
            <a:ext cx="1609736" cy="418191"/>
          </a:xfrm>
          <a:prstGeom prst="rect">
            <a:avLst/>
          </a:prstGeom>
        </p:spPr>
        <p:txBody>
          <a:bodyPr wrap="none">
            <a:spAutoFit/>
          </a:bodyPr>
          <a:lstStyle/>
          <a:p>
            <a:pPr lvl="0">
              <a:lnSpc>
                <a:spcPct val="150000"/>
              </a:lnSpc>
              <a:defRPr/>
            </a:pPr>
            <a:r>
              <a:rPr lang="zh-CN" altLang="en-US" sz="16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常驻地点：</a:t>
            </a:r>
            <a:r>
              <a:rPr lang="en-US" altLang="zh-CN"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XXX</a:t>
            </a:r>
          </a:p>
        </p:txBody>
      </p:sp>
      <p:pic>
        <p:nvPicPr>
          <p:cNvPr id="85" name="图片 8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79423" y="4035902"/>
            <a:ext cx="590200" cy="590200"/>
          </a:xfrm>
          <a:prstGeom prst="rect">
            <a:avLst/>
          </a:prstGeom>
        </p:spPr>
      </p:pic>
      <p:grpSp>
        <p:nvGrpSpPr>
          <p:cNvPr id="100" name="组合 99"/>
          <p:cNvGrpSpPr/>
          <p:nvPr/>
        </p:nvGrpSpPr>
        <p:grpSpPr>
          <a:xfrm>
            <a:off x="4310851" y="4906397"/>
            <a:ext cx="7877279" cy="1740382"/>
            <a:chOff x="3038493" y="3735024"/>
            <a:chExt cx="9222992" cy="2037699"/>
          </a:xfrm>
        </p:grpSpPr>
        <p:sp>
          <p:nvSpPr>
            <p:cNvPr id="101" name="任意多边形: 形状 100"/>
            <p:cNvSpPr/>
            <p:nvPr/>
          </p:nvSpPr>
          <p:spPr>
            <a:xfrm>
              <a:off x="3038493" y="3735024"/>
              <a:ext cx="9222992" cy="2037699"/>
            </a:xfrm>
            <a:custGeom>
              <a:avLst/>
              <a:gdLst>
                <a:gd name="connsiteX0" fmla="*/ 1017815 w 9222992"/>
                <a:gd name="connsiteY0" fmla="*/ 0 h 2037699"/>
                <a:gd name="connsiteX1" fmla="*/ 1058789 w 9222992"/>
                <a:gd name="connsiteY1" fmla="*/ 2069 h 2037699"/>
                <a:gd name="connsiteX2" fmla="*/ 9222992 w 9222992"/>
                <a:gd name="connsiteY2" fmla="*/ 2069 h 2037699"/>
                <a:gd name="connsiteX3" fmla="*/ 9222992 w 9222992"/>
                <a:gd name="connsiteY3" fmla="*/ 2037699 h 2037699"/>
                <a:gd name="connsiteX4" fmla="*/ 1000783 w 9222992"/>
                <a:gd name="connsiteY4" fmla="*/ 2037699 h 2037699"/>
                <a:gd name="connsiteX5" fmla="*/ 1000783 w 9222992"/>
                <a:gd name="connsiteY5" fmla="*/ 2034770 h 2037699"/>
                <a:gd name="connsiteX6" fmla="*/ 913749 w 9222992"/>
                <a:gd name="connsiteY6" fmla="*/ 2030375 h 2037699"/>
                <a:gd name="connsiteX7" fmla="*/ 0 w 9222992"/>
                <a:gd name="connsiteY7" fmla="*/ 1017815 h 2037699"/>
                <a:gd name="connsiteX8" fmla="*/ 1017815 w 9222992"/>
                <a:gd name="connsiteY8" fmla="*/ 0 h 2037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22992" h="2037699">
                  <a:moveTo>
                    <a:pt x="1017815" y="0"/>
                  </a:moveTo>
                  <a:lnTo>
                    <a:pt x="1058789" y="2069"/>
                  </a:lnTo>
                  <a:lnTo>
                    <a:pt x="9222992" y="2069"/>
                  </a:lnTo>
                  <a:lnTo>
                    <a:pt x="9222992" y="2037699"/>
                  </a:lnTo>
                  <a:lnTo>
                    <a:pt x="1000783" y="2037699"/>
                  </a:lnTo>
                  <a:lnTo>
                    <a:pt x="1000783" y="2034770"/>
                  </a:lnTo>
                  <a:lnTo>
                    <a:pt x="913749" y="2030375"/>
                  </a:lnTo>
                  <a:cubicBezTo>
                    <a:pt x="400510" y="1978253"/>
                    <a:pt x="0" y="1544806"/>
                    <a:pt x="0" y="1017815"/>
                  </a:cubicBezTo>
                  <a:cubicBezTo>
                    <a:pt x="0" y="455691"/>
                    <a:pt x="455691" y="0"/>
                    <a:pt x="1017815"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3158046" y="3784172"/>
              <a:ext cx="1939401" cy="1939400"/>
            </a:xfrm>
            <a:prstGeom prst="ellipse">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矩形 102"/>
          <p:cNvSpPr/>
          <p:nvPr/>
        </p:nvSpPr>
        <p:spPr>
          <a:xfrm>
            <a:off x="8456750" y="5397819"/>
            <a:ext cx="1620957" cy="418191"/>
          </a:xfrm>
          <a:prstGeom prst="rect">
            <a:avLst/>
          </a:prstGeom>
        </p:spPr>
        <p:txBody>
          <a:bodyPr wrap="none">
            <a:spAutoFit/>
          </a:bodyPr>
          <a:lstStyle/>
          <a:p>
            <a:pPr lvl="0">
              <a:lnSpc>
                <a:spcPct val="150000"/>
              </a:lnSpc>
              <a:defRPr/>
            </a:pPr>
            <a:r>
              <a:rPr lang="zh-CN" altLang="en-US" sz="16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常驻地点：</a:t>
            </a:r>
            <a:r>
              <a:rPr lang="zh-CN" altLang="en-US"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珠海</a:t>
            </a:r>
            <a:endParaRPr lang="en-US" altLang="zh-CN" sz="1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pic>
        <p:nvPicPr>
          <p:cNvPr id="104" name="图片 10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12831" y="5311237"/>
            <a:ext cx="675044" cy="675044"/>
          </a:xfrm>
          <a:prstGeom prst="rect">
            <a:avLst/>
          </a:prstGeom>
        </p:spPr>
      </p:pic>
      <p:pic>
        <p:nvPicPr>
          <p:cNvPr id="86" name="图片 8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08267" y="5325147"/>
            <a:ext cx="945125" cy="945125"/>
          </a:xfrm>
          <a:prstGeom prst="rect">
            <a:avLst/>
          </a:prstGeom>
        </p:spPr>
      </p:pic>
      <p:sp>
        <p:nvSpPr>
          <p:cNvPr id="71" name="文本框 70"/>
          <p:cNvSpPr txBox="1"/>
          <p:nvPr/>
        </p:nvSpPr>
        <p:spPr>
          <a:xfrm>
            <a:off x="6195318" y="5322011"/>
            <a:ext cx="5645411" cy="1156855"/>
          </a:xfrm>
          <a:prstGeom prst="rect">
            <a:avLst/>
          </a:prstGeom>
          <a:noFill/>
        </p:spPr>
        <p:txBody>
          <a:bodyPr wrap="square" rtlCol="0">
            <a:spAutoFit/>
          </a:bodyPr>
          <a:lstStyle/>
          <a:p>
            <a:pPr lvl="0">
              <a:lnSpc>
                <a:spcPct val="150000"/>
              </a:lnSpc>
              <a:defRPr/>
            </a:pPr>
            <a:r>
              <a:rPr lang="zh-CN" altLang="en-US" sz="1600" dirty="0">
                <a:solidFill>
                  <a:srgbClr val="0D0D0D"/>
                </a:solidFill>
                <a:latin typeface="微软雅黑" panose="020B0503020204020204" pitchFamily="34" charset="-122"/>
                <a:ea typeface="微软雅黑" panose="020B0503020204020204" pitchFamily="34" charset="-122"/>
                <a:cs typeface="微软雅黑" panose="020B0503020204020204" pitchFamily="34" charset="-122"/>
              </a:rPr>
              <a:t>大体应当包括介绍者的姓名、工作、籍贯、学历、兴趣以及与交往对象的某些熟人的关系等等。但它们非定要面面俱到，而应依照具体情况而定。</a:t>
            </a:r>
          </a:p>
        </p:txBody>
      </p:sp>
      <p:sp>
        <p:nvSpPr>
          <p:cNvPr id="79" name="矩形 78"/>
          <p:cNvSpPr/>
          <p:nvPr/>
        </p:nvSpPr>
        <p:spPr>
          <a:xfrm>
            <a:off x="6167175" y="5035150"/>
            <a:ext cx="595035" cy="418191"/>
          </a:xfrm>
          <a:prstGeom prst="rect">
            <a:avLst/>
          </a:prstGeom>
        </p:spPr>
        <p:txBody>
          <a:bodyPr wrap="none">
            <a:spAutoFit/>
          </a:bodyPr>
          <a:lstStyle/>
          <a:p>
            <a:pPr lvl="0">
              <a:lnSpc>
                <a:spcPct val="150000"/>
              </a:lnSpc>
              <a:defRPr/>
            </a:pPr>
            <a:r>
              <a:rPr lang="zh-CN" altLang="en-US" sz="1600" b="1" dirty="0">
                <a:solidFill>
                  <a:srgbClr val="0D0D0D"/>
                </a:solidFill>
                <a:latin typeface="微软雅黑" panose="020B0503020204020204" pitchFamily="34" charset="-122"/>
                <a:ea typeface="微软雅黑" panose="020B0503020204020204" pitchFamily="34" charset="-122"/>
                <a:cs typeface="微软雅黑" panose="020B0503020204020204" pitchFamily="34" charset="-122"/>
              </a:rPr>
              <a:t>介绍</a:t>
            </a:r>
          </a:p>
        </p:txBody>
      </p:sp>
      <p:sp>
        <p:nvSpPr>
          <p:cNvPr id="142" name="平行四边形 141"/>
          <p:cNvSpPr/>
          <p:nvPr/>
        </p:nvSpPr>
        <p:spPr>
          <a:xfrm rot="19565061">
            <a:off x="5817635" y="4433113"/>
            <a:ext cx="37768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平行四边形 142"/>
          <p:cNvSpPr/>
          <p:nvPr/>
        </p:nvSpPr>
        <p:spPr>
          <a:xfrm rot="19846318">
            <a:off x="4706516" y="4666838"/>
            <a:ext cx="312510" cy="45719"/>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平行四边形 143"/>
          <p:cNvSpPr/>
          <p:nvPr/>
        </p:nvSpPr>
        <p:spPr>
          <a:xfrm rot="19565061">
            <a:off x="5915545" y="3904025"/>
            <a:ext cx="294128" cy="45719"/>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平行四边形 144"/>
          <p:cNvSpPr/>
          <p:nvPr/>
        </p:nvSpPr>
        <p:spPr>
          <a:xfrm rot="19777556">
            <a:off x="6280972" y="368010"/>
            <a:ext cx="312510" cy="45719"/>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平行四边形 145"/>
          <p:cNvSpPr/>
          <p:nvPr/>
        </p:nvSpPr>
        <p:spPr>
          <a:xfrm rot="19777556">
            <a:off x="5803493" y="1250090"/>
            <a:ext cx="294128" cy="45719"/>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2" descr="woman wearing white and black striped top">
            <a:extLst>
              <a:ext uri="{FF2B5EF4-FFF2-40B4-BE49-F238E27FC236}">
                <a16:creationId xmlns:a16="http://schemas.microsoft.com/office/drawing/2014/main" xmlns="" id="{68EE4F3C-C4EE-4E22-A87D-F92EDD13F1F9}"/>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平行四边形 151">
            <a:extLst>
              <a:ext uri="{FF2B5EF4-FFF2-40B4-BE49-F238E27FC236}">
                <a16:creationId xmlns:a16="http://schemas.microsoft.com/office/drawing/2014/main" xmlns="" id="{E43E0013-4883-4302-8454-C7419DB17816}"/>
              </a:ext>
            </a:extLst>
          </p:cNvPr>
          <p:cNvSpPr/>
          <p:nvPr/>
        </p:nvSpPr>
        <p:spPr>
          <a:xfrm rot="19534584">
            <a:off x="8361398" y="847090"/>
            <a:ext cx="924883" cy="140376"/>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平行四边形 152">
            <a:extLst>
              <a:ext uri="{FF2B5EF4-FFF2-40B4-BE49-F238E27FC236}">
                <a16:creationId xmlns:a16="http://schemas.microsoft.com/office/drawing/2014/main" xmlns="" id="{B4F30AEE-929A-4EE1-B75C-A2A45E19A262}"/>
              </a:ext>
            </a:extLst>
          </p:cNvPr>
          <p:cNvSpPr/>
          <p:nvPr/>
        </p:nvSpPr>
        <p:spPr>
          <a:xfrm rot="19534584">
            <a:off x="10719664" y="687911"/>
            <a:ext cx="924883" cy="140376"/>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平行四边形 154">
            <a:extLst>
              <a:ext uri="{FF2B5EF4-FFF2-40B4-BE49-F238E27FC236}">
                <a16:creationId xmlns:a16="http://schemas.microsoft.com/office/drawing/2014/main" xmlns="" id="{C1A50895-1ED7-4B4A-9F10-11D1DEB9BF74}"/>
              </a:ext>
            </a:extLst>
          </p:cNvPr>
          <p:cNvSpPr/>
          <p:nvPr/>
        </p:nvSpPr>
        <p:spPr>
          <a:xfrm rot="19746818">
            <a:off x="9852052" y="298004"/>
            <a:ext cx="1393016" cy="8157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F82109E4-86F0-445B-A574-624378933C24}"/>
              </a:ext>
            </a:extLst>
          </p:cNvPr>
          <p:cNvGrpSpPr/>
          <p:nvPr/>
        </p:nvGrpSpPr>
        <p:grpSpPr>
          <a:xfrm>
            <a:off x="-2339094" y="1509819"/>
            <a:ext cx="5154603" cy="7243107"/>
            <a:chOff x="-7919693" y="1563798"/>
            <a:chExt cx="5154603" cy="7243107"/>
          </a:xfrm>
        </p:grpSpPr>
        <p:pic>
          <p:nvPicPr>
            <p:cNvPr id="2052" name="Picture 4" descr="woman wearing white and black striped top">
              <a:extLst>
                <a:ext uri="{FF2B5EF4-FFF2-40B4-BE49-F238E27FC236}">
                  <a16:creationId xmlns:a16="http://schemas.microsoft.com/office/drawing/2014/main" xmlns="" id="{759E9E39-8398-457F-85BC-804809EBADE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6316"/>
            <a:stretch/>
          </p:blipFill>
          <p:spPr bwMode="auto">
            <a:xfrm>
              <a:off x="-7559283" y="2048575"/>
              <a:ext cx="4572000" cy="6424865"/>
            </a:xfrm>
            <a:prstGeom prst="rect">
              <a:avLst/>
            </a:prstGeom>
            <a:noFill/>
            <a:extLst>
              <a:ext uri="{909E8E84-426E-40DD-AFC4-6F175D3DCCD1}">
                <a14:hiddenFill xmlns:a14="http://schemas.microsoft.com/office/drawing/2010/main">
                  <a:solidFill>
                    <a:srgbClr val="FFFFFF"/>
                  </a:solidFill>
                </a14:hiddenFill>
              </a:ext>
            </a:extLst>
          </p:spPr>
        </p:pic>
        <p:pic>
          <p:nvPicPr>
            <p:cNvPr id="42" name="图片 4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19693" y="1563798"/>
              <a:ext cx="5154603" cy="7243107"/>
            </a:xfrm>
            <a:prstGeom prst="rect">
              <a:avLst/>
            </a:prstGeom>
          </p:spPr>
        </p:pic>
      </p:grpSp>
      <p:sp>
        <p:nvSpPr>
          <p:cNvPr id="82" name="椭圆 81">
            <a:extLst>
              <a:ext uri="{FF2B5EF4-FFF2-40B4-BE49-F238E27FC236}">
                <a16:creationId xmlns:a16="http://schemas.microsoft.com/office/drawing/2014/main" xmlns="" id="{48FB0347-294C-448F-8446-A986792C0930}"/>
              </a:ext>
            </a:extLst>
          </p:cNvPr>
          <p:cNvSpPr/>
          <p:nvPr/>
        </p:nvSpPr>
        <p:spPr>
          <a:xfrm>
            <a:off x="-255769" y="-257989"/>
            <a:ext cx="849733" cy="849733"/>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199" name="矩形 198">
            <a:extLst>
              <a:ext uri="{FF2B5EF4-FFF2-40B4-BE49-F238E27FC236}">
                <a16:creationId xmlns:a16="http://schemas.microsoft.com/office/drawing/2014/main" xmlns="" id="{3FC38616-7E79-4FF6-9ABE-8DAB4F7F35C5}"/>
              </a:ext>
            </a:extLst>
          </p:cNvPr>
          <p:cNvSpPr/>
          <p:nvPr/>
        </p:nvSpPr>
        <p:spPr>
          <a:xfrm rot="9269516">
            <a:off x="-799782" y="5683113"/>
            <a:ext cx="2850406" cy="635123"/>
          </a:xfrm>
          <a:prstGeom prst="rect">
            <a:avLst/>
          </a:prstGeom>
          <a:gradFill flip="none" rotWithShape="1">
            <a:gsLst>
              <a:gs pos="0">
                <a:schemeClr val="tx1">
                  <a:alpha val="0"/>
                </a:schemeClr>
              </a:gs>
              <a:gs pos="100000">
                <a:srgbClr val="FF0053"/>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4" name="矩形 203">
            <a:extLst>
              <a:ext uri="{FF2B5EF4-FFF2-40B4-BE49-F238E27FC236}">
                <a16:creationId xmlns:a16="http://schemas.microsoft.com/office/drawing/2014/main" xmlns="" id="{32BE0DCB-6364-46F0-92A8-971363EF5967}"/>
              </a:ext>
            </a:extLst>
          </p:cNvPr>
          <p:cNvSpPr/>
          <p:nvPr/>
        </p:nvSpPr>
        <p:spPr>
          <a:xfrm rot="9269516">
            <a:off x="-698577" y="6408840"/>
            <a:ext cx="4075155" cy="635123"/>
          </a:xfrm>
          <a:prstGeom prst="rect">
            <a:avLst/>
          </a:prstGeom>
          <a:gradFill flip="none" rotWithShape="1">
            <a:gsLst>
              <a:gs pos="0">
                <a:schemeClr val="tx1">
                  <a:alpha val="0"/>
                </a:schemeClr>
              </a:gs>
              <a:gs pos="100000">
                <a:srgbClr val="00FFFE"/>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5" name="矩形 204">
            <a:extLst>
              <a:ext uri="{FF2B5EF4-FFF2-40B4-BE49-F238E27FC236}">
                <a16:creationId xmlns:a16="http://schemas.microsoft.com/office/drawing/2014/main" xmlns="" id="{6BA7133D-5CC4-4662-9E03-A1ED6D599135}"/>
              </a:ext>
            </a:extLst>
          </p:cNvPr>
          <p:cNvSpPr/>
          <p:nvPr/>
        </p:nvSpPr>
        <p:spPr>
          <a:xfrm rot="9269516">
            <a:off x="-2566723" y="5184754"/>
            <a:ext cx="3743814" cy="635123"/>
          </a:xfrm>
          <a:prstGeom prst="rect">
            <a:avLst/>
          </a:prstGeom>
          <a:gradFill flip="none" rotWithShape="1">
            <a:gsLst>
              <a:gs pos="0">
                <a:schemeClr val="tx1">
                  <a:alpha val="0"/>
                </a:schemeClr>
              </a:gs>
              <a:gs pos="100000">
                <a:schemeClr val="bg1"/>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文本框 185">
            <a:extLst>
              <a:ext uri="{FF2B5EF4-FFF2-40B4-BE49-F238E27FC236}">
                <a16:creationId xmlns:a16="http://schemas.microsoft.com/office/drawing/2014/main" xmlns="" id="{435BB36E-D8B6-40A9-9085-C999578008B8}"/>
              </a:ext>
            </a:extLst>
          </p:cNvPr>
          <p:cNvSpPr txBox="1"/>
          <p:nvPr/>
        </p:nvSpPr>
        <p:spPr>
          <a:xfrm>
            <a:off x="7674906" y="221906"/>
            <a:ext cx="3647152" cy="1862048"/>
          </a:xfrm>
          <a:prstGeom prst="rect">
            <a:avLst/>
          </a:prstGeom>
          <a:noFill/>
        </p:spPr>
        <p:txBody>
          <a:bodyPr wrap="none" rtlCol="0">
            <a:spAutoFit/>
          </a:bodyPr>
          <a:lstStyle/>
          <a:p>
            <a:r>
              <a:rPr lang="en-US" altLang="zh-CN" sz="11500" dirty="0">
                <a:gradFill>
                  <a:gsLst>
                    <a:gs pos="78000">
                      <a:srgbClr val="00FFFE">
                        <a:alpha val="0"/>
                      </a:srgbClr>
                    </a:gs>
                    <a:gs pos="34000">
                      <a:srgbClr val="00FFFE"/>
                    </a:gs>
                  </a:gsLst>
                  <a:lin ang="5400000" scaled="0"/>
                </a:gradFill>
                <a:latin typeface="思源黑体 CN Heavy" panose="020B0A00000000000000" pitchFamily="34" charset="-122"/>
                <a:ea typeface="思源黑体 CN Heavy" panose="020B0A00000000000000" pitchFamily="34" charset="-122"/>
              </a:rPr>
              <a:t>2020</a:t>
            </a:r>
            <a:endParaRPr lang="zh-CN" altLang="en-US" sz="11500" dirty="0">
              <a:gradFill>
                <a:gsLst>
                  <a:gs pos="78000">
                    <a:srgbClr val="00FFFE">
                      <a:alpha val="0"/>
                    </a:srgbClr>
                  </a:gs>
                  <a:gs pos="34000">
                    <a:srgbClr val="00FFFE"/>
                  </a:gs>
                </a:gsLst>
                <a:lin ang="5400000" scaled="0"/>
              </a:gradFill>
              <a:latin typeface="思源黑体 CN Heavy" panose="020B0A00000000000000" pitchFamily="34" charset="-122"/>
              <a:ea typeface="思源黑体 CN Heavy" panose="020B0A00000000000000" pitchFamily="34" charset="-122"/>
            </a:endParaRPr>
          </a:p>
        </p:txBody>
      </p:sp>
      <p:sp>
        <p:nvSpPr>
          <p:cNvPr id="252" name="平行四边形 251"/>
          <p:cNvSpPr/>
          <p:nvPr/>
        </p:nvSpPr>
        <p:spPr>
          <a:xfrm>
            <a:off x="3024627" y="1073338"/>
            <a:ext cx="222167"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平行四边形 263"/>
          <p:cNvSpPr/>
          <p:nvPr/>
        </p:nvSpPr>
        <p:spPr>
          <a:xfrm>
            <a:off x="9420724" y="6523264"/>
            <a:ext cx="422117"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8" name="组合 117">
            <a:extLst>
              <a:ext uri="{FF2B5EF4-FFF2-40B4-BE49-F238E27FC236}">
                <a16:creationId xmlns:a16="http://schemas.microsoft.com/office/drawing/2014/main" xmlns="" id="{68BDC041-D6C8-403F-BEE8-E1C345F8A1AC}"/>
              </a:ext>
            </a:extLst>
          </p:cNvPr>
          <p:cNvGrpSpPr/>
          <p:nvPr/>
        </p:nvGrpSpPr>
        <p:grpSpPr>
          <a:xfrm>
            <a:off x="534938" y="481125"/>
            <a:ext cx="1949132" cy="718539"/>
            <a:chOff x="2383878" y="1450774"/>
            <a:chExt cx="1949132" cy="718539"/>
          </a:xfrm>
        </p:grpSpPr>
        <p:sp>
          <p:nvSpPr>
            <p:cNvPr id="119" name="文本框 118">
              <a:extLst>
                <a:ext uri="{FF2B5EF4-FFF2-40B4-BE49-F238E27FC236}">
                  <a16:creationId xmlns:a16="http://schemas.microsoft.com/office/drawing/2014/main" xmlns="" id="{E49954CE-AD01-45B3-8B22-903202D1E703}"/>
                </a:ext>
              </a:extLst>
            </p:cNvPr>
            <p:cNvSpPr txBox="1"/>
            <p:nvPr/>
          </p:nvSpPr>
          <p:spPr>
            <a:xfrm>
              <a:off x="2512726" y="1570799"/>
              <a:ext cx="1698298" cy="461665"/>
            </a:xfrm>
            <a:prstGeom prst="rect">
              <a:avLst/>
            </a:prstGeom>
            <a:noFill/>
          </p:spPr>
          <p:txBody>
            <a:bodyPr vert="horz" wrap="square" lIns="91440" tIns="45720" rIns="91440" bIns="45720" rtlCol="0" anchorCtr="0">
              <a:spAutoFit/>
            </a:bodyPr>
            <a:lstStyle/>
            <a:p>
              <a:pPr algn="dist"/>
              <a:r>
                <a:rPr lang="zh-CN" altLang="en-US" sz="2400" i="1" dirty="0">
                  <a:solidFill>
                    <a:srgbClr val="2CC8B8"/>
                  </a:solidFill>
                  <a:latin typeface="微软雅黑 Bold" panose="020B0703020204020201" pitchFamily="34" charset="-122"/>
                  <a:ea typeface="微软雅黑 Bold" panose="020B0703020204020201" pitchFamily="34" charset="-122"/>
                </a:rPr>
                <a:t>人物简介 </a:t>
              </a:r>
            </a:p>
          </p:txBody>
        </p:sp>
        <p:sp>
          <p:nvSpPr>
            <p:cNvPr id="120" name="文本框 119">
              <a:extLst>
                <a:ext uri="{FF2B5EF4-FFF2-40B4-BE49-F238E27FC236}">
                  <a16:creationId xmlns:a16="http://schemas.microsoft.com/office/drawing/2014/main" xmlns="" id="{A2518A9E-97AD-459D-AE54-DD90709C9795}"/>
                </a:ext>
              </a:extLst>
            </p:cNvPr>
            <p:cNvSpPr txBox="1"/>
            <p:nvPr/>
          </p:nvSpPr>
          <p:spPr>
            <a:xfrm>
              <a:off x="2505680" y="1549796"/>
              <a:ext cx="1684756" cy="461665"/>
            </a:xfrm>
            <a:prstGeom prst="rect">
              <a:avLst/>
            </a:prstGeom>
            <a:noFill/>
          </p:spPr>
          <p:txBody>
            <a:bodyPr vert="horz" wrap="square" lIns="91440" tIns="45720" rIns="91440" bIns="45720" rtlCol="0" anchorCtr="0">
              <a:spAutoFit/>
            </a:bodyPr>
            <a:lstStyle/>
            <a:p>
              <a:pPr algn="dist"/>
              <a:r>
                <a:rPr lang="zh-CN" altLang="en-US" sz="2400" i="1" dirty="0">
                  <a:solidFill>
                    <a:srgbClr val="A1249B"/>
                  </a:solidFill>
                  <a:latin typeface="微软雅黑 Bold" panose="020B0703020204020201" pitchFamily="34" charset="-122"/>
                  <a:ea typeface="微软雅黑 Bold" panose="020B0703020204020201" pitchFamily="34" charset="-122"/>
                </a:rPr>
                <a:t>人物简介</a:t>
              </a:r>
            </a:p>
          </p:txBody>
        </p:sp>
        <p:sp>
          <p:nvSpPr>
            <p:cNvPr id="121" name="平行四边形 120">
              <a:extLst>
                <a:ext uri="{FF2B5EF4-FFF2-40B4-BE49-F238E27FC236}">
                  <a16:creationId xmlns:a16="http://schemas.microsoft.com/office/drawing/2014/main" xmlns="" id="{9DD885E4-97BE-4DC4-8E18-B45C03A64530}"/>
                </a:ext>
              </a:extLst>
            </p:cNvPr>
            <p:cNvSpPr/>
            <p:nvPr/>
          </p:nvSpPr>
          <p:spPr>
            <a:xfrm>
              <a:off x="2624134" y="1795439"/>
              <a:ext cx="89219"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2" name="平行四边形 121">
              <a:extLst>
                <a:ext uri="{FF2B5EF4-FFF2-40B4-BE49-F238E27FC236}">
                  <a16:creationId xmlns:a16="http://schemas.microsoft.com/office/drawing/2014/main" xmlns="" id="{4008D7AD-DC64-417F-A2E2-4FEB16D7F8CA}"/>
                </a:ext>
              </a:extLst>
            </p:cNvPr>
            <p:cNvSpPr/>
            <p:nvPr/>
          </p:nvSpPr>
          <p:spPr>
            <a:xfrm>
              <a:off x="2521191" y="1462457"/>
              <a:ext cx="68630"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3" name="平行四边形 122">
              <a:extLst>
                <a:ext uri="{FF2B5EF4-FFF2-40B4-BE49-F238E27FC236}">
                  <a16:creationId xmlns:a16="http://schemas.microsoft.com/office/drawing/2014/main" xmlns="" id="{2F7ECF31-C7A8-46BB-8362-F163A9F4C9E4}"/>
                </a:ext>
              </a:extLst>
            </p:cNvPr>
            <p:cNvSpPr/>
            <p:nvPr/>
          </p:nvSpPr>
          <p:spPr>
            <a:xfrm>
              <a:off x="2576094" y="1672761"/>
              <a:ext cx="130396"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4" name="平行四边形 123">
              <a:extLst>
                <a:ext uri="{FF2B5EF4-FFF2-40B4-BE49-F238E27FC236}">
                  <a16:creationId xmlns:a16="http://schemas.microsoft.com/office/drawing/2014/main" xmlns="" id="{BD3D1BF2-7270-47EA-81CA-FD81378FB2C5}"/>
                </a:ext>
              </a:extLst>
            </p:cNvPr>
            <p:cNvSpPr/>
            <p:nvPr/>
          </p:nvSpPr>
          <p:spPr>
            <a:xfrm>
              <a:off x="2939830" y="2157630"/>
              <a:ext cx="123533"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5" name="平行四边形 124">
              <a:extLst>
                <a:ext uri="{FF2B5EF4-FFF2-40B4-BE49-F238E27FC236}">
                  <a16:creationId xmlns:a16="http://schemas.microsoft.com/office/drawing/2014/main" xmlns="" id="{6B0673EE-ED9A-4B7E-BD5E-3AA822EA4662}"/>
                </a:ext>
              </a:extLst>
            </p:cNvPr>
            <p:cNvSpPr/>
            <p:nvPr/>
          </p:nvSpPr>
          <p:spPr>
            <a:xfrm>
              <a:off x="2987871" y="2087528"/>
              <a:ext cx="123533"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6" name="平行四边形 125">
              <a:extLst>
                <a:ext uri="{FF2B5EF4-FFF2-40B4-BE49-F238E27FC236}">
                  <a16:creationId xmlns:a16="http://schemas.microsoft.com/office/drawing/2014/main" xmlns="" id="{6516E38E-821A-447B-BA1D-3B0BCE2B096E}"/>
                </a:ext>
              </a:extLst>
            </p:cNvPr>
            <p:cNvSpPr/>
            <p:nvPr/>
          </p:nvSpPr>
          <p:spPr>
            <a:xfrm>
              <a:off x="2884927" y="1509192"/>
              <a:ext cx="123533"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7" name="平行四边形 126">
              <a:extLst>
                <a:ext uri="{FF2B5EF4-FFF2-40B4-BE49-F238E27FC236}">
                  <a16:creationId xmlns:a16="http://schemas.microsoft.com/office/drawing/2014/main" xmlns="" id="{753628C2-179E-486D-BF38-8D74B7A40AEB}"/>
                </a:ext>
              </a:extLst>
            </p:cNvPr>
            <p:cNvSpPr/>
            <p:nvPr/>
          </p:nvSpPr>
          <p:spPr>
            <a:xfrm>
              <a:off x="3317293" y="2064162"/>
              <a:ext cx="82355"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8" name="平行四边形 127">
              <a:extLst>
                <a:ext uri="{FF2B5EF4-FFF2-40B4-BE49-F238E27FC236}">
                  <a16:creationId xmlns:a16="http://schemas.microsoft.com/office/drawing/2014/main" xmlns="" id="{A4B2CA77-FA1F-473C-B15B-027A726BF45C}"/>
                </a:ext>
              </a:extLst>
            </p:cNvPr>
            <p:cNvSpPr/>
            <p:nvPr/>
          </p:nvSpPr>
          <p:spPr>
            <a:xfrm>
              <a:off x="3392785" y="1807123"/>
              <a:ext cx="137259"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9" name="平行四边形 128">
              <a:extLst>
                <a:ext uri="{FF2B5EF4-FFF2-40B4-BE49-F238E27FC236}">
                  <a16:creationId xmlns:a16="http://schemas.microsoft.com/office/drawing/2014/main" xmlns="" id="{023B2266-9FAD-44FA-B6F1-0A314A5ED679}"/>
                </a:ext>
              </a:extLst>
            </p:cNvPr>
            <p:cNvSpPr/>
            <p:nvPr/>
          </p:nvSpPr>
          <p:spPr>
            <a:xfrm>
              <a:off x="3296704" y="1509192"/>
              <a:ext cx="68630"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0" name="平行四边形 129">
              <a:extLst>
                <a:ext uri="{FF2B5EF4-FFF2-40B4-BE49-F238E27FC236}">
                  <a16:creationId xmlns:a16="http://schemas.microsoft.com/office/drawing/2014/main" xmlns="" id="{4624AD09-BC97-4C4D-AED8-8984301327CA}"/>
                </a:ext>
              </a:extLst>
            </p:cNvPr>
            <p:cNvSpPr/>
            <p:nvPr/>
          </p:nvSpPr>
          <p:spPr>
            <a:xfrm>
              <a:off x="3516318" y="2040794"/>
              <a:ext cx="102944"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1" name="平行四边形 130">
              <a:extLst>
                <a:ext uri="{FF2B5EF4-FFF2-40B4-BE49-F238E27FC236}">
                  <a16:creationId xmlns:a16="http://schemas.microsoft.com/office/drawing/2014/main" xmlns="" id="{E08F31DB-9C7C-4C1C-A58F-0FBC501DE689}"/>
                </a:ext>
              </a:extLst>
            </p:cNvPr>
            <p:cNvSpPr/>
            <p:nvPr/>
          </p:nvSpPr>
          <p:spPr>
            <a:xfrm>
              <a:off x="3420238" y="1602660"/>
              <a:ext cx="116670"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2" name="平行四边形 131">
              <a:extLst>
                <a:ext uri="{FF2B5EF4-FFF2-40B4-BE49-F238E27FC236}">
                  <a16:creationId xmlns:a16="http://schemas.microsoft.com/office/drawing/2014/main" xmlns="" id="{3BC2A9DA-A39A-4BF7-B6B1-29EA4FC8EF4D}"/>
                </a:ext>
              </a:extLst>
            </p:cNvPr>
            <p:cNvSpPr/>
            <p:nvPr/>
          </p:nvSpPr>
          <p:spPr>
            <a:xfrm>
              <a:off x="3509456" y="1696129"/>
              <a:ext cx="96081"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3" name="平行四边形 132">
              <a:extLst>
                <a:ext uri="{FF2B5EF4-FFF2-40B4-BE49-F238E27FC236}">
                  <a16:creationId xmlns:a16="http://schemas.microsoft.com/office/drawing/2014/main" xmlns="" id="{A678D97F-E629-42C7-80F1-EEAB79737F83}"/>
                </a:ext>
              </a:extLst>
            </p:cNvPr>
            <p:cNvSpPr/>
            <p:nvPr/>
          </p:nvSpPr>
          <p:spPr>
            <a:xfrm>
              <a:off x="3708482" y="1462457"/>
              <a:ext cx="68630"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4" name="平行四边形 133">
              <a:extLst>
                <a:ext uri="{FF2B5EF4-FFF2-40B4-BE49-F238E27FC236}">
                  <a16:creationId xmlns:a16="http://schemas.microsoft.com/office/drawing/2014/main" xmlns="" id="{C2CCD126-9559-4BF2-85EF-955597F6D6EF}"/>
                </a:ext>
              </a:extLst>
            </p:cNvPr>
            <p:cNvSpPr/>
            <p:nvPr/>
          </p:nvSpPr>
          <p:spPr>
            <a:xfrm>
              <a:off x="3811426" y="1450774"/>
              <a:ext cx="96081"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5" name="平行四边形 134">
              <a:extLst>
                <a:ext uri="{FF2B5EF4-FFF2-40B4-BE49-F238E27FC236}">
                  <a16:creationId xmlns:a16="http://schemas.microsoft.com/office/drawing/2014/main" xmlns="" id="{DE0911A0-5920-4FC6-8274-124D2D5A3979}"/>
                </a:ext>
              </a:extLst>
            </p:cNvPr>
            <p:cNvSpPr/>
            <p:nvPr/>
          </p:nvSpPr>
          <p:spPr>
            <a:xfrm>
              <a:off x="4175162" y="1912275"/>
              <a:ext cx="89219"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6" name="平行四边形 135">
              <a:extLst>
                <a:ext uri="{FF2B5EF4-FFF2-40B4-BE49-F238E27FC236}">
                  <a16:creationId xmlns:a16="http://schemas.microsoft.com/office/drawing/2014/main" xmlns="" id="{34D9785C-C8A4-4DCC-A018-1951809445AC}"/>
                </a:ext>
              </a:extLst>
            </p:cNvPr>
            <p:cNvSpPr/>
            <p:nvPr/>
          </p:nvSpPr>
          <p:spPr>
            <a:xfrm>
              <a:off x="4216340" y="1772072"/>
              <a:ext cx="68630"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7" name="平行四边形 136">
              <a:extLst>
                <a:ext uri="{FF2B5EF4-FFF2-40B4-BE49-F238E27FC236}">
                  <a16:creationId xmlns:a16="http://schemas.microsoft.com/office/drawing/2014/main" xmlns="" id="{AA412B0D-DF27-4214-BDA7-6DB2FA8AE9BD}"/>
                </a:ext>
              </a:extLst>
            </p:cNvPr>
            <p:cNvSpPr/>
            <p:nvPr/>
          </p:nvSpPr>
          <p:spPr>
            <a:xfrm>
              <a:off x="2558936" y="1559101"/>
              <a:ext cx="109807" cy="25760"/>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8" name="平行四边形 137">
              <a:extLst>
                <a:ext uri="{FF2B5EF4-FFF2-40B4-BE49-F238E27FC236}">
                  <a16:creationId xmlns:a16="http://schemas.microsoft.com/office/drawing/2014/main" xmlns="" id="{98EDD71B-93E8-45EA-AFE5-FD95E2EEB9F0}"/>
                </a:ext>
              </a:extLst>
            </p:cNvPr>
            <p:cNvSpPr/>
            <p:nvPr/>
          </p:nvSpPr>
          <p:spPr>
            <a:xfrm>
              <a:off x="2383878" y="1994026"/>
              <a:ext cx="109807"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9" name="平行四边形 138">
              <a:extLst>
                <a:ext uri="{FF2B5EF4-FFF2-40B4-BE49-F238E27FC236}">
                  <a16:creationId xmlns:a16="http://schemas.microsoft.com/office/drawing/2014/main" xmlns="" id="{E3335222-F7C6-4DCF-B4CD-AFEB39EB5DDB}"/>
                </a:ext>
              </a:extLst>
            </p:cNvPr>
            <p:cNvSpPr/>
            <p:nvPr/>
          </p:nvSpPr>
          <p:spPr>
            <a:xfrm>
              <a:off x="2596682" y="1959010"/>
              <a:ext cx="82355"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0" name="平行四边形 139">
              <a:extLst>
                <a:ext uri="{FF2B5EF4-FFF2-40B4-BE49-F238E27FC236}">
                  <a16:creationId xmlns:a16="http://schemas.microsoft.com/office/drawing/2014/main" xmlns="" id="{6F65AB90-5C2C-4B8B-8451-7E65B42A9941}"/>
                </a:ext>
              </a:extLst>
            </p:cNvPr>
            <p:cNvSpPr/>
            <p:nvPr/>
          </p:nvSpPr>
          <p:spPr>
            <a:xfrm>
              <a:off x="2747667" y="1772072"/>
              <a:ext cx="75493"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1" name="平行四边形 140">
              <a:extLst>
                <a:ext uri="{FF2B5EF4-FFF2-40B4-BE49-F238E27FC236}">
                  <a16:creationId xmlns:a16="http://schemas.microsoft.com/office/drawing/2014/main" xmlns="" id="{C9FCC65A-CB04-48D0-BD9C-53F6A43F208F}"/>
                </a:ext>
              </a:extLst>
            </p:cNvPr>
            <p:cNvSpPr/>
            <p:nvPr/>
          </p:nvSpPr>
          <p:spPr>
            <a:xfrm>
              <a:off x="2884926" y="1818807"/>
              <a:ext cx="11667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2" name="平行四边形 141">
              <a:extLst>
                <a:ext uri="{FF2B5EF4-FFF2-40B4-BE49-F238E27FC236}">
                  <a16:creationId xmlns:a16="http://schemas.microsoft.com/office/drawing/2014/main" xmlns="" id="{FCC7DA0A-12A5-4D1B-83F2-E90E504CFCDB}"/>
                </a:ext>
              </a:extLst>
            </p:cNvPr>
            <p:cNvSpPr/>
            <p:nvPr/>
          </p:nvSpPr>
          <p:spPr>
            <a:xfrm>
              <a:off x="2878064" y="1544242"/>
              <a:ext cx="130396"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3" name="平行四边形 142">
              <a:extLst>
                <a:ext uri="{FF2B5EF4-FFF2-40B4-BE49-F238E27FC236}">
                  <a16:creationId xmlns:a16="http://schemas.microsoft.com/office/drawing/2014/main" xmlns="" id="{341F7C69-8769-4786-9E3A-F5029D0000F8}"/>
                </a:ext>
              </a:extLst>
            </p:cNvPr>
            <p:cNvSpPr/>
            <p:nvPr/>
          </p:nvSpPr>
          <p:spPr>
            <a:xfrm>
              <a:off x="3207486" y="1649395"/>
              <a:ext cx="109807"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4" name="平行四边形 143">
              <a:extLst>
                <a:ext uri="{FF2B5EF4-FFF2-40B4-BE49-F238E27FC236}">
                  <a16:creationId xmlns:a16="http://schemas.microsoft.com/office/drawing/2014/main" xmlns="" id="{42E60F02-8D21-4391-A6FB-F7B48939A7C3}"/>
                </a:ext>
              </a:extLst>
            </p:cNvPr>
            <p:cNvSpPr/>
            <p:nvPr/>
          </p:nvSpPr>
          <p:spPr>
            <a:xfrm>
              <a:off x="3461415" y="1725338"/>
              <a:ext cx="11667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5" name="平行四边形 144">
              <a:extLst>
                <a:ext uri="{FF2B5EF4-FFF2-40B4-BE49-F238E27FC236}">
                  <a16:creationId xmlns:a16="http://schemas.microsoft.com/office/drawing/2014/main" xmlns="" id="{1BA27D49-8DC7-4C0B-B0A4-DF4907D6F7B7}"/>
                </a:ext>
              </a:extLst>
            </p:cNvPr>
            <p:cNvSpPr/>
            <p:nvPr/>
          </p:nvSpPr>
          <p:spPr>
            <a:xfrm>
              <a:off x="3399649" y="1614344"/>
              <a:ext cx="96081"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6" name="平行四边形 145">
              <a:extLst>
                <a:ext uri="{FF2B5EF4-FFF2-40B4-BE49-F238E27FC236}">
                  <a16:creationId xmlns:a16="http://schemas.microsoft.com/office/drawing/2014/main" xmlns="" id="{A5B6B873-7571-430F-8EAC-98862649F37D}"/>
                </a:ext>
              </a:extLst>
            </p:cNvPr>
            <p:cNvSpPr/>
            <p:nvPr/>
          </p:nvSpPr>
          <p:spPr>
            <a:xfrm>
              <a:off x="3543771" y="1614344"/>
              <a:ext cx="130396"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7" name="平行四边形 146">
              <a:extLst>
                <a:ext uri="{FF2B5EF4-FFF2-40B4-BE49-F238E27FC236}">
                  <a16:creationId xmlns:a16="http://schemas.microsoft.com/office/drawing/2014/main" xmlns="" id="{DD8076A4-5C04-4CC3-B101-E3C4AE56DE45}"/>
                </a:ext>
              </a:extLst>
            </p:cNvPr>
            <p:cNvSpPr/>
            <p:nvPr/>
          </p:nvSpPr>
          <p:spPr>
            <a:xfrm>
              <a:off x="3838877" y="2099212"/>
              <a:ext cx="75493"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8" name="平行四边形 147">
              <a:extLst>
                <a:ext uri="{FF2B5EF4-FFF2-40B4-BE49-F238E27FC236}">
                  <a16:creationId xmlns:a16="http://schemas.microsoft.com/office/drawing/2014/main" xmlns="" id="{9949597C-BFED-4523-9B54-06FA8515081C}"/>
                </a:ext>
              </a:extLst>
            </p:cNvPr>
            <p:cNvSpPr/>
            <p:nvPr/>
          </p:nvSpPr>
          <p:spPr>
            <a:xfrm>
              <a:off x="3722208" y="1509192"/>
              <a:ext cx="6863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9" name="平行四边形 148">
              <a:extLst>
                <a:ext uri="{FF2B5EF4-FFF2-40B4-BE49-F238E27FC236}">
                  <a16:creationId xmlns:a16="http://schemas.microsoft.com/office/drawing/2014/main" xmlns="" id="{289A49D2-6BFB-42BC-AE5D-EA6FEB27FA7F}"/>
                </a:ext>
              </a:extLst>
            </p:cNvPr>
            <p:cNvSpPr/>
            <p:nvPr/>
          </p:nvSpPr>
          <p:spPr>
            <a:xfrm>
              <a:off x="3797700" y="1626027"/>
              <a:ext cx="11667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0" name="平行四边形 149">
              <a:extLst>
                <a:ext uri="{FF2B5EF4-FFF2-40B4-BE49-F238E27FC236}">
                  <a16:creationId xmlns:a16="http://schemas.microsoft.com/office/drawing/2014/main" xmlns="" id="{2FBD2CBA-2EF0-437F-B4C2-F086D0840915}"/>
                </a:ext>
              </a:extLst>
            </p:cNvPr>
            <p:cNvSpPr/>
            <p:nvPr/>
          </p:nvSpPr>
          <p:spPr>
            <a:xfrm>
              <a:off x="3941822" y="1579293"/>
              <a:ext cx="6863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2" name="平行四边形 151">
              <a:extLst>
                <a:ext uri="{FF2B5EF4-FFF2-40B4-BE49-F238E27FC236}">
                  <a16:creationId xmlns:a16="http://schemas.microsoft.com/office/drawing/2014/main" xmlns="" id="{80C99F30-5EA5-41CE-8430-292AB9C87F8A}"/>
                </a:ext>
              </a:extLst>
            </p:cNvPr>
            <p:cNvSpPr/>
            <p:nvPr/>
          </p:nvSpPr>
          <p:spPr>
            <a:xfrm>
              <a:off x="4188888" y="1678604"/>
              <a:ext cx="123533"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0" name="平行四边形 159">
              <a:extLst>
                <a:ext uri="{FF2B5EF4-FFF2-40B4-BE49-F238E27FC236}">
                  <a16:creationId xmlns:a16="http://schemas.microsoft.com/office/drawing/2014/main" xmlns="" id="{CFA29A04-BED6-423C-BB18-72BF50E10F99}"/>
                </a:ext>
              </a:extLst>
            </p:cNvPr>
            <p:cNvSpPr/>
            <p:nvPr/>
          </p:nvSpPr>
          <p:spPr>
            <a:xfrm>
              <a:off x="4236929" y="1783756"/>
              <a:ext cx="96081"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2" name="文本框 161">
              <a:extLst>
                <a:ext uri="{FF2B5EF4-FFF2-40B4-BE49-F238E27FC236}">
                  <a16:creationId xmlns:a16="http://schemas.microsoft.com/office/drawing/2014/main" xmlns="" id="{24526E09-FC1D-4512-B80A-AF70D9448341}"/>
                </a:ext>
              </a:extLst>
            </p:cNvPr>
            <p:cNvSpPr txBox="1"/>
            <p:nvPr/>
          </p:nvSpPr>
          <p:spPr>
            <a:xfrm>
              <a:off x="2499096" y="1582482"/>
              <a:ext cx="1684476" cy="461665"/>
            </a:xfrm>
            <a:prstGeom prst="rect">
              <a:avLst/>
            </a:prstGeom>
            <a:noFill/>
          </p:spPr>
          <p:txBody>
            <a:bodyPr vert="horz" wrap="square" lIns="91440" tIns="45720" rIns="91440" bIns="45720" rtlCol="0" anchorCtr="0">
              <a:spAutoFit/>
            </a:bodyPr>
            <a:lstStyle/>
            <a:p>
              <a:pPr algn="dist"/>
              <a:r>
                <a:rPr lang="zh-CN" altLang="en-US" sz="2400" i="1" dirty="0">
                  <a:solidFill>
                    <a:srgbClr val="FFFFFF"/>
                  </a:solidFill>
                  <a:latin typeface="微软雅黑 Bold" panose="020B0703020204020201" pitchFamily="34" charset="-122"/>
                  <a:ea typeface="微软雅黑 Bold" panose="020B0703020204020201" pitchFamily="34" charset="-122"/>
                </a:rPr>
                <a:t>人物简介</a:t>
              </a:r>
            </a:p>
          </p:txBody>
        </p:sp>
        <p:sp>
          <p:nvSpPr>
            <p:cNvPr id="164" name="平行四边形 163">
              <a:extLst>
                <a:ext uri="{FF2B5EF4-FFF2-40B4-BE49-F238E27FC236}">
                  <a16:creationId xmlns:a16="http://schemas.microsoft.com/office/drawing/2014/main" xmlns="" id="{D8198F2F-9BD0-426C-B5A1-3BBF115D9621}"/>
                </a:ext>
              </a:extLst>
            </p:cNvPr>
            <p:cNvSpPr/>
            <p:nvPr/>
          </p:nvSpPr>
          <p:spPr>
            <a:xfrm>
              <a:off x="2868819" y="1921837"/>
              <a:ext cx="95025" cy="25760"/>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6" name="平行四边形 165">
              <a:extLst>
                <a:ext uri="{FF2B5EF4-FFF2-40B4-BE49-F238E27FC236}">
                  <a16:creationId xmlns:a16="http://schemas.microsoft.com/office/drawing/2014/main" xmlns="" id="{6047A3D6-56FB-458A-B28F-D994BAD139D4}"/>
                </a:ext>
              </a:extLst>
            </p:cNvPr>
            <p:cNvSpPr/>
            <p:nvPr/>
          </p:nvSpPr>
          <p:spPr>
            <a:xfrm>
              <a:off x="2538333" y="1571772"/>
              <a:ext cx="89435" cy="25760"/>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69" name="矩形 168">
            <a:extLst>
              <a:ext uri="{FF2B5EF4-FFF2-40B4-BE49-F238E27FC236}">
                <a16:creationId xmlns:a16="http://schemas.microsoft.com/office/drawing/2014/main" xmlns="" id="{72A689AF-989D-4F2E-AC04-35E6EF411A2E}"/>
              </a:ext>
            </a:extLst>
          </p:cNvPr>
          <p:cNvSpPr/>
          <p:nvPr/>
        </p:nvSpPr>
        <p:spPr>
          <a:xfrm>
            <a:off x="643292" y="989267"/>
            <a:ext cx="1684477" cy="253916"/>
          </a:xfrm>
          <a:prstGeom prst="rect">
            <a:avLst/>
          </a:prstGeom>
          <a:noFill/>
          <a:ln>
            <a:noFill/>
          </a:ln>
        </p:spPr>
        <p:txBody>
          <a:bodyPr wrap="square">
            <a:spAutoFit/>
          </a:bodyPr>
          <a:lstStyle/>
          <a:p>
            <a:pPr algn="dist"/>
            <a:r>
              <a:rPr lang="en-US" altLang="zh-CN" sz="1050" dirty="0">
                <a:solidFill>
                  <a:schemeClr val="bg1"/>
                </a:solidFill>
              </a:rPr>
              <a:t>Profile</a:t>
            </a:r>
            <a:endParaRPr lang="zh-CN" altLang="en-US" sz="1050" dirty="0">
              <a:solidFill>
                <a:schemeClr val="bg1"/>
              </a:solidFill>
            </a:endParaRPr>
          </a:p>
        </p:txBody>
      </p:sp>
      <p:grpSp>
        <p:nvGrpSpPr>
          <p:cNvPr id="2" name="组合 1">
            <a:extLst>
              <a:ext uri="{FF2B5EF4-FFF2-40B4-BE49-F238E27FC236}">
                <a16:creationId xmlns:a16="http://schemas.microsoft.com/office/drawing/2014/main" xmlns="" id="{A14886EB-68FD-4143-AA0D-F9D6F6865FE9}"/>
              </a:ext>
            </a:extLst>
          </p:cNvPr>
          <p:cNvGrpSpPr/>
          <p:nvPr/>
        </p:nvGrpSpPr>
        <p:grpSpPr>
          <a:xfrm>
            <a:off x="5932364" y="1442011"/>
            <a:ext cx="5645732" cy="5070408"/>
            <a:chOff x="5932364" y="1442011"/>
            <a:chExt cx="5645732" cy="5070408"/>
          </a:xfrm>
        </p:grpSpPr>
        <p:sp>
          <p:nvSpPr>
            <p:cNvPr id="247" name="矩形: 圆角 246"/>
            <p:cNvSpPr/>
            <p:nvPr/>
          </p:nvSpPr>
          <p:spPr>
            <a:xfrm>
              <a:off x="6899440" y="4007749"/>
              <a:ext cx="4663093" cy="1105579"/>
            </a:xfrm>
            <a:prstGeom prst="roundRect">
              <a:avLst/>
            </a:prstGeom>
            <a:solidFill>
              <a:srgbClr val="9221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矩形: 圆角 247"/>
            <p:cNvSpPr/>
            <p:nvPr/>
          </p:nvSpPr>
          <p:spPr>
            <a:xfrm>
              <a:off x="6884583" y="5227433"/>
              <a:ext cx="4663093" cy="1015662"/>
            </a:xfrm>
            <a:prstGeom prst="roundRect">
              <a:avLst/>
            </a:prstGeom>
            <a:solidFill>
              <a:srgbClr val="2CC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矩形: 圆角 245"/>
            <p:cNvSpPr/>
            <p:nvPr/>
          </p:nvSpPr>
          <p:spPr>
            <a:xfrm>
              <a:off x="6915003" y="2833978"/>
              <a:ext cx="4663093" cy="901122"/>
            </a:xfrm>
            <a:prstGeom prst="roundRect">
              <a:avLst/>
            </a:prstGeom>
            <a:solidFill>
              <a:srgbClr val="2CC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a:off x="6899440" y="1569463"/>
              <a:ext cx="4663093" cy="1158128"/>
            </a:xfrm>
            <a:prstGeom prst="roundRect">
              <a:avLst/>
            </a:prstGeom>
            <a:solidFill>
              <a:srgbClr val="9221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矩形: 圆角 221"/>
            <p:cNvSpPr/>
            <p:nvPr/>
          </p:nvSpPr>
          <p:spPr>
            <a:xfrm>
              <a:off x="6013746" y="1875186"/>
              <a:ext cx="1783041" cy="546683"/>
            </a:xfrm>
            <a:prstGeom prst="roundRect">
              <a:avLst/>
            </a:prstGeom>
            <a:solidFill>
              <a:srgbClr val="2CC8B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文本框 222"/>
            <p:cNvSpPr txBox="1"/>
            <p:nvPr/>
          </p:nvSpPr>
          <p:spPr>
            <a:xfrm>
              <a:off x="6428213" y="1917695"/>
              <a:ext cx="954107" cy="461665"/>
            </a:xfrm>
            <a:prstGeom prst="rect">
              <a:avLst/>
            </a:prstGeom>
            <a:noFill/>
          </p:spPr>
          <p:txBody>
            <a:bodyPr wrap="square" rtlCol="0">
              <a:spAutoFit/>
            </a:bodyPr>
            <a:lstStyle/>
            <a:p>
              <a:pPr lvl="0">
                <a:defRPr/>
              </a:pPr>
              <a:r>
                <a:rPr lang="zh-CN" altLang="en-US" sz="2400" b="1" spc="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优点</a:t>
              </a:r>
              <a:endParaRPr kumimoji="0" lang="en-US" altLang="zh-CN" sz="2400" b="1" i="0" u="none" strike="noStrike" kern="120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4" name="矩形: 圆角 223"/>
            <p:cNvSpPr/>
            <p:nvPr/>
          </p:nvSpPr>
          <p:spPr>
            <a:xfrm>
              <a:off x="6013746" y="3011198"/>
              <a:ext cx="1783041" cy="546683"/>
            </a:xfrm>
            <a:prstGeom prst="roundRect">
              <a:avLst/>
            </a:prstGeom>
            <a:solidFill>
              <a:srgbClr val="92218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文本框 224"/>
            <p:cNvSpPr txBox="1"/>
            <p:nvPr/>
          </p:nvSpPr>
          <p:spPr>
            <a:xfrm>
              <a:off x="6428213" y="3053707"/>
              <a:ext cx="954107" cy="461665"/>
            </a:xfrm>
            <a:prstGeom prst="rect">
              <a:avLst/>
            </a:prstGeom>
            <a:noFill/>
          </p:spPr>
          <p:txBody>
            <a:bodyPr wrap="square" rtlCol="0">
              <a:spAutoFit/>
            </a:bodyPr>
            <a:lstStyle/>
            <a:p>
              <a:pPr lvl="0">
                <a:defRPr/>
              </a:pPr>
              <a:r>
                <a:rPr kumimoji="0" lang="zh-CN" altLang="en-US" sz="2400" b="1" i="0" u="none" strike="noStrike" kern="120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优点</a:t>
              </a:r>
              <a:endParaRPr kumimoji="0" lang="en-US" altLang="zh-CN" sz="2400" b="1" i="0" u="none" strike="noStrike" kern="120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6" name="矩形: 圆角 225"/>
            <p:cNvSpPr/>
            <p:nvPr/>
          </p:nvSpPr>
          <p:spPr>
            <a:xfrm>
              <a:off x="6013746" y="4287197"/>
              <a:ext cx="1783041" cy="546683"/>
            </a:xfrm>
            <a:prstGeom prst="roundRect">
              <a:avLst/>
            </a:prstGeom>
            <a:solidFill>
              <a:srgbClr val="2CC8B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文本框 226"/>
            <p:cNvSpPr txBox="1"/>
            <p:nvPr/>
          </p:nvSpPr>
          <p:spPr>
            <a:xfrm>
              <a:off x="6428213" y="4329706"/>
              <a:ext cx="954107" cy="461665"/>
            </a:xfrm>
            <a:prstGeom prst="rect">
              <a:avLst/>
            </a:prstGeom>
            <a:noFill/>
          </p:spPr>
          <p:txBody>
            <a:bodyPr wrap="square" rtlCol="0">
              <a:spAutoFit/>
            </a:bodyPr>
            <a:lstStyle/>
            <a:p>
              <a:pPr lvl="0">
                <a:defRPr/>
              </a:pPr>
              <a:r>
                <a:rPr kumimoji="0" lang="zh-CN" altLang="en-US" sz="2400" b="1" i="0" u="none" strike="noStrike" kern="120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优点</a:t>
              </a:r>
              <a:endParaRPr kumimoji="0" lang="en-US" altLang="zh-CN" sz="2400" b="1" i="0" u="none" strike="noStrike" kern="120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8" name="矩形: 圆角 227"/>
            <p:cNvSpPr/>
            <p:nvPr/>
          </p:nvSpPr>
          <p:spPr>
            <a:xfrm>
              <a:off x="6013746" y="5461923"/>
              <a:ext cx="1783041" cy="546683"/>
            </a:xfrm>
            <a:prstGeom prst="roundRect">
              <a:avLst/>
            </a:prstGeom>
            <a:solidFill>
              <a:srgbClr val="92218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文本框 228"/>
            <p:cNvSpPr txBox="1"/>
            <p:nvPr/>
          </p:nvSpPr>
          <p:spPr>
            <a:xfrm>
              <a:off x="6428213" y="5504432"/>
              <a:ext cx="954107" cy="461665"/>
            </a:xfrm>
            <a:prstGeom prst="rect">
              <a:avLst/>
            </a:prstGeom>
            <a:noFill/>
          </p:spPr>
          <p:txBody>
            <a:bodyPr wrap="square" rtlCol="0">
              <a:spAutoFit/>
            </a:bodyPr>
            <a:lstStyle/>
            <a:p>
              <a:pPr lvl="0">
                <a:defRPr/>
              </a:pPr>
              <a:r>
                <a:rPr lang="zh-CN" altLang="en-US" sz="2400" b="1" spc="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优点</a:t>
              </a:r>
              <a:endParaRPr kumimoji="0" lang="en-US" altLang="zh-CN" sz="2400" b="1" i="0" u="none" strike="noStrike" kern="120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0" name="矩形 239"/>
            <p:cNvSpPr/>
            <p:nvPr/>
          </p:nvSpPr>
          <p:spPr>
            <a:xfrm>
              <a:off x="7868712" y="1820505"/>
              <a:ext cx="3526141" cy="646331"/>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请再次输入你的内容请再次输入你的内容请再次输入你的内容</a:t>
              </a:r>
            </a:p>
          </p:txBody>
        </p:sp>
        <p:sp>
          <p:nvSpPr>
            <p:cNvPr id="253" name="平行四边形 252"/>
            <p:cNvSpPr/>
            <p:nvPr/>
          </p:nvSpPr>
          <p:spPr>
            <a:xfrm>
              <a:off x="9454049" y="6234578"/>
              <a:ext cx="355467"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平行四边形 254"/>
            <p:cNvSpPr/>
            <p:nvPr/>
          </p:nvSpPr>
          <p:spPr>
            <a:xfrm>
              <a:off x="9476266" y="6214636"/>
              <a:ext cx="31103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平行四边形 255"/>
            <p:cNvSpPr/>
            <p:nvPr/>
          </p:nvSpPr>
          <p:spPr>
            <a:xfrm>
              <a:off x="9420724" y="6142523"/>
              <a:ext cx="422117"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平行四边形 259"/>
            <p:cNvSpPr/>
            <p:nvPr/>
          </p:nvSpPr>
          <p:spPr>
            <a:xfrm>
              <a:off x="7043690" y="6472535"/>
              <a:ext cx="31103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平行四边形 260"/>
            <p:cNvSpPr/>
            <p:nvPr/>
          </p:nvSpPr>
          <p:spPr>
            <a:xfrm>
              <a:off x="9498482" y="6101261"/>
              <a:ext cx="266600"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平行四边形 261"/>
            <p:cNvSpPr/>
            <p:nvPr/>
          </p:nvSpPr>
          <p:spPr>
            <a:xfrm>
              <a:off x="9487374" y="4067170"/>
              <a:ext cx="288817"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平行四边形 262"/>
            <p:cNvSpPr/>
            <p:nvPr/>
          </p:nvSpPr>
          <p:spPr>
            <a:xfrm>
              <a:off x="9520699" y="4944621"/>
              <a:ext cx="222167"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平行四边形 267"/>
            <p:cNvSpPr/>
            <p:nvPr/>
          </p:nvSpPr>
          <p:spPr>
            <a:xfrm>
              <a:off x="5932364" y="3102630"/>
              <a:ext cx="399900"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 name="平行四边形 268"/>
            <p:cNvSpPr/>
            <p:nvPr/>
          </p:nvSpPr>
          <p:spPr>
            <a:xfrm>
              <a:off x="6421130" y="4777765"/>
              <a:ext cx="311033"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平行四边形 269"/>
            <p:cNvSpPr/>
            <p:nvPr/>
          </p:nvSpPr>
          <p:spPr>
            <a:xfrm>
              <a:off x="6732164" y="2604079"/>
              <a:ext cx="266600"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平行四边形 271"/>
            <p:cNvSpPr/>
            <p:nvPr/>
          </p:nvSpPr>
          <p:spPr>
            <a:xfrm>
              <a:off x="7265363" y="3102630"/>
              <a:ext cx="222167"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3" name="平行四边形 272"/>
            <p:cNvSpPr/>
            <p:nvPr/>
          </p:nvSpPr>
          <p:spPr>
            <a:xfrm>
              <a:off x="7376447" y="2564194"/>
              <a:ext cx="333250"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平行四边形 273"/>
            <p:cNvSpPr/>
            <p:nvPr/>
          </p:nvSpPr>
          <p:spPr>
            <a:xfrm>
              <a:off x="7665263" y="3262167"/>
              <a:ext cx="377683"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平行四边形 274"/>
            <p:cNvSpPr/>
            <p:nvPr/>
          </p:nvSpPr>
          <p:spPr>
            <a:xfrm>
              <a:off x="9476266" y="3421704"/>
              <a:ext cx="311033" cy="39884"/>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平行四边形 275"/>
            <p:cNvSpPr/>
            <p:nvPr/>
          </p:nvSpPr>
          <p:spPr>
            <a:xfrm>
              <a:off x="9520699" y="5582767"/>
              <a:ext cx="222167"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平行四边形 276"/>
            <p:cNvSpPr/>
            <p:nvPr/>
          </p:nvSpPr>
          <p:spPr>
            <a:xfrm>
              <a:off x="9498482" y="4346359"/>
              <a:ext cx="266600"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平行四边形 277"/>
            <p:cNvSpPr/>
            <p:nvPr/>
          </p:nvSpPr>
          <p:spPr>
            <a:xfrm>
              <a:off x="9465157" y="6021493"/>
              <a:ext cx="333250"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9" name="平行四边形 278"/>
            <p:cNvSpPr/>
            <p:nvPr/>
          </p:nvSpPr>
          <p:spPr>
            <a:xfrm>
              <a:off x="9509591" y="4027286"/>
              <a:ext cx="24438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平行四边形 279"/>
            <p:cNvSpPr/>
            <p:nvPr/>
          </p:nvSpPr>
          <p:spPr>
            <a:xfrm>
              <a:off x="9509591" y="1442011"/>
              <a:ext cx="24438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平行四边形 283"/>
            <p:cNvSpPr/>
            <p:nvPr/>
          </p:nvSpPr>
          <p:spPr>
            <a:xfrm>
              <a:off x="6043447" y="3680951"/>
              <a:ext cx="31103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平行四边形 284"/>
            <p:cNvSpPr/>
            <p:nvPr/>
          </p:nvSpPr>
          <p:spPr>
            <a:xfrm>
              <a:off x="6212924" y="6214636"/>
              <a:ext cx="37768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平行四边形 285"/>
            <p:cNvSpPr/>
            <p:nvPr/>
          </p:nvSpPr>
          <p:spPr>
            <a:xfrm>
              <a:off x="6219475" y="5348796"/>
              <a:ext cx="355467"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平行四边形 286"/>
            <p:cNvSpPr/>
            <p:nvPr/>
          </p:nvSpPr>
          <p:spPr>
            <a:xfrm>
              <a:off x="7198714" y="2025758"/>
              <a:ext cx="37768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平行四边形 287"/>
            <p:cNvSpPr/>
            <p:nvPr/>
          </p:nvSpPr>
          <p:spPr>
            <a:xfrm>
              <a:off x="6573550" y="3792371"/>
              <a:ext cx="31103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平行四边形 288"/>
            <p:cNvSpPr/>
            <p:nvPr/>
          </p:nvSpPr>
          <p:spPr>
            <a:xfrm>
              <a:off x="9409616" y="3960140"/>
              <a:ext cx="444333"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平行四边形 289"/>
            <p:cNvSpPr/>
            <p:nvPr/>
          </p:nvSpPr>
          <p:spPr>
            <a:xfrm>
              <a:off x="9420724" y="3282109"/>
              <a:ext cx="422117" cy="39884"/>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平行四边形 290"/>
            <p:cNvSpPr/>
            <p:nvPr/>
          </p:nvSpPr>
          <p:spPr>
            <a:xfrm>
              <a:off x="7293115" y="5656701"/>
              <a:ext cx="312510" cy="45719"/>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矩形 174">
              <a:extLst>
                <a:ext uri="{FF2B5EF4-FFF2-40B4-BE49-F238E27FC236}">
                  <a16:creationId xmlns:a16="http://schemas.microsoft.com/office/drawing/2014/main" xmlns="" id="{FF210B0F-760B-4519-BCB9-523B7585C276}"/>
                </a:ext>
              </a:extLst>
            </p:cNvPr>
            <p:cNvSpPr/>
            <p:nvPr/>
          </p:nvSpPr>
          <p:spPr>
            <a:xfrm>
              <a:off x="7868712" y="2977035"/>
              <a:ext cx="3526141" cy="646331"/>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请再次输入你的内容请再次输入你的内容请再次输入你的内容</a:t>
              </a:r>
            </a:p>
          </p:txBody>
        </p:sp>
        <p:sp>
          <p:nvSpPr>
            <p:cNvPr id="176" name="矩形 175">
              <a:extLst>
                <a:ext uri="{FF2B5EF4-FFF2-40B4-BE49-F238E27FC236}">
                  <a16:creationId xmlns:a16="http://schemas.microsoft.com/office/drawing/2014/main" xmlns="" id="{07C92122-BB73-418F-B81D-5123A7800327}"/>
                </a:ext>
              </a:extLst>
            </p:cNvPr>
            <p:cNvSpPr/>
            <p:nvPr/>
          </p:nvSpPr>
          <p:spPr>
            <a:xfrm>
              <a:off x="7868712" y="4237083"/>
              <a:ext cx="3526141" cy="646331"/>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请再次输入你的内容请再次输入你的内容请再次输入你的内容</a:t>
              </a:r>
            </a:p>
          </p:txBody>
        </p:sp>
        <p:sp>
          <p:nvSpPr>
            <p:cNvPr id="178" name="矩形 177">
              <a:extLst>
                <a:ext uri="{FF2B5EF4-FFF2-40B4-BE49-F238E27FC236}">
                  <a16:creationId xmlns:a16="http://schemas.microsoft.com/office/drawing/2014/main" xmlns="" id="{7F004949-8EED-4432-ACC0-4F2CB4D878A4}"/>
                </a:ext>
              </a:extLst>
            </p:cNvPr>
            <p:cNvSpPr/>
            <p:nvPr/>
          </p:nvSpPr>
          <p:spPr>
            <a:xfrm>
              <a:off x="7868712" y="5404318"/>
              <a:ext cx="3526141" cy="646331"/>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请再次输入你的内容请再次输入你的内容请再次输入你的内容</a:t>
              </a:r>
            </a:p>
          </p:txBody>
        </p:sp>
      </p:grpSp>
      <p:grpSp>
        <p:nvGrpSpPr>
          <p:cNvPr id="8" name="组合 7">
            <a:extLst>
              <a:ext uri="{FF2B5EF4-FFF2-40B4-BE49-F238E27FC236}">
                <a16:creationId xmlns:a16="http://schemas.microsoft.com/office/drawing/2014/main" xmlns="" id="{63CC7FD6-5E0D-4BD6-BB20-F1B7655E13AA}"/>
              </a:ext>
            </a:extLst>
          </p:cNvPr>
          <p:cNvGrpSpPr/>
          <p:nvPr/>
        </p:nvGrpSpPr>
        <p:grpSpPr>
          <a:xfrm>
            <a:off x="-847892" y="2445027"/>
            <a:ext cx="6567842" cy="3914611"/>
            <a:chOff x="-1021115" y="2003105"/>
            <a:chExt cx="6567842" cy="3914611"/>
          </a:xfrm>
        </p:grpSpPr>
        <p:pic>
          <p:nvPicPr>
            <p:cNvPr id="7" name="图片 6">
              <a:extLst>
                <a:ext uri="{FF2B5EF4-FFF2-40B4-BE49-F238E27FC236}">
                  <a16:creationId xmlns:a16="http://schemas.microsoft.com/office/drawing/2014/main" xmlns="" id="{7FA8C7D3-14E2-410A-9F64-D451315F0FB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9222" y="2154541"/>
              <a:ext cx="5143500" cy="3429000"/>
            </a:xfrm>
            <a:prstGeom prst="rect">
              <a:avLst/>
            </a:prstGeom>
          </p:spPr>
        </p:pic>
        <p:pic>
          <p:nvPicPr>
            <p:cNvPr id="195" name="图片 194">
              <a:extLst>
                <a:ext uri="{FF2B5EF4-FFF2-40B4-BE49-F238E27FC236}">
                  <a16:creationId xmlns:a16="http://schemas.microsoft.com/office/drawing/2014/main" xmlns="" id="{1699F5B7-87AA-43BB-B307-38809FD3BC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1115" y="2003105"/>
              <a:ext cx="6567842" cy="3914611"/>
            </a:xfrm>
            <a:prstGeom prst="rect">
              <a:avLst/>
            </a:prstGeom>
          </p:spPr>
        </p:pic>
      </p:grpSp>
      <p:sp>
        <p:nvSpPr>
          <p:cNvPr id="215" name="椭圆 214">
            <a:extLst>
              <a:ext uri="{FF2B5EF4-FFF2-40B4-BE49-F238E27FC236}">
                <a16:creationId xmlns:a16="http://schemas.microsoft.com/office/drawing/2014/main" xmlns="" id="{28B2AC70-5069-4BE5-9666-4878D770F553}"/>
              </a:ext>
            </a:extLst>
          </p:cNvPr>
          <p:cNvSpPr/>
          <p:nvPr/>
        </p:nvSpPr>
        <p:spPr>
          <a:xfrm>
            <a:off x="-255769" y="-257989"/>
            <a:ext cx="849733" cy="849733"/>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椭圆 215">
            <a:extLst>
              <a:ext uri="{FF2B5EF4-FFF2-40B4-BE49-F238E27FC236}">
                <a16:creationId xmlns:a16="http://schemas.microsoft.com/office/drawing/2014/main" xmlns="" id="{F76C3518-8470-4417-B07F-9269E3B4C000}"/>
              </a:ext>
            </a:extLst>
          </p:cNvPr>
          <p:cNvSpPr/>
          <p:nvPr/>
        </p:nvSpPr>
        <p:spPr>
          <a:xfrm rot="3311350">
            <a:off x="344307" y="1459170"/>
            <a:ext cx="329419" cy="329419"/>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椭圆 220">
            <a:extLst>
              <a:ext uri="{FF2B5EF4-FFF2-40B4-BE49-F238E27FC236}">
                <a16:creationId xmlns:a16="http://schemas.microsoft.com/office/drawing/2014/main" xmlns="" id="{F8E26772-6350-4850-8A52-540FFDC6E913}"/>
              </a:ext>
            </a:extLst>
          </p:cNvPr>
          <p:cNvSpPr/>
          <p:nvPr/>
        </p:nvSpPr>
        <p:spPr>
          <a:xfrm>
            <a:off x="2118171" y="1377871"/>
            <a:ext cx="243913" cy="243913"/>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a:extLst>
              <a:ext uri="{FF2B5EF4-FFF2-40B4-BE49-F238E27FC236}">
                <a16:creationId xmlns:a16="http://schemas.microsoft.com/office/drawing/2014/main" xmlns="" id="{A91A1B1F-590E-40C3-8BE2-6BB92AE4D9C8}"/>
              </a:ext>
            </a:extLst>
          </p:cNvPr>
          <p:cNvSpPr/>
          <p:nvPr/>
        </p:nvSpPr>
        <p:spPr>
          <a:xfrm rot="18706178">
            <a:off x="3558828" y="1597090"/>
            <a:ext cx="243913" cy="243913"/>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186" name="文本框 185">
            <a:extLst>
              <a:ext uri="{FF2B5EF4-FFF2-40B4-BE49-F238E27FC236}">
                <a16:creationId xmlns:a16="http://schemas.microsoft.com/office/drawing/2014/main" xmlns="" id="{435BB36E-D8B6-40A9-9085-C999578008B8}"/>
              </a:ext>
            </a:extLst>
          </p:cNvPr>
          <p:cNvSpPr txBox="1"/>
          <p:nvPr/>
        </p:nvSpPr>
        <p:spPr>
          <a:xfrm>
            <a:off x="6729589" y="1103686"/>
            <a:ext cx="3647152" cy="1862048"/>
          </a:xfrm>
          <a:prstGeom prst="rect">
            <a:avLst/>
          </a:prstGeom>
          <a:noFill/>
        </p:spPr>
        <p:txBody>
          <a:bodyPr wrap="none" rtlCol="0">
            <a:spAutoFit/>
          </a:bodyPr>
          <a:lstStyle/>
          <a:p>
            <a:r>
              <a:rPr lang="en-US" altLang="zh-CN" sz="11500" dirty="0">
                <a:gradFill>
                  <a:gsLst>
                    <a:gs pos="78000">
                      <a:srgbClr val="00FFFE">
                        <a:alpha val="0"/>
                      </a:srgbClr>
                    </a:gs>
                    <a:gs pos="34000">
                      <a:srgbClr val="00FFFE"/>
                    </a:gs>
                  </a:gsLst>
                  <a:lin ang="5400000" scaled="0"/>
                </a:gradFill>
                <a:latin typeface="思源黑体 CN Heavy" panose="020B0A00000000000000" pitchFamily="34" charset="-122"/>
                <a:ea typeface="思源黑体 CN Heavy" panose="020B0A00000000000000" pitchFamily="34" charset="-122"/>
              </a:rPr>
              <a:t>2020</a:t>
            </a:r>
            <a:endParaRPr lang="zh-CN" altLang="en-US" sz="11500" dirty="0">
              <a:gradFill>
                <a:gsLst>
                  <a:gs pos="78000">
                    <a:srgbClr val="00FFFE">
                      <a:alpha val="0"/>
                    </a:srgbClr>
                  </a:gs>
                  <a:gs pos="34000">
                    <a:srgbClr val="00FFFE"/>
                  </a:gs>
                </a:gsLst>
                <a:lin ang="5400000" scaled="0"/>
              </a:gradFill>
              <a:latin typeface="思源黑体 CN Heavy" panose="020B0A00000000000000" pitchFamily="34" charset="-122"/>
              <a:ea typeface="思源黑体 CN Heavy" panose="020B0A00000000000000" pitchFamily="34" charset="-122"/>
            </a:endParaRPr>
          </a:p>
        </p:txBody>
      </p:sp>
      <p:sp>
        <p:nvSpPr>
          <p:cNvPr id="252" name="平行四边形 251"/>
          <p:cNvSpPr/>
          <p:nvPr/>
        </p:nvSpPr>
        <p:spPr>
          <a:xfrm>
            <a:off x="3024627" y="1073338"/>
            <a:ext cx="222167"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8" name="组合 117">
            <a:extLst>
              <a:ext uri="{FF2B5EF4-FFF2-40B4-BE49-F238E27FC236}">
                <a16:creationId xmlns:a16="http://schemas.microsoft.com/office/drawing/2014/main" xmlns="" id="{68BDC041-D6C8-403F-BEE8-E1C345F8A1AC}"/>
              </a:ext>
            </a:extLst>
          </p:cNvPr>
          <p:cNvGrpSpPr/>
          <p:nvPr/>
        </p:nvGrpSpPr>
        <p:grpSpPr>
          <a:xfrm>
            <a:off x="534938" y="481125"/>
            <a:ext cx="1949132" cy="718539"/>
            <a:chOff x="2383878" y="1450774"/>
            <a:chExt cx="1949132" cy="718539"/>
          </a:xfrm>
        </p:grpSpPr>
        <p:sp>
          <p:nvSpPr>
            <p:cNvPr id="119" name="文本框 118">
              <a:extLst>
                <a:ext uri="{FF2B5EF4-FFF2-40B4-BE49-F238E27FC236}">
                  <a16:creationId xmlns:a16="http://schemas.microsoft.com/office/drawing/2014/main" xmlns="" id="{E49954CE-AD01-45B3-8B22-903202D1E703}"/>
                </a:ext>
              </a:extLst>
            </p:cNvPr>
            <p:cNvSpPr txBox="1"/>
            <p:nvPr/>
          </p:nvSpPr>
          <p:spPr>
            <a:xfrm>
              <a:off x="2512726" y="1570799"/>
              <a:ext cx="1698298" cy="461665"/>
            </a:xfrm>
            <a:prstGeom prst="rect">
              <a:avLst/>
            </a:prstGeom>
            <a:noFill/>
          </p:spPr>
          <p:txBody>
            <a:bodyPr vert="horz" wrap="square" lIns="91440" tIns="45720" rIns="91440" bIns="45720" rtlCol="0" anchorCtr="0">
              <a:spAutoFit/>
            </a:bodyPr>
            <a:lstStyle/>
            <a:p>
              <a:pPr algn="dist"/>
              <a:r>
                <a:rPr lang="zh-CN" altLang="en-US" sz="2400" i="1" dirty="0">
                  <a:solidFill>
                    <a:srgbClr val="2CC8B8"/>
                  </a:solidFill>
                  <a:latin typeface="微软雅黑 Bold" panose="020B0703020204020201" pitchFamily="34" charset="-122"/>
                  <a:ea typeface="微软雅黑 Bold" panose="020B0703020204020201" pitchFamily="34" charset="-122"/>
                </a:rPr>
                <a:t>人物简介 </a:t>
              </a:r>
            </a:p>
          </p:txBody>
        </p:sp>
        <p:sp>
          <p:nvSpPr>
            <p:cNvPr id="120" name="文本框 119">
              <a:extLst>
                <a:ext uri="{FF2B5EF4-FFF2-40B4-BE49-F238E27FC236}">
                  <a16:creationId xmlns:a16="http://schemas.microsoft.com/office/drawing/2014/main" xmlns="" id="{A2518A9E-97AD-459D-AE54-DD90709C9795}"/>
                </a:ext>
              </a:extLst>
            </p:cNvPr>
            <p:cNvSpPr txBox="1"/>
            <p:nvPr/>
          </p:nvSpPr>
          <p:spPr>
            <a:xfrm>
              <a:off x="2505680" y="1549796"/>
              <a:ext cx="1684756" cy="461665"/>
            </a:xfrm>
            <a:prstGeom prst="rect">
              <a:avLst/>
            </a:prstGeom>
            <a:noFill/>
          </p:spPr>
          <p:txBody>
            <a:bodyPr vert="horz" wrap="square" lIns="91440" tIns="45720" rIns="91440" bIns="45720" rtlCol="0" anchorCtr="0">
              <a:spAutoFit/>
            </a:bodyPr>
            <a:lstStyle/>
            <a:p>
              <a:pPr algn="dist"/>
              <a:r>
                <a:rPr lang="zh-CN" altLang="en-US" sz="2400" i="1" dirty="0">
                  <a:solidFill>
                    <a:srgbClr val="A1249B"/>
                  </a:solidFill>
                  <a:latin typeface="微软雅黑 Bold" panose="020B0703020204020201" pitchFamily="34" charset="-122"/>
                  <a:ea typeface="微软雅黑 Bold" panose="020B0703020204020201" pitchFamily="34" charset="-122"/>
                </a:rPr>
                <a:t>人物简介</a:t>
              </a:r>
            </a:p>
          </p:txBody>
        </p:sp>
        <p:sp>
          <p:nvSpPr>
            <p:cNvPr id="121" name="平行四边形 120">
              <a:extLst>
                <a:ext uri="{FF2B5EF4-FFF2-40B4-BE49-F238E27FC236}">
                  <a16:creationId xmlns:a16="http://schemas.microsoft.com/office/drawing/2014/main" xmlns="" id="{9DD885E4-97BE-4DC4-8E18-B45C03A64530}"/>
                </a:ext>
              </a:extLst>
            </p:cNvPr>
            <p:cNvSpPr/>
            <p:nvPr/>
          </p:nvSpPr>
          <p:spPr>
            <a:xfrm>
              <a:off x="2624134" y="1795439"/>
              <a:ext cx="89219"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2" name="平行四边形 121">
              <a:extLst>
                <a:ext uri="{FF2B5EF4-FFF2-40B4-BE49-F238E27FC236}">
                  <a16:creationId xmlns:a16="http://schemas.microsoft.com/office/drawing/2014/main" xmlns="" id="{4008D7AD-DC64-417F-A2E2-4FEB16D7F8CA}"/>
                </a:ext>
              </a:extLst>
            </p:cNvPr>
            <p:cNvSpPr/>
            <p:nvPr/>
          </p:nvSpPr>
          <p:spPr>
            <a:xfrm>
              <a:off x="2521191" y="1462457"/>
              <a:ext cx="68630"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3" name="平行四边形 122">
              <a:extLst>
                <a:ext uri="{FF2B5EF4-FFF2-40B4-BE49-F238E27FC236}">
                  <a16:creationId xmlns:a16="http://schemas.microsoft.com/office/drawing/2014/main" xmlns="" id="{2F7ECF31-C7A8-46BB-8362-F163A9F4C9E4}"/>
                </a:ext>
              </a:extLst>
            </p:cNvPr>
            <p:cNvSpPr/>
            <p:nvPr/>
          </p:nvSpPr>
          <p:spPr>
            <a:xfrm>
              <a:off x="2576094" y="1672761"/>
              <a:ext cx="130396"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4" name="平行四边形 123">
              <a:extLst>
                <a:ext uri="{FF2B5EF4-FFF2-40B4-BE49-F238E27FC236}">
                  <a16:creationId xmlns:a16="http://schemas.microsoft.com/office/drawing/2014/main" xmlns="" id="{BD3D1BF2-7270-47EA-81CA-FD81378FB2C5}"/>
                </a:ext>
              </a:extLst>
            </p:cNvPr>
            <p:cNvSpPr/>
            <p:nvPr/>
          </p:nvSpPr>
          <p:spPr>
            <a:xfrm>
              <a:off x="2939830" y="2157630"/>
              <a:ext cx="123533"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5" name="平行四边形 124">
              <a:extLst>
                <a:ext uri="{FF2B5EF4-FFF2-40B4-BE49-F238E27FC236}">
                  <a16:creationId xmlns:a16="http://schemas.microsoft.com/office/drawing/2014/main" xmlns="" id="{6B0673EE-ED9A-4B7E-BD5E-3AA822EA4662}"/>
                </a:ext>
              </a:extLst>
            </p:cNvPr>
            <p:cNvSpPr/>
            <p:nvPr/>
          </p:nvSpPr>
          <p:spPr>
            <a:xfrm>
              <a:off x="2987871" y="2087528"/>
              <a:ext cx="123533"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6" name="平行四边形 125">
              <a:extLst>
                <a:ext uri="{FF2B5EF4-FFF2-40B4-BE49-F238E27FC236}">
                  <a16:creationId xmlns:a16="http://schemas.microsoft.com/office/drawing/2014/main" xmlns="" id="{6516E38E-821A-447B-BA1D-3B0BCE2B096E}"/>
                </a:ext>
              </a:extLst>
            </p:cNvPr>
            <p:cNvSpPr/>
            <p:nvPr/>
          </p:nvSpPr>
          <p:spPr>
            <a:xfrm>
              <a:off x="2884927" y="1509192"/>
              <a:ext cx="123533"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7" name="平行四边形 126">
              <a:extLst>
                <a:ext uri="{FF2B5EF4-FFF2-40B4-BE49-F238E27FC236}">
                  <a16:creationId xmlns:a16="http://schemas.microsoft.com/office/drawing/2014/main" xmlns="" id="{753628C2-179E-486D-BF38-8D74B7A40AEB}"/>
                </a:ext>
              </a:extLst>
            </p:cNvPr>
            <p:cNvSpPr/>
            <p:nvPr/>
          </p:nvSpPr>
          <p:spPr>
            <a:xfrm>
              <a:off x="3317293" y="2064162"/>
              <a:ext cx="82355"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8" name="平行四边形 127">
              <a:extLst>
                <a:ext uri="{FF2B5EF4-FFF2-40B4-BE49-F238E27FC236}">
                  <a16:creationId xmlns:a16="http://schemas.microsoft.com/office/drawing/2014/main" xmlns="" id="{A4B2CA77-FA1F-473C-B15B-027A726BF45C}"/>
                </a:ext>
              </a:extLst>
            </p:cNvPr>
            <p:cNvSpPr/>
            <p:nvPr/>
          </p:nvSpPr>
          <p:spPr>
            <a:xfrm>
              <a:off x="3392785" y="1807123"/>
              <a:ext cx="137259"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9" name="平行四边形 128">
              <a:extLst>
                <a:ext uri="{FF2B5EF4-FFF2-40B4-BE49-F238E27FC236}">
                  <a16:creationId xmlns:a16="http://schemas.microsoft.com/office/drawing/2014/main" xmlns="" id="{023B2266-9FAD-44FA-B6F1-0A314A5ED679}"/>
                </a:ext>
              </a:extLst>
            </p:cNvPr>
            <p:cNvSpPr/>
            <p:nvPr/>
          </p:nvSpPr>
          <p:spPr>
            <a:xfrm>
              <a:off x="3296704" y="1509192"/>
              <a:ext cx="68630"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0" name="平行四边形 129">
              <a:extLst>
                <a:ext uri="{FF2B5EF4-FFF2-40B4-BE49-F238E27FC236}">
                  <a16:creationId xmlns:a16="http://schemas.microsoft.com/office/drawing/2014/main" xmlns="" id="{4624AD09-BC97-4C4D-AED8-8984301327CA}"/>
                </a:ext>
              </a:extLst>
            </p:cNvPr>
            <p:cNvSpPr/>
            <p:nvPr/>
          </p:nvSpPr>
          <p:spPr>
            <a:xfrm>
              <a:off x="3516318" y="2040794"/>
              <a:ext cx="102944"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1" name="平行四边形 130">
              <a:extLst>
                <a:ext uri="{FF2B5EF4-FFF2-40B4-BE49-F238E27FC236}">
                  <a16:creationId xmlns:a16="http://schemas.microsoft.com/office/drawing/2014/main" xmlns="" id="{E08F31DB-9C7C-4C1C-A58F-0FBC501DE689}"/>
                </a:ext>
              </a:extLst>
            </p:cNvPr>
            <p:cNvSpPr/>
            <p:nvPr/>
          </p:nvSpPr>
          <p:spPr>
            <a:xfrm>
              <a:off x="3420238" y="1602660"/>
              <a:ext cx="116670"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2" name="平行四边形 131">
              <a:extLst>
                <a:ext uri="{FF2B5EF4-FFF2-40B4-BE49-F238E27FC236}">
                  <a16:creationId xmlns:a16="http://schemas.microsoft.com/office/drawing/2014/main" xmlns="" id="{3BC2A9DA-A39A-4BF7-B6B1-29EA4FC8EF4D}"/>
                </a:ext>
              </a:extLst>
            </p:cNvPr>
            <p:cNvSpPr/>
            <p:nvPr/>
          </p:nvSpPr>
          <p:spPr>
            <a:xfrm>
              <a:off x="3509456" y="1696129"/>
              <a:ext cx="96081"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3" name="平行四边形 132">
              <a:extLst>
                <a:ext uri="{FF2B5EF4-FFF2-40B4-BE49-F238E27FC236}">
                  <a16:creationId xmlns:a16="http://schemas.microsoft.com/office/drawing/2014/main" xmlns="" id="{A678D97F-E629-42C7-80F1-EEAB79737F83}"/>
                </a:ext>
              </a:extLst>
            </p:cNvPr>
            <p:cNvSpPr/>
            <p:nvPr/>
          </p:nvSpPr>
          <p:spPr>
            <a:xfrm>
              <a:off x="3708482" y="1462457"/>
              <a:ext cx="68630"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4" name="平行四边形 133">
              <a:extLst>
                <a:ext uri="{FF2B5EF4-FFF2-40B4-BE49-F238E27FC236}">
                  <a16:creationId xmlns:a16="http://schemas.microsoft.com/office/drawing/2014/main" xmlns="" id="{C2CCD126-9559-4BF2-85EF-955597F6D6EF}"/>
                </a:ext>
              </a:extLst>
            </p:cNvPr>
            <p:cNvSpPr/>
            <p:nvPr/>
          </p:nvSpPr>
          <p:spPr>
            <a:xfrm>
              <a:off x="3811426" y="1450774"/>
              <a:ext cx="96081"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5" name="平行四边形 134">
              <a:extLst>
                <a:ext uri="{FF2B5EF4-FFF2-40B4-BE49-F238E27FC236}">
                  <a16:creationId xmlns:a16="http://schemas.microsoft.com/office/drawing/2014/main" xmlns="" id="{DE0911A0-5920-4FC6-8274-124D2D5A3979}"/>
                </a:ext>
              </a:extLst>
            </p:cNvPr>
            <p:cNvSpPr/>
            <p:nvPr/>
          </p:nvSpPr>
          <p:spPr>
            <a:xfrm>
              <a:off x="4175162" y="1912275"/>
              <a:ext cx="89219"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6" name="平行四边形 135">
              <a:extLst>
                <a:ext uri="{FF2B5EF4-FFF2-40B4-BE49-F238E27FC236}">
                  <a16:creationId xmlns:a16="http://schemas.microsoft.com/office/drawing/2014/main" xmlns="" id="{34D9785C-C8A4-4DCC-A018-1951809445AC}"/>
                </a:ext>
              </a:extLst>
            </p:cNvPr>
            <p:cNvSpPr/>
            <p:nvPr/>
          </p:nvSpPr>
          <p:spPr>
            <a:xfrm>
              <a:off x="4216340" y="1772072"/>
              <a:ext cx="68630"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7" name="平行四边形 136">
              <a:extLst>
                <a:ext uri="{FF2B5EF4-FFF2-40B4-BE49-F238E27FC236}">
                  <a16:creationId xmlns:a16="http://schemas.microsoft.com/office/drawing/2014/main" xmlns="" id="{AA412B0D-DF27-4214-BDA7-6DB2FA8AE9BD}"/>
                </a:ext>
              </a:extLst>
            </p:cNvPr>
            <p:cNvSpPr/>
            <p:nvPr/>
          </p:nvSpPr>
          <p:spPr>
            <a:xfrm>
              <a:off x="2558936" y="1559101"/>
              <a:ext cx="109807" cy="25760"/>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8" name="平行四边形 137">
              <a:extLst>
                <a:ext uri="{FF2B5EF4-FFF2-40B4-BE49-F238E27FC236}">
                  <a16:creationId xmlns:a16="http://schemas.microsoft.com/office/drawing/2014/main" xmlns="" id="{98EDD71B-93E8-45EA-AFE5-FD95E2EEB9F0}"/>
                </a:ext>
              </a:extLst>
            </p:cNvPr>
            <p:cNvSpPr/>
            <p:nvPr/>
          </p:nvSpPr>
          <p:spPr>
            <a:xfrm>
              <a:off x="2383878" y="1994026"/>
              <a:ext cx="109807"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9" name="平行四边形 138">
              <a:extLst>
                <a:ext uri="{FF2B5EF4-FFF2-40B4-BE49-F238E27FC236}">
                  <a16:creationId xmlns:a16="http://schemas.microsoft.com/office/drawing/2014/main" xmlns="" id="{E3335222-F7C6-4DCF-B4CD-AFEB39EB5DDB}"/>
                </a:ext>
              </a:extLst>
            </p:cNvPr>
            <p:cNvSpPr/>
            <p:nvPr/>
          </p:nvSpPr>
          <p:spPr>
            <a:xfrm>
              <a:off x="2596682" y="1959010"/>
              <a:ext cx="82355"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0" name="平行四边形 139">
              <a:extLst>
                <a:ext uri="{FF2B5EF4-FFF2-40B4-BE49-F238E27FC236}">
                  <a16:creationId xmlns:a16="http://schemas.microsoft.com/office/drawing/2014/main" xmlns="" id="{6F65AB90-5C2C-4B8B-8451-7E65B42A9941}"/>
                </a:ext>
              </a:extLst>
            </p:cNvPr>
            <p:cNvSpPr/>
            <p:nvPr/>
          </p:nvSpPr>
          <p:spPr>
            <a:xfrm>
              <a:off x="2747667" y="1772072"/>
              <a:ext cx="75493"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1" name="平行四边形 140">
              <a:extLst>
                <a:ext uri="{FF2B5EF4-FFF2-40B4-BE49-F238E27FC236}">
                  <a16:creationId xmlns:a16="http://schemas.microsoft.com/office/drawing/2014/main" xmlns="" id="{C9FCC65A-CB04-48D0-BD9C-53F6A43F208F}"/>
                </a:ext>
              </a:extLst>
            </p:cNvPr>
            <p:cNvSpPr/>
            <p:nvPr/>
          </p:nvSpPr>
          <p:spPr>
            <a:xfrm>
              <a:off x="2884926" y="1818807"/>
              <a:ext cx="11667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2" name="平行四边形 141">
              <a:extLst>
                <a:ext uri="{FF2B5EF4-FFF2-40B4-BE49-F238E27FC236}">
                  <a16:creationId xmlns:a16="http://schemas.microsoft.com/office/drawing/2014/main" xmlns="" id="{FCC7DA0A-12A5-4D1B-83F2-E90E504CFCDB}"/>
                </a:ext>
              </a:extLst>
            </p:cNvPr>
            <p:cNvSpPr/>
            <p:nvPr/>
          </p:nvSpPr>
          <p:spPr>
            <a:xfrm>
              <a:off x="2878064" y="1544242"/>
              <a:ext cx="130396"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3" name="平行四边形 142">
              <a:extLst>
                <a:ext uri="{FF2B5EF4-FFF2-40B4-BE49-F238E27FC236}">
                  <a16:creationId xmlns:a16="http://schemas.microsoft.com/office/drawing/2014/main" xmlns="" id="{341F7C69-8769-4786-9E3A-F5029D0000F8}"/>
                </a:ext>
              </a:extLst>
            </p:cNvPr>
            <p:cNvSpPr/>
            <p:nvPr/>
          </p:nvSpPr>
          <p:spPr>
            <a:xfrm>
              <a:off x="3207486" y="1649395"/>
              <a:ext cx="109807"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4" name="平行四边形 143">
              <a:extLst>
                <a:ext uri="{FF2B5EF4-FFF2-40B4-BE49-F238E27FC236}">
                  <a16:creationId xmlns:a16="http://schemas.microsoft.com/office/drawing/2014/main" xmlns="" id="{42E60F02-8D21-4391-A6FB-F7B48939A7C3}"/>
                </a:ext>
              </a:extLst>
            </p:cNvPr>
            <p:cNvSpPr/>
            <p:nvPr/>
          </p:nvSpPr>
          <p:spPr>
            <a:xfrm>
              <a:off x="3461415" y="1725338"/>
              <a:ext cx="11667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5" name="平行四边形 144">
              <a:extLst>
                <a:ext uri="{FF2B5EF4-FFF2-40B4-BE49-F238E27FC236}">
                  <a16:creationId xmlns:a16="http://schemas.microsoft.com/office/drawing/2014/main" xmlns="" id="{1BA27D49-8DC7-4C0B-B0A4-DF4907D6F7B7}"/>
                </a:ext>
              </a:extLst>
            </p:cNvPr>
            <p:cNvSpPr/>
            <p:nvPr/>
          </p:nvSpPr>
          <p:spPr>
            <a:xfrm>
              <a:off x="3399649" y="1614344"/>
              <a:ext cx="96081"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6" name="平行四边形 145">
              <a:extLst>
                <a:ext uri="{FF2B5EF4-FFF2-40B4-BE49-F238E27FC236}">
                  <a16:creationId xmlns:a16="http://schemas.microsoft.com/office/drawing/2014/main" xmlns="" id="{A5B6B873-7571-430F-8EAC-98862649F37D}"/>
                </a:ext>
              </a:extLst>
            </p:cNvPr>
            <p:cNvSpPr/>
            <p:nvPr/>
          </p:nvSpPr>
          <p:spPr>
            <a:xfrm>
              <a:off x="3543771" y="1614344"/>
              <a:ext cx="130396"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7" name="平行四边形 146">
              <a:extLst>
                <a:ext uri="{FF2B5EF4-FFF2-40B4-BE49-F238E27FC236}">
                  <a16:creationId xmlns:a16="http://schemas.microsoft.com/office/drawing/2014/main" xmlns="" id="{DD8076A4-5C04-4CC3-B101-E3C4AE56DE45}"/>
                </a:ext>
              </a:extLst>
            </p:cNvPr>
            <p:cNvSpPr/>
            <p:nvPr/>
          </p:nvSpPr>
          <p:spPr>
            <a:xfrm>
              <a:off x="3838877" y="2099212"/>
              <a:ext cx="75493"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8" name="平行四边形 147">
              <a:extLst>
                <a:ext uri="{FF2B5EF4-FFF2-40B4-BE49-F238E27FC236}">
                  <a16:creationId xmlns:a16="http://schemas.microsoft.com/office/drawing/2014/main" xmlns="" id="{9949597C-BFED-4523-9B54-06FA8515081C}"/>
                </a:ext>
              </a:extLst>
            </p:cNvPr>
            <p:cNvSpPr/>
            <p:nvPr/>
          </p:nvSpPr>
          <p:spPr>
            <a:xfrm>
              <a:off x="3722208" y="1509192"/>
              <a:ext cx="6863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9" name="平行四边形 148">
              <a:extLst>
                <a:ext uri="{FF2B5EF4-FFF2-40B4-BE49-F238E27FC236}">
                  <a16:creationId xmlns:a16="http://schemas.microsoft.com/office/drawing/2014/main" xmlns="" id="{289A49D2-6BFB-42BC-AE5D-EA6FEB27FA7F}"/>
                </a:ext>
              </a:extLst>
            </p:cNvPr>
            <p:cNvSpPr/>
            <p:nvPr/>
          </p:nvSpPr>
          <p:spPr>
            <a:xfrm>
              <a:off x="3797700" y="1626027"/>
              <a:ext cx="11667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0" name="平行四边形 149">
              <a:extLst>
                <a:ext uri="{FF2B5EF4-FFF2-40B4-BE49-F238E27FC236}">
                  <a16:creationId xmlns:a16="http://schemas.microsoft.com/office/drawing/2014/main" xmlns="" id="{2FBD2CBA-2EF0-437F-B4C2-F086D0840915}"/>
                </a:ext>
              </a:extLst>
            </p:cNvPr>
            <p:cNvSpPr/>
            <p:nvPr/>
          </p:nvSpPr>
          <p:spPr>
            <a:xfrm>
              <a:off x="3941822" y="1579293"/>
              <a:ext cx="6863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2" name="平行四边形 151">
              <a:extLst>
                <a:ext uri="{FF2B5EF4-FFF2-40B4-BE49-F238E27FC236}">
                  <a16:creationId xmlns:a16="http://schemas.microsoft.com/office/drawing/2014/main" xmlns="" id="{80C99F30-5EA5-41CE-8430-292AB9C87F8A}"/>
                </a:ext>
              </a:extLst>
            </p:cNvPr>
            <p:cNvSpPr/>
            <p:nvPr/>
          </p:nvSpPr>
          <p:spPr>
            <a:xfrm>
              <a:off x="4188888" y="1678604"/>
              <a:ext cx="123533"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0" name="平行四边形 159">
              <a:extLst>
                <a:ext uri="{FF2B5EF4-FFF2-40B4-BE49-F238E27FC236}">
                  <a16:creationId xmlns:a16="http://schemas.microsoft.com/office/drawing/2014/main" xmlns="" id="{CFA29A04-BED6-423C-BB18-72BF50E10F99}"/>
                </a:ext>
              </a:extLst>
            </p:cNvPr>
            <p:cNvSpPr/>
            <p:nvPr/>
          </p:nvSpPr>
          <p:spPr>
            <a:xfrm>
              <a:off x="4236929" y="1783756"/>
              <a:ext cx="96081"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2" name="文本框 161">
              <a:extLst>
                <a:ext uri="{FF2B5EF4-FFF2-40B4-BE49-F238E27FC236}">
                  <a16:creationId xmlns:a16="http://schemas.microsoft.com/office/drawing/2014/main" xmlns="" id="{24526E09-FC1D-4512-B80A-AF70D9448341}"/>
                </a:ext>
              </a:extLst>
            </p:cNvPr>
            <p:cNvSpPr txBox="1"/>
            <p:nvPr/>
          </p:nvSpPr>
          <p:spPr>
            <a:xfrm>
              <a:off x="2499096" y="1582482"/>
              <a:ext cx="1684476" cy="461665"/>
            </a:xfrm>
            <a:prstGeom prst="rect">
              <a:avLst/>
            </a:prstGeom>
            <a:noFill/>
          </p:spPr>
          <p:txBody>
            <a:bodyPr vert="horz" wrap="square" lIns="91440" tIns="45720" rIns="91440" bIns="45720" rtlCol="0" anchorCtr="0">
              <a:spAutoFit/>
            </a:bodyPr>
            <a:lstStyle/>
            <a:p>
              <a:pPr algn="dist"/>
              <a:r>
                <a:rPr lang="zh-CN" altLang="en-US" sz="2400" i="1" dirty="0">
                  <a:solidFill>
                    <a:srgbClr val="FFFFFF"/>
                  </a:solidFill>
                  <a:latin typeface="微软雅黑 Bold" panose="020B0703020204020201" pitchFamily="34" charset="-122"/>
                  <a:ea typeface="微软雅黑 Bold" panose="020B0703020204020201" pitchFamily="34" charset="-122"/>
                </a:rPr>
                <a:t>人物简介</a:t>
              </a:r>
            </a:p>
          </p:txBody>
        </p:sp>
        <p:sp>
          <p:nvSpPr>
            <p:cNvPr id="164" name="平行四边形 163">
              <a:extLst>
                <a:ext uri="{FF2B5EF4-FFF2-40B4-BE49-F238E27FC236}">
                  <a16:creationId xmlns:a16="http://schemas.microsoft.com/office/drawing/2014/main" xmlns="" id="{D8198F2F-9BD0-426C-B5A1-3BBF115D9621}"/>
                </a:ext>
              </a:extLst>
            </p:cNvPr>
            <p:cNvSpPr/>
            <p:nvPr/>
          </p:nvSpPr>
          <p:spPr>
            <a:xfrm>
              <a:off x="2868819" y="1921837"/>
              <a:ext cx="95025" cy="25760"/>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6" name="平行四边形 165">
              <a:extLst>
                <a:ext uri="{FF2B5EF4-FFF2-40B4-BE49-F238E27FC236}">
                  <a16:creationId xmlns:a16="http://schemas.microsoft.com/office/drawing/2014/main" xmlns="" id="{6047A3D6-56FB-458A-B28F-D994BAD139D4}"/>
                </a:ext>
              </a:extLst>
            </p:cNvPr>
            <p:cNvSpPr/>
            <p:nvPr/>
          </p:nvSpPr>
          <p:spPr>
            <a:xfrm>
              <a:off x="2538333" y="1571772"/>
              <a:ext cx="89435" cy="25760"/>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69" name="矩形 168">
            <a:extLst>
              <a:ext uri="{FF2B5EF4-FFF2-40B4-BE49-F238E27FC236}">
                <a16:creationId xmlns:a16="http://schemas.microsoft.com/office/drawing/2014/main" xmlns="" id="{72A689AF-989D-4F2E-AC04-35E6EF411A2E}"/>
              </a:ext>
            </a:extLst>
          </p:cNvPr>
          <p:cNvSpPr/>
          <p:nvPr/>
        </p:nvSpPr>
        <p:spPr>
          <a:xfrm>
            <a:off x="643292" y="989267"/>
            <a:ext cx="1684477" cy="253916"/>
          </a:xfrm>
          <a:prstGeom prst="rect">
            <a:avLst/>
          </a:prstGeom>
          <a:noFill/>
          <a:ln>
            <a:noFill/>
          </a:ln>
        </p:spPr>
        <p:txBody>
          <a:bodyPr wrap="square">
            <a:spAutoFit/>
          </a:bodyPr>
          <a:lstStyle/>
          <a:p>
            <a:pPr algn="dist"/>
            <a:r>
              <a:rPr lang="en-US" altLang="zh-CN" sz="1050" dirty="0">
                <a:solidFill>
                  <a:schemeClr val="bg1"/>
                </a:solidFill>
              </a:rPr>
              <a:t>Profile</a:t>
            </a:r>
            <a:endParaRPr lang="zh-CN" altLang="en-US" sz="1050" dirty="0">
              <a:solidFill>
                <a:schemeClr val="bg1"/>
              </a:solidFill>
            </a:endParaRPr>
          </a:p>
        </p:txBody>
      </p:sp>
      <p:sp>
        <p:nvSpPr>
          <p:cNvPr id="215" name="椭圆 214">
            <a:extLst>
              <a:ext uri="{FF2B5EF4-FFF2-40B4-BE49-F238E27FC236}">
                <a16:creationId xmlns:a16="http://schemas.microsoft.com/office/drawing/2014/main" xmlns="" id="{28B2AC70-5069-4BE5-9666-4878D770F553}"/>
              </a:ext>
            </a:extLst>
          </p:cNvPr>
          <p:cNvSpPr/>
          <p:nvPr/>
        </p:nvSpPr>
        <p:spPr>
          <a:xfrm>
            <a:off x="-255769" y="-257989"/>
            <a:ext cx="849733" cy="849733"/>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椭圆 215">
            <a:extLst>
              <a:ext uri="{FF2B5EF4-FFF2-40B4-BE49-F238E27FC236}">
                <a16:creationId xmlns:a16="http://schemas.microsoft.com/office/drawing/2014/main" xmlns="" id="{F76C3518-8470-4417-B07F-9269E3B4C000}"/>
              </a:ext>
            </a:extLst>
          </p:cNvPr>
          <p:cNvSpPr/>
          <p:nvPr/>
        </p:nvSpPr>
        <p:spPr>
          <a:xfrm rot="3311350">
            <a:off x="5169712" y="6248271"/>
            <a:ext cx="782129" cy="782129"/>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椭圆 220">
            <a:extLst>
              <a:ext uri="{FF2B5EF4-FFF2-40B4-BE49-F238E27FC236}">
                <a16:creationId xmlns:a16="http://schemas.microsoft.com/office/drawing/2014/main" xmlns="" id="{F8E26772-6350-4850-8A52-540FFDC6E913}"/>
              </a:ext>
            </a:extLst>
          </p:cNvPr>
          <p:cNvSpPr/>
          <p:nvPr/>
        </p:nvSpPr>
        <p:spPr>
          <a:xfrm>
            <a:off x="2303999" y="1606343"/>
            <a:ext cx="243913" cy="243913"/>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a:extLst>
              <a:ext uri="{FF2B5EF4-FFF2-40B4-BE49-F238E27FC236}">
                <a16:creationId xmlns:a16="http://schemas.microsoft.com/office/drawing/2014/main" xmlns="" id="{A91A1B1F-590E-40C3-8BE2-6BB92AE4D9C8}"/>
              </a:ext>
            </a:extLst>
          </p:cNvPr>
          <p:cNvSpPr/>
          <p:nvPr/>
        </p:nvSpPr>
        <p:spPr>
          <a:xfrm rot="18706178">
            <a:off x="3195958" y="1097986"/>
            <a:ext cx="243913" cy="243913"/>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xmlns="" id="{9F401A06-D31B-42E6-9CA1-9C4BB3F5E8F1}"/>
              </a:ext>
            </a:extLst>
          </p:cNvPr>
          <p:cNvGrpSpPr/>
          <p:nvPr/>
        </p:nvGrpSpPr>
        <p:grpSpPr>
          <a:xfrm>
            <a:off x="597239" y="2705453"/>
            <a:ext cx="4854776" cy="3128170"/>
            <a:chOff x="597239" y="2705453"/>
            <a:chExt cx="4854776" cy="3128170"/>
          </a:xfrm>
        </p:grpSpPr>
        <p:grpSp>
          <p:nvGrpSpPr>
            <p:cNvPr id="3" name="组合 2">
              <a:extLst>
                <a:ext uri="{FF2B5EF4-FFF2-40B4-BE49-F238E27FC236}">
                  <a16:creationId xmlns:a16="http://schemas.microsoft.com/office/drawing/2014/main" xmlns="" id="{746AF9EC-242C-4383-9014-41E9A3753E06}"/>
                </a:ext>
              </a:extLst>
            </p:cNvPr>
            <p:cNvGrpSpPr/>
            <p:nvPr/>
          </p:nvGrpSpPr>
          <p:grpSpPr>
            <a:xfrm>
              <a:off x="597239" y="2705453"/>
              <a:ext cx="4854776" cy="3128170"/>
              <a:chOff x="808633" y="2677317"/>
              <a:chExt cx="4854776" cy="3128170"/>
            </a:xfrm>
          </p:grpSpPr>
          <p:sp>
            <p:nvSpPr>
              <p:cNvPr id="246" name="矩形: 圆角 245"/>
              <p:cNvSpPr/>
              <p:nvPr/>
            </p:nvSpPr>
            <p:spPr>
              <a:xfrm>
                <a:off x="808633" y="4665323"/>
                <a:ext cx="1939707" cy="1140001"/>
              </a:xfrm>
              <a:prstGeom prst="roundRect">
                <a:avLst/>
              </a:prstGeom>
              <a:solidFill>
                <a:srgbClr val="2CC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a:off x="830097" y="2872969"/>
                <a:ext cx="1965611" cy="1158128"/>
              </a:xfrm>
              <a:prstGeom prst="roundRect">
                <a:avLst/>
              </a:prstGeom>
              <a:solidFill>
                <a:srgbClr val="9221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椭圆 221"/>
              <p:cNvSpPr/>
              <p:nvPr/>
            </p:nvSpPr>
            <p:spPr>
              <a:xfrm>
                <a:off x="2391049" y="2677317"/>
                <a:ext cx="609317" cy="637776"/>
              </a:xfrm>
              <a:prstGeom prst="ellipse">
                <a:avLst/>
              </a:prstGeom>
              <a:solidFill>
                <a:srgbClr val="2CC8B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椭圆 223"/>
              <p:cNvSpPr/>
              <p:nvPr/>
            </p:nvSpPr>
            <p:spPr>
              <a:xfrm>
                <a:off x="2360646" y="4540575"/>
                <a:ext cx="592352" cy="609621"/>
              </a:xfrm>
              <a:prstGeom prst="ellipse">
                <a:avLst/>
              </a:prstGeom>
              <a:solidFill>
                <a:srgbClr val="92218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文本框 224"/>
              <p:cNvSpPr txBox="1"/>
              <p:nvPr/>
            </p:nvSpPr>
            <p:spPr>
              <a:xfrm>
                <a:off x="905435" y="2937598"/>
                <a:ext cx="954107" cy="461665"/>
              </a:xfrm>
              <a:prstGeom prst="rect">
                <a:avLst/>
              </a:prstGeom>
              <a:noFill/>
            </p:spPr>
            <p:txBody>
              <a:bodyPr wrap="square" rtlCol="0">
                <a:spAutoFit/>
              </a:bodyPr>
              <a:lstStyle/>
              <a:p>
                <a:pPr lvl="0">
                  <a:defRPr/>
                </a:pPr>
                <a:r>
                  <a:rPr kumimoji="0" lang="zh-CN" altLang="en-US" sz="2400" b="1" i="0" u="none" strike="noStrike" kern="120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优点</a:t>
                </a:r>
                <a:endParaRPr kumimoji="0" lang="en-US" altLang="zh-CN" sz="2400" b="1" i="0" u="none" strike="noStrike" kern="120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8" name="矩形: 圆角 97">
                <a:extLst>
                  <a:ext uri="{FF2B5EF4-FFF2-40B4-BE49-F238E27FC236}">
                    <a16:creationId xmlns:a16="http://schemas.microsoft.com/office/drawing/2014/main" xmlns="" id="{F641525C-5C6E-432D-8E5E-0B6E9C820D89}"/>
                  </a:ext>
                </a:extLst>
              </p:cNvPr>
              <p:cNvSpPr/>
              <p:nvPr/>
            </p:nvSpPr>
            <p:spPr>
              <a:xfrm>
                <a:off x="3505898" y="2882033"/>
                <a:ext cx="1939707" cy="1140001"/>
              </a:xfrm>
              <a:prstGeom prst="roundRect">
                <a:avLst/>
              </a:prstGeom>
              <a:solidFill>
                <a:srgbClr val="2CC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xmlns="" id="{683221D8-3CC2-4D38-906B-BBF640428EE6}"/>
                  </a:ext>
                </a:extLst>
              </p:cNvPr>
              <p:cNvSpPr/>
              <p:nvPr/>
            </p:nvSpPr>
            <p:spPr>
              <a:xfrm>
                <a:off x="5057911" y="2745866"/>
                <a:ext cx="592352" cy="609621"/>
              </a:xfrm>
              <a:prstGeom prst="ellipse">
                <a:avLst/>
              </a:prstGeom>
              <a:solidFill>
                <a:srgbClr val="92218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圆角 101">
                <a:extLst>
                  <a:ext uri="{FF2B5EF4-FFF2-40B4-BE49-F238E27FC236}">
                    <a16:creationId xmlns:a16="http://schemas.microsoft.com/office/drawing/2014/main" xmlns="" id="{6F10980C-7957-4B9D-9C7F-0601EFB9C606}"/>
                  </a:ext>
                </a:extLst>
              </p:cNvPr>
              <p:cNvSpPr/>
              <p:nvPr/>
            </p:nvSpPr>
            <p:spPr>
              <a:xfrm>
                <a:off x="3493140" y="4647359"/>
                <a:ext cx="1965611" cy="1158128"/>
              </a:xfrm>
              <a:prstGeom prst="roundRect">
                <a:avLst/>
              </a:prstGeom>
              <a:solidFill>
                <a:srgbClr val="9221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xmlns="" id="{8AF4F63B-94EF-4168-9582-811B6DF639C2}"/>
                  </a:ext>
                </a:extLst>
              </p:cNvPr>
              <p:cNvSpPr/>
              <p:nvPr/>
            </p:nvSpPr>
            <p:spPr>
              <a:xfrm>
                <a:off x="5054092" y="4451707"/>
                <a:ext cx="609317" cy="637776"/>
              </a:xfrm>
              <a:prstGeom prst="ellipse">
                <a:avLst/>
              </a:prstGeom>
              <a:solidFill>
                <a:srgbClr val="2CC8B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矩形 239"/>
              <p:cNvSpPr/>
              <p:nvPr/>
            </p:nvSpPr>
            <p:spPr>
              <a:xfrm>
                <a:off x="924003" y="3404614"/>
                <a:ext cx="1939708" cy="523220"/>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请再次输入你的内容请再次输入你的内容</a:t>
                </a:r>
              </a:p>
            </p:txBody>
          </p:sp>
          <p:sp>
            <p:nvSpPr>
              <p:cNvPr id="104" name="文本框 103">
                <a:extLst>
                  <a:ext uri="{FF2B5EF4-FFF2-40B4-BE49-F238E27FC236}">
                    <a16:creationId xmlns:a16="http://schemas.microsoft.com/office/drawing/2014/main" xmlns="" id="{E04475FA-1777-4A46-B3CD-1DA0D2DAECFD}"/>
                  </a:ext>
                </a:extLst>
              </p:cNvPr>
              <p:cNvSpPr txBox="1"/>
              <p:nvPr/>
            </p:nvSpPr>
            <p:spPr>
              <a:xfrm>
                <a:off x="3513305" y="2941463"/>
                <a:ext cx="954107" cy="461665"/>
              </a:xfrm>
              <a:prstGeom prst="rect">
                <a:avLst/>
              </a:prstGeom>
              <a:noFill/>
            </p:spPr>
            <p:txBody>
              <a:bodyPr wrap="square" rtlCol="0">
                <a:spAutoFit/>
              </a:bodyPr>
              <a:lstStyle/>
              <a:p>
                <a:pPr lvl="0">
                  <a:defRPr/>
                </a:pPr>
                <a:r>
                  <a:rPr kumimoji="0" lang="zh-CN" altLang="en-US" sz="2400" b="1" i="0" u="none" strike="noStrike" kern="120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优点</a:t>
                </a:r>
                <a:endParaRPr kumimoji="0" lang="en-US" altLang="zh-CN" sz="2400" b="1" i="0" u="none" strike="noStrike" kern="120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5" name="矩形 104">
                <a:extLst>
                  <a:ext uri="{FF2B5EF4-FFF2-40B4-BE49-F238E27FC236}">
                    <a16:creationId xmlns:a16="http://schemas.microsoft.com/office/drawing/2014/main" xmlns="" id="{74D7B855-0230-41BD-9DC0-EDF678957000}"/>
                  </a:ext>
                </a:extLst>
              </p:cNvPr>
              <p:cNvSpPr/>
              <p:nvPr/>
            </p:nvSpPr>
            <p:spPr>
              <a:xfrm>
                <a:off x="3531873" y="3408479"/>
                <a:ext cx="1939708" cy="523220"/>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请再次输入你的内容请再次输入你的内容</a:t>
                </a:r>
              </a:p>
            </p:txBody>
          </p:sp>
          <p:sp>
            <p:nvSpPr>
              <p:cNvPr id="106" name="文本框 105">
                <a:extLst>
                  <a:ext uri="{FF2B5EF4-FFF2-40B4-BE49-F238E27FC236}">
                    <a16:creationId xmlns:a16="http://schemas.microsoft.com/office/drawing/2014/main" xmlns="" id="{7F61AF21-34E4-47C7-985D-6CA9FE0BBAD1}"/>
                  </a:ext>
                </a:extLst>
              </p:cNvPr>
              <p:cNvSpPr txBox="1"/>
              <p:nvPr/>
            </p:nvSpPr>
            <p:spPr>
              <a:xfrm>
                <a:off x="3531873" y="4683180"/>
                <a:ext cx="954107" cy="461665"/>
              </a:xfrm>
              <a:prstGeom prst="rect">
                <a:avLst/>
              </a:prstGeom>
              <a:noFill/>
            </p:spPr>
            <p:txBody>
              <a:bodyPr wrap="square" rtlCol="0">
                <a:spAutoFit/>
              </a:bodyPr>
              <a:lstStyle/>
              <a:p>
                <a:pPr lvl="0">
                  <a:defRPr/>
                </a:pPr>
                <a:r>
                  <a:rPr kumimoji="0" lang="zh-CN" altLang="en-US" sz="2400" b="1" i="0" u="none" strike="noStrike" kern="120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优点</a:t>
                </a:r>
                <a:endParaRPr kumimoji="0" lang="en-US" altLang="zh-CN" sz="2400" b="1" i="0" u="none" strike="noStrike" kern="120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7" name="矩形 106">
                <a:extLst>
                  <a:ext uri="{FF2B5EF4-FFF2-40B4-BE49-F238E27FC236}">
                    <a16:creationId xmlns:a16="http://schemas.microsoft.com/office/drawing/2014/main" xmlns="" id="{61F2CC1C-3D65-40E7-813E-223F8A525F02}"/>
                  </a:ext>
                </a:extLst>
              </p:cNvPr>
              <p:cNvSpPr/>
              <p:nvPr/>
            </p:nvSpPr>
            <p:spPr>
              <a:xfrm>
                <a:off x="3550441" y="5150196"/>
                <a:ext cx="1939708" cy="523220"/>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请再次输入你的内容请再次输入你的内容</a:t>
                </a:r>
              </a:p>
            </p:txBody>
          </p:sp>
          <p:sp>
            <p:nvSpPr>
              <p:cNvPr id="108" name="文本框 107">
                <a:extLst>
                  <a:ext uri="{FF2B5EF4-FFF2-40B4-BE49-F238E27FC236}">
                    <a16:creationId xmlns:a16="http://schemas.microsoft.com/office/drawing/2014/main" xmlns="" id="{944EDA5D-7DE9-4E4B-B2EB-68443A01FBA3}"/>
                  </a:ext>
                </a:extLst>
              </p:cNvPr>
              <p:cNvSpPr txBox="1"/>
              <p:nvPr/>
            </p:nvSpPr>
            <p:spPr>
              <a:xfrm>
                <a:off x="890195" y="4738201"/>
                <a:ext cx="954107" cy="461665"/>
              </a:xfrm>
              <a:prstGeom prst="rect">
                <a:avLst/>
              </a:prstGeom>
              <a:noFill/>
            </p:spPr>
            <p:txBody>
              <a:bodyPr wrap="square" rtlCol="0">
                <a:spAutoFit/>
              </a:bodyPr>
              <a:lstStyle/>
              <a:p>
                <a:pPr lvl="0">
                  <a:defRPr/>
                </a:pPr>
                <a:r>
                  <a:rPr kumimoji="0" lang="zh-CN" altLang="en-US" sz="2400" b="1" i="0" u="none" strike="noStrike" kern="120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优点</a:t>
                </a:r>
                <a:endParaRPr kumimoji="0" lang="en-US" altLang="zh-CN" sz="2400" b="1" i="0" u="none" strike="noStrike" kern="120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9" name="矩形 108">
                <a:extLst>
                  <a:ext uri="{FF2B5EF4-FFF2-40B4-BE49-F238E27FC236}">
                    <a16:creationId xmlns:a16="http://schemas.microsoft.com/office/drawing/2014/main" xmlns="" id="{1D3519C2-9DCE-4F60-9DF9-6F82451979FD}"/>
                  </a:ext>
                </a:extLst>
              </p:cNvPr>
              <p:cNvSpPr/>
              <p:nvPr/>
            </p:nvSpPr>
            <p:spPr>
              <a:xfrm>
                <a:off x="908763" y="5205217"/>
                <a:ext cx="1939708" cy="523220"/>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请再次输入你的内容请再次输入你的内容</a:t>
                </a:r>
              </a:p>
            </p:txBody>
          </p:sp>
        </p:grpSp>
        <p:sp>
          <p:nvSpPr>
            <p:cNvPr id="4" name="文本框 3">
              <a:extLst>
                <a:ext uri="{FF2B5EF4-FFF2-40B4-BE49-F238E27FC236}">
                  <a16:creationId xmlns:a16="http://schemas.microsoft.com/office/drawing/2014/main" xmlns="" id="{143D353E-651C-4799-8D2C-7D0F6C5293D7}"/>
                </a:ext>
              </a:extLst>
            </p:cNvPr>
            <p:cNvSpPr txBox="1"/>
            <p:nvPr/>
          </p:nvSpPr>
          <p:spPr>
            <a:xfrm>
              <a:off x="2285054" y="2721525"/>
              <a:ext cx="412292" cy="584775"/>
            </a:xfrm>
            <a:prstGeom prst="rect">
              <a:avLst/>
            </a:prstGeom>
            <a:noFill/>
          </p:spPr>
          <p:txBody>
            <a:bodyPr wrap="none" rtlCol="0">
              <a:spAutoFit/>
            </a:bodyPr>
            <a:lstStyle/>
            <a:p>
              <a:r>
                <a:rPr lang="en-US" altLang="zh-CN" sz="3200" b="1" dirty="0">
                  <a:solidFill>
                    <a:schemeClr val="bg1"/>
                  </a:solidFill>
                  <a:latin typeface="+mn-ea"/>
                </a:rPr>
                <a:t>1</a:t>
              </a:r>
              <a:endParaRPr lang="zh-CN" altLang="en-US" sz="3200" b="1" dirty="0">
                <a:solidFill>
                  <a:schemeClr val="bg1"/>
                </a:solidFill>
                <a:latin typeface="+mn-ea"/>
              </a:endParaRPr>
            </a:p>
          </p:txBody>
        </p:sp>
        <p:sp>
          <p:nvSpPr>
            <p:cNvPr id="112" name="文本框 111">
              <a:extLst>
                <a:ext uri="{FF2B5EF4-FFF2-40B4-BE49-F238E27FC236}">
                  <a16:creationId xmlns:a16="http://schemas.microsoft.com/office/drawing/2014/main" xmlns="" id="{C34468E8-2051-4F82-A2F2-482BFD5B9F24}"/>
                </a:ext>
              </a:extLst>
            </p:cNvPr>
            <p:cNvSpPr txBox="1"/>
            <p:nvPr/>
          </p:nvSpPr>
          <p:spPr>
            <a:xfrm>
              <a:off x="4961987" y="2744675"/>
              <a:ext cx="412292" cy="584775"/>
            </a:xfrm>
            <a:prstGeom prst="rect">
              <a:avLst/>
            </a:prstGeom>
            <a:noFill/>
          </p:spPr>
          <p:txBody>
            <a:bodyPr wrap="none" rtlCol="0">
              <a:spAutoFit/>
            </a:bodyPr>
            <a:lstStyle/>
            <a:p>
              <a:r>
                <a:rPr lang="en-US" altLang="zh-CN" sz="3200" b="1" dirty="0">
                  <a:solidFill>
                    <a:schemeClr val="bg1"/>
                  </a:solidFill>
                  <a:latin typeface="+mn-ea"/>
                </a:rPr>
                <a:t>2</a:t>
              </a:r>
              <a:endParaRPr lang="zh-CN" altLang="en-US" sz="3200" b="1" dirty="0">
                <a:solidFill>
                  <a:schemeClr val="bg1"/>
                </a:solidFill>
                <a:latin typeface="+mn-ea"/>
              </a:endParaRPr>
            </a:p>
          </p:txBody>
        </p:sp>
        <p:sp>
          <p:nvSpPr>
            <p:cNvPr id="113" name="文本框 112">
              <a:extLst>
                <a:ext uri="{FF2B5EF4-FFF2-40B4-BE49-F238E27FC236}">
                  <a16:creationId xmlns:a16="http://schemas.microsoft.com/office/drawing/2014/main" xmlns="" id="{E4FA12A6-63E9-45FD-B394-547AD75FEA83}"/>
                </a:ext>
              </a:extLst>
            </p:cNvPr>
            <p:cNvSpPr txBox="1"/>
            <p:nvPr/>
          </p:nvSpPr>
          <p:spPr>
            <a:xfrm>
              <a:off x="2261904" y="4556989"/>
              <a:ext cx="412292" cy="584775"/>
            </a:xfrm>
            <a:prstGeom prst="rect">
              <a:avLst/>
            </a:prstGeom>
            <a:noFill/>
          </p:spPr>
          <p:txBody>
            <a:bodyPr wrap="none" rtlCol="0">
              <a:spAutoFit/>
            </a:bodyPr>
            <a:lstStyle/>
            <a:p>
              <a:r>
                <a:rPr lang="en-US" altLang="zh-CN" sz="3200" b="1" dirty="0">
                  <a:solidFill>
                    <a:schemeClr val="bg1"/>
                  </a:solidFill>
                  <a:latin typeface="+mn-ea"/>
                </a:rPr>
                <a:t>3</a:t>
              </a:r>
              <a:endParaRPr lang="zh-CN" altLang="en-US" sz="3200" b="1" dirty="0">
                <a:solidFill>
                  <a:schemeClr val="bg1"/>
                </a:solidFill>
                <a:latin typeface="+mn-ea"/>
              </a:endParaRPr>
            </a:p>
          </p:txBody>
        </p:sp>
        <p:sp>
          <p:nvSpPr>
            <p:cNvPr id="114" name="文本框 113">
              <a:extLst>
                <a:ext uri="{FF2B5EF4-FFF2-40B4-BE49-F238E27FC236}">
                  <a16:creationId xmlns:a16="http://schemas.microsoft.com/office/drawing/2014/main" xmlns="" id="{11119829-4416-4902-B493-53DD8341ED06}"/>
                </a:ext>
              </a:extLst>
            </p:cNvPr>
            <p:cNvSpPr txBox="1"/>
            <p:nvPr/>
          </p:nvSpPr>
          <p:spPr>
            <a:xfrm>
              <a:off x="4927262" y="4475964"/>
              <a:ext cx="412292" cy="584775"/>
            </a:xfrm>
            <a:prstGeom prst="rect">
              <a:avLst/>
            </a:prstGeom>
            <a:noFill/>
          </p:spPr>
          <p:txBody>
            <a:bodyPr wrap="none" rtlCol="0">
              <a:spAutoFit/>
            </a:bodyPr>
            <a:lstStyle/>
            <a:p>
              <a:r>
                <a:rPr lang="en-US" altLang="zh-CN" sz="3200" b="1" dirty="0">
                  <a:solidFill>
                    <a:schemeClr val="bg1"/>
                  </a:solidFill>
                  <a:latin typeface="+mn-ea"/>
                </a:rPr>
                <a:t>4</a:t>
              </a:r>
              <a:endParaRPr lang="zh-CN" altLang="en-US" sz="3200" b="1" dirty="0">
                <a:solidFill>
                  <a:schemeClr val="bg1"/>
                </a:solidFill>
                <a:latin typeface="+mn-ea"/>
              </a:endParaRPr>
            </a:p>
          </p:txBody>
        </p:sp>
      </p:grpSp>
      <p:sp>
        <p:nvSpPr>
          <p:cNvPr id="116" name="矩形 115">
            <a:extLst>
              <a:ext uri="{FF2B5EF4-FFF2-40B4-BE49-F238E27FC236}">
                <a16:creationId xmlns:a16="http://schemas.microsoft.com/office/drawing/2014/main" xmlns="" id="{BABBD837-C388-4717-8150-14C41922BE1F}"/>
              </a:ext>
            </a:extLst>
          </p:cNvPr>
          <p:cNvSpPr/>
          <p:nvPr/>
        </p:nvSpPr>
        <p:spPr>
          <a:xfrm>
            <a:off x="6842159" y="2899807"/>
            <a:ext cx="4090924" cy="738664"/>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请再次输入你的内容请再次输入你的内容请再次输入你的内容请再次输入你的内容请再次输入你的内容请再次输入你的内容</a:t>
            </a:r>
          </a:p>
        </p:txBody>
      </p:sp>
      <p:sp>
        <p:nvSpPr>
          <p:cNvPr id="117" name="文本框 116">
            <a:extLst>
              <a:ext uri="{FF2B5EF4-FFF2-40B4-BE49-F238E27FC236}">
                <a16:creationId xmlns:a16="http://schemas.microsoft.com/office/drawing/2014/main" xmlns="" id="{A55BA262-DC80-4F43-979E-15C4796A385A}"/>
              </a:ext>
            </a:extLst>
          </p:cNvPr>
          <p:cNvSpPr txBox="1"/>
          <p:nvPr/>
        </p:nvSpPr>
        <p:spPr>
          <a:xfrm>
            <a:off x="6842158" y="2499697"/>
            <a:ext cx="2181101" cy="400110"/>
          </a:xfrm>
          <a:prstGeom prst="rect">
            <a:avLst/>
          </a:prstGeom>
          <a:noFill/>
        </p:spPr>
        <p:txBody>
          <a:bodyPr wrap="square" rtlCol="0">
            <a:spAutoFit/>
          </a:bodyPr>
          <a:lstStyle/>
          <a:p>
            <a:r>
              <a:rPr lang="zh-CN" altLang="en-US" sz="2000" b="1" dirty="0">
                <a:solidFill>
                  <a:srgbClr val="00FFFE"/>
                </a:solidFill>
                <a:latin typeface="思源黑体 CN Bold" panose="020B0800000000000000" pitchFamily="34" charset="-122"/>
                <a:ea typeface="思源黑体 CN Bold" panose="020B0800000000000000" pitchFamily="34" charset="-122"/>
              </a:rPr>
              <a:t>请输入你的标题</a:t>
            </a:r>
          </a:p>
        </p:txBody>
      </p:sp>
      <p:sp>
        <p:nvSpPr>
          <p:cNvPr id="151" name="矩形 150">
            <a:extLst>
              <a:ext uri="{FF2B5EF4-FFF2-40B4-BE49-F238E27FC236}">
                <a16:creationId xmlns:a16="http://schemas.microsoft.com/office/drawing/2014/main" xmlns="" id="{9D59F98E-A7C1-4736-B24B-68AB8D9B61B2}"/>
              </a:ext>
            </a:extLst>
          </p:cNvPr>
          <p:cNvSpPr/>
          <p:nvPr/>
        </p:nvSpPr>
        <p:spPr>
          <a:xfrm>
            <a:off x="6842159" y="3972652"/>
            <a:ext cx="4090924" cy="738664"/>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请再次输入你的内容请再次输入你的内容请再次输入你的内容请再次输入你的内容请再次输入你的内容请再次输入你的内容</a:t>
            </a:r>
          </a:p>
        </p:txBody>
      </p:sp>
      <p:sp>
        <p:nvSpPr>
          <p:cNvPr id="153" name="矩形 152">
            <a:extLst>
              <a:ext uri="{FF2B5EF4-FFF2-40B4-BE49-F238E27FC236}">
                <a16:creationId xmlns:a16="http://schemas.microsoft.com/office/drawing/2014/main" xmlns="" id="{3784A18A-7D44-4340-837B-89F4CE743338}"/>
              </a:ext>
            </a:extLst>
          </p:cNvPr>
          <p:cNvSpPr/>
          <p:nvPr/>
        </p:nvSpPr>
        <p:spPr>
          <a:xfrm>
            <a:off x="6842159" y="5101388"/>
            <a:ext cx="4090924" cy="738664"/>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请再次输入你的内容请再次输入你的内容请再次输入你的内容请再次输入你的内容请再次输入你的内容请再次输入你的内容</a:t>
            </a:r>
          </a:p>
        </p:txBody>
      </p:sp>
      <p:sp>
        <p:nvSpPr>
          <p:cNvPr id="154" name="椭圆 153">
            <a:extLst>
              <a:ext uri="{FF2B5EF4-FFF2-40B4-BE49-F238E27FC236}">
                <a16:creationId xmlns:a16="http://schemas.microsoft.com/office/drawing/2014/main" xmlns="" id="{3DBDBFB1-3A74-4806-B708-0AB5451EB108}"/>
              </a:ext>
            </a:extLst>
          </p:cNvPr>
          <p:cNvSpPr/>
          <p:nvPr/>
        </p:nvSpPr>
        <p:spPr>
          <a:xfrm rot="3311350">
            <a:off x="5694139" y="3703893"/>
            <a:ext cx="271506" cy="271506"/>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596541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186" name="文本框 185">
            <a:extLst>
              <a:ext uri="{FF2B5EF4-FFF2-40B4-BE49-F238E27FC236}">
                <a16:creationId xmlns:a16="http://schemas.microsoft.com/office/drawing/2014/main" xmlns="" id="{435BB36E-D8B6-40A9-9085-C999578008B8}"/>
              </a:ext>
            </a:extLst>
          </p:cNvPr>
          <p:cNvSpPr txBox="1"/>
          <p:nvPr/>
        </p:nvSpPr>
        <p:spPr>
          <a:xfrm>
            <a:off x="1138931" y="1804964"/>
            <a:ext cx="3647152" cy="1862048"/>
          </a:xfrm>
          <a:prstGeom prst="rect">
            <a:avLst/>
          </a:prstGeom>
          <a:noFill/>
        </p:spPr>
        <p:txBody>
          <a:bodyPr wrap="none" rtlCol="0">
            <a:spAutoFit/>
          </a:bodyPr>
          <a:lstStyle/>
          <a:p>
            <a:r>
              <a:rPr lang="en-US" altLang="zh-CN" sz="11500" dirty="0">
                <a:gradFill>
                  <a:gsLst>
                    <a:gs pos="78000">
                      <a:srgbClr val="00FFFE">
                        <a:alpha val="0"/>
                      </a:srgbClr>
                    </a:gs>
                    <a:gs pos="34000">
                      <a:srgbClr val="00FFFE"/>
                    </a:gs>
                  </a:gsLst>
                  <a:lin ang="5400000" scaled="0"/>
                </a:gradFill>
                <a:latin typeface="思源黑体 CN Heavy" panose="020B0A00000000000000" pitchFamily="34" charset="-122"/>
                <a:ea typeface="思源黑体 CN Heavy" panose="020B0A00000000000000" pitchFamily="34" charset="-122"/>
              </a:rPr>
              <a:t>2020</a:t>
            </a:r>
            <a:endParaRPr lang="zh-CN" altLang="en-US" sz="11500" dirty="0">
              <a:gradFill>
                <a:gsLst>
                  <a:gs pos="78000">
                    <a:srgbClr val="00FFFE">
                      <a:alpha val="0"/>
                    </a:srgbClr>
                  </a:gs>
                  <a:gs pos="34000">
                    <a:srgbClr val="00FFFE"/>
                  </a:gs>
                </a:gsLst>
                <a:lin ang="5400000" scaled="0"/>
              </a:gradFill>
              <a:latin typeface="思源黑体 CN Heavy" panose="020B0A00000000000000" pitchFamily="34" charset="-122"/>
              <a:ea typeface="思源黑体 CN Heavy" panose="020B0A00000000000000" pitchFamily="34" charset="-122"/>
            </a:endParaRPr>
          </a:p>
        </p:txBody>
      </p:sp>
      <p:sp>
        <p:nvSpPr>
          <p:cNvPr id="252" name="平行四边形 251"/>
          <p:cNvSpPr/>
          <p:nvPr/>
        </p:nvSpPr>
        <p:spPr>
          <a:xfrm>
            <a:off x="3024627" y="1073338"/>
            <a:ext cx="222167"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8" name="组合 117">
            <a:extLst>
              <a:ext uri="{FF2B5EF4-FFF2-40B4-BE49-F238E27FC236}">
                <a16:creationId xmlns:a16="http://schemas.microsoft.com/office/drawing/2014/main" xmlns="" id="{68BDC041-D6C8-403F-BEE8-E1C345F8A1AC}"/>
              </a:ext>
            </a:extLst>
          </p:cNvPr>
          <p:cNvGrpSpPr/>
          <p:nvPr/>
        </p:nvGrpSpPr>
        <p:grpSpPr>
          <a:xfrm>
            <a:off x="534938" y="481125"/>
            <a:ext cx="1949132" cy="718539"/>
            <a:chOff x="2383878" y="1450774"/>
            <a:chExt cx="1949132" cy="718539"/>
          </a:xfrm>
        </p:grpSpPr>
        <p:sp>
          <p:nvSpPr>
            <p:cNvPr id="119" name="文本框 118">
              <a:extLst>
                <a:ext uri="{FF2B5EF4-FFF2-40B4-BE49-F238E27FC236}">
                  <a16:creationId xmlns:a16="http://schemas.microsoft.com/office/drawing/2014/main" xmlns="" id="{E49954CE-AD01-45B3-8B22-903202D1E703}"/>
                </a:ext>
              </a:extLst>
            </p:cNvPr>
            <p:cNvSpPr txBox="1"/>
            <p:nvPr/>
          </p:nvSpPr>
          <p:spPr>
            <a:xfrm>
              <a:off x="2512726" y="1570799"/>
              <a:ext cx="1698298" cy="461665"/>
            </a:xfrm>
            <a:prstGeom prst="rect">
              <a:avLst/>
            </a:prstGeom>
            <a:noFill/>
          </p:spPr>
          <p:txBody>
            <a:bodyPr vert="horz" wrap="square" lIns="91440" tIns="45720" rIns="91440" bIns="45720" rtlCol="0" anchorCtr="0">
              <a:spAutoFit/>
            </a:bodyPr>
            <a:lstStyle/>
            <a:p>
              <a:pPr algn="dist"/>
              <a:r>
                <a:rPr lang="zh-CN" altLang="en-US" sz="2400" i="1" dirty="0">
                  <a:solidFill>
                    <a:srgbClr val="2CC8B8"/>
                  </a:solidFill>
                  <a:latin typeface="微软雅黑 Bold" panose="020B0703020204020201" pitchFamily="34" charset="-122"/>
                  <a:ea typeface="微软雅黑 Bold" panose="020B0703020204020201" pitchFamily="34" charset="-122"/>
                </a:rPr>
                <a:t>人物简介 </a:t>
              </a:r>
            </a:p>
          </p:txBody>
        </p:sp>
        <p:sp>
          <p:nvSpPr>
            <p:cNvPr id="120" name="文本框 119">
              <a:extLst>
                <a:ext uri="{FF2B5EF4-FFF2-40B4-BE49-F238E27FC236}">
                  <a16:creationId xmlns:a16="http://schemas.microsoft.com/office/drawing/2014/main" xmlns="" id="{A2518A9E-97AD-459D-AE54-DD90709C9795}"/>
                </a:ext>
              </a:extLst>
            </p:cNvPr>
            <p:cNvSpPr txBox="1"/>
            <p:nvPr/>
          </p:nvSpPr>
          <p:spPr>
            <a:xfrm>
              <a:off x="2505680" y="1549796"/>
              <a:ext cx="1684756" cy="461665"/>
            </a:xfrm>
            <a:prstGeom prst="rect">
              <a:avLst/>
            </a:prstGeom>
            <a:noFill/>
          </p:spPr>
          <p:txBody>
            <a:bodyPr vert="horz" wrap="square" lIns="91440" tIns="45720" rIns="91440" bIns="45720" rtlCol="0" anchorCtr="0">
              <a:spAutoFit/>
            </a:bodyPr>
            <a:lstStyle/>
            <a:p>
              <a:pPr algn="dist"/>
              <a:r>
                <a:rPr lang="zh-CN" altLang="en-US" sz="2400" i="1" dirty="0">
                  <a:solidFill>
                    <a:srgbClr val="A1249B"/>
                  </a:solidFill>
                  <a:latin typeface="微软雅黑 Bold" panose="020B0703020204020201" pitchFamily="34" charset="-122"/>
                  <a:ea typeface="微软雅黑 Bold" panose="020B0703020204020201" pitchFamily="34" charset="-122"/>
                </a:rPr>
                <a:t>人物简介</a:t>
              </a:r>
            </a:p>
          </p:txBody>
        </p:sp>
        <p:sp>
          <p:nvSpPr>
            <p:cNvPr id="121" name="平行四边形 120">
              <a:extLst>
                <a:ext uri="{FF2B5EF4-FFF2-40B4-BE49-F238E27FC236}">
                  <a16:creationId xmlns:a16="http://schemas.microsoft.com/office/drawing/2014/main" xmlns="" id="{9DD885E4-97BE-4DC4-8E18-B45C03A64530}"/>
                </a:ext>
              </a:extLst>
            </p:cNvPr>
            <p:cNvSpPr/>
            <p:nvPr/>
          </p:nvSpPr>
          <p:spPr>
            <a:xfrm>
              <a:off x="2624134" y="1795439"/>
              <a:ext cx="89219"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2" name="平行四边形 121">
              <a:extLst>
                <a:ext uri="{FF2B5EF4-FFF2-40B4-BE49-F238E27FC236}">
                  <a16:creationId xmlns:a16="http://schemas.microsoft.com/office/drawing/2014/main" xmlns="" id="{4008D7AD-DC64-417F-A2E2-4FEB16D7F8CA}"/>
                </a:ext>
              </a:extLst>
            </p:cNvPr>
            <p:cNvSpPr/>
            <p:nvPr/>
          </p:nvSpPr>
          <p:spPr>
            <a:xfrm>
              <a:off x="2521191" y="1462457"/>
              <a:ext cx="68630"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3" name="平行四边形 122">
              <a:extLst>
                <a:ext uri="{FF2B5EF4-FFF2-40B4-BE49-F238E27FC236}">
                  <a16:creationId xmlns:a16="http://schemas.microsoft.com/office/drawing/2014/main" xmlns="" id="{2F7ECF31-C7A8-46BB-8362-F163A9F4C9E4}"/>
                </a:ext>
              </a:extLst>
            </p:cNvPr>
            <p:cNvSpPr/>
            <p:nvPr/>
          </p:nvSpPr>
          <p:spPr>
            <a:xfrm>
              <a:off x="2576094" y="1672761"/>
              <a:ext cx="130396"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4" name="平行四边形 123">
              <a:extLst>
                <a:ext uri="{FF2B5EF4-FFF2-40B4-BE49-F238E27FC236}">
                  <a16:creationId xmlns:a16="http://schemas.microsoft.com/office/drawing/2014/main" xmlns="" id="{BD3D1BF2-7270-47EA-81CA-FD81378FB2C5}"/>
                </a:ext>
              </a:extLst>
            </p:cNvPr>
            <p:cNvSpPr/>
            <p:nvPr/>
          </p:nvSpPr>
          <p:spPr>
            <a:xfrm>
              <a:off x="2939830" y="2157630"/>
              <a:ext cx="123533"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5" name="平行四边形 124">
              <a:extLst>
                <a:ext uri="{FF2B5EF4-FFF2-40B4-BE49-F238E27FC236}">
                  <a16:creationId xmlns:a16="http://schemas.microsoft.com/office/drawing/2014/main" xmlns="" id="{6B0673EE-ED9A-4B7E-BD5E-3AA822EA4662}"/>
                </a:ext>
              </a:extLst>
            </p:cNvPr>
            <p:cNvSpPr/>
            <p:nvPr/>
          </p:nvSpPr>
          <p:spPr>
            <a:xfrm>
              <a:off x="2987871" y="2087528"/>
              <a:ext cx="123533"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6" name="平行四边形 125">
              <a:extLst>
                <a:ext uri="{FF2B5EF4-FFF2-40B4-BE49-F238E27FC236}">
                  <a16:creationId xmlns:a16="http://schemas.microsoft.com/office/drawing/2014/main" xmlns="" id="{6516E38E-821A-447B-BA1D-3B0BCE2B096E}"/>
                </a:ext>
              </a:extLst>
            </p:cNvPr>
            <p:cNvSpPr/>
            <p:nvPr/>
          </p:nvSpPr>
          <p:spPr>
            <a:xfrm>
              <a:off x="2884927" y="1509192"/>
              <a:ext cx="123533"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7" name="平行四边形 126">
              <a:extLst>
                <a:ext uri="{FF2B5EF4-FFF2-40B4-BE49-F238E27FC236}">
                  <a16:creationId xmlns:a16="http://schemas.microsoft.com/office/drawing/2014/main" xmlns="" id="{753628C2-179E-486D-BF38-8D74B7A40AEB}"/>
                </a:ext>
              </a:extLst>
            </p:cNvPr>
            <p:cNvSpPr/>
            <p:nvPr/>
          </p:nvSpPr>
          <p:spPr>
            <a:xfrm>
              <a:off x="3317293" y="2064162"/>
              <a:ext cx="82355"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8" name="平行四边形 127">
              <a:extLst>
                <a:ext uri="{FF2B5EF4-FFF2-40B4-BE49-F238E27FC236}">
                  <a16:creationId xmlns:a16="http://schemas.microsoft.com/office/drawing/2014/main" xmlns="" id="{A4B2CA77-FA1F-473C-B15B-027A726BF45C}"/>
                </a:ext>
              </a:extLst>
            </p:cNvPr>
            <p:cNvSpPr/>
            <p:nvPr/>
          </p:nvSpPr>
          <p:spPr>
            <a:xfrm>
              <a:off x="3392785" y="1807123"/>
              <a:ext cx="137259"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9" name="平行四边形 128">
              <a:extLst>
                <a:ext uri="{FF2B5EF4-FFF2-40B4-BE49-F238E27FC236}">
                  <a16:creationId xmlns:a16="http://schemas.microsoft.com/office/drawing/2014/main" xmlns="" id="{023B2266-9FAD-44FA-B6F1-0A314A5ED679}"/>
                </a:ext>
              </a:extLst>
            </p:cNvPr>
            <p:cNvSpPr/>
            <p:nvPr/>
          </p:nvSpPr>
          <p:spPr>
            <a:xfrm>
              <a:off x="3296704" y="1509192"/>
              <a:ext cx="68630"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0" name="平行四边形 129">
              <a:extLst>
                <a:ext uri="{FF2B5EF4-FFF2-40B4-BE49-F238E27FC236}">
                  <a16:creationId xmlns:a16="http://schemas.microsoft.com/office/drawing/2014/main" xmlns="" id="{4624AD09-BC97-4C4D-AED8-8984301327CA}"/>
                </a:ext>
              </a:extLst>
            </p:cNvPr>
            <p:cNvSpPr/>
            <p:nvPr/>
          </p:nvSpPr>
          <p:spPr>
            <a:xfrm>
              <a:off x="3516318" y="2040794"/>
              <a:ext cx="102944"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1" name="平行四边形 130">
              <a:extLst>
                <a:ext uri="{FF2B5EF4-FFF2-40B4-BE49-F238E27FC236}">
                  <a16:creationId xmlns:a16="http://schemas.microsoft.com/office/drawing/2014/main" xmlns="" id="{E08F31DB-9C7C-4C1C-A58F-0FBC501DE689}"/>
                </a:ext>
              </a:extLst>
            </p:cNvPr>
            <p:cNvSpPr/>
            <p:nvPr/>
          </p:nvSpPr>
          <p:spPr>
            <a:xfrm>
              <a:off x="3420238" y="1602660"/>
              <a:ext cx="116670"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2" name="平行四边形 131">
              <a:extLst>
                <a:ext uri="{FF2B5EF4-FFF2-40B4-BE49-F238E27FC236}">
                  <a16:creationId xmlns:a16="http://schemas.microsoft.com/office/drawing/2014/main" xmlns="" id="{3BC2A9DA-A39A-4BF7-B6B1-29EA4FC8EF4D}"/>
                </a:ext>
              </a:extLst>
            </p:cNvPr>
            <p:cNvSpPr/>
            <p:nvPr/>
          </p:nvSpPr>
          <p:spPr>
            <a:xfrm>
              <a:off x="3509456" y="1696129"/>
              <a:ext cx="96081"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3" name="平行四边形 132">
              <a:extLst>
                <a:ext uri="{FF2B5EF4-FFF2-40B4-BE49-F238E27FC236}">
                  <a16:creationId xmlns:a16="http://schemas.microsoft.com/office/drawing/2014/main" xmlns="" id="{A678D97F-E629-42C7-80F1-EEAB79737F83}"/>
                </a:ext>
              </a:extLst>
            </p:cNvPr>
            <p:cNvSpPr/>
            <p:nvPr/>
          </p:nvSpPr>
          <p:spPr>
            <a:xfrm>
              <a:off x="3708482" y="1462457"/>
              <a:ext cx="68630"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4" name="平行四边形 133">
              <a:extLst>
                <a:ext uri="{FF2B5EF4-FFF2-40B4-BE49-F238E27FC236}">
                  <a16:creationId xmlns:a16="http://schemas.microsoft.com/office/drawing/2014/main" xmlns="" id="{C2CCD126-9559-4BF2-85EF-955597F6D6EF}"/>
                </a:ext>
              </a:extLst>
            </p:cNvPr>
            <p:cNvSpPr/>
            <p:nvPr/>
          </p:nvSpPr>
          <p:spPr>
            <a:xfrm>
              <a:off x="3811426" y="1450774"/>
              <a:ext cx="96081"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5" name="平行四边形 134">
              <a:extLst>
                <a:ext uri="{FF2B5EF4-FFF2-40B4-BE49-F238E27FC236}">
                  <a16:creationId xmlns:a16="http://schemas.microsoft.com/office/drawing/2014/main" xmlns="" id="{DE0911A0-5920-4FC6-8274-124D2D5A3979}"/>
                </a:ext>
              </a:extLst>
            </p:cNvPr>
            <p:cNvSpPr/>
            <p:nvPr/>
          </p:nvSpPr>
          <p:spPr>
            <a:xfrm>
              <a:off x="4175162" y="1912275"/>
              <a:ext cx="89219"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6" name="平行四边形 135">
              <a:extLst>
                <a:ext uri="{FF2B5EF4-FFF2-40B4-BE49-F238E27FC236}">
                  <a16:creationId xmlns:a16="http://schemas.microsoft.com/office/drawing/2014/main" xmlns="" id="{34D9785C-C8A4-4DCC-A018-1951809445AC}"/>
                </a:ext>
              </a:extLst>
            </p:cNvPr>
            <p:cNvSpPr/>
            <p:nvPr/>
          </p:nvSpPr>
          <p:spPr>
            <a:xfrm>
              <a:off x="4216340" y="1772072"/>
              <a:ext cx="68630"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7" name="平行四边形 136">
              <a:extLst>
                <a:ext uri="{FF2B5EF4-FFF2-40B4-BE49-F238E27FC236}">
                  <a16:creationId xmlns:a16="http://schemas.microsoft.com/office/drawing/2014/main" xmlns="" id="{AA412B0D-DF27-4214-BDA7-6DB2FA8AE9BD}"/>
                </a:ext>
              </a:extLst>
            </p:cNvPr>
            <p:cNvSpPr/>
            <p:nvPr/>
          </p:nvSpPr>
          <p:spPr>
            <a:xfrm>
              <a:off x="2558936" y="1559101"/>
              <a:ext cx="109807" cy="25760"/>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8" name="平行四边形 137">
              <a:extLst>
                <a:ext uri="{FF2B5EF4-FFF2-40B4-BE49-F238E27FC236}">
                  <a16:creationId xmlns:a16="http://schemas.microsoft.com/office/drawing/2014/main" xmlns="" id="{98EDD71B-93E8-45EA-AFE5-FD95E2EEB9F0}"/>
                </a:ext>
              </a:extLst>
            </p:cNvPr>
            <p:cNvSpPr/>
            <p:nvPr/>
          </p:nvSpPr>
          <p:spPr>
            <a:xfrm>
              <a:off x="2383878" y="1994026"/>
              <a:ext cx="109807"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9" name="平行四边形 138">
              <a:extLst>
                <a:ext uri="{FF2B5EF4-FFF2-40B4-BE49-F238E27FC236}">
                  <a16:creationId xmlns:a16="http://schemas.microsoft.com/office/drawing/2014/main" xmlns="" id="{E3335222-F7C6-4DCF-B4CD-AFEB39EB5DDB}"/>
                </a:ext>
              </a:extLst>
            </p:cNvPr>
            <p:cNvSpPr/>
            <p:nvPr/>
          </p:nvSpPr>
          <p:spPr>
            <a:xfrm>
              <a:off x="2596682" y="1959010"/>
              <a:ext cx="82355"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0" name="平行四边形 139">
              <a:extLst>
                <a:ext uri="{FF2B5EF4-FFF2-40B4-BE49-F238E27FC236}">
                  <a16:creationId xmlns:a16="http://schemas.microsoft.com/office/drawing/2014/main" xmlns="" id="{6F65AB90-5C2C-4B8B-8451-7E65B42A9941}"/>
                </a:ext>
              </a:extLst>
            </p:cNvPr>
            <p:cNvSpPr/>
            <p:nvPr/>
          </p:nvSpPr>
          <p:spPr>
            <a:xfrm>
              <a:off x="2747667" y="1772072"/>
              <a:ext cx="75493"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1" name="平行四边形 140">
              <a:extLst>
                <a:ext uri="{FF2B5EF4-FFF2-40B4-BE49-F238E27FC236}">
                  <a16:creationId xmlns:a16="http://schemas.microsoft.com/office/drawing/2014/main" xmlns="" id="{C9FCC65A-CB04-48D0-BD9C-53F6A43F208F}"/>
                </a:ext>
              </a:extLst>
            </p:cNvPr>
            <p:cNvSpPr/>
            <p:nvPr/>
          </p:nvSpPr>
          <p:spPr>
            <a:xfrm>
              <a:off x="2884926" y="1818807"/>
              <a:ext cx="11667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2" name="平行四边形 141">
              <a:extLst>
                <a:ext uri="{FF2B5EF4-FFF2-40B4-BE49-F238E27FC236}">
                  <a16:creationId xmlns:a16="http://schemas.microsoft.com/office/drawing/2014/main" xmlns="" id="{FCC7DA0A-12A5-4D1B-83F2-E90E504CFCDB}"/>
                </a:ext>
              </a:extLst>
            </p:cNvPr>
            <p:cNvSpPr/>
            <p:nvPr/>
          </p:nvSpPr>
          <p:spPr>
            <a:xfrm>
              <a:off x="2878064" y="1544242"/>
              <a:ext cx="130396"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3" name="平行四边形 142">
              <a:extLst>
                <a:ext uri="{FF2B5EF4-FFF2-40B4-BE49-F238E27FC236}">
                  <a16:creationId xmlns:a16="http://schemas.microsoft.com/office/drawing/2014/main" xmlns="" id="{341F7C69-8769-4786-9E3A-F5029D0000F8}"/>
                </a:ext>
              </a:extLst>
            </p:cNvPr>
            <p:cNvSpPr/>
            <p:nvPr/>
          </p:nvSpPr>
          <p:spPr>
            <a:xfrm>
              <a:off x="3207486" y="1649395"/>
              <a:ext cx="109807"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4" name="平行四边形 143">
              <a:extLst>
                <a:ext uri="{FF2B5EF4-FFF2-40B4-BE49-F238E27FC236}">
                  <a16:creationId xmlns:a16="http://schemas.microsoft.com/office/drawing/2014/main" xmlns="" id="{42E60F02-8D21-4391-A6FB-F7B48939A7C3}"/>
                </a:ext>
              </a:extLst>
            </p:cNvPr>
            <p:cNvSpPr/>
            <p:nvPr/>
          </p:nvSpPr>
          <p:spPr>
            <a:xfrm>
              <a:off x="3461415" y="1725338"/>
              <a:ext cx="11667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5" name="平行四边形 144">
              <a:extLst>
                <a:ext uri="{FF2B5EF4-FFF2-40B4-BE49-F238E27FC236}">
                  <a16:creationId xmlns:a16="http://schemas.microsoft.com/office/drawing/2014/main" xmlns="" id="{1BA27D49-8DC7-4C0B-B0A4-DF4907D6F7B7}"/>
                </a:ext>
              </a:extLst>
            </p:cNvPr>
            <p:cNvSpPr/>
            <p:nvPr/>
          </p:nvSpPr>
          <p:spPr>
            <a:xfrm>
              <a:off x="3399649" y="1614344"/>
              <a:ext cx="96081"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6" name="平行四边形 145">
              <a:extLst>
                <a:ext uri="{FF2B5EF4-FFF2-40B4-BE49-F238E27FC236}">
                  <a16:creationId xmlns:a16="http://schemas.microsoft.com/office/drawing/2014/main" xmlns="" id="{A5B6B873-7571-430F-8EAC-98862649F37D}"/>
                </a:ext>
              </a:extLst>
            </p:cNvPr>
            <p:cNvSpPr/>
            <p:nvPr/>
          </p:nvSpPr>
          <p:spPr>
            <a:xfrm>
              <a:off x="3543771" y="1614344"/>
              <a:ext cx="130396"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7" name="平行四边形 146">
              <a:extLst>
                <a:ext uri="{FF2B5EF4-FFF2-40B4-BE49-F238E27FC236}">
                  <a16:creationId xmlns:a16="http://schemas.microsoft.com/office/drawing/2014/main" xmlns="" id="{DD8076A4-5C04-4CC3-B101-E3C4AE56DE45}"/>
                </a:ext>
              </a:extLst>
            </p:cNvPr>
            <p:cNvSpPr/>
            <p:nvPr/>
          </p:nvSpPr>
          <p:spPr>
            <a:xfrm>
              <a:off x="3838877" y="2099212"/>
              <a:ext cx="75493"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8" name="平行四边形 147">
              <a:extLst>
                <a:ext uri="{FF2B5EF4-FFF2-40B4-BE49-F238E27FC236}">
                  <a16:creationId xmlns:a16="http://schemas.microsoft.com/office/drawing/2014/main" xmlns="" id="{9949597C-BFED-4523-9B54-06FA8515081C}"/>
                </a:ext>
              </a:extLst>
            </p:cNvPr>
            <p:cNvSpPr/>
            <p:nvPr/>
          </p:nvSpPr>
          <p:spPr>
            <a:xfrm>
              <a:off x="3722208" y="1509192"/>
              <a:ext cx="6863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9" name="平行四边形 148">
              <a:extLst>
                <a:ext uri="{FF2B5EF4-FFF2-40B4-BE49-F238E27FC236}">
                  <a16:creationId xmlns:a16="http://schemas.microsoft.com/office/drawing/2014/main" xmlns="" id="{289A49D2-6BFB-42BC-AE5D-EA6FEB27FA7F}"/>
                </a:ext>
              </a:extLst>
            </p:cNvPr>
            <p:cNvSpPr/>
            <p:nvPr/>
          </p:nvSpPr>
          <p:spPr>
            <a:xfrm>
              <a:off x="3797700" y="1626027"/>
              <a:ext cx="11667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0" name="平行四边形 149">
              <a:extLst>
                <a:ext uri="{FF2B5EF4-FFF2-40B4-BE49-F238E27FC236}">
                  <a16:creationId xmlns:a16="http://schemas.microsoft.com/office/drawing/2014/main" xmlns="" id="{2FBD2CBA-2EF0-437F-B4C2-F086D0840915}"/>
                </a:ext>
              </a:extLst>
            </p:cNvPr>
            <p:cNvSpPr/>
            <p:nvPr/>
          </p:nvSpPr>
          <p:spPr>
            <a:xfrm>
              <a:off x="3941822" y="1579293"/>
              <a:ext cx="6863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2" name="平行四边形 151">
              <a:extLst>
                <a:ext uri="{FF2B5EF4-FFF2-40B4-BE49-F238E27FC236}">
                  <a16:creationId xmlns:a16="http://schemas.microsoft.com/office/drawing/2014/main" xmlns="" id="{80C99F30-5EA5-41CE-8430-292AB9C87F8A}"/>
                </a:ext>
              </a:extLst>
            </p:cNvPr>
            <p:cNvSpPr/>
            <p:nvPr/>
          </p:nvSpPr>
          <p:spPr>
            <a:xfrm>
              <a:off x="4188888" y="1678604"/>
              <a:ext cx="123533"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0" name="平行四边形 159">
              <a:extLst>
                <a:ext uri="{FF2B5EF4-FFF2-40B4-BE49-F238E27FC236}">
                  <a16:creationId xmlns:a16="http://schemas.microsoft.com/office/drawing/2014/main" xmlns="" id="{CFA29A04-BED6-423C-BB18-72BF50E10F99}"/>
                </a:ext>
              </a:extLst>
            </p:cNvPr>
            <p:cNvSpPr/>
            <p:nvPr/>
          </p:nvSpPr>
          <p:spPr>
            <a:xfrm>
              <a:off x="4236929" y="1783756"/>
              <a:ext cx="96081"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2" name="文本框 161">
              <a:extLst>
                <a:ext uri="{FF2B5EF4-FFF2-40B4-BE49-F238E27FC236}">
                  <a16:creationId xmlns:a16="http://schemas.microsoft.com/office/drawing/2014/main" xmlns="" id="{24526E09-FC1D-4512-B80A-AF70D9448341}"/>
                </a:ext>
              </a:extLst>
            </p:cNvPr>
            <p:cNvSpPr txBox="1"/>
            <p:nvPr/>
          </p:nvSpPr>
          <p:spPr>
            <a:xfrm>
              <a:off x="2499096" y="1582482"/>
              <a:ext cx="1684476" cy="461665"/>
            </a:xfrm>
            <a:prstGeom prst="rect">
              <a:avLst/>
            </a:prstGeom>
            <a:noFill/>
          </p:spPr>
          <p:txBody>
            <a:bodyPr vert="horz" wrap="square" lIns="91440" tIns="45720" rIns="91440" bIns="45720" rtlCol="0" anchorCtr="0">
              <a:spAutoFit/>
            </a:bodyPr>
            <a:lstStyle/>
            <a:p>
              <a:pPr algn="dist"/>
              <a:r>
                <a:rPr lang="zh-CN" altLang="en-US" sz="2400" i="1" dirty="0">
                  <a:solidFill>
                    <a:srgbClr val="FFFFFF"/>
                  </a:solidFill>
                  <a:latin typeface="微软雅黑 Bold" panose="020B0703020204020201" pitchFamily="34" charset="-122"/>
                  <a:ea typeface="微软雅黑 Bold" panose="020B0703020204020201" pitchFamily="34" charset="-122"/>
                </a:rPr>
                <a:t>人物简介</a:t>
              </a:r>
            </a:p>
          </p:txBody>
        </p:sp>
        <p:sp>
          <p:nvSpPr>
            <p:cNvPr id="164" name="平行四边形 163">
              <a:extLst>
                <a:ext uri="{FF2B5EF4-FFF2-40B4-BE49-F238E27FC236}">
                  <a16:creationId xmlns:a16="http://schemas.microsoft.com/office/drawing/2014/main" xmlns="" id="{D8198F2F-9BD0-426C-B5A1-3BBF115D9621}"/>
                </a:ext>
              </a:extLst>
            </p:cNvPr>
            <p:cNvSpPr/>
            <p:nvPr/>
          </p:nvSpPr>
          <p:spPr>
            <a:xfrm>
              <a:off x="2868819" y="1921837"/>
              <a:ext cx="95025" cy="25760"/>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6" name="平行四边形 165">
              <a:extLst>
                <a:ext uri="{FF2B5EF4-FFF2-40B4-BE49-F238E27FC236}">
                  <a16:creationId xmlns:a16="http://schemas.microsoft.com/office/drawing/2014/main" xmlns="" id="{6047A3D6-56FB-458A-B28F-D994BAD139D4}"/>
                </a:ext>
              </a:extLst>
            </p:cNvPr>
            <p:cNvSpPr/>
            <p:nvPr/>
          </p:nvSpPr>
          <p:spPr>
            <a:xfrm>
              <a:off x="2538333" y="1571772"/>
              <a:ext cx="89435" cy="25760"/>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69" name="矩形 168">
            <a:extLst>
              <a:ext uri="{FF2B5EF4-FFF2-40B4-BE49-F238E27FC236}">
                <a16:creationId xmlns:a16="http://schemas.microsoft.com/office/drawing/2014/main" xmlns="" id="{72A689AF-989D-4F2E-AC04-35E6EF411A2E}"/>
              </a:ext>
            </a:extLst>
          </p:cNvPr>
          <p:cNvSpPr/>
          <p:nvPr/>
        </p:nvSpPr>
        <p:spPr>
          <a:xfrm>
            <a:off x="643292" y="989267"/>
            <a:ext cx="1684477" cy="253916"/>
          </a:xfrm>
          <a:prstGeom prst="rect">
            <a:avLst/>
          </a:prstGeom>
          <a:noFill/>
          <a:ln>
            <a:noFill/>
          </a:ln>
        </p:spPr>
        <p:txBody>
          <a:bodyPr wrap="square">
            <a:spAutoFit/>
          </a:bodyPr>
          <a:lstStyle/>
          <a:p>
            <a:pPr algn="dist"/>
            <a:r>
              <a:rPr lang="en-US" altLang="zh-CN" sz="1050" dirty="0">
                <a:solidFill>
                  <a:schemeClr val="bg1"/>
                </a:solidFill>
              </a:rPr>
              <a:t>Profile</a:t>
            </a:r>
            <a:endParaRPr lang="zh-CN" altLang="en-US" sz="1050" dirty="0">
              <a:solidFill>
                <a:schemeClr val="bg1"/>
              </a:solidFill>
            </a:endParaRPr>
          </a:p>
        </p:txBody>
      </p:sp>
      <p:sp>
        <p:nvSpPr>
          <p:cNvPr id="215" name="椭圆 214">
            <a:extLst>
              <a:ext uri="{FF2B5EF4-FFF2-40B4-BE49-F238E27FC236}">
                <a16:creationId xmlns:a16="http://schemas.microsoft.com/office/drawing/2014/main" xmlns="" id="{28B2AC70-5069-4BE5-9666-4878D770F553}"/>
              </a:ext>
            </a:extLst>
          </p:cNvPr>
          <p:cNvSpPr/>
          <p:nvPr/>
        </p:nvSpPr>
        <p:spPr>
          <a:xfrm>
            <a:off x="-255769" y="-257989"/>
            <a:ext cx="849733" cy="849733"/>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椭圆 215">
            <a:extLst>
              <a:ext uri="{FF2B5EF4-FFF2-40B4-BE49-F238E27FC236}">
                <a16:creationId xmlns:a16="http://schemas.microsoft.com/office/drawing/2014/main" xmlns="" id="{F76C3518-8470-4417-B07F-9269E3B4C000}"/>
              </a:ext>
            </a:extLst>
          </p:cNvPr>
          <p:cNvSpPr/>
          <p:nvPr/>
        </p:nvSpPr>
        <p:spPr>
          <a:xfrm rot="3311350">
            <a:off x="344307" y="1459170"/>
            <a:ext cx="329419" cy="329419"/>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椭圆 220">
            <a:extLst>
              <a:ext uri="{FF2B5EF4-FFF2-40B4-BE49-F238E27FC236}">
                <a16:creationId xmlns:a16="http://schemas.microsoft.com/office/drawing/2014/main" xmlns="" id="{F8E26772-6350-4850-8A52-540FFDC6E913}"/>
              </a:ext>
            </a:extLst>
          </p:cNvPr>
          <p:cNvSpPr/>
          <p:nvPr/>
        </p:nvSpPr>
        <p:spPr>
          <a:xfrm>
            <a:off x="2303999" y="1606343"/>
            <a:ext cx="243913" cy="243913"/>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a:extLst>
              <a:ext uri="{FF2B5EF4-FFF2-40B4-BE49-F238E27FC236}">
                <a16:creationId xmlns:a16="http://schemas.microsoft.com/office/drawing/2014/main" xmlns="" id="{A91A1B1F-590E-40C3-8BE2-6BB92AE4D9C8}"/>
              </a:ext>
            </a:extLst>
          </p:cNvPr>
          <p:cNvSpPr/>
          <p:nvPr/>
        </p:nvSpPr>
        <p:spPr>
          <a:xfrm rot="18706178">
            <a:off x="3195958" y="1097986"/>
            <a:ext cx="243913" cy="243913"/>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矩形 115">
            <a:extLst>
              <a:ext uri="{FF2B5EF4-FFF2-40B4-BE49-F238E27FC236}">
                <a16:creationId xmlns:a16="http://schemas.microsoft.com/office/drawing/2014/main" xmlns="" id="{BABBD837-C388-4717-8150-14C41922BE1F}"/>
              </a:ext>
            </a:extLst>
          </p:cNvPr>
          <p:cNvSpPr/>
          <p:nvPr/>
        </p:nvSpPr>
        <p:spPr>
          <a:xfrm>
            <a:off x="1138931" y="3802781"/>
            <a:ext cx="5015316" cy="523220"/>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请再次输入你的内容请再次输入你的内容请再次输入你的内容请再次输入你的内容请再次输入你的内容请再次输入你的内容</a:t>
            </a:r>
          </a:p>
        </p:txBody>
      </p:sp>
      <p:sp>
        <p:nvSpPr>
          <p:cNvPr id="117" name="文本框 116">
            <a:extLst>
              <a:ext uri="{FF2B5EF4-FFF2-40B4-BE49-F238E27FC236}">
                <a16:creationId xmlns:a16="http://schemas.microsoft.com/office/drawing/2014/main" xmlns="" id="{A55BA262-DC80-4F43-979E-15C4796A385A}"/>
              </a:ext>
            </a:extLst>
          </p:cNvPr>
          <p:cNvSpPr txBox="1"/>
          <p:nvPr/>
        </p:nvSpPr>
        <p:spPr>
          <a:xfrm>
            <a:off x="1138931" y="3200975"/>
            <a:ext cx="2181101" cy="400110"/>
          </a:xfrm>
          <a:prstGeom prst="rect">
            <a:avLst/>
          </a:prstGeom>
          <a:noFill/>
        </p:spPr>
        <p:txBody>
          <a:bodyPr wrap="square" rtlCol="0">
            <a:spAutoFit/>
          </a:bodyPr>
          <a:lstStyle/>
          <a:p>
            <a:r>
              <a:rPr lang="zh-CN" altLang="en-US" sz="2000" b="1" dirty="0">
                <a:solidFill>
                  <a:srgbClr val="00FFFE"/>
                </a:solidFill>
                <a:latin typeface="思源黑体 CN Bold" panose="020B0800000000000000" pitchFamily="34" charset="-122"/>
                <a:ea typeface="思源黑体 CN Bold" panose="020B0800000000000000" pitchFamily="34" charset="-122"/>
              </a:rPr>
              <a:t>请输入你的标题</a:t>
            </a:r>
          </a:p>
        </p:txBody>
      </p:sp>
      <p:grpSp>
        <p:nvGrpSpPr>
          <p:cNvPr id="2" name="组合 1">
            <a:extLst>
              <a:ext uri="{FF2B5EF4-FFF2-40B4-BE49-F238E27FC236}">
                <a16:creationId xmlns:a16="http://schemas.microsoft.com/office/drawing/2014/main" xmlns="" id="{BF3C9057-5656-4512-8863-A1019E989BC4}"/>
              </a:ext>
            </a:extLst>
          </p:cNvPr>
          <p:cNvGrpSpPr/>
          <p:nvPr/>
        </p:nvGrpSpPr>
        <p:grpSpPr>
          <a:xfrm>
            <a:off x="7053384" y="1898653"/>
            <a:ext cx="3242427" cy="3536717"/>
            <a:chOff x="4935550" y="1392141"/>
            <a:chExt cx="2701779" cy="2946999"/>
          </a:xfrm>
        </p:grpSpPr>
        <p:grpSp>
          <p:nvGrpSpPr>
            <p:cNvPr id="82" name="组合 81">
              <a:extLst>
                <a:ext uri="{FF2B5EF4-FFF2-40B4-BE49-F238E27FC236}">
                  <a16:creationId xmlns:a16="http://schemas.microsoft.com/office/drawing/2014/main" xmlns="" id="{E85415FA-6C02-4147-B2DF-AF2B79D561F8}"/>
                </a:ext>
              </a:extLst>
            </p:cNvPr>
            <p:cNvGrpSpPr/>
            <p:nvPr/>
          </p:nvGrpSpPr>
          <p:grpSpPr>
            <a:xfrm>
              <a:off x="4955350" y="2136892"/>
              <a:ext cx="568666" cy="2202248"/>
              <a:chOff x="2367576" y="2599826"/>
              <a:chExt cx="568666" cy="2998923"/>
            </a:xfrm>
          </p:grpSpPr>
          <p:sp>
            <p:nvSpPr>
              <p:cNvPr id="175" name="矩形 2">
                <a:extLst>
                  <a:ext uri="{FF2B5EF4-FFF2-40B4-BE49-F238E27FC236}">
                    <a16:creationId xmlns:a16="http://schemas.microsoft.com/office/drawing/2014/main" xmlns="" id="{D438F62C-54E6-4B5F-9BD4-70F2EFF88B59}"/>
                  </a:ext>
                </a:extLst>
              </p:cNvPr>
              <p:cNvSpPr/>
              <p:nvPr/>
            </p:nvSpPr>
            <p:spPr>
              <a:xfrm>
                <a:off x="2367576" y="2683127"/>
                <a:ext cx="497824" cy="2913240"/>
              </a:xfrm>
              <a:custGeom>
                <a:avLst/>
                <a:gdLst>
                  <a:gd name="connsiteX0" fmla="*/ 0 w 491474"/>
                  <a:gd name="connsiteY0" fmla="*/ 0 h 2913240"/>
                  <a:gd name="connsiteX1" fmla="*/ 491474 w 491474"/>
                  <a:gd name="connsiteY1" fmla="*/ 0 h 2913240"/>
                  <a:gd name="connsiteX2" fmla="*/ 491474 w 491474"/>
                  <a:gd name="connsiteY2" fmla="*/ 2913240 h 2913240"/>
                  <a:gd name="connsiteX3" fmla="*/ 0 w 491474"/>
                  <a:gd name="connsiteY3" fmla="*/ 2913240 h 2913240"/>
                  <a:gd name="connsiteX4" fmla="*/ 0 w 491474"/>
                  <a:gd name="connsiteY4" fmla="*/ 0 h 2913240"/>
                  <a:gd name="connsiteX0" fmla="*/ 0 w 497824"/>
                  <a:gd name="connsiteY0" fmla="*/ 101600 h 2913240"/>
                  <a:gd name="connsiteX1" fmla="*/ 497824 w 497824"/>
                  <a:gd name="connsiteY1" fmla="*/ 0 h 2913240"/>
                  <a:gd name="connsiteX2" fmla="*/ 497824 w 497824"/>
                  <a:gd name="connsiteY2" fmla="*/ 2913240 h 2913240"/>
                  <a:gd name="connsiteX3" fmla="*/ 6350 w 497824"/>
                  <a:gd name="connsiteY3" fmla="*/ 2913240 h 2913240"/>
                  <a:gd name="connsiteX4" fmla="*/ 0 w 497824"/>
                  <a:gd name="connsiteY4" fmla="*/ 101600 h 2913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824" h="2913240">
                    <a:moveTo>
                      <a:pt x="0" y="101600"/>
                    </a:moveTo>
                    <a:lnTo>
                      <a:pt x="497824" y="0"/>
                    </a:lnTo>
                    <a:lnTo>
                      <a:pt x="497824" y="2913240"/>
                    </a:lnTo>
                    <a:lnTo>
                      <a:pt x="6350" y="2913240"/>
                    </a:lnTo>
                    <a:cubicBezTo>
                      <a:pt x="4233" y="1976027"/>
                      <a:pt x="2117" y="1038813"/>
                      <a:pt x="0" y="101600"/>
                    </a:cubicBezTo>
                    <a:close/>
                  </a:path>
                </a:pathLst>
              </a:custGeom>
              <a:solidFill>
                <a:srgbClr val="FF00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矩形 40">
                <a:extLst>
                  <a:ext uri="{FF2B5EF4-FFF2-40B4-BE49-F238E27FC236}">
                    <a16:creationId xmlns:a16="http://schemas.microsoft.com/office/drawing/2014/main" xmlns="" id="{65C0F81D-8553-4833-BBFF-CA31898567A5}"/>
                  </a:ext>
                </a:extLst>
              </p:cNvPr>
              <p:cNvSpPr/>
              <p:nvPr/>
            </p:nvSpPr>
            <p:spPr>
              <a:xfrm>
                <a:off x="2444768" y="2599826"/>
                <a:ext cx="491474" cy="2996541"/>
              </a:xfrm>
              <a:custGeom>
                <a:avLst/>
                <a:gdLst>
                  <a:gd name="connsiteX0" fmla="*/ 0 w 491474"/>
                  <a:gd name="connsiteY0" fmla="*/ 0 h 2996541"/>
                  <a:gd name="connsiteX1" fmla="*/ 491474 w 491474"/>
                  <a:gd name="connsiteY1" fmla="*/ 0 h 2996541"/>
                  <a:gd name="connsiteX2" fmla="*/ 491474 w 491474"/>
                  <a:gd name="connsiteY2" fmla="*/ 2996541 h 2996541"/>
                  <a:gd name="connsiteX3" fmla="*/ 0 w 491474"/>
                  <a:gd name="connsiteY3" fmla="*/ 2996541 h 2996541"/>
                  <a:gd name="connsiteX4" fmla="*/ 0 w 491474"/>
                  <a:gd name="connsiteY4" fmla="*/ 0 h 2996541"/>
                  <a:gd name="connsiteX0" fmla="*/ 0 w 491474"/>
                  <a:gd name="connsiteY0" fmla="*/ 0 h 2996541"/>
                  <a:gd name="connsiteX1" fmla="*/ 447024 w 491474"/>
                  <a:gd name="connsiteY1" fmla="*/ 101600 h 2996541"/>
                  <a:gd name="connsiteX2" fmla="*/ 491474 w 491474"/>
                  <a:gd name="connsiteY2" fmla="*/ 2996541 h 2996541"/>
                  <a:gd name="connsiteX3" fmla="*/ 0 w 491474"/>
                  <a:gd name="connsiteY3" fmla="*/ 2996541 h 2996541"/>
                  <a:gd name="connsiteX4" fmla="*/ 0 w 491474"/>
                  <a:gd name="connsiteY4" fmla="*/ 0 h 2996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474" h="2996541">
                    <a:moveTo>
                      <a:pt x="0" y="0"/>
                    </a:moveTo>
                    <a:lnTo>
                      <a:pt x="447024" y="101600"/>
                    </a:lnTo>
                    <a:lnTo>
                      <a:pt x="491474" y="2996541"/>
                    </a:lnTo>
                    <a:lnTo>
                      <a:pt x="0" y="2996541"/>
                    </a:lnTo>
                    <a:lnTo>
                      <a:pt x="0" y="0"/>
                    </a:lnTo>
                    <a:close/>
                  </a:path>
                </a:pathLst>
              </a:custGeom>
              <a:solidFill>
                <a:srgbClr val="00F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矩形 46">
                <a:extLst>
                  <a:ext uri="{FF2B5EF4-FFF2-40B4-BE49-F238E27FC236}">
                    <a16:creationId xmlns:a16="http://schemas.microsoft.com/office/drawing/2014/main" xmlns="" id="{9B82309D-D8D9-47D9-BAE1-E9A8569CB21A}"/>
                  </a:ext>
                  <a:ext uri="{C183D7F6-B498-43B3-948B-1728B52AA6E4}">
                    <adec:decorative xmlns:adec="http://schemas.microsoft.com/office/drawing/2017/decorative" xmlns="" val="0"/>
                  </a:ext>
                </a:extLst>
              </p:cNvPr>
              <p:cNvSpPr/>
              <p:nvPr/>
            </p:nvSpPr>
            <p:spPr>
              <a:xfrm>
                <a:off x="2416388" y="2734566"/>
                <a:ext cx="491474" cy="2864183"/>
              </a:xfrm>
              <a:custGeom>
                <a:avLst/>
                <a:gdLst>
                  <a:gd name="connsiteX0" fmla="*/ 0 w 491474"/>
                  <a:gd name="connsiteY0" fmla="*/ 0 h 2864183"/>
                  <a:gd name="connsiteX1" fmla="*/ 491474 w 491474"/>
                  <a:gd name="connsiteY1" fmla="*/ 0 h 2864183"/>
                  <a:gd name="connsiteX2" fmla="*/ 491474 w 491474"/>
                  <a:gd name="connsiteY2" fmla="*/ 2864183 h 2864183"/>
                  <a:gd name="connsiteX3" fmla="*/ 0 w 491474"/>
                  <a:gd name="connsiteY3" fmla="*/ 2864183 h 2864183"/>
                  <a:gd name="connsiteX4" fmla="*/ 0 w 491474"/>
                  <a:gd name="connsiteY4" fmla="*/ 0 h 2864183"/>
                  <a:gd name="connsiteX0" fmla="*/ 63500 w 491474"/>
                  <a:gd name="connsiteY0" fmla="*/ 133350 h 2864183"/>
                  <a:gd name="connsiteX1" fmla="*/ 491474 w 491474"/>
                  <a:gd name="connsiteY1" fmla="*/ 0 h 2864183"/>
                  <a:gd name="connsiteX2" fmla="*/ 491474 w 491474"/>
                  <a:gd name="connsiteY2" fmla="*/ 2864183 h 2864183"/>
                  <a:gd name="connsiteX3" fmla="*/ 0 w 491474"/>
                  <a:gd name="connsiteY3" fmla="*/ 2864183 h 2864183"/>
                  <a:gd name="connsiteX4" fmla="*/ 63500 w 491474"/>
                  <a:gd name="connsiteY4" fmla="*/ 133350 h 28641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474" h="2864183">
                    <a:moveTo>
                      <a:pt x="63500" y="133350"/>
                    </a:moveTo>
                    <a:lnTo>
                      <a:pt x="491474" y="0"/>
                    </a:lnTo>
                    <a:lnTo>
                      <a:pt x="491474" y="2864183"/>
                    </a:lnTo>
                    <a:lnTo>
                      <a:pt x="0" y="2864183"/>
                    </a:lnTo>
                    <a:lnTo>
                      <a:pt x="63500" y="1333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a:extLst>
                <a:ext uri="{FF2B5EF4-FFF2-40B4-BE49-F238E27FC236}">
                  <a16:creationId xmlns:a16="http://schemas.microsoft.com/office/drawing/2014/main" xmlns="" id="{355C5043-6262-42FD-8164-7760AAB99E91}"/>
                </a:ext>
              </a:extLst>
            </p:cNvPr>
            <p:cNvGrpSpPr/>
            <p:nvPr/>
          </p:nvGrpSpPr>
          <p:grpSpPr>
            <a:xfrm>
              <a:off x="5977172" y="1691932"/>
              <a:ext cx="619466" cy="2647208"/>
              <a:chOff x="2373926" y="2599826"/>
              <a:chExt cx="619466" cy="2998923"/>
            </a:xfrm>
          </p:grpSpPr>
          <p:sp>
            <p:nvSpPr>
              <p:cNvPr id="172" name="矩形 171">
                <a:extLst>
                  <a:ext uri="{FF2B5EF4-FFF2-40B4-BE49-F238E27FC236}">
                    <a16:creationId xmlns:a16="http://schemas.microsoft.com/office/drawing/2014/main" xmlns="" id="{E039BCEA-55F7-4E99-BD1A-871A87E5173A}"/>
                  </a:ext>
                </a:extLst>
              </p:cNvPr>
              <p:cNvSpPr/>
              <p:nvPr/>
            </p:nvSpPr>
            <p:spPr>
              <a:xfrm>
                <a:off x="2373926" y="2683127"/>
                <a:ext cx="491474" cy="2913240"/>
              </a:xfrm>
              <a:prstGeom prst="rect">
                <a:avLst/>
              </a:prstGeom>
              <a:solidFill>
                <a:srgbClr val="FF00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矩形 49">
                <a:extLst>
                  <a:ext uri="{FF2B5EF4-FFF2-40B4-BE49-F238E27FC236}">
                    <a16:creationId xmlns:a16="http://schemas.microsoft.com/office/drawing/2014/main" xmlns="" id="{9C5A03D6-9EFD-46A8-91E6-3C94FAB9DC96}"/>
                  </a:ext>
                </a:extLst>
              </p:cNvPr>
              <p:cNvSpPr/>
              <p:nvPr/>
            </p:nvSpPr>
            <p:spPr>
              <a:xfrm>
                <a:off x="2444768" y="2599826"/>
                <a:ext cx="548624" cy="2996541"/>
              </a:xfrm>
              <a:custGeom>
                <a:avLst/>
                <a:gdLst>
                  <a:gd name="connsiteX0" fmla="*/ 0 w 491474"/>
                  <a:gd name="connsiteY0" fmla="*/ 0 h 3601986"/>
                  <a:gd name="connsiteX1" fmla="*/ 491474 w 491474"/>
                  <a:gd name="connsiteY1" fmla="*/ 0 h 3601986"/>
                  <a:gd name="connsiteX2" fmla="*/ 491474 w 491474"/>
                  <a:gd name="connsiteY2" fmla="*/ 3601986 h 3601986"/>
                  <a:gd name="connsiteX3" fmla="*/ 0 w 491474"/>
                  <a:gd name="connsiteY3" fmla="*/ 3601986 h 3601986"/>
                  <a:gd name="connsiteX4" fmla="*/ 0 w 491474"/>
                  <a:gd name="connsiteY4" fmla="*/ 0 h 3601986"/>
                  <a:gd name="connsiteX0" fmla="*/ 0 w 548624"/>
                  <a:gd name="connsiteY0" fmla="*/ 0 h 3601986"/>
                  <a:gd name="connsiteX1" fmla="*/ 548624 w 548624"/>
                  <a:gd name="connsiteY1" fmla="*/ 120650 h 3601986"/>
                  <a:gd name="connsiteX2" fmla="*/ 491474 w 548624"/>
                  <a:gd name="connsiteY2" fmla="*/ 3601986 h 3601986"/>
                  <a:gd name="connsiteX3" fmla="*/ 0 w 548624"/>
                  <a:gd name="connsiteY3" fmla="*/ 3601986 h 3601986"/>
                  <a:gd name="connsiteX4" fmla="*/ 0 w 548624"/>
                  <a:gd name="connsiteY4" fmla="*/ 0 h 3601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24" h="3601986">
                    <a:moveTo>
                      <a:pt x="0" y="0"/>
                    </a:moveTo>
                    <a:lnTo>
                      <a:pt x="548624" y="120650"/>
                    </a:lnTo>
                    <a:lnTo>
                      <a:pt x="491474" y="3601986"/>
                    </a:lnTo>
                    <a:lnTo>
                      <a:pt x="0" y="3601986"/>
                    </a:lnTo>
                    <a:lnTo>
                      <a:pt x="0" y="0"/>
                    </a:lnTo>
                    <a:close/>
                  </a:path>
                </a:pathLst>
              </a:custGeom>
              <a:solidFill>
                <a:srgbClr val="00F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4" name="矩形 50">
                <a:extLst>
                  <a:ext uri="{FF2B5EF4-FFF2-40B4-BE49-F238E27FC236}">
                    <a16:creationId xmlns:a16="http://schemas.microsoft.com/office/drawing/2014/main" xmlns="" id="{AA58D6C0-AB7B-4B6E-AC63-E8672CB9391C}"/>
                  </a:ext>
                  <a:ext uri="{C183D7F6-B498-43B3-948B-1728B52AA6E4}">
                    <adec:decorative xmlns:adec="http://schemas.microsoft.com/office/drawing/2017/decorative" xmlns="" val="0"/>
                  </a:ext>
                </a:extLst>
              </p:cNvPr>
              <p:cNvSpPr/>
              <p:nvPr/>
            </p:nvSpPr>
            <p:spPr>
              <a:xfrm>
                <a:off x="2416388" y="2734566"/>
                <a:ext cx="497824" cy="2864183"/>
              </a:xfrm>
              <a:custGeom>
                <a:avLst/>
                <a:gdLst>
                  <a:gd name="connsiteX0" fmla="*/ 0 w 491474"/>
                  <a:gd name="connsiteY0" fmla="*/ 0 h 3442885"/>
                  <a:gd name="connsiteX1" fmla="*/ 491474 w 491474"/>
                  <a:gd name="connsiteY1" fmla="*/ 0 h 3442885"/>
                  <a:gd name="connsiteX2" fmla="*/ 491474 w 491474"/>
                  <a:gd name="connsiteY2" fmla="*/ 3442885 h 3442885"/>
                  <a:gd name="connsiteX3" fmla="*/ 0 w 491474"/>
                  <a:gd name="connsiteY3" fmla="*/ 3442885 h 3442885"/>
                  <a:gd name="connsiteX4" fmla="*/ 0 w 491474"/>
                  <a:gd name="connsiteY4" fmla="*/ 0 h 3442885"/>
                  <a:gd name="connsiteX0" fmla="*/ 0 w 497824"/>
                  <a:gd name="connsiteY0" fmla="*/ 0 h 3442885"/>
                  <a:gd name="connsiteX1" fmla="*/ 497824 w 497824"/>
                  <a:gd name="connsiteY1" fmla="*/ 107950 h 3442885"/>
                  <a:gd name="connsiteX2" fmla="*/ 491474 w 497824"/>
                  <a:gd name="connsiteY2" fmla="*/ 3442885 h 3442885"/>
                  <a:gd name="connsiteX3" fmla="*/ 0 w 497824"/>
                  <a:gd name="connsiteY3" fmla="*/ 3442885 h 3442885"/>
                  <a:gd name="connsiteX4" fmla="*/ 0 w 497824"/>
                  <a:gd name="connsiteY4" fmla="*/ 0 h 3442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824" h="3442885">
                    <a:moveTo>
                      <a:pt x="0" y="0"/>
                    </a:moveTo>
                    <a:lnTo>
                      <a:pt x="497824" y="107950"/>
                    </a:lnTo>
                    <a:cubicBezTo>
                      <a:pt x="495707" y="1219595"/>
                      <a:pt x="493591" y="2331240"/>
                      <a:pt x="491474" y="3442885"/>
                    </a:cubicBezTo>
                    <a:lnTo>
                      <a:pt x="0" y="344288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a:extLst>
                <a:ext uri="{FF2B5EF4-FFF2-40B4-BE49-F238E27FC236}">
                  <a16:creationId xmlns:a16="http://schemas.microsoft.com/office/drawing/2014/main" xmlns="" id="{9BCA25E4-2E0F-49A2-A861-49408053B622}"/>
                </a:ext>
              </a:extLst>
            </p:cNvPr>
            <p:cNvGrpSpPr/>
            <p:nvPr/>
          </p:nvGrpSpPr>
          <p:grpSpPr>
            <a:xfrm>
              <a:off x="7020944" y="2922123"/>
              <a:ext cx="570607" cy="1414914"/>
              <a:chOff x="2416388" y="2508156"/>
              <a:chExt cx="570607" cy="3090593"/>
            </a:xfrm>
          </p:grpSpPr>
          <p:sp>
            <p:nvSpPr>
              <p:cNvPr id="168" name="矩形 167">
                <a:extLst>
                  <a:ext uri="{FF2B5EF4-FFF2-40B4-BE49-F238E27FC236}">
                    <a16:creationId xmlns:a16="http://schemas.microsoft.com/office/drawing/2014/main" xmlns="" id="{9EE1D0A8-024E-4A9C-A822-6B2624DEC4A7}"/>
                  </a:ext>
                </a:extLst>
              </p:cNvPr>
              <p:cNvSpPr/>
              <p:nvPr/>
            </p:nvSpPr>
            <p:spPr>
              <a:xfrm>
                <a:off x="2495521" y="2554469"/>
                <a:ext cx="491474" cy="2913240"/>
              </a:xfrm>
              <a:prstGeom prst="rect">
                <a:avLst/>
              </a:prstGeom>
              <a:solidFill>
                <a:srgbClr val="FF00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0" name="矩形 53">
                <a:extLst>
                  <a:ext uri="{FF2B5EF4-FFF2-40B4-BE49-F238E27FC236}">
                    <a16:creationId xmlns:a16="http://schemas.microsoft.com/office/drawing/2014/main" xmlns="" id="{E77EDAA9-7133-4EF1-A7C2-D8DF37E7070B}"/>
                  </a:ext>
                </a:extLst>
              </p:cNvPr>
              <p:cNvSpPr/>
              <p:nvPr/>
            </p:nvSpPr>
            <p:spPr>
              <a:xfrm>
                <a:off x="2444768" y="2508156"/>
                <a:ext cx="491474" cy="3088211"/>
              </a:xfrm>
              <a:custGeom>
                <a:avLst/>
                <a:gdLst>
                  <a:gd name="connsiteX0" fmla="*/ 0 w 491474"/>
                  <a:gd name="connsiteY0" fmla="*/ 0 h 1868132"/>
                  <a:gd name="connsiteX1" fmla="*/ 491474 w 491474"/>
                  <a:gd name="connsiteY1" fmla="*/ 0 h 1868132"/>
                  <a:gd name="connsiteX2" fmla="*/ 491474 w 491474"/>
                  <a:gd name="connsiteY2" fmla="*/ 1868132 h 1868132"/>
                  <a:gd name="connsiteX3" fmla="*/ 0 w 491474"/>
                  <a:gd name="connsiteY3" fmla="*/ 1868132 h 1868132"/>
                  <a:gd name="connsiteX4" fmla="*/ 0 w 491474"/>
                  <a:gd name="connsiteY4" fmla="*/ 0 h 1868132"/>
                  <a:gd name="connsiteX0" fmla="*/ 19050 w 491474"/>
                  <a:gd name="connsiteY0" fmla="*/ 0 h 1925282"/>
                  <a:gd name="connsiteX1" fmla="*/ 491474 w 491474"/>
                  <a:gd name="connsiteY1" fmla="*/ 57150 h 1925282"/>
                  <a:gd name="connsiteX2" fmla="*/ 491474 w 491474"/>
                  <a:gd name="connsiteY2" fmla="*/ 1925282 h 1925282"/>
                  <a:gd name="connsiteX3" fmla="*/ 0 w 491474"/>
                  <a:gd name="connsiteY3" fmla="*/ 1925282 h 1925282"/>
                  <a:gd name="connsiteX4" fmla="*/ 19050 w 491474"/>
                  <a:gd name="connsiteY4" fmla="*/ 0 h 1925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474" h="1925282">
                    <a:moveTo>
                      <a:pt x="19050" y="0"/>
                    </a:moveTo>
                    <a:lnTo>
                      <a:pt x="491474" y="57150"/>
                    </a:lnTo>
                    <a:lnTo>
                      <a:pt x="491474" y="1925282"/>
                    </a:lnTo>
                    <a:lnTo>
                      <a:pt x="0" y="1925282"/>
                    </a:lnTo>
                    <a:lnTo>
                      <a:pt x="19050" y="0"/>
                    </a:lnTo>
                    <a:close/>
                  </a:path>
                </a:pathLst>
              </a:custGeom>
              <a:solidFill>
                <a:srgbClr val="00F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1" name="矩形 54">
                <a:extLst>
                  <a:ext uri="{FF2B5EF4-FFF2-40B4-BE49-F238E27FC236}">
                    <a16:creationId xmlns:a16="http://schemas.microsoft.com/office/drawing/2014/main" xmlns="" id="{69ACA88C-5C95-4474-B927-35F9CEAFD40E}"/>
                  </a:ext>
                  <a:ext uri="{C183D7F6-B498-43B3-948B-1728B52AA6E4}">
                    <adec:decorative xmlns:adec="http://schemas.microsoft.com/office/drawing/2017/decorative" xmlns="" val="0"/>
                  </a:ext>
                </a:extLst>
              </p:cNvPr>
              <p:cNvSpPr/>
              <p:nvPr/>
            </p:nvSpPr>
            <p:spPr>
              <a:xfrm>
                <a:off x="2416388" y="2734567"/>
                <a:ext cx="491474" cy="2864182"/>
              </a:xfrm>
              <a:custGeom>
                <a:avLst/>
                <a:gdLst>
                  <a:gd name="connsiteX0" fmla="*/ 0 w 491474"/>
                  <a:gd name="connsiteY0" fmla="*/ 0 h 1785616"/>
                  <a:gd name="connsiteX1" fmla="*/ 491474 w 491474"/>
                  <a:gd name="connsiteY1" fmla="*/ 0 h 1785616"/>
                  <a:gd name="connsiteX2" fmla="*/ 491474 w 491474"/>
                  <a:gd name="connsiteY2" fmla="*/ 1785616 h 1785616"/>
                  <a:gd name="connsiteX3" fmla="*/ 0 w 491474"/>
                  <a:gd name="connsiteY3" fmla="*/ 1785616 h 1785616"/>
                  <a:gd name="connsiteX4" fmla="*/ 0 w 491474"/>
                  <a:gd name="connsiteY4" fmla="*/ 0 h 1785616"/>
                  <a:gd name="connsiteX0" fmla="*/ 0 w 491474"/>
                  <a:gd name="connsiteY0" fmla="*/ 0 h 1785616"/>
                  <a:gd name="connsiteX1" fmla="*/ 370824 w 491474"/>
                  <a:gd name="connsiteY1" fmla="*/ 19050 h 1785616"/>
                  <a:gd name="connsiteX2" fmla="*/ 491474 w 491474"/>
                  <a:gd name="connsiteY2" fmla="*/ 1785616 h 1785616"/>
                  <a:gd name="connsiteX3" fmla="*/ 0 w 491474"/>
                  <a:gd name="connsiteY3" fmla="*/ 1785616 h 1785616"/>
                  <a:gd name="connsiteX4" fmla="*/ 0 w 491474"/>
                  <a:gd name="connsiteY4" fmla="*/ 0 h 1785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474" h="1785616">
                    <a:moveTo>
                      <a:pt x="0" y="0"/>
                    </a:moveTo>
                    <a:lnTo>
                      <a:pt x="370824" y="19050"/>
                    </a:lnTo>
                    <a:lnTo>
                      <a:pt x="491474" y="1785616"/>
                    </a:lnTo>
                    <a:lnTo>
                      <a:pt x="0" y="1785616"/>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6" name="文本框 85">
              <a:extLst>
                <a:ext uri="{FF2B5EF4-FFF2-40B4-BE49-F238E27FC236}">
                  <a16:creationId xmlns:a16="http://schemas.microsoft.com/office/drawing/2014/main" xmlns="" id="{93ABC9E1-95E6-4447-BCF4-881BA981CF28}"/>
                </a:ext>
              </a:extLst>
            </p:cNvPr>
            <p:cNvSpPr txBox="1"/>
            <p:nvPr/>
          </p:nvSpPr>
          <p:spPr>
            <a:xfrm>
              <a:off x="4935550" y="1785928"/>
              <a:ext cx="628698" cy="271218"/>
            </a:xfrm>
            <a:prstGeom prst="rect">
              <a:avLst/>
            </a:prstGeom>
            <a:noFill/>
          </p:spPr>
          <p:txBody>
            <a:bodyPr wrap="none" rtlCol="0">
              <a:spAutoFit/>
            </a:bodyPr>
            <a:lstStyle/>
            <a:p>
              <a:r>
                <a:rPr lang="en-US" altLang="zh-CN" dirty="0">
                  <a:solidFill>
                    <a:schemeClr val="bg1"/>
                  </a:solidFill>
                  <a:latin typeface="思源黑体 CN ExtraLight" panose="020B0200000000000000" pitchFamily="34" charset="-122"/>
                  <a:ea typeface="思源黑体 CN ExtraLight" panose="020B0200000000000000" pitchFamily="34" charset="-122"/>
                </a:rPr>
                <a:t>46%</a:t>
              </a:r>
              <a:endParaRPr lang="zh-CN" altLang="en-US" dirty="0">
                <a:solidFill>
                  <a:schemeClr val="bg1"/>
                </a:solidFill>
                <a:latin typeface="思源黑体 CN ExtraLight" panose="020B0200000000000000" pitchFamily="34" charset="-122"/>
                <a:ea typeface="思源黑体 CN ExtraLight" panose="020B0200000000000000" pitchFamily="34" charset="-122"/>
              </a:endParaRPr>
            </a:p>
          </p:txBody>
        </p:sp>
        <p:sp>
          <p:nvSpPr>
            <p:cNvPr id="87" name="文本框 86">
              <a:extLst>
                <a:ext uri="{FF2B5EF4-FFF2-40B4-BE49-F238E27FC236}">
                  <a16:creationId xmlns:a16="http://schemas.microsoft.com/office/drawing/2014/main" xmlns="" id="{072DC92F-9A52-4254-9F89-C7AE854344DC}"/>
                </a:ext>
              </a:extLst>
            </p:cNvPr>
            <p:cNvSpPr txBox="1"/>
            <p:nvPr/>
          </p:nvSpPr>
          <p:spPr>
            <a:xfrm>
              <a:off x="6007977" y="1392141"/>
              <a:ext cx="628698" cy="271218"/>
            </a:xfrm>
            <a:prstGeom prst="rect">
              <a:avLst/>
            </a:prstGeom>
            <a:noFill/>
          </p:spPr>
          <p:txBody>
            <a:bodyPr wrap="none" rtlCol="0">
              <a:spAutoFit/>
            </a:bodyPr>
            <a:lstStyle/>
            <a:p>
              <a:r>
                <a:rPr lang="en-US" altLang="zh-CN" dirty="0">
                  <a:solidFill>
                    <a:schemeClr val="bg1"/>
                  </a:solidFill>
                  <a:latin typeface="思源黑体 CN ExtraLight" panose="020B0200000000000000" pitchFamily="34" charset="-122"/>
                  <a:ea typeface="思源黑体 CN ExtraLight" panose="020B0200000000000000" pitchFamily="34" charset="-122"/>
                </a:rPr>
                <a:t>52%</a:t>
              </a:r>
              <a:endParaRPr lang="zh-CN" altLang="en-US" dirty="0">
                <a:solidFill>
                  <a:schemeClr val="bg1"/>
                </a:solidFill>
                <a:latin typeface="思源黑体 CN ExtraLight" panose="020B0200000000000000" pitchFamily="34" charset="-122"/>
                <a:ea typeface="思源黑体 CN ExtraLight" panose="020B0200000000000000" pitchFamily="34" charset="-122"/>
              </a:endParaRPr>
            </a:p>
          </p:txBody>
        </p:sp>
        <p:sp>
          <p:nvSpPr>
            <p:cNvPr id="88" name="文本框 87">
              <a:extLst>
                <a:ext uri="{FF2B5EF4-FFF2-40B4-BE49-F238E27FC236}">
                  <a16:creationId xmlns:a16="http://schemas.microsoft.com/office/drawing/2014/main" xmlns="" id="{41BE73A5-79CC-486D-910A-6CFEB46CBD43}"/>
                </a:ext>
              </a:extLst>
            </p:cNvPr>
            <p:cNvSpPr txBox="1"/>
            <p:nvPr/>
          </p:nvSpPr>
          <p:spPr>
            <a:xfrm>
              <a:off x="7008631" y="2543581"/>
              <a:ext cx="628698" cy="271218"/>
            </a:xfrm>
            <a:prstGeom prst="rect">
              <a:avLst/>
            </a:prstGeom>
            <a:noFill/>
          </p:spPr>
          <p:txBody>
            <a:bodyPr wrap="none" rtlCol="0">
              <a:spAutoFit/>
            </a:bodyPr>
            <a:lstStyle/>
            <a:p>
              <a:r>
                <a:rPr lang="en-US" altLang="zh-CN" dirty="0">
                  <a:solidFill>
                    <a:schemeClr val="bg1"/>
                  </a:solidFill>
                  <a:latin typeface="思源黑体 CN ExtraLight" panose="020B0200000000000000" pitchFamily="34" charset="-122"/>
                  <a:ea typeface="思源黑体 CN ExtraLight" panose="020B0200000000000000" pitchFamily="34" charset="-122"/>
                </a:rPr>
                <a:t>33%</a:t>
              </a:r>
              <a:endParaRPr lang="zh-CN" altLang="en-US" dirty="0">
                <a:solidFill>
                  <a:schemeClr val="bg1"/>
                </a:solidFill>
                <a:latin typeface="思源黑体 CN ExtraLight" panose="020B0200000000000000" pitchFamily="34" charset="-122"/>
                <a:ea typeface="思源黑体 CN ExtraLight" panose="020B0200000000000000" pitchFamily="34" charset="-122"/>
              </a:endParaRPr>
            </a:p>
          </p:txBody>
        </p:sp>
      </p:grpSp>
      <p:sp>
        <p:nvSpPr>
          <p:cNvPr id="178" name="矩形 177">
            <a:extLst>
              <a:ext uri="{FF2B5EF4-FFF2-40B4-BE49-F238E27FC236}">
                <a16:creationId xmlns:a16="http://schemas.microsoft.com/office/drawing/2014/main" xmlns="" id="{E6B53E4C-D40C-4871-91D8-8E42552A2A86}"/>
              </a:ext>
            </a:extLst>
          </p:cNvPr>
          <p:cNvSpPr/>
          <p:nvPr/>
        </p:nvSpPr>
        <p:spPr>
          <a:xfrm>
            <a:off x="7067789" y="5575573"/>
            <a:ext cx="3526197" cy="307777"/>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请再次输入你的内容请再次输入你的内容</a:t>
            </a:r>
          </a:p>
        </p:txBody>
      </p:sp>
      <p:sp>
        <p:nvSpPr>
          <p:cNvPr id="179" name="椭圆 178">
            <a:extLst>
              <a:ext uri="{FF2B5EF4-FFF2-40B4-BE49-F238E27FC236}">
                <a16:creationId xmlns:a16="http://schemas.microsoft.com/office/drawing/2014/main" xmlns="" id="{ADFECC3D-E805-47E4-ACB9-4AC6B749B88F}"/>
              </a:ext>
            </a:extLst>
          </p:cNvPr>
          <p:cNvSpPr/>
          <p:nvPr/>
        </p:nvSpPr>
        <p:spPr>
          <a:xfrm>
            <a:off x="6847257" y="5619195"/>
            <a:ext cx="220532" cy="220532"/>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矩形 179">
            <a:extLst>
              <a:ext uri="{FF2B5EF4-FFF2-40B4-BE49-F238E27FC236}">
                <a16:creationId xmlns:a16="http://schemas.microsoft.com/office/drawing/2014/main" xmlns="" id="{596AE520-A8CA-49E2-937E-847943B7BEAD}"/>
              </a:ext>
            </a:extLst>
          </p:cNvPr>
          <p:cNvSpPr/>
          <p:nvPr/>
        </p:nvSpPr>
        <p:spPr>
          <a:xfrm>
            <a:off x="1138931" y="4597540"/>
            <a:ext cx="5015316" cy="523220"/>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请再次输入你的内容请再次输入你的内容请再次输入你的内容请再次输入你的内容请再次输入你的内容请再次输入你的内容</a:t>
            </a:r>
          </a:p>
        </p:txBody>
      </p:sp>
      <p:sp>
        <p:nvSpPr>
          <p:cNvPr id="181" name="矩形 180">
            <a:extLst>
              <a:ext uri="{FF2B5EF4-FFF2-40B4-BE49-F238E27FC236}">
                <a16:creationId xmlns:a16="http://schemas.microsoft.com/office/drawing/2014/main" xmlns="" id="{F1FDB842-1AC9-45EE-A772-A7C51FF212CE}"/>
              </a:ext>
            </a:extLst>
          </p:cNvPr>
          <p:cNvSpPr/>
          <p:nvPr/>
        </p:nvSpPr>
        <p:spPr>
          <a:xfrm>
            <a:off x="1138931" y="5346966"/>
            <a:ext cx="5015316" cy="523220"/>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请再次输入你的内容请再次输入你的内容请再次输入你的内容请再次输入你的内容请再次输入你的内容请再次输入你的内容</a:t>
            </a:r>
          </a:p>
        </p:txBody>
      </p:sp>
    </p:spTree>
    <p:extLst>
      <p:ext uri="{BB962C8B-B14F-4D97-AF65-F5344CB8AC3E}">
        <p14:creationId xmlns:p14="http://schemas.microsoft.com/office/powerpoint/2010/main" val="9892776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90" name="矩形: 圆角 89">
            <a:extLst>
              <a:ext uri="{FF2B5EF4-FFF2-40B4-BE49-F238E27FC236}">
                <a16:creationId xmlns:a16="http://schemas.microsoft.com/office/drawing/2014/main" xmlns="" id="{D324F2A7-E6DF-4B5F-BD4C-CEE593F104F5}"/>
              </a:ext>
            </a:extLst>
          </p:cNvPr>
          <p:cNvSpPr/>
          <p:nvPr/>
        </p:nvSpPr>
        <p:spPr>
          <a:xfrm>
            <a:off x="6292770" y="3845273"/>
            <a:ext cx="6115292" cy="1321875"/>
          </a:xfrm>
          <a:prstGeom prst="roundRect">
            <a:avLst/>
          </a:prstGeom>
          <a:gradFill flip="none" rotWithShape="1">
            <a:gsLst>
              <a:gs pos="0">
                <a:schemeClr val="tx1">
                  <a:alpha val="0"/>
                </a:schemeClr>
              </a:gs>
              <a:gs pos="100000">
                <a:srgbClr val="FF0053"/>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6" name="文本框 185">
            <a:extLst>
              <a:ext uri="{FF2B5EF4-FFF2-40B4-BE49-F238E27FC236}">
                <a16:creationId xmlns:a16="http://schemas.microsoft.com/office/drawing/2014/main" xmlns="" id="{435BB36E-D8B6-40A9-9085-C999578008B8}"/>
              </a:ext>
            </a:extLst>
          </p:cNvPr>
          <p:cNvSpPr txBox="1"/>
          <p:nvPr/>
        </p:nvSpPr>
        <p:spPr>
          <a:xfrm>
            <a:off x="6561128" y="2497976"/>
            <a:ext cx="2545890" cy="186204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500" b="0" i="0" u="none" strike="noStrike" kern="1200" cap="none" spc="0" normalizeH="0" baseline="0" noProof="0" dirty="0">
                <a:ln>
                  <a:noFill/>
                </a:ln>
                <a:gradFill>
                  <a:gsLst>
                    <a:gs pos="78000">
                      <a:srgbClr val="00FFFE">
                        <a:alpha val="0"/>
                      </a:srgbClr>
                    </a:gs>
                    <a:gs pos="34000">
                      <a:srgbClr val="00FFFE"/>
                    </a:gs>
                  </a:gsLst>
                  <a:lin ang="5400000" scaled="0"/>
                </a:gradFill>
                <a:effectLst/>
                <a:uLnTx/>
                <a:uFillTx/>
                <a:latin typeface="思源黑体 CN Heavy" panose="020B0A00000000000000" pitchFamily="34" charset="-122"/>
                <a:ea typeface="思源黑体 CN Heavy" panose="020B0A00000000000000" pitchFamily="34" charset="-122"/>
                <a:cs typeface="+mn-cs"/>
              </a:rPr>
              <a:t>Put</a:t>
            </a:r>
            <a:endParaRPr kumimoji="0" lang="zh-CN" altLang="en-US" sz="11500" b="0" i="0" u="none" strike="noStrike" kern="1200" cap="none" spc="0" normalizeH="0" baseline="0" noProof="0" dirty="0">
              <a:ln>
                <a:noFill/>
              </a:ln>
              <a:gradFill>
                <a:gsLst>
                  <a:gs pos="78000">
                    <a:srgbClr val="00FFFE">
                      <a:alpha val="0"/>
                    </a:srgbClr>
                  </a:gs>
                  <a:gs pos="34000">
                    <a:srgbClr val="00FFFE"/>
                  </a:gs>
                </a:gsLst>
                <a:lin ang="5400000" scaled="0"/>
              </a:gradFill>
              <a:effectLst/>
              <a:uLnTx/>
              <a:uFillTx/>
              <a:latin typeface="思源黑体 CN Heavy" panose="020B0A00000000000000" pitchFamily="34" charset="-122"/>
              <a:ea typeface="思源黑体 CN Heavy" panose="020B0A00000000000000" pitchFamily="34" charset="-122"/>
              <a:cs typeface="+mn-cs"/>
            </a:endParaRPr>
          </a:p>
        </p:txBody>
      </p:sp>
      <p:sp>
        <p:nvSpPr>
          <p:cNvPr id="252" name="平行四边形 251"/>
          <p:cNvSpPr/>
          <p:nvPr/>
        </p:nvSpPr>
        <p:spPr>
          <a:xfrm>
            <a:off x="3024627" y="1073338"/>
            <a:ext cx="222167" cy="19942"/>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grpSp>
        <p:nvGrpSpPr>
          <p:cNvPr id="118" name="组合 117">
            <a:extLst>
              <a:ext uri="{FF2B5EF4-FFF2-40B4-BE49-F238E27FC236}">
                <a16:creationId xmlns:a16="http://schemas.microsoft.com/office/drawing/2014/main" xmlns="" id="{68BDC041-D6C8-403F-BEE8-E1C345F8A1AC}"/>
              </a:ext>
            </a:extLst>
          </p:cNvPr>
          <p:cNvGrpSpPr/>
          <p:nvPr/>
        </p:nvGrpSpPr>
        <p:grpSpPr>
          <a:xfrm>
            <a:off x="534938" y="481125"/>
            <a:ext cx="1949132" cy="718539"/>
            <a:chOff x="2383878" y="1450774"/>
            <a:chExt cx="1949132" cy="718539"/>
          </a:xfrm>
        </p:grpSpPr>
        <p:sp>
          <p:nvSpPr>
            <p:cNvPr id="119" name="文本框 118">
              <a:extLst>
                <a:ext uri="{FF2B5EF4-FFF2-40B4-BE49-F238E27FC236}">
                  <a16:creationId xmlns:a16="http://schemas.microsoft.com/office/drawing/2014/main" xmlns="" id="{E49954CE-AD01-45B3-8B22-903202D1E703}"/>
                </a:ext>
              </a:extLst>
            </p:cNvPr>
            <p:cNvSpPr txBox="1"/>
            <p:nvPr/>
          </p:nvSpPr>
          <p:spPr>
            <a:xfrm>
              <a:off x="2512726" y="1570799"/>
              <a:ext cx="1698298" cy="461665"/>
            </a:xfrm>
            <a:prstGeom prst="rect">
              <a:avLst/>
            </a:prstGeom>
            <a:noFill/>
          </p:spPr>
          <p:txBody>
            <a:bodyPr vert="horz" wrap="square" lIns="91440" tIns="45720" rIns="91440" bIns="45720" rtlCol="0" anchorCtr="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1" u="none" strike="noStrike" kern="1200" cap="none" spc="0" normalizeH="0" baseline="0" noProof="0" dirty="0">
                  <a:ln>
                    <a:noFill/>
                  </a:ln>
                  <a:solidFill>
                    <a:srgbClr val="2CC8B8"/>
                  </a:solidFill>
                  <a:effectLst/>
                  <a:uLnTx/>
                  <a:uFillTx/>
                  <a:latin typeface="微软雅黑 Bold" panose="020B0703020204020201" pitchFamily="34" charset="-122"/>
                  <a:ea typeface="微软雅黑 Bold" panose="020B0703020204020201" pitchFamily="34" charset="-122"/>
                  <a:cs typeface="+mn-cs"/>
                </a:rPr>
                <a:t>人物简介 </a:t>
              </a:r>
            </a:p>
          </p:txBody>
        </p:sp>
        <p:sp>
          <p:nvSpPr>
            <p:cNvPr id="120" name="文本框 119">
              <a:extLst>
                <a:ext uri="{FF2B5EF4-FFF2-40B4-BE49-F238E27FC236}">
                  <a16:creationId xmlns:a16="http://schemas.microsoft.com/office/drawing/2014/main" xmlns="" id="{A2518A9E-97AD-459D-AE54-DD90709C9795}"/>
                </a:ext>
              </a:extLst>
            </p:cNvPr>
            <p:cNvSpPr txBox="1"/>
            <p:nvPr/>
          </p:nvSpPr>
          <p:spPr>
            <a:xfrm>
              <a:off x="2505680" y="1549796"/>
              <a:ext cx="1684756" cy="461665"/>
            </a:xfrm>
            <a:prstGeom prst="rect">
              <a:avLst/>
            </a:prstGeom>
            <a:noFill/>
          </p:spPr>
          <p:txBody>
            <a:bodyPr vert="horz" wrap="square" lIns="91440" tIns="45720" rIns="91440" bIns="45720" rtlCol="0" anchorCtr="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1" u="none" strike="noStrike" kern="1200" cap="none" spc="0" normalizeH="0" baseline="0" noProof="0" dirty="0">
                  <a:ln>
                    <a:noFill/>
                  </a:ln>
                  <a:solidFill>
                    <a:srgbClr val="A1249B"/>
                  </a:solidFill>
                  <a:effectLst/>
                  <a:uLnTx/>
                  <a:uFillTx/>
                  <a:latin typeface="微软雅黑 Bold" panose="020B0703020204020201" pitchFamily="34" charset="-122"/>
                  <a:ea typeface="微软雅黑 Bold" panose="020B0703020204020201" pitchFamily="34" charset="-122"/>
                  <a:cs typeface="+mn-cs"/>
                </a:rPr>
                <a:t>人物简介</a:t>
              </a:r>
            </a:p>
          </p:txBody>
        </p:sp>
        <p:sp>
          <p:nvSpPr>
            <p:cNvPr id="121" name="平行四边形 120">
              <a:extLst>
                <a:ext uri="{FF2B5EF4-FFF2-40B4-BE49-F238E27FC236}">
                  <a16:creationId xmlns:a16="http://schemas.microsoft.com/office/drawing/2014/main" xmlns="" id="{9DD885E4-97BE-4DC4-8E18-B45C03A64530}"/>
                </a:ext>
              </a:extLst>
            </p:cNvPr>
            <p:cNvSpPr/>
            <p:nvPr/>
          </p:nvSpPr>
          <p:spPr>
            <a:xfrm>
              <a:off x="2624134" y="1795439"/>
              <a:ext cx="89219"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22" name="平行四边形 121">
              <a:extLst>
                <a:ext uri="{FF2B5EF4-FFF2-40B4-BE49-F238E27FC236}">
                  <a16:creationId xmlns:a16="http://schemas.microsoft.com/office/drawing/2014/main" xmlns="" id="{4008D7AD-DC64-417F-A2E2-4FEB16D7F8CA}"/>
                </a:ext>
              </a:extLst>
            </p:cNvPr>
            <p:cNvSpPr/>
            <p:nvPr/>
          </p:nvSpPr>
          <p:spPr>
            <a:xfrm>
              <a:off x="2521191" y="1462457"/>
              <a:ext cx="68630"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23" name="平行四边形 122">
              <a:extLst>
                <a:ext uri="{FF2B5EF4-FFF2-40B4-BE49-F238E27FC236}">
                  <a16:creationId xmlns:a16="http://schemas.microsoft.com/office/drawing/2014/main" xmlns="" id="{2F7ECF31-C7A8-46BB-8362-F163A9F4C9E4}"/>
                </a:ext>
              </a:extLst>
            </p:cNvPr>
            <p:cNvSpPr/>
            <p:nvPr/>
          </p:nvSpPr>
          <p:spPr>
            <a:xfrm>
              <a:off x="2576094" y="1672761"/>
              <a:ext cx="130396"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24" name="平行四边形 123">
              <a:extLst>
                <a:ext uri="{FF2B5EF4-FFF2-40B4-BE49-F238E27FC236}">
                  <a16:creationId xmlns:a16="http://schemas.microsoft.com/office/drawing/2014/main" xmlns="" id="{BD3D1BF2-7270-47EA-81CA-FD81378FB2C5}"/>
                </a:ext>
              </a:extLst>
            </p:cNvPr>
            <p:cNvSpPr/>
            <p:nvPr/>
          </p:nvSpPr>
          <p:spPr>
            <a:xfrm>
              <a:off x="2939830" y="2157630"/>
              <a:ext cx="123533"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25" name="平行四边形 124">
              <a:extLst>
                <a:ext uri="{FF2B5EF4-FFF2-40B4-BE49-F238E27FC236}">
                  <a16:creationId xmlns:a16="http://schemas.microsoft.com/office/drawing/2014/main" xmlns="" id="{6B0673EE-ED9A-4B7E-BD5E-3AA822EA4662}"/>
                </a:ext>
              </a:extLst>
            </p:cNvPr>
            <p:cNvSpPr/>
            <p:nvPr/>
          </p:nvSpPr>
          <p:spPr>
            <a:xfrm>
              <a:off x="2987871" y="2087528"/>
              <a:ext cx="123533"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26" name="平行四边形 125">
              <a:extLst>
                <a:ext uri="{FF2B5EF4-FFF2-40B4-BE49-F238E27FC236}">
                  <a16:creationId xmlns:a16="http://schemas.microsoft.com/office/drawing/2014/main" xmlns="" id="{6516E38E-821A-447B-BA1D-3B0BCE2B096E}"/>
                </a:ext>
              </a:extLst>
            </p:cNvPr>
            <p:cNvSpPr/>
            <p:nvPr/>
          </p:nvSpPr>
          <p:spPr>
            <a:xfrm>
              <a:off x="2884927" y="1509192"/>
              <a:ext cx="123533"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27" name="平行四边形 126">
              <a:extLst>
                <a:ext uri="{FF2B5EF4-FFF2-40B4-BE49-F238E27FC236}">
                  <a16:creationId xmlns:a16="http://schemas.microsoft.com/office/drawing/2014/main" xmlns="" id="{753628C2-179E-486D-BF38-8D74B7A40AEB}"/>
                </a:ext>
              </a:extLst>
            </p:cNvPr>
            <p:cNvSpPr/>
            <p:nvPr/>
          </p:nvSpPr>
          <p:spPr>
            <a:xfrm>
              <a:off x="3317293" y="2064162"/>
              <a:ext cx="82355"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28" name="平行四边形 127">
              <a:extLst>
                <a:ext uri="{FF2B5EF4-FFF2-40B4-BE49-F238E27FC236}">
                  <a16:creationId xmlns:a16="http://schemas.microsoft.com/office/drawing/2014/main" xmlns="" id="{A4B2CA77-FA1F-473C-B15B-027A726BF45C}"/>
                </a:ext>
              </a:extLst>
            </p:cNvPr>
            <p:cNvSpPr/>
            <p:nvPr/>
          </p:nvSpPr>
          <p:spPr>
            <a:xfrm>
              <a:off x="3392785" y="1807123"/>
              <a:ext cx="137259"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29" name="平行四边形 128">
              <a:extLst>
                <a:ext uri="{FF2B5EF4-FFF2-40B4-BE49-F238E27FC236}">
                  <a16:creationId xmlns:a16="http://schemas.microsoft.com/office/drawing/2014/main" xmlns="" id="{023B2266-9FAD-44FA-B6F1-0A314A5ED679}"/>
                </a:ext>
              </a:extLst>
            </p:cNvPr>
            <p:cNvSpPr/>
            <p:nvPr/>
          </p:nvSpPr>
          <p:spPr>
            <a:xfrm>
              <a:off x="3296704" y="1509192"/>
              <a:ext cx="68630"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30" name="平行四边形 129">
              <a:extLst>
                <a:ext uri="{FF2B5EF4-FFF2-40B4-BE49-F238E27FC236}">
                  <a16:creationId xmlns:a16="http://schemas.microsoft.com/office/drawing/2014/main" xmlns="" id="{4624AD09-BC97-4C4D-AED8-8984301327CA}"/>
                </a:ext>
              </a:extLst>
            </p:cNvPr>
            <p:cNvSpPr/>
            <p:nvPr/>
          </p:nvSpPr>
          <p:spPr>
            <a:xfrm>
              <a:off x="3516318" y="2040794"/>
              <a:ext cx="102944"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31" name="平行四边形 130">
              <a:extLst>
                <a:ext uri="{FF2B5EF4-FFF2-40B4-BE49-F238E27FC236}">
                  <a16:creationId xmlns:a16="http://schemas.microsoft.com/office/drawing/2014/main" xmlns="" id="{E08F31DB-9C7C-4C1C-A58F-0FBC501DE689}"/>
                </a:ext>
              </a:extLst>
            </p:cNvPr>
            <p:cNvSpPr/>
            <p:nvPr/>
          </p:nvSpPr>
          <p:spPr>
            <a:xfrm>
              <a:off x="3420238" y="1602660"/>
              <a:ext cx="116670"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32" name="平行四边形 131">
              <a:extLst>
                <a:ext uri="{FF2B5EF4-FFF2-40B4-BE49-F238E27FC236}">
                  <a16:creationId xmlns:a16="http://schemas.microsoft.com/office/drawing/2014/main" xmlns="" id="{3BC2A9DA-A39A-4BF7-B6B1-29EA4FC8EF4D}"/>
                </a:ext>
              </a:extLst>
            </p:cNvPr>
            <p:cNvSpPr/>
            <p:nvPr/>
          </p:nvSpPr>
          <p:spPr>
            <a:xfrm>
              <a:off x="3509456" y="1696129"/>
              <a:ext cx="96081"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33" name="平行四边形 132">
              <a:extLst>
                <a:ext uri="{FF2B5EF4-FFF2-40B4-BE49-F238E27FC236}">
                  <a16:creationId xmlns:a16="http://schemas.microsoft.com/office/drawing/2014/main" xmlns="" id="{A678D97F-E629-42C7-80F1-EEAB79737F83}"/>
                </a:ext>
              </a:extLst>
            </p:cNvPr>
            <p:cNvSpPr/>
            <p:nvPr/>
          </p:nvSpPr>
          <p:spPr>
            <a:xfrm>
              <a:off x="3708482" y="1462457"/>
              <a:ext cx="68630"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34" name="平行四边形 133">
              <a:extLst>
                <a:ext uri="{FF2B5EF4-FFF2-40B4-BE49-F238E27FC236}">
                  <a16:creationId xmlns:a16="http://schemas.microsoft.com/office/drawing/2014/main" xmlns="" id="{C2CCD126-9559-4BF2-85EF-955597F6D6EF}"/>
                </a:ext>
              </a:extLst>
            </p:cNvPr>
            <p:cNvSpPr/>
            <p:nvPr/>
          </p:nvSpPr>
          <p:spPr>
            <a:xfrm>
              <a:off x="3811426" y="1450774"/>
              <a:ext cx="96081"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35" name="平行四边形 134">
              <a:extLst>
                <a:ext uri="{FF2B5EF4-FFF2-40B4-BE49-F238E27FC236}">
                  <a16:creationId xmlns:a16="http://schemas.microsoft.com/office/drawing/2014/main" xmlns="" id="{DE0911A0-5920-4FC6-8274-124D2D5A3979}"/>
                </a:ext>
              </a:extLst>
            </p:cNvPr>
            <p:cNvSpPr/>
            <p:nvPr/>
          </p:nvSpPr>
          <p:spPr>
            <a:xfrm>
              <a:off x="4175162" y="1912275"/>
              <a:ext cx="89219"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36" name="平行四边形 135">
              <a:extLst>
                <a:ext uri="{FF2B5EF4-FFF2-40B4-BE49-F238E27FC236}">
                  <a16:creationId xmlns:a16="http://schemas.microsoft.com/office/drawing/2014/main" xmlns="" id="{34D9785C-C8A4-4DCC-A018-1951809445AC}"/>
                </a:ext>
              </a:extLst>
            </p:cNvPr>
            <p:cNvSpPr/>
            <p:nvPr/>
          </p:nvSpPr>
          <p:spPr>
            <a:xfrm>
              <a:off x="4216340" y="1772072"/>
              <a:ext cx="68630" cy="11683"/>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37" name="平行四边形 136">
              <a:extLst>
                <a:ext uri="{FF2B5EF4-FFF2-40B4-BE49-F238E27FC236}">
                  <a16:creationId xmlns:a16="http://schemas.microsoft.com/office/drawing/2014/main" xmlns="" id="{AA412B0D-DF27-4214-BDA7-6DB2FA8AE9BD}"/>
                </a:ext>
              </a:extLst>
            </p:cNvPr>
            <p:cNvSpPr/>
            <p:nvPr/>
          </p:nvSpPr>
          <p:spPr>
            <a:xfrm>
              <a:off x="2558936" y="1559101"/>
              <a:ext cx="109807" cy="25760"/>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38" name="平行四边形 137">
              <a:extLst>
                <a:ext uri="{FF2B5EF4-FFF2-40B4-BE49-F238E27FC236}">
                  <a16:creationId xmlns:a16="http://schemas.microsoft.com/office/drawing/2014/main" xmlns="" id="{98EDD71B-93E8-45EA-AFE5-FD95E2EEB9F0}"/>
                </a:ext>
              </a:extLst>
            </p:cNvPr>
            <p:cNvSpPr/>
            <p:nvPr/>
          </p:nvSpPr>
          <p:spPr>
            <a:xfrm>
              <a:off x="2383878" y="1994026"/>
              <a:ext cx="109807" cy="23367"/>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39" name="平行四边形 138">
              <a:extLst>
                <a:ext uri="{FF2B5EF4-FFF2-40B4-BE49-F238E27FC236}">
                  <a16:creationId xmlns:a16="http://schemas.microsoft.com/office/drawing/2014/main" xmlns="" id="{E3335222-F7C6-4DCF-B4CD-AFEB39EB5DDB}"/>
                </a:ext>
              </a:extLst>
            </p:cNvPr>
            <p:cNvSpPr/>
            <p:nvPr/>
          </p:nvSpPr>
          <p:spPr>
            <a:xfrm>
              <a:off x="2596682" y="1959010"/>
              <a:ext cx="82355"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40" name="平行四边形 139">
              <a:extLst>
                <a:ext uri="{FF2B5EF4-FFF2-40B4-BE49-F238E27FC236}">
                  <a16:creationId xmlns:a16="http://schemas.microsoft.com/office/drawing/2014/main" xmlns="" id="{6F65AB90-5C2C-4B8B-8451-7E65B42A9941}"/>
                </a:ext>
              </a:extLst>
            </p:cNvPr>
            <p:cNvSpPr/>
            <p:nvPr/>
          </p:nvSpPr>
          <p:spPr>
            <a:xfrm>
              <a:off x="2747667" y="1772072"/>
              <a:ext cx="75493"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41" name="平行四边形 140">
              <a:extLst>
                <a:ext uri="{FF2B5EF4-FFF2-40B4-BE49-F238E27FC236}">
                  <a16:creationId xmlns:a16="http://schemas.microsoft.com/office/drawing/2014/main" xmlns="" id="{C9FCC65A-CB04-48D0-BD9C-53F6A43F208F}"/>
                </a:ext>
              </a:extLst>
            </p:cNvPr>
            <p:cNvSpPr/>
            <p:nvPr/>
          </p:nvSpPr>
          <p:spPr>
            <a:xfrm>
              <a:off x="2884926" y="1818807"/>
              <a:ext cx="11667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42" name="平行四边形 141">
              <a:extLst>
                <a:ext uri="{FF2B5EF4-FFF2-40B4-BE49-F238E27FC236}">
                  <a16:creationId xmlns:a16="http://schemas.microsoft.com/office/drawing/2014/main" xmlns="" id="{FCC7DA0A-12A5-4D1B-83F2-E90E504CFCDB}"/>
                </a:ext>
              </a:extLst>
            </p:cNvPr>
            <p:cNvSpPr/>
            <p:nvPr/>
          </p:nvSpPr>
          <p:spPr>
            <a:xfrm>
              <a:off x="2878064" y="1544242"/>
              <a:ext cx="130396"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43" name="平行四边形 142">
              <a:extLst>
                <a:ext uri="{FF2B5EF4-FFF2-40B4-BE49-F238E27FC236}">
                  <a16:creationId xmlns:a16="http://schemas.microsoft.com/office/drawing/2014/main" xmlns="" id="{341F7C69-8769-4786-9E3A-F5029D0000F8}"/>
                </a:ext>
              </a:extLst>
            </p:cNvPr>
            <p:cNvSpPr/>
            <p:nvPr/>
          </p:nvSpPr>
          <p:spPr>
            <a:xfrm>
              <a:off x="3207486" y="1649395"/>
              <a:ext cx="109807"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44" name="平行四边形 143">
              <a:extLst>
                <a:ext uri="{FF2B5EF4-FFF2-40B4-BE49-F238E27FC236}">
                  <a16:creationId xmlns:a16="http://schemas.microsoft.com/office/drawing/2014/main" xmlns="" id="{42E60F02-8D21-4391-A6FB-F7B48939A7C3}"/>
                </a:ext>
              </a:extLst>
            </p:cNvPr>
            <p:cNvSpPr/>
            <p:nvPr/>
          </p:nvSpPr>
          <p:spPr>
            <a:xfrm>
              <a:off x="3461415" y="1725338"/>
              <a:ext cx="11667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45" name="平行四边形 144">
              <a:extLst>
                <a:ext uri="{FF2B5EF4-FFF2-40B4-BE49-F238E27FC236}">
                  <a16:creationId xmlns:a16="http://schemas.microsoft.com/office/drawing/2014/main" xmlns="" id="{1BA27D49-8DC7-4C0B-B0A4-DF4907D6F7B7}"/>
                </a:ext>
              </a:extLst>
            </p:cNvPr>
            <p:cNvSpPr/>
            <p:nvPr/>
          </p:nvSpPr>
          <p:spPr>
            <a:xfrm>
              <a:off x="3399649" y="1614344"/>
              <a:ext cx="96081"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46" name="平行四边形 145">
              <a:extLst>
                <a:ext uri="{FF2B5EF4-FFF2-40B4-BE49-F238E27FC236}">
                  <a16:creationId xmlns:a16="http://schemas.microsoft.com/office/drawing/2014/main" xmlns="" id="{A5B6B873-7571-430F-8EAC-98862649F37D}"/>
                </a:ext>
              </a:extLst>
            </p:cNvPr>
            <p:cNvSpPr/>
            <p:nvPr/>
          </p:nvSpPr>
          <p:spPr>
            <a:xfrm>
              <a:off x="3543771" y="1614344"/>
              <a:ext cx="130396"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47" name="平行四边形 146">
              <a:extLst>
                <a:ext uri="{FF2B5EF4-FFF2-40B4-BE49-F238E27FC236}">
                  <a16:creationId xmlns:a16="http://schemas.microsoft.com/office/drawing/2014/main" xmlns="" id="{DD8076A4-5C04-4CC3-B101-E3C4AE56DE45}"/>
                </a:ext>
              </a:extLst>
            </p:cNvPr>
            <p:cNvSpPr/>
            <p:nvPr/>
          </p:nvSpPr>
          <p:spPr>
            <a:xfrm>
              <a:off x="3838877" y="2099212"/>
              <a:ext cx="75493"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48" name="平行四边形 147">
              <a:extLst>
                <a:ext uri="{FF2B5EF4-FFF2-40B4-BE49-F238E27FC236}">
                  <a16:creationId xmlns:a16="http://schemas.microsoft.com/office/drawing/2014/main" xmlns="" id="{9949597C-BFED-4523-9B54-06FA8515081C}"/>
                </a:ext>
              </a:extLst>
            </p:cNvPr>
            <p:cNvSpPr/>
            <p:nvPr/>
          </p:nvSpPr>
          <p:spPr>
            <a:xfrm>
              <a:off x="3722208" y="1509192"/>
              <a:ext cx="6863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49" name="平行四边形 148">
              <a:extLst>
                <a:ext uri="{FF2B5EF4-FFF2-40B4-BE49-F238E27FC236}">
                  <a16:creationId xmlns:a16="http://schemas.microsoft.com/office/drawing/2014/main" xmlns="" id="{289A49D2-6BFB-42BC-AE5D-EA6FEB27FA7F}"/>
                </a:ext>
              </a:extLst>
            </p:cNvPr>
            <p:cNvSpPr/>
            <p:nvPr/>
          </p:nvSpPr>
          <p:spPr>
            <a:xfrm>
              <a:off x="3797700" y="1626027"/>
              <a:ext cx="11667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0" name="平行四边形 149">
              <a:extLst>
                <a:ext uri="{FF2B5EF4-FFF2-40B4-BE49-F238E27FC236}">
                  <a16:creationId xmlns:a16="http://schemas.microsoft.com/office/drawing/2014/main" xmlns="" id="{2FBD2CBA-2EF0-437F-B4C2-F086D0840915}"/>
                </a:ext>
              </a:extLst>
            </p:cNvPr>
            <p:cNvSpPr/>
            <p:nvPr/>
          </p:nvSpPr>
          <p:spPr>
            <a:xfrm>
              <a:off x="3941822" y="1579293"/>
              <a:ext cx="68630"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52" name="平行四边形 151">
              <a:extLst>
                <a:ext uri="{FF2B5EF4-FFF2-40B4-BE49-F238E27FC236}">
                  <a16:creationId xmlns:a16="http://schemas.microsoft.com/office/drawing/2014/main" xmlns="" id="{80C99F30-5EA5-41CE-8430-292AB9C87F8A}"/>
                </a:ext>
              </a:extLst>
            </p:cNvPr>
            <p:cNvSpPr/>
            <p:nvPr/>
          </p:nvSpPr>
          <p:spPr>
            <a:xfrm>
              <a:off x="4188888" y="1678604"/>
              <a:ext cx="123533"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60" name="平行四边形 159">
              <a:extLst>
                <a:ext uri="{FF2B5EF4-FFF2-40B4-BE49-F238E27FC236}">
                  <a16:creationId xmlns:a16="http://schemas.microsoft.com/office/drawing/2014/main" xmlns="" id="{CFA29A04-BED6-423C-BB18-72BF50E10F99}"/>
                </a:ext>
              </a:extLst>
            </p:cNvPr>
            <p:cNvSpPr/>
            <p:nvPr/>
          </p:nvSpPr>
          <p:spPr>
            <a:xfrm>
              <a:off x="4236929" y="1783756"/>
              <a:ext cx="96081" cy="23367"/>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62" name="文本框 161">
              <a:extLst>
                <a:ext uri="{FF2B5EF4-FFF2-40B4-BE49-F238E27FC236}">
                  <a16:creationId xmlns:a16="http://schemas.microsoft.com/office/drawing/2014/main" xmlns="" id="{24526E09-FC1D-4512-B80A-AF70D9448341}"/>
                </a:ext>
              </a:extLst>
            </p:cNvPr>
            <p:cNvSpPr txBox="1"/>
            <p:nvPr/>
          </p:nvSpPr>
          <p:spPr>
            <a:xfrm>
              <a:off x="2499096" y="1582482"/>
              <a:ext cx="1684476" cy="461665"/>
            </a:xfrm>
            <a:prstGeom prst="rect">
              <a:avLst/>
            </a:prstGeom>
            <a:noFill/>
          </p:spPr>
          <p:txBody>
            <a:bodyPr vert="horz" wrap="square" lIns="91440" tIns="45720" rIns="91440" bIns="45720" rtlCol="0" anchorCtr="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1" u="none" strike="noStrike" kern="1200" cap="none" spc="0" normalizeH="0" baseline="0" noProof="0" dirty="0">
                  <a:ln>
                    <a:noFill/>
                  </a:ln>
                  <a:solidFill>
                    <a:srgbClr val="FFFFFF"/>
                  </a:solidFill>
                  <a:effectLst/>
                  <a:uLnTx/>
                  <a:uFillTx/>
                  <a:latin typeface="微软雅黑 Bold" panose="020B0703020204020201" pitchFamily="34" charset="-122"/>
                  <a:ea typeface="微软雅黑 Bold" panose="020B0703020204020201" pitchFamily="34" charset="-122"/>
                  <a:cs typeface="+mn-cs"/>
                </a:rPr>
                <a:t>人物简介</a:t>
              </a:r>
            </a:p>
          </p:txBody>
        </p:sp>
        <p:sp>
          <p:nvSpPr>
            <p:cNvPr id="164" name="平行四边形 163">
              <a:extLst>
                <a:ext uri="{FF2B5EF4-FFF2-40B4-BE49-F238E27FC236}">
                  <a16:creationId xmlns:a16="http://schemas.microsoft.com/office/drawing/2014/main" xmlns="" id="{D8198F2F-9BD0-426C-B5A1-3BBF115D9621}"/>
                </a:ext>
              </a:extLst>
            </p:cNvPr>
            <p:cNvSpPr/>
            <p:nvPr/>
          </p:nvSpPr>
          <p:spPr>
            <a:xfrm>
              <a:off x="2868819" y="1921837"/>
              <a:ext cx="95025" cy="25760"/>
            </a:xfrm>
            <a:prstGeom prst="parallelogram">
              <a:avLst>
                <a:gd name="adj" fmla="val 34099"/>
              </a:avLst>
            </a:prstGeom>
            <a:solidFill>
              <a:srgbClr val="2CC8B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66" name="平行四边形 165">
              <a:extLst>
                <a:ext uri="{FF2B5EF4-FFF2-40B4-BE49-F238E27FC236}">
                  <a16:creationId xmlns:a16="http://schemas.microsoft.com/office/drawing/2014/main" xmlns="" id="{6047A3D6-56FB-458A-B28F-D994BAD139D4}"/>
                </a:ext>
              </a:extLst>
            </p:cNvPr>
            <p:cNvSpPr/>
            <p:nvPr/>
          </p:nvSpPr>
          <p:spPr>
            <a:xfrm>
              <a:off x="2538333" y="1571772"/>
              <a:ext cx="89435" cy="25760"/>
            </a:xfrm>
            <a:prstGeom prst="parallelogram">
              <a:avLst>
                <a:gd name="adj" fmla="val 34099"/>
              </a:avLst>
            </a:prstGeom>
            <a:solidFill>
              <a:srgbClr val="A1249B"/>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grpSp>
      <p:sp>
        <p:nvSpPr>
          <p:cNvPr id="169" name="矩形 168">
            <a:extLst>
              <a:ext uri="{FF2B5EF4-FFF2-40B4-BE49-F238E27FC236}">
                <a16:creationId xmlns:a16="http://schemas.microsoft.com/office/drawing/2014/main" xmlns="" id="{72A689AF-989D-4F2E-AC04-35E6EF411A2E}"/>
              </a:ext>
            </a:extLst>
          </p:cNvPr>
          <p:cNvSpPr/>
          <p:nvPr/>
        </p:nvSpPr>
        <p:spPr>
          <a:xfrm>
            <a:off x="643292" y="989267"/>
            <a:ext cx="1684477" cy="253916"/>
          </a:xfrm>
          <a:prstGeom prst="rect">
            <a:avLst/>
          </a:prstGeom>
          <a:noFill/>
          <a:ln>
            <a:noFill/>
          </a:ln>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solidFill>
                <a:effectLst/>
                <a:uLnTx/>
                <a:uFillTx/>
                <a:latin typeface="等线"/>
                <a:ea typeface="等线" panose="02010600030101010101" pitchFamily="2" charset="-122"/>
                <a:cs typeface="+mn-cs"/>
              </a:rPr>
              <a:t>Profile</a:t>
            </a:r>
            <a:endParaRPr kumimoji="0" lang="zh-CN" altLang="en-US" sz="1050" b="0" i="0" u="none" strike="noStrike" kern="1200" cap="none" spc="0" normalizeH="0" baseline="0" noProof="0" dirty="0">
              <a:ln>
                <a:noFill/>
              </a:ln>
              <a:solidFill>
                <a:prstClr val="white"/>
              </a:solidFill>
              <a:effectLst/>
              <a:uLnTx/>
              <a:uFillTx/>
              <a:latin typeface="等线"/>
              <a:ea typeface="等线" panose="02010600030101010101" pitchFamily="2" charset="-122"/>
              <a:cs typeface="+mn-cs"/>
            </a:endParaRPr>
          </a:p>
        </p:txBody>
      </p:sp>
      <p:sp>
        <p:nvSpPr>
          <p:cNvPr id="215" name="椭圆 214">
            <a:extLst>
              <a:ext uri="{FF2B5EF4-FFF2-40B4-BE49-F238E27FC236}">
                <a16:creationId xmlns:a16="http://schemas.microsoft.com/office/drawing/2014/main" xmlns="" id="{28B2AC70-5069-4BE5-9666-4878D770F553}"/>
              </a:ext>
            </a:extLst>
          </p:cNvPr>
          <p:cNvSpPr/>
          <p:nvPr/>
        </p:nvSpPr>
        <p:spPr>
          <a:xfrm>
            <a:off x="-255769" y="-257989"/>
            <a:ext cx="849733" cy="849733"/>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216" name="椭圆 215">
            <a:extLst>
              <a:ext uri="{FF2B5EF4-FFF2-40B4-BE49-F238E27FC236}">
                <a16:creationId xmlns:a16="http://schemas.microsoft.com/office/drawing/2014/main" xmlns="" id="{F76C3518-8470-4417-B07F-9269E3B4C000}"/>
              </a:ext>
            </a:extLst>
          </p:cNvPr>
          <p:cNvSpPr/>
          <p:nvPr/>
        </p:nvSpPr>
        <p:spPr>
          <a:xfrm rot="3311350">
            <a:off x="344307" y="1459170"/>
            <a:ext cx="329419" cy="329419"/>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221" name="椭圆 220">
            <a:extLst>
              <a:ext uri="{FF2B5EF4-FFF2-40B4-BE49-F238E27FC236}">
                <a16:creationId xmlns:a16="http://schemas.microsoft.com/office/drawing/2014/main" xmlns="" id="{F8E26772-6350-4850-8A52-540FFDC6E913}"/>
              </a:ext>
            </a:extLst>
          </p:cNvPr>
          <p:cNvSpPr/>
          <p:nvPr/>
        </p:nvSpPr>
        <p:spPr>
          <a:xfrm>
            <a:off x="2303999" y="1606343"/>
            <a:ext cx="243913" cy="243913"/>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230" name="椭圆 229">
            <a:extLst>
              <a:ext uri="{FF2B5EF4-FFF2-40B4-BE49-F238E27FC236}">
                <a16:creationId xmlns:a16="http://schemas.microsoft.com/office/drawing/2014/main" xmlns="" id="{A91A1B1F-590E-40C3-8BE2-6BB92AE4D9C8}"/>
              </a:ext>
            </a:extLst>
          </p:cNvPr>
          <p:cNvSpPr/>
          <p:nvPr/>
        </p:nvSpPr>
        <p:spPr>
          <a:xfrm rot="18706178">
            <a:off x="3195958" y="1097986"/>
            <a:ext cx="243913" cy="243913"/>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6" name="矩形 115">
            <a:extLst>
              <a:ext uri="{FF2B5EF4-FFF2-40B4-BE49-F238E27FC236}">
                <a16:creationId xmlns:a16="http://schemas.microsoft.com/office/drawing/2014/main" xmlns="" id="{BABBD837-C388-4717-8150-14C41922BE1F}"/>
              </a:ext>
            </a:extLst>
          </p:cNvPr>
          <p:cNvSpPr/>
          <p:nvPr/>
        </p:nvSpPr>
        <p:spPr>
          <a:xfrm>
            <a:off x="6458183" y="4441195"/>
            <a:ext cx="5015316"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请再次输入你的内容请再次输入你的内容请再次输入你的内容请再次输入你的内容请再次输入你的内容请再次输入你的内容</a:t>
            </a:r>
          </a:p>
        </p:txBody>
      </p:sp>
      <p:sp>
        <p:nvSpPr>
          <p:cNvPr id="117" name="文本框 116">
            <a:extLst>
              <a:ext uri="{FF2B5EF4-FFF2-40B4-BE49-F238E27FC236}">
                <a16:creationId xmlns:a16="http://schemas.microsoft.com/office/drawing/2014/main" xmlns="" id="{A55BA262-DC80-4F43-979E-15C4796A385A}"/>
              </a:ext>
            </a:extLst>
          </p:cNvPr>
          <p:cNvSpPr txBox="1"/>
          <p:nvPr/>
        </p:nvSpPr>
        <p:spPr>
          <a:xfrm>
            <a:off x="6561128" y="3893987"/>
            <a:ext cx="2181101"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FFFE"/>
                </a:solidFill>
                <a:effectLst/>
                <a:uLnTx/>
                <a:uFillTx/>
                <a:latin typeface="思源黑体 CN Bold" panose="020B0800000000000000" pitchFamily="34" charset="-122"/>
                <a:ea typeface="思源黑体 CN Bold" panose="020B0800000000000000" pitchFamily="34" charset="-122"/>
                <a:cs typeface="+mn-cs"/>
              </a:rPr>
              <a:t>请输入你的标题</a:t>
            </a:r>
          </a:p>
        </p:txBody>
      </p:sp>
      <p:sp>
        <p:nvSpPr>
          <p:cNvPr id="181" name="矩形 180">
            <a:extLst>
              <a:ext uri="{FF2B5EF4-FFF2-40B4-BE49-F238E27FC236}">
                <a16:creationId xmlns:a16="http://schemas.microsoft.com/office/drawing/2014/main" xmlns="" id="{F1FDB842-1AC9-45EE-A772-A7C51FF212CE}"/>
              </a:ext>
            </a:extLst>
          </p:cNvPr>
          <p:cNvSpPr/>
          <p:nvPr/>
        </p:nvSpPr>
        <p:spPr>
          <a:xfrm>
            <a:off x="1529352" y="2558157"/>
            <a:ext cx="3903527" cy="738664"/>
          </a:xfrm>
          <a:prstGeom prst="rect">
            <a:avLst/>
          </a:prstGeom>
        </p:spPr>
        <p:txBody>
          <a:bodyPr wrap="square">
            <a:spAutoFit/>
          </a:bodyPr>
          <a:lstStyle/>
          <a:p>
            <a:pPr marL="0" marR="0" lvl="0" indent="0" defTabSz="914400" rtl="0" eaLnBrk="1" fontAlgn="auto" latinLnBrk="0" hangingPunct="1">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请再次输入你的内容请再次输入你的内容请再次输入你的内容请再次输入你的内容请再次输入你的内容请再次输入你的内容</a:t>
            </a:r>
          </a:p>
        </p:txBody>
      </p:sp>
      <p:grpSp>
        <p:nvGrpSpPr>
          <p:cNvPr id="3" name="组合 2">
            <a:extLst>
              <a:ext uri="{FF2B5EF4-FFF2-40B4-BE49-F238E27FC236}">
                <a16:creationId xmlns:a16="http://schemas.microsoft.com/office/drawing/2014/main" xmlns="" id="{CBE5E670-946A-433A-853E-CC99D320BF79}"/>
              </a:ext>
            </a:extLst>
          </p:cNvPr>
          <p:cNvGrpSpPr/>
          <p:nvPr/>
        </p:nvGrpSpPr>
        <p:grpSpPr>
          <a:xfrm>
            <a:off x="718501" y="5176067"/>
            <a:ext cx="720826" cy="720826"/>
            <a:chOff x="8918555" y="4015293"/>
            <a:chExt cx="720826" cy="720826"/>
          </a:xfrm>
        </p:grpSpPr>
        <p:sp>
          <p:nvSpPr>
            <p:cNvPr id="71" name="椭圆 70">
              <a:extLst>
                <a:ext uri="{FF2B5EF4-FFF2-40B4-BE49-F238E27FC236}">
                  <a16:creationId xmlns:a16="http://schemas.microsoft.com/office/drawing/2014/main" xmlns="" id="{7CBB244F-1B8A-44CF-9E35-5ABBC32B166B}"/>
                </a:ext>
              </a:extLst>
            </p:cNvPr>
            <p:cNvSpPr/>
            <p:nvPr/>
          </p:nvSpPr>
          <p:spPr>
            <a:xfrm>
              <a:off x="8918555" y="4015293"/>
              <a:ext cx="720826" cy="720826"/>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a:ea typeface="等线" panose="02010600030101010101" pitchFamily="2" charset="-122"/>
              </a:endParaRPr>
            </a:p>
          </p:txBody>
        </p:sp>
        <p:grpSp>
          <p:nvGrpSpPr>
            <p:cNvPr id="73" name="组合 72">
              <a:extLst>
                <a:ext uri="{FF2B5EF4-FFF2-40B4-BE49-F238E27FC236}">
                  <a16:creationId xmlns:a16="http://schemas.microsoft.com/office/drawing/2014/main" xmlns="" id="{1A3A3C43-D7FC-438E-81F9-D6895AFE658F}"/>
                </a:ext>
              </a:extLst>
            </p:cNvPr>
            <p:cNvGrpSpPr/>
            <p:nvPr/>
          </p:nvGrpSpPr>
          <p:grpSpPr>
            <a:xfrm>
              <a:off x="9115185" y="4183856"/>
              <a:ext cx="320116" cy="362692"/>
              <a:chOff x="7236296" y="6650834"/>
              <a:chExt cx="369417" cy="418552"/>
            </a:xfrm>
          </p:grpSpPr>
          <p:sp>
            <p:nvSpPr>
              <p:cNvPr id="74" name="圆角矩形 529">
                <a:extLst>
                  <a:ext uri="{FF2B5EF4-FFF2-40B4-BE49-F238E27FC236}">
                    <a16:creationId xmlns:a16="http://schemas.microsoft.com/office/drawing/2014/main" xmlns="" id="{FADC5A25-E256-41C1-8636-E9E2BC01B7BD}"/>
                  </a:ext>
                </a:extLst>
              </p:cNvPr>
              <p:cNvSpPr/>
              <p:nvPr/>
            </p:nvSpPr>
            <p:spPr>
              <a:xfrm>
                <a:off x="7236296" y="6861272"/>
                <a:ext cx="369417" cy="208114"/>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322">
                <a:extLst>
                  <a:ext uri="{FF2B5EF4-FFF2-40B4-BE49-F238E27FC236}">
                    <a16:creationId xmlns:a16="http://schemas.microsoft.com/office/drawing/2014/main" xmlns="" id="{9765F5C5-0930-4BD1-AF5F-9139441E8580}"/>
                  </a:ext>
                </a:extLst>
              </p:cNvPr>
              <p:cNvSpPr/>
              <p:nvPr/>
            </p:nvSpPr>
            <p:spPr>
              <a:xfrm rot="5400000">
                <a:off x="7313615" y="6616377"/>
                <a:ext cx="214778" cy="283692"/>
              </a:xfrm>
              <a:custGeom>
                <a:avLst/>
                <a:gdLst>
                  <a:gd name="connsiteX0" fmla="*/ 0 w 378047"/>
                  <a:gd name="connsiteY0" fmla="*/ 141846 h 283692"/>
                  <a:gd name="connsiteX1" fmla="*/ 141846 w 378047"/>
                  <a:gd name="connsiteY1" fmla="*/ 0 h 283692"/>
                  <a:gd name="connsiteX2" fmla="*/ 236201 w 378047"/>
                  <a:gd name="connsiteY2" fmla="*/ 0 h 283692"/>
                  <a:gd name="connsiteX3" fmla="*/ 378047 w 378047"/>
                  <a:gd name="connsiteY3" fmla="*/ 141846 h 283692"/>
                  <a:gd name="connsiteX4" fmla="*/ 378047 w 378047"/>
                  <a:gd name="connsiteY4" fmla="*/ 141846 h 283692"/>
                  <a:gd name="connsiteX5" fmla="*/ 236201 w 378047"/>
                  <a:gd name="connsiteY5" fmla="*/ 283692 h 283692"/>
                  <a:gd name="connsiteX6" fmla="*/ 141846 w 378047"/>
                  <a:gd name="connsiteY6" fmla="*/ 283692 h 283692"/>
                  <a:gd name="connsiteX7" fmla="*/ 0 w 378047"/>
                  <a:gd name="connsiteY7" fmla="*/ 141846 h 283692"/>
                  <a:gd name="connsiteX0" fmla="*/ 236201 w 378047"/>
                  <a:gd name="connsiteY0" fmla="*/ 283692 h 375132"/>
                  <a:gd name="connsiteX1" fmla="*/ 141846 w 378047"/>
                  <a:gd name="connsiteY1" fmla="*/ 283692 h 375132"/>
                  <a:gd name="connsiteX2" fmla="*/ 0 w 378047"/>
                  <a:gd name="connsiteY2" fmla="*/ 141846 h 375132"/>
                  <a:gd name="connsiteX3" fmla="*/ 141846 w 378047"/>
                  <a:gd name="connsiteY3" fmla="*/ 0 h 375132"/>
                  <a:gd name="connsiteX4" fmla="*/ 236201 w 378047"/>
                  <a:gd name="connsiteY4" fmla="*/ 0 h 375132"/>
                  <a:gd name="connsiteX5" fmla="*/ 378047 w 378047"/>
                  <a:gd name="connsiteY5" fmla="*/ 141846 h 375132"/>
                  <a:gd name="connsiteX6" fmla="*/ 378047 w 378047"/>
                  <a:gd name="connsiteY6" fmla="*/ 141846 h 375132"/>
                  <a:gd name="connsiteX7" fmla="*/ 327641 w 378047"/>
                  <a:gd name="connsiteY7" fmla="*/ 375132 h 375132"/>
                  <a:gd name="connsiteX0" fmla="*/ 236201 w 378047"/>
                  <a:gd name="connsiteY0" fmla="*/ 283692 h 283692"/>
                  <a:gd name="connsiteX1" fmla="*/ 141846 w 378047"/>
                  <a:gd name="connsiteY1" fmla="*/ 283692 h 283692"/>
                  <a:gd name="connsiteX2" fmla="*/ 0 w 378047"/>
                  <a:gd name="connsiteY2" fmla="*/ 141846 h 283692"/>
                  <a:gd name="connsiteX3" fmla="*/ 141846 w 378047"/>
                  <a:gd name="connsiteY3" fmla="*/ 0 h 283692"/>
                  <a:gd name="connsiteX4" fmla="*/ 236201 w 378047"/>
                  <a:gd name="connsiteY4" fmla="*/ 0 h 283692"/>
                  <a:gd name="connsiteX5" fmla="*/ 378047 w 378047"/>
                  <a:gd name="connsiteY5" fmla="*/ 141846 h 283692"/>
                  <a:gd name="connsiteX6" fmla="*/ 378047 w 378047"/>
                  <a:gd name="connsiteY6" fmla="*/ 141846 h 283692"/>
                  <a:gd name="connsiteX0" fmla="*/ 236201 w 378047"/>
                  <a:gd name="connsiteY0" fmla="*/ 283692 h 283692"/>
                  <a:gd name="connsiteX1" fmla="*/ 141846 w 378047"/>
                  <a:gd name="connsiteY1" fmla="*/ 283692 h 283692"/>
                  <a:gd name="connsiteX2" fmla="*/ 0 w 378047"/>
                  <a:gd name="connsiteY2" fmla="*/ 141846 h 283692"/>
                  <a:gd name="connsiteX3" fmla="*/ 141846 w 378047"/>
                  <a:gd name="connsiteY3" fmla="*/ 0 h 283692"/>
                  <a:gd name="connsiteX4" fmla="*/ 236201 w 378047"/>
                  <a:gd name="connsiteY4" fmla="*/ 0 h 283692"/>
                  <a:gd name="connsiteX5" fmla="*/ 378047 w 378047"/>
                  <a:gd name="connsiteY5" fmla="*/ 141846 h 283692"/>
                  <a:gd name="connsiteX0" fmla="*/ 236201 w 236201"/>
                  <a:gd name="connsiteY0" fmla="*/ 283692 h 283692"/>
                  <a:gd name="connsiteX1" fmla="*/ 141846 w 236201"/>
                  <a:gd name="connsiteY1" fmla="*/ 283692 h 283692"/>
                  <a:gd name="connsiteX2" fmla="*/ 0 w 236201"/>
                  <a:gd name="connsiteY2" fmla="*/ 141846 h 283692"/>
                  <a:gd name="connsiteX3" fmla="*/ 141846 w 236201"/>
                  <a:gd name="connsiteY3" fmla="*/ 0 h 283692"/>
                  <a:gd name="connsiteX4" fmla="*/ 236201 w 236201"/>
                  <a:gd name="connsiteY4" fmla="*/ 0 h 283692"/>
                  <a:gd name="connsiteX0" fmla="*/ 236201 w 236201"/>
                  <a:gd name="connsiteY0" fmla="*/ 283692 h 283692"/>
                  <a:gd name="connsiteX1" fmla="*/ 141846 w 236201"/>
                  <a:gd name="connsiteY1" fmla="*/ 283692 h 283692"/>
                  <a:gd name="connsiteX2" fmla="*/ 0 w 236201"/>
                  <a:gd name="connsiteY2" fmla="*/ 141846 h 283692"/>
                  <a:gd name="connsiteX3" fmla="*/ 141846 w 236201"/>
                  <a:gd name="connsiteY3" fmla="*/ 0 h 283692"/>
                  <a:gd name="connsiteX0" fmla="*/ 217154 w 217154"/>
                  <a:gd name="connsiteY0" fmla="*/ 286073 h 286073"/>
                  <a:gd name="connsiteX1" fmla="*/ 141846 w 217154"/>
                  <a:gd name="connsiteY1" fmla="*/ 283692 h 286073"/>
                  <a:gd name="connsiteX2" fmla="*/ 0 w 217154"/>
                  <a:gd name="connsiteY2" fmla="*/ 141846 h 286073"/>
                  <a:gd name="connsiteX3" fmla="*/ 141846 w 217154"/>
                  <a:gd name="connsiteY3" fmla="*/ 0 h 286073"/>
                  <a:gd name="connsiteX0" fmla="*/ 210013 w 210013"/>
                  <a:gd name="connsiteY0" fmla="*/ 278929 h 283692"/>
                  <a:gd name="connsiteX1" fmla="*/ 141846 w 210013"/>
                  <a:gd name="connsiteY1" fmla="*/ 283692 h 283692"/>
                  <a:gd name="connsiteX2" fmla="*/ 0 w 210013"/>
                  <a:gd name="connsiteY2" fmla="*/ 141846 h 283692"/>
                  <a:gd name="connsiteX3" fmla="*/ 141846 w 210013"/>
                  <a:gd name="connsiteY3" fmla="*/ 0 h 283692"/>
                  <a:gd name="connsiteX0" fmla="*/ 210016 w 210016"/>
                  <a:gd name="connsiteY0" fmla="*/ 281311 h 283692"/>
                  <a:gd name="connsiteX1" fmla="*/ 141846 w 210016"/>
                  <a:gd name="connsiteY1" fmla="*/ 283692 h 283692"/>
                  <a:gd name="connsiteX2" fmla="*/ 0 w 210016"/>
                  <a:gd name="connsiteY2" fmla="*/ 141846 h 283692"/>
                  <a:gd name="connsiteX3" fmla="*/ 141846 w 210016"/>
                  <a:gd name="connsiteY3" fmla="*/ 0 h 283692"/>
                  <a:gd name="connsiteX0" fmla="*/ 207634 w 207634"/>
                  <a:gd name="connsiteY0" fmla="*/ 286074 h 286074"/>
                  <a:gd name="connsiteX1" fmla="*/ 141846 w 207634"/>
                  <a:gd name="connsiteY1" fmla="*/ 283692 h 286074"/>
                  <a:gd name="connsiteX2" fmla="*/ 0 w 207634"/>
                  <a:gd name="connsiteY2" fmla="*/ 141846 h 286074"/>
                  <a:gd name="connsiteX3" fmla="*/ 141846 w 207634"/>
                  <a:gd name="connsiteY3" fmla="*/ 0 h 286074"/>
                  <a:gd name="connsiteX0" fmla="*/ 214778 w 214778"/>
                  <a:gd name="connsiteY0" fmla="*/ 283692 h 283692"/>
                  <a:gd name="connsiteX1" fmla="*/ 141846 w 214778"/>
                  <a:gd name="connsiteY1" fmla="*/ 283692 h 283692"/>
                  <a:gd name="connsiteX2" fmla="*/ 0 w 214778"/>
                  <a:gd name="connsiteY2" fmla="*/ 141846 h 283692"/>
                  <a:gd name="connsiteX3" fmla="*/ 141846 w 214778"/>
                  <a:gd name="connsiteY3" fmla="*/ 0 h 283692"/>
                </a:gdLst>
                <a:ahLst/>
                <a:cxnLst>
                  <a:cxn ang="0">
                    <a:pos x="connsiteX0" y="connsiteY0"/>
                  </a:cxn>
                  <a:cxn ang="0">
                    <a:pos x="connsiteX1" y="connsiteY1"/>
                  </a:cxn>
                  <a:cxn ang="0">
                    <a:pos x="connsiteX2" y="connsiteY2"/>
                  </a:cxn>
                  <a:cxn ang="0">
                    <a:pos x="connsiteX3" y="connsiteY3"/>
                  </a:cxn>
                </a:cxnLst>
                <a:rect l="l" t="t" r="r" b="b"/>
                <a:pathLst>
                  <a:path w="214778" h="283692">
                    <a:moveTo>
                      <a:pt x="214778" y="283692"/>
                    </a:moveTo>
                    <a:lnTo>
                      <a:pt x="141846" y="283692"/>
                    </a:lnTo>
                    <a:cubicBezTo>
                      <a:pt x="63507" y="283692"/>
                      <a:pt x="0" y="220185"/>
                      <a:pt x="0" y="141846"/>
                    </a:cubicBezTo>
                    <a:cubicBezTo>
                      <a:pt x="0" y="63507"/>
                      <a:pt x="63507" y="0"/>
                      <a:pt x="141846" y="0"/>
                    </a:cubicBezTo>
                  </a:path>
                </a:pathLst>
              </a:custGeom>
              <a:noFill/>
              <a:ln w="127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xmlns="" id="{75394971-9822-420E-A42F-11459CB80D0D}"/>
                  </a:ext>
                </a:extLst>
              </p:cNvPr>
              <p:cNvSpPr/>
              <p:nvPr/>
            </p:nvSpPr>
            <p:spPr>
              <a:xfrm>
                <a:off x="7403004" y="6922960"/>
                <a:ext cx="36000" cy="3600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7" name="直接连接符 76">
                <a:extLst>
                  <a:ext uri="{FF2B5EF4-FFF2-40B4-BE49-F238E27FC236}">
                    <a16:creationId xmlns:a16="http://schemas.microsoft.com/office/drawing/2014/main" xmlns="" id="{DBCC515E-1B78-44B8-A23A-ECA2584F9F9F}"/>
                  </a:ext>
                </a:extLst>
              </p:cNvPr>
              <p:cNvCxnSpPr/>
              <p:nvPr/>
            </p:nvCxnSpPr>
            <p:spPr>
              <a:xfrm>
                <a:off x="7421004" y="6956579"/>
                <a:ext cx="0" cy="47622"/>
              </a:xfrm>
              <a:prstGeom prst="line">
                <a:avLst/>
              </a:prstGeom>
              <a:ln cap="rnd">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5" name="组合 4">
            <a:extLst>
              <a:ext uri="{FF2B5EF4-FFF2-40B4-BE49-F238E27FC236}">
                <a16:creationId xmlns:a16="http://schemas.microsoft.com/office/drawing/2014/main" xmlns="" id="{8C6A86F2-54D4-4133-A20F-24279A433F2E}"/>
              </a:ext>
            </a:extLst>
          </p:cNvPr>
          <p:cNvGrpSpPr/>
          <p:nvPr/>
        </p:nvGrpSpPr>
        <p:grpSpPr>
          <a:xfrm>
            <a:off x="718501" y="2567076"/>
            <a:ext cx="720826" cy="720826"/>
            <a:chOff x="6013551" y="4015293"/>
            <a:chExt cx="720826" cy="720826"/>
          </a:xfrm>
        </p:grpSpPr>
        <p:sp>
          <p:nvSpPr>
            <p:cNvPr id="69" name="椭圆 68">
              <a:extLst>
                <a:ext uri="{FF2B5EF4-FFF2-40B4-BE49-F238E27FC236}">
                  <a16:creationId xmlns:a16="http://schemas.microsoft.com/office/drawing/2014/main" xmlns="" id="{7A8BEF4F-5214-49C6-944B-22199B658BEF}"/>
                </a:ext>
              </a:extLst>
            </p:cNvPr>
            <p:cNvSpPr/>
            <p:nvPr/>
          </p:nvSpPr>
          <p:spPr>
            <a:xfrm>
              <a:off x="6013551" y="4015293"/>
              <a:ext cx="720826" cy="720826"/>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a:ea typeface="等线" panose="02010600030101010101" pitchFamily="2" charset="-122"/>
              </a:endParaRPr>
            </a:p>
          </p:txBody>
        </p:sp>
        <p:sp>
          <p:nvSpPr>
            <p:cNvPr id="78" name="任意多边形 540">
              <a:extLst>
                <a:ext uri="{FF2B5EF4-FFF2-40B4-BE49-F238E27FC236}">
                  <a16:creationId xmlns:a16="http://schemas.microsoft.com/office/drawing/2014/main" xmlns="" id="{A0E09389-C6D9-4F80-B19B-7010CECF8665}"/>
                </a:ext>
              </a:extLst>
            </p:cNvPr>
            <p:cNvSpPr/>
            <p:nvPr/>
          </p:nvSpPr>
          <p:spPr>
            <a:xfrm>
              <a:off x="6206880" y="4171951"/>
              <a:ext cx="334168" cy="331848"/>
            </a:xfrm>
            <a:custGeom>
              <a:avLst/>
              <a:gdLst>
                <a:gd name="connsiteX0" fmla="*/ 0 w 407193"/>
                <a:gd name="connsiteY0" fmla="*/ 147637 h 402431"/>
                <a:gd name="connsiteX1" fmla="*/ 185737 w 407193"/>
                <a:gd name="connsiteY1" fmla="*/ 0 h 402431"/>
                <a:gd name="connsiteX2" fmla="*/ 280987 w 407193"/>
                <a:gd name="connsiteY2" fmla="*/ 0 h 402431"/>
                <a:gd name="connsiteX3" fmla="*/ 266700 w 407193"/>
                <a:gd name="connsiteY3" fmla="*/ 128587 h 402431"/>
                <a:gd name="connsiteX4" fmla="*/ 407193 w 407193"/>
                <a:gd name="connsiteY4" fmla="*/ 185737 h 402431"/>
                <a:gd name="connsiteX5" fmla="*/ 323850 w 407193"/>
                <a:gd name="connsiteY5" fmla="*/ 402431 h 402431"/>
                <a:gd name="connsiteX6" fmla="*/ 133350 w 407193"/>
                <a:gd name="connsiteY6" fmla="*/ 402431 h 402431"/>
                <a:gd name="connsiteX0" fmla="*/ 0 w 407193"/>
                <a:gd name="connsiteY0" fmla="*/ 181503 h 436297"/>
                <a:gd name="connsiteX1" fmla="*/ 185737 w 407193"/>
                <a:gd name="connsiteY1" fmla="*/ 33866 h 436297"/>
                <a:gd name="connsiteX2" fmla="*/ 280987 w 407193"/>
                <a:gd name="connsiteY2" fmla="*/ 33866 h 436297"/>
                <a:gd name="connsiteX3" fmla="*/ 266700 w 407193"/>
                <a:gd name="connsiteY3" fmla="*/ 162453 h 436297"/>
                <a:gd name="connsiteX4" fmla="*/ 407193 w 407193"/>
                <a:gd name="connsiteY4" fmla="*/ 219603 h 436297"/>
                <a:gd name="connsiteX5" fmla="*/ 323850 w 407193"/>
                <a:gd name="connsiteY5" fmla="*/ 436297 h 436297"/>
                <a:gd name="connsiteX6" fmla="*/ 133350 w 407193"/>
                <a:gd name="connsiteY6" fmla="*/ 436297 h 436297"/>
                <a:gd name="connsiteX0" fmla="*/ 0 w 407193"/>
                <a:gd name="connsiteY0" fmla="*/ 185520 h 440314"/>
                <a:gd name="connsiteX1" fmla="*/ 185737 w 407193"/>
                <a:gd name="connsiteY1" fmla="*/ 37883 h 440314"/>
                <a:gd name="connsiteX2" fmla="*/ 280987 w 407193"/>
                <a:gd name="connsiteY2" fmla="*/ 37883 h 440314"/>
                <a:gd name="connsiteX3" fmla="*/ 266700 w 407193"/>
                <a:gd name="connsiteY3" fmla="*/ 166470 h 440314"/>
                <a:gd name="connsiteX4" fmla="*/ 407193 w 407193"/>
                <a:gd name="connsiteY4" fmla="*/ 223620 h 440314"/>
                <a:gd name="connsiteX5" fmla="*/ 323850 w 407193"/>
                <a:gd name="connsiteY5" fmla="*/ 440314 h 440314"/>
                <a:gd name="connsiteX6" fmla="*/ 133350 w 407193"/>
                <a:gd name="connsiteY6" fmla="*/ 440314 h 440314"/>
                <a:gd name="connsiteX0" fmla="*/ 0 w 407193"/>
                <a:gd name="connsiteY0" fmla="*/ 179246 h 434040"/>
                <a:gd name="connsiteX1" fmla="*/ 185737 w 407193"/>
                <a:gd name="connsiteY1" fmla="*/ 31609 h 434040"/>
                <a:gd name="connsiteX2" fmla="*/ 280987 w 407193"/>
                <a:gd name="connsiteY2" fmla="*/ 31609 h 434040"/>
                <a:gd name="connsiteX3" fmla="*/ 266700 w 407193"/>
                <a:gd name="connsiteY3" fmla="*/ 160196 h 434040"/>
                <a:gd name="connsiteX4" fmla="*/ 407193 w 407193"/>
                <a:gd name="connsiteY4" fmla="*/ 217346 h 434040"/>
                <a:gd name="connsiteX5" fmla="*/ 323850 w 407193"/>
                <a:gd name="connsiteY5" fmla="*/ 434040 h 434040"/>
                <a:gd name="connsiteX6" fmla="*/ 133350 w 407193"/>
                <a:gd name="connsiteY6" fmla="*/ 434040 h 434040"/>
                <a:gd name="connsiteX0" fmla="*/ 0 w 407193"/>
                <a:gd name="connsiteY0" fmla="*/ 186446 h 441240"/>
                <a:gd name="connsiteX1" fmla="*/ 185737 w 407193"/>
                <a:gd name="connsiteY1" fmla="*/ 38809 h 441240"/>
                <a:gd name="connsiteX2" fmla="*/ 280987 w 407193"/>
                <a:gd name="connsiteY2" fmla="*/ 38809 h 441240"/>
                <a:gd name="connsiteX3" fmla="*/ 266700 w 407193"/>
                <a:gd name="connsiteY3" fmla="*/ 167396 h 441240"/>
                <a:gd name="connsiteX4" fmla="*/ 407193 w 407193"/>
                <a:gd name="connsiteY4" fmla="*/ 224546 h 441240"/>
                <a:gd name="connsiteX5" fmla="*/ 323850 w 407193"/>
                <a:gd name="connsiteY5" fmla="*/ 441240 h 441240"/>
                <a:gd name="connsiteX6" fmla="*/ 133350 w 407193"/>
                <a:gd name="connsiteY6" fmla="*/ 441240 h 441240"/>
                <a:gd name="connsiteX0" fmla="*/ 0 w 407193"/>
                <a:gd name="connsiteY0" fmla="*/ 182654 h 437448"/>
                <a:gd name="connsiteX1" fmla="*/ 185737 w 407193"/>
                <a:gd name="connsiteY1" fmla="*/ 35017 h 437448"/>
                <a:gd name="connsiteX2" fmla="*/ 280987 w 407193"/>
                <a:gd name="connsiteY2" fmla="*/ 35017 h 437448"/>
                <a:gd name="connsiteX3" fmla="*/ 266700 w 407193"/>
                <a:gd name="connsiteY3" fmla="*/ 163604 h 437448"/>
                <a:gd name="connsiteX4" fmla="*/ 407193 w 407193"/>
                <a:gd name="connsiteY4" fmla="*/ 220754 h 437448"/>
                <a:gd name="connsiteX5" fmla="*/ 323850 w 407193"/>
                <a:gd name="connsiteY5" fmla="*/ 437448 h 437448"/>
                <a:gd name="connsiteX6" fmla="*/ 133350 w 407193"/>
                <a:gd name="connsiteY6" fmla="*/ 437448 h 437448"/>
                <a:gd name="connsiteX0" fmla="*/ 0 w 407193"/>
                <a:gd name="connsiteY0" fmla="*/ 182654 h 437448"/>
                <a:gd name="connsiteX1" fmla="*/ 185737 w 407193"/>
                <a:gd name="connsiteY1" fmla="*/ 35017 h 437448"/>
                <a:gd name="connsiteX2" fmla="*/ 280987 w 407193"/>
                <a:gd name="connsiteY2" fmla="*/ 35017 h 437448"/>
                <a:gd name="connsiteX3" fmla="*/ 266700 w 407193"/>
                <a:gd name="connsiteY3" fmla="*/ 163604 h 437448"/>
                <a:gd name="connsiteX4" fmla="*/ 407193 w 407193"/>
                <a:gd name="connsiteY4" fmla="*/ 220754 h 437448"/>
                <a:gd name="connsiteX5" fmla="*/ 323850 w 407193"/>
                <a:gd name="connsiteY5" fmla="*/ 437448 h 437448"/>
                <a:gd name="connsiteX6" fmla="*/ 133350 w 407193"/>
                <a:gd name="connsiteY6" fmla="*/ 437448 h 437448"/>
                <a:gd name="connsiteX0" fmla="*/ 0 w 407193"/>
                <a:gd name="connsiteY0" fmla="*/ 182654 h 437448"/>
                <a:gd name="connsiteX1" fmla="*/ 185737 w 407193"/>
                <a:gd name="connsiteY1" fmla="*/ 35017 h 437448"/>
                <a:gd name="connsiteX2" fmla="*/ 280987 w 407193"/>
                <a:gd name="connsiteY2" fmla="*/ 35017 h 437448"/>
                <a:gd name="connsiteX3" fmla="*/ 266700 w 407193"/>
                <a:gd name="connsiteY3" fmla="*/ 163604 h 437448"/>
                <a:gd name="connsiteX4" fmla="*/ 407193 w 407193"/>
                <a:gd name="connsiteY4" fmla="*/ 220754 h 437448"/>
                <a:gd name="connsiteX5" fmla="*/ 323850 w 407193"/>
                <a:gd name="connsiteY5" fmla="*/ 437448 h 437448"/>
                <a:gd name="connsiteX6" fmla="*/ 133350 w 407193"/>
                <a:gd name="connsiteY6" fmla="*/ 437448 h 437448"/>
                <a:gd name="connsiteX0" fmla="*/ 0 w 407193"/>
                <a:gd name="connsiteY0" fmla="*/ 182654 h 437448"/>
                <a:gd name="connsiteX1" fmla="*/ 185737 w 407193"/>
                <a:gd name="connsiteY1" fmla="*/ 35017 h 437448"/>
                <a:gd name="connsiteX2" fmla="*/ 280987 w 407193"/>
                <a:gd name="connsiteY2" fmla="*/ 35017 h 437448"/>
                <a:gd name="connsiteX3" fmla="*/ 266700 w 407193"/>
                <a:gd name="connsiteY3" fmla="*/ 163604 h 437448"/>
                <a:gd name="connsiteX4" fmla="*/ 407193 w 407193"/>
                <a:gd name="connsiteY4" fmla="*/ 220754 h 437448"/>
                <a:gd name="connsiteX5" fmla="*/ 323850 w 407193"/>
                <a:gd name="connsiteY5" fmla="*/ 437448 h 437448"/>
                <a:gd name="connsiteX6" fmla="*/ 133350 w 407193"/>
                <a:gd name="connsiteY6" fmla="*/ 437448 h 437448"/>
                <a:gd name="connsiteX0" fmla="*/ 0 w 407193"/>
                <a:gd name="connsiteY0" fmla="*/ 182654 h 437448"/>
                <a:gd name="connsiteX1" fmla="*/ 185737 w 407193"/>
                <a:gd name="connsiteY1" fmla="*/ 35017 h 437448"/>
                <a:gd name="connsiteX2" fmla="*/ 273843 w 407193"/>
                <a:gd name="connsiteY2" fmla="*/ 35017 h 437448"/>
                <a:gd name="connsiteX3" fmla="*/ 266700 w 407193"/>
                <a:gd name="connsiteY3" fmla="*/ 163604 h 437448"/>
                <a:gd name="connsiteX4" fmla="*/ 407193 w 407193"/>
                <a:gd name="connsiteY4" fmla="*/ 220754 h 437448"/>
                <a:gd name="connsiteX5" fmla="*/ 323850 w 407193"/>
                <a:gd name="connsiteY5" fmla="*/ 437448 h 437448"/>
                <a:gd name="connsiteX6" fmla="*/ 133350 w 407193"/>
                <a:gd name="connsiteY6" fmla="*/ 437448 h 437448"/>
                <a:gd name="connsiteX0" fmla="*/ 0 w 407193"/>
                <a:gd name="connsiteY0" fmla="*/ 183565 h 438359"/>
                <a:gd name="connsiteX1" fmla="*/ 185737 w 407193"/>
                <a:gd name="connsiteY1" fmla="*/ 35928 h 438359"/>
                <a:gd name="connsiteX2" fmla="*/ 280987 w 407193"/>
                <a:gd name="connsiteY2" fmla="*/ 33546 h 438359"/>
                <a:gd name="connsiteX3" fmla="*/ 266700 w 407193"/>
                <a:gd name="connsiteY3" fmla="*/ 164515 h 438359"/>
                <a:gd name="connsiteX4" fmla="*/ 407193 w 407193"/>
                <a:gd name="connsiteY4" fmla="*/ 221665 h 438359"/>
                <a:gd name="connsiteX5" fmla="*/ 323850 w 407193"/>
                <a:gd name="connsiteY5" fmla="*/ 438359 h 438359"/>
                <a:gd name="connsiteX6" fmla="*/ 133350 w 407193"/>
                <a:gd name="connsiteY6" fmla="*/ 438359 h 438359"/>
                <a:gd name="connsiteX0" fmla="*/ 0 w 407193"/>
                <a:gd name="connsiteY0" fmla="*/ 183565 h 438359"/>
                <a:gd name="connsiteX1" fmla="*/ 185737 w 407193"/>
                <a:gd name="connsiteY1" fmla="*/ 35928 h 438359"/>
                <a:gd name="connsiteX2" fmla="*/ 271462 w 407193"/>
                <a:gd name="connsiteY2" fmla="*/ 33546 h 438359"/>
                <a:gd name="connsiteX3" fmla="*/ 266700 w 407193"/>
                <a:gd name="connsiteY3" fmla="*/ 164515 h 438359"/>
                <a:gd name="connsiteX4" fmla="*/ 407193 w 407193"/>
                <a:gd name="connsiteY4" fmla="*/ 221665 h 438359"/>
                <a:gd name="connsiteX5" fmla="*/ 323850 w 407193"/>
                <a:gd name="connsiteY5" fmla="*/ 438359 h 438359"/>
                <a:gd name="connsiteX6" fmla="*/ 133350 w 407193"/>
                <a:gd name="connsiteY6" fmla="*/ 438359 h 438359"/>
                <a:gd name="connsiteX0" fmla="*/ 0 w 407193"/>
                <a:gd name="connsiteY0" fmla="*/ 185506 h 440300"/>
                <a:gd name="connsiteX1" fmla="*/ 185737 w 407193"/>
                <a:gd name="connsiteY1" fmla="*/ 37869 h 440300"/>
                <a:gd name="connsiteX2" fmla="*/ 280987 w 407193"/>
                <a:gd name="connsiteY2" fmla="*/ 30724 h 440300"/>
                <a:gd name="connsiteX3" fmla="*/ 266700 w 407193"/>
                <a:gd name="connsiteY3" fmla="*/ 166456 h 440300"/>
                <a:gd name="connsiteX4" fmla="*/ 407193 w 407193"/>
                <a:gd name="connsiteY4" fmla="*/ 223606 h 440300"/>
                <a:gd name="connsiteX5" fmla="*/ 323850 w 407193"/>
                <a:gd name="connsiteY5" fmla="*/ 440300 h 440300"/>
                <a:gd name="connsiteX6" fmla="*/ 133350 w 407193"/>
                <a:gd name="connsiteY6" fmla="*/ 440300 h 440300"/>
                <a:gd name="connsiteX0" fmla="*/ 0 w 407193"/>
                <a:gd name="connsiteY0" fmla="*/ 185506 h 440300"/>
                <a:gd name="connsiteX1" fmla="*/ 185737 w 407193"/>
                <a:gd name="connsiteY1" fmla="*/ 37869 h 440300"/>
                <a:gd name="connsiteX2" fmla="*/ 280987 w 407193"/>
                <a:gd name="connsiteY2" fmla="*/ 30724 h 440300"/>
                <a:gd name="connsiteX3" fmla="*/ 266700 w 407193"/>
                <a:gd name="connsiteY3" fmla="*/ 166456 h 440300"/>
                <a:gd name="connsiteX4" fmla="*/ 407193 w 407193"/>
                <a:gd name="connsiteY4" fmla="*/ 223606 h 440300"/>
                <a:gd name="connsiteX5" fmla="*/ 323850 w 407193"/>
                <a:gd name="connsiteY5" fmla="*/ 440300 h 440300"/>
                <a:gd name="connsiteX6" fmla="*/ 133350 w 407193"/>
                <a:gd name="connsiteY6" fmla="*/ 440300 h 440300"/>
                <a:gd name="connsiteX0" fmla="*/ 0 w 407193"/>
                <a:gd name="connsiteY0" fmla="*/ 182655 h 437449"/>
                <a:gd name="connsiteX1" fmla="*/ 185737 w 407193"/>
                <a:gd name="connsiteY1" fmla="*/ 35018 h 437449"/>
                <a:gd name="connsiteX2" fmla="*/ 280987 w 407193"/>
                <a:gd name="connsiteY2" fmla="*/ 35016 h 437449"/>
                <a:gd name="connsiteX3" fmla="*/ 266700 w 407193"/>
                <a:gd name="connsiteY3" fmla="*/ 163605 h 437449"/>
                <a:gd name="connsiteX4" fmla="*/ 407193 w 407193"/>
                <a:gd name="connsiteY4" fmla="*/ 220755 h 437449"/>
                <a:gd name="connsiteX5" fmla="*/ 323850 w 407193"/>
                <a:gd name="connsiteY5" fmla="*/ 437449 h 437449"/>
                <a:gd name="connsiteX6" fmla="*/ 133350 w 407193"/>
                <a:gd name="connsiteY6" fmla="*/ 437449 h 437449"/>
                <a:gd name="connsiteX0" fmla="*/ 0 w 407193"/>
                <a:gd name="connsiteY0" fmla="*/ 182655 h 437449"/>
                <a:gd name="connsiteX1" fmla="*/ 185737 w 407193"/>
                <a:gd name="connsiteY1" fmla="*/ 35018 h 437449"/>
                <a:gd name="connsiteX2" fmla="*/ 280987 w 407193"/>
                <a:gd name="connsiteY2" fmla="*/ 35016 h 437449"/>
                <a:gd name="connsiteX3" fmla="*/ 266700 w 407193"/>
                <a:gd name="connsiteY3" fmla="*/ 163605 h 437449"/>
                <a:gd name="connsiteX4" fmla="*/ 407193 w 407193"/>
                <a:gd name="connsiteY4" fmla="*/ 220755 h 437449"/>
                <a:gd name="connsiteX5" fmla="*/ 323850 w 407193"/>
                <a:gd name="connsiteY5" fmla="*/ 437449 h 437449"/>
                <a:gd name="connsiteX6" fmla="*/ 133350 w 407193"/>
                <a:gd name="connsiteY6" fmla="*/ 437449 h 437449"/>
                <a:gd name="connsiteX0" fmla="*/ 0 w 407193"/>
                <a:gd name="connsiteY0" fmla="*/ 182655 h 437449"/>
                <a:gd name="connsiteX1" fmla="*/ 185737 w 407193"/>
                <a:gd name="connsiteY1" fmla="*/ 35018 h 437449"/>
                <a:gd name="connsiteX2" fmla="*/ 280987 w 407193"/>
                <a:gd name="connsiteY2" fmla="*/ 35016 h 437449"/>
                <a:gd name="connsiteX3" fmla="*/ 266700 w 407193"/>
                <a:gd name="connsiteY3" fmla="*/ 163605 h 437449"/>
                <a:gd name="connsiteX4" fmla="*/ 407193 w 407193"/>
                <a:gd name="connsiteY4" fmla="*/ 220755 h 437449"/>
                <a:gd name="connsiteX5" fmla="*/ 323850 w 407193"/>
                <a:gd name="connsiteY5" fmla="*/ 437449 h 437449"/>
                <a:gd name="connsiteX6" fmla="*/ 133350 w 407193"/>
                <a:gd name="connsiteY6" fmla="*/ 437449 h 437449"/>
                <a:gd name="connsiteX0" fmla="*/ 0 w 407193"/>
                <a:gd name="connsiteY0" fmla="*/ 182655 h 437449"/>
                <a:gd name="connsiteX1" fmla="*/ 40481 w 407193"/>
                <a:gd name="connsiteY1" fmla="*/ 149319 h 437449"/>
                <a:gd name="connsiteX2" fmla="*/ 185737 w 407193"/>
                <a:gd name="connsiteY2" fmla="*/ 35018 h 437449"/>
                <a:gd name="connsiteX3" fmla="*/ 280987 w 407193"/>
                <a:gd name="connsiteY3" fmla="*/ 35016 h 437449"/>
                <a:gd name="connsiteX4" fmla="*/ 266700 w 407193"/>
                <a:gd name="connsiteY4" fmla="*/ 163605 h 437449"/>
                <a:gd name="connsiteX5" fmla="*/ 407193 w 407193"/>
                <a:gd name="connsiteY5" fmla="*/ 220755 h 437449"/>
                <a:gd name="connsiteX6" fmla="*/ 323850 w 407193"/>
                <a:gd name="connsiteY6" fmla="*/ 437449 h 437449"/>
                <a:gd name="connsiteX7" fmla="*/ 133350 w 407193"/>
                <a:gd name="connsiteY7" fmla="*/ 437449 h 437449"/>
                <a:gd name="connsiteX0" fmla="*/ 0 w 407193"/>
                <a:gd name="connsiteY0" fmla="*/ 182655 h 437449"/>
                <a:gd name="connsiteX1" fmla="*/ 40481 w 407193"/>
                <a:gd name="connsiteY1" fmla="*/ 149319 h 437449"/>
                <a:gd name="connsiteX2" fmla="*/ 185737 w 407193"/>
                <a:gd name="connsiteY2" fmla="*/ 35018 h 437449"/>
                <a:gd name="connsiteX3" fmla="*/ 280987 w 407193"/>
                <a:gd name="connsiteY3" fmla="*/ 35016 h 437449"/>
                <a:gd name="connsiteX4" fmla="*/ 266700 w 407193"/>
                <a:gd name="connsiteY4" fmla="*/ 163605 h 437449"/>
                <a:gd name="connsiteX5" fmla="*/ 407193 w 407193"/>
                <a:gd name="connsiteY5" fmla="*/ 220755 h 437449"/>
                <a:gd name="connsiteX6" fmla="*/ 323850 w 407193"/>
                <a:gd name="connsiteY6" fmla="*/ 437449 h 437449"/>
                <a:gd name="connsiteX7" fmla="*/ 133350 w 407193"/>
                <a:gd name="connsiteY7" fmla="*/ 437449 h 437449"/>
                <a:gd name="connsiteX0" fmla="*/ 0 w 421480"/>
                <a:gd name="connsiteY0" fmla="*/ 437449 h 437449"/>
                <a:gd name="connsiteX1" fmla="*/ 54768 w 421480"/>
                <a:gd name="connsiteY1" fmla="*/ 149319 h 437449"/>
                <a:gd name="connsiteX2" fmla="*/ 200024 w 421480"/>
                <a:gd name="connsiteY2" fmla="*/ 35018 h 437449"/>
                <a:gd name="connsiteX3" fmla="*/ 295274 w 421480"/>
                <a:gd name="connsiteY3" fmla="*/ 35016 h 437449"/>
                <a:gd name="connsiteX4" fmla="*/ 280987 w 421480"/>
                <a:gd name="connsiteY4" fmla="*/ 163605 h 437449"/>
                <a:gd name="connsiteX5" fmla="*/ 421480 w 421480"/>
                <a:gd name="connsiteY5" fmla="*/ 220755 h 437449"/>
                <a:gd name="connsiteX6" fmla="*/ 338137 w 421480"/>
                <a:gd name="connsiteY6" fmla="*/ 437449 h 437449"/>
                <a:gd name="connsiteX7" fmla="*/ 147637 w 421480"/>
                <a:gd name="connsiteY7" fmla="*/ 437449 h 437449"/>
                <a:gd name="connsiteX0" fmla="*/ 0 w 421480"/>
                <a:gd name="connsiteY0" fmla="*/ 437449 h 437449"/>
                <a:gd name="connsiteX1" fmla="*/ 11905 w 421480"/>
                <a:gd name="connsiteY1" fmla="*/ 189800 h 437449"/>
                <a:gd name="connsiteX2" fmla="*/ 200024 w 421480"/>
                <a:gd name="connsiteY2" fmla="*/ 35018 h 437449"/>
                <a:gd name="connsiteX3" fmla="*/ 295274 w 421480"/>
                <a:gd name="connsiteY3" fmla="*/ 35016 h 437449"/>
                <a:gd name="connsiteX4" fmla="*/ 280987 w 421480"/>
                <a:gd name="connsiteY4" fmla="*/ 163605 h 437449"/>
                <a:gd name="connsiteX5" fmla="*/ 421480 w 421480"/>
                <a:gd name="connsiteY5" fmla="*/ 220755 h 437449"/>
                <a:gd name="connsiteX6" fmla="*/ 338137 w 421480"/>
                <a:gd name="connsiteY6" fmla="*/ 437449 h 437449"/>
                <a:gd name="connsiteX7" fmla="*/ 147637 w 421480"/>
                <a:gd name="connsiteY7" fmla="*/ 437449 h 437449"/>
                <a:gd name="connsiteX0" fmla="*/ 0 w 421480"/>
                <a:gd name="connsiteY0" fmla="*/ 437449 h 437449"/>
                <a:gd name="connsiteX1" fmla="*/ 11905 w 421480"/>
                <a:gd name="connsiteY1" fmla="*/ 189800 h 437449"/>
                <a:gd name="connsiteX2" fmla="*/ 200024 w 421480"/>
                <a:gd name="connsiteY2" fmla="*/ 35018 h 437449"/>
                <a:gd name="connsiteX3" fmla="*/ 295274 w 421480"/>
                <a:gd name="connsiteY3" fmla="*/ 35016 h 437449"/>
                <a:gd name="connsiteX4" fmla="*/ 280987 w 421480"/>
                <a:gd name="connsiteY4" fmla="*/ 163605 h 437449"/>
                <a:gd name="connsiteX5" fmla="*/ 421480 w 421480"/>
                <a:gd name="connsiteY5" fmla="*/ 220755 h 437449"/>
                <a:gd name="connsiteX6" fmla="*/ 338137 w 421480"/>
                <a:gd name="connsiteY6" fmla="*/ 437449 h 437449"/>
                <a:gd name="connsiteX7" fmla="*/ 147637 w 421480"/>
                <a:gd name="connsiteY7" fmla="*/ 437449 h 437449"/>
                <a:gd name="connsiteX0" fmla="*/ 0 w 421480"/>
                <a:gd name="connsiteY0" fmla="*/ 437449 h 437449"/>
                <a:gd name="connsiteX1" fmla="*/ 11905 w 421480"/>
                <a:gd name="connsiteY1" fmla="*/ 189800 h 437449"/>
                <a:gd name="connsiteX2" fmla="*/ 200024 w 421480"/>
                <a:gd name="connsiteY2" fmla="*/ 35018 h 437449"/>
                <a:gd name="connsiteX3" fmla="*/ 295274 w 421480"/>
                <a:gd name="connsiteY3" fmla="*/ 35016 h 437449"/>
                <a:gd name="connsiteX4" fmla="*/ 280987 w 421480"/>
                <a:gd name="connsiteY4" fmla="*/ 163605 h 437449"/>
                <a:gd name="connsiteX5" fmla="*/ 421480 w 421480"/>
                <a:gd name="connsiteY5" fmla="*/ 220755 h 437449"/>
                <a:gd name="connsiteX6" fmla="*/ 338137 w 421480"/>
                <a:gd name="connsiteY6" fmla="*/ 437449 h 437449"/>
                <a:gd name="connsiteX7" fmla="*/ 147637 w 421480"/>
                <a:gd name="connsiteY7" fmla="*/ 437449 h 437449"/>
                <a:gd name="connsiteX0" fmla="*/ 0 w 421480"/>
                <a:gd name="connsiteY0" fmla="*/ 437449 h 437449"/>
                <a:gd name="connsiteX1" fmla="*/ 11905 w 421480"/>
                <a:gd name="connsiteY1" fmla="*/ 189800 h 437449"/>
                <a:gd name="connsiteX2" fmla="*/ 200024 w 421480"/>
                <a:gd name="connsiteY2" fmla="*/ 35018 h 437449"/>
                <a:gd name="connsiteX3" fmla="*/ 295274 w 421480"/>
                <a:gd name="connsiteY3" fmla="*/ 35016 h 437449"/>
                <a:gd name="connsiteX4" fmla="*/ 280987 w 421480"/>
                <a:gd name="connsiteY4" fmla="*/ 163605 h 437449"/>
                <a:gd name="connsiteX5" fmla="*/ 421480 w 421480"/>
                <a:gd name="connsiteY5" fmla="*/ 220755 h 437449"/>
                <a:gd name="connsiteX6" fmla="*/ 338137 w 421480"/>
                <a:gd name="connsiteY6" fmla="*/ 437449 h 437449"/>
                <a:gd name="connsiteX7" fmla="*/ 147637 w 421480"/>
                <a:gd name="connsiteY7" fmla="*/ 437449 h 437449"/>
                <a:gd name="connsiteX0" fmla="*/ 16629 w 438109"/>
                <a:gd name="connsiteY0" fmla="*/ 437449 h 437449"/>
                <a:gd name="connsiteX1" fmla="*/ 28534 w 438109"/>
                <a:gd name="connsiteY1" fmla="*/ 189800 h 437449"/>
                <a:gd name="connsiteX2" fmla="*/ 216653 w 438109"/>
                <a:gd name="connsiteY2" fmla="*/ 35018 h 437449"/>
                <a:gd name="connsiteX3" fmla="*/ 311903 w 438109"/>
                <a:gd name="connsiteY3" fmla="*/ 35016 h 437449"/>
                <a:gd name="connsiteX4" fmla="*/ 297616 w 438109"/>
                <a:gd name="connsiteY4" fmla="*/ 163605 h 437449"/>
                <a:gd name="connsiteX5" fmla="*/ 438109 w 438109"/>
                <a:gd name="connsiteY5" fmla="*/ 220755 h 437449"/>
                <a:gd name="connsiteX6" fmla="*/ 354766 w 438109"/>
                <a:gd name="connsiteY6" fmla="*/ 437449 h 437449"/>
                <a:gd name="connsiteX7" fmla="*/ 164266 w 438109"/>
                <a:gd name="connsiteY7" fmla="*/ 437449 h 437449"/>
                <a:gd name="connsiteX0" fmla="*/ 11271 w 432751"/>
                <a:gd name="connsiteY0" fmla="*/ 437449 h 437449"/>
                <a:gd name="connsiteX1" fmla="*/ 1746 w 432751"/>
                <a:gd name="connsiteY1" fmla="*/ 318387 h 437449"/>
                <a:gd name="connsiteX2" fmla="*/ 23176 w 432751"/>
                <a:gd name="connsiteY2" fmla="*/ 189800 h 437449"/>
                <a:gd name="connsiteX3" fmla="*/ 211295 w 432751"/>
                <a:gd name="connsiteY3" fmla="*/ 35018 h 437449"/>
                <a:gd name="connsiteX4" fmla="*/ 306545 w 432751"/>
                <a:gd name="connsiteY4" fmla="*/ 35016 h 437449"/>
                <a:gd name="connsiteX5" fmla="*/ 292258 w 432751"/>
                <a:gd name="connsiteY5" fmla="*/ 163605 h 437449"/>
                <a:gd name="connsiteX6" fmla="*/ 432751 w 432751"/>
                <a:gd name="connsiteY6" fmla="*/ 220755 h 437449"/>
                <a:gd name="connsiteX7" fmla="*/ 349408 w 432751"/>
                <a:gd name="connsiteY7" fmla="*/ 437449 h 437449"/>
                <a:gd name="connsiteX8" fmla="*/ 158908 w 432751"/>
                <a:gd name="connsiteY8" fmla="*/ 437449 h 437449"/>
                <a:gd name="connsiteX0" fmla="*/ 11271 w 432751"/>
                <a:gd name="connsiteY0" fmla="*/ 437449 h 437449"/>
                <a:gd name="connsiteX1" fmla="*/ 1746 w 432751"/>
                <a:gd name="connsiteY1" fmla="*/ 318387 h 437449"/>
                <a:gd name="connsiteX2" fmla="*/ 23176 w 432751"/>
                <a:gd name="connsiteY2" fmla="*/ 189800 h 437449"/>
                <a:gd name="connsiteX3" fmla="*/ 211295 w 432751"/>
                <a:gd name="connsiteY3" fmla="*/ 35018 h 437449"/>
                <a:gd name="connsiteX4" fmla="*/ 306545 w 432751"/>
                <a:gd name="connsiteY4" fmla="*/ 35016 h 437449"/>
                <a:gd name="connsiteX5" fmla="*/ 292258 w 432751"/>
                <a:gd name="connsiteY5" fmla="*/ 163605 h 437449"/>
                <a:gd name="connsiteX6" fmla="*/ 432751 w 432751"/>
                <a:gd name="connsiteY6" fmla="*/ 220755 h 437449"/>
                <a:gd name="connsiteX7" fmla="*/ 349408 w 432751"/>
                <a:gd name="connsiteY7" fmla="*/ 437449 h 437449"/>
                <a:gd name="connsiteX8" fmla="*/ 158908 w 432751"/>
                <a:gd name="connsiteY8" fmla="*/ 437449 h 437449"/>
                <a:gd name="connsiteX0" fmla="*/ 92234 w 432751"/>
                <a:gd name="connsiteY0" fmla="*/ 318386 h 437449"/>
                <a:gd name="connsiteX1" fmla="*/ 1746 w 432751"/>
                <a:gd name="connsiteY1" fmla="*/ 318387 h 437449"/>
                <a:gd name="connsiteX2" fmla="*/ 23176 w 432751"/>
                <a:gd name="connsiteY2" fmla="*/ 189800 h 437449"/>
                <a:gd name="connsiteX3" fmla="*/ 211295 w 432751"/>
                <a:gd name="connsiteY3" fmla="*/ 35018 h 437449"/>
                <a:gd name="connsiteX4" fmla="*/ 306545 w 432751"/>
                <a:gd name="connsiteY4" fmla="*/ 35016 h 437449"/>
                <a:gd name="connsiteX5" fmla="*/ 292258 w 432751"/>
                <a:gd name="connsiteY5" fmla="*/ 163605 h 437449"/>
                <a:gd name="connsiteX6" fmla="*/ 432751 w 432751"/>
                <a:gd name="connsiteY6" fmla="*/ 220755 h 437449"/>
                <a:gd name="connsiteX7" fmla="*/ 349408 w 432751"/>
                <a:gd name="connsiteY7" fmla="*/ 437449 h 437449"/>
                <a:gd name="connsiteX8" fmla="*/ 158908 w 432751"/>
                <a:gd name="connsiteY8" fmla="*/ 437449 h 437449"/>
                <a:gd name="connsiteX0" fmla="*/ 86929 w 427446"/>
                <a:gd name="connsiteY0" fmla="*/ 318386 h 437449"/>
                <a:gd name="connsiteX1" fmla="*/ 8348 w 427446"/>
                <a:gd name="connsiteY1" fmla="*/ 437449 h 437449"/>
                <a:gd name="connsiteX2" fmla="*/ 17871 w 427446"/>
                <a:gd name="connsiteY2" fmla="*/ 189800 h 437449"/>
                <a:gd name="connsiteX3" fmla="*/ 205990 w 427446"/>
                <a:gd name="connsiteY3" fmla="*/ 35018 h 437449"/>
                <a:gd name="connsiteX4" fmla="*/ 301240 w 427446"/>
                <a:gd name="connsiteY4" fmla="*/ 35016 h 437449"/>
                <a:gd name="connsiteX5" fmla="*/ 286953 w 427446"/>
                <a:gd name="connsiteY5" fmla="*/ 163605 h 437449"/>
                <a:gd name="connsiteX6" fmla="*/ 427446 w 427446"/>
                <a:gd name="connsiteY6" fmla="*/ 220755 h 437449"/>
                <a:gd name="connsiteX7" fmla="*/ 344103 w 427446"/>
                <a:gd name="connsiteY7" fmla="*/ 437449 h 437449"/>
                <a:gd name="connsiteX8" fmla="*/ 153603 w 427446"/>
                <a:gd name="connsiteY8" fmla="*/ 437449 h 437449"/>
                <a:gd name="connsiteX0" fmla="*/ 99998 w 440515"/>
                <a:gd name="connsiteY0" fmla="*/ 318386 h 437449"/>
                <a:gd name="connsiteX1" fmla="*/ 21417 w 440515"/>
                <a:gd name="connsiteY1" fmla="*/ 437449 h 437449"/>
                <a:gd name="connsiteX2" fmla="*/ 30940 w 440515"/>
                <a:gd name="connsiteY2" fmla="*/ 189800 h 437449"/>
                <a:gd name="connsiteX3" fmla="*/ 219059 w 440515"/>
                <a:gd name="connsiteY3" fmla="*/ 35018 h 437449"/>
                <a:gd name="connsiteX4" fmla="*/ 314309 w 440515"/>
                <a:gd name="connsiteY4" fmla="*/ 35016 h 437449"/>
                <a:gd name="connsiteX5" fmla="*/ 300022 w 440515"/>
                <a:gd name="connsiteY5" fmla="*/ 163605 h 437449"/>
                <a:gd name="connsiteX6" fmla="*/ 440515 w 440515"/>
                <a:gd name="connsiteY6" fmla="*/ 220755 h 437449"/>
                <a:gd name="connsiteX7" fmla="*/ 357172 w 440515"/>
                <a:gd name="connsiteY7" fmla="*/ 437449 h 437449"/>
                <a:gd name="connsiteX8" fmla="*/ 166672 w 440515"/>
                <a:gd name="connsiteY8" fmla="*/ 437449 h 437449"/>
                <a:gd name="connsiteX0" fmla="*/ 102387 w 442904"/>
                <a:gd name="connsiteY0" fmla="*/ 318386 h 437449"/>
                <a:gd name="connsiteX1" fmla="*/ 23806 w 442904"/>
                <a:gd name="connsiteY1" fmla="*/ 437449 h 437449"/>
                <a:gd name="connsiteX2" fmla="*/ 33329 w 442904"/>
                <a:gd name="connsiteY2" fmla="*/ 189800 h 437449"/>
                <a:gd name="connsiteX3" fmla="*/ 221448 w 442904"/>
                <a:gd name="connsiteY3" fmla="*/ 35018 h 437449"/>
                <a:gd name="connsiteX4" fmla="*/ 316698 w 442904"/>
                <a:gd name="connsiteY4" fmla="*/ 35016 h 437449"/>
                <a:gd name="connsiteX5" fmla="*/ 302411 w 442904"/>
                <a:gd name="connsiteY5" fmla="*/ 163605 h 437449"/>
                <a:gd name="connsiteX6" fmla="*/ 442904 w 442904"/>
                <a:gd name="connsiteY6" fmla="*/ 220755 h 437449"/>
                <a:gd name="connsiteX7" fmla="*/ 359561 w 442904"/>
                <a:gd name="connsiteY7" fmla="*/ 437449 h 437449"/>
                <a:gd name="connsiteX8" fmla="*/ 169061 w 442904"/>
                <a:gd name="connsiteY8" fmla="*/ 437449 h 437449"/>
                <a:gd name="connsiteX0" fmla="*/ 102387 w 442904"/>
                <a:gd name="connsiteY0" fmla="*/ 318386 h 437449"/>
                <a:gd name="connsiteX1" fmla="*/ 83337 w 442904"/>
                <a:gd name="connsiteY1" fmla="*/ 346962 h 437449"/>
                <a:gd name="connsiteX2" fmla="*/ 23806 w 442904"/>
                <a:gd name="connsiteY2" fmla="*/ 437449 h 437449"/>
                <a:gd name="connsiteX3" fmla="*/ 33329 w 442904"/>
                <a:gd name="connsiteY3" fmla="*/ 189800 h 437449"/>
                <a:gd name="connsiteX4" fmla="*/ 221448 w 442904"/>
                <a:gd name="connsiteY4" fmla="*/ 35018 h 437449"/>
                <a:gd name="connsiteX5" fmla="*/ 316698 w 442904"/>
                <a:gd name="connsiteY5" fmla="*/ 35016 h 437449"/>
                <a:gd name="connsiteX6" fmla="*/ 302411 w 442904"/>
                <a:gd name="connsiteY6" fmla="*/ 163605 h 437449"/>
                <a:gd name="connsiteX7" fmla="*/ 442904 w 442904"/>
                <a:gd name="connsiteY7" fmla="*/ 220755 h 437449"/>
                <a:gd name="connsiteX8" fmla="*/ 359561 w 442904"/>
                <a:gd name="connsiteY8" fmla="*/ 437449 h 437449"/>
                <a:gd name="connsiteX9" fmla="*/ 169061 w 442904"/>
                <a:gd name="connsiteY9" fmla="*/ 437449 h 437449"/>
                <a:gd name="connsiteX0" fmla="*/ 102387 w 442904"/>
                <a:gd name="connsiteY0" fmla="*/ 318386 h 437449"/>
                <a:gd name="connsiteX1" fmla="*/ 83337 w 442904"/>
                <a:gd name="connsiteY1" fmla="*/ 346962 h 437449"/>
                <a:gd name="connsiteX2" fmla="*/ 23806 w 442904"/>
                <a:gd name="connsiteY2" fmla="*/ 437449 h 437449"/>
                <a:gd name="connsiteX3" fmla="*/ 33329 w 442904"/>
                <a:gd name="connsiteY3" fmla="*/ 189800 h 437449"/>
                <a:gd name="connsiteX4" fmla="*/ 221448 w 442904"/>
                <a:gd name="connsiteY4" fmla="*/ 35018 h 437449"/>
                <a:gd name="connsiteX5" fmla="*/ 316698 w 442904"/>
                <a:gd name="connsiteY5" fmla="*/ 35016 h 437449"/>
                <a:gd name="connsiteX6" fmla="*/ 302411 w 442904"/>
                <a:gd name="connsiteY6" fmla="*/ 163605 h 437449"/>
                <a:gd name="connsiteX7" fmla="*/ 442904 w 442904"/>
                <a:gd name="connsiteY7" fmla="*/ 220755 h 437449"/>
                <a:gd name="connsiteX8" fmla="*/ 359561 w 442904"/>
                <a:gd name="connsiteY8" fmla="*/ 437449 h 437449"/>
                <a:gd name="connsiteX9" fmla="*/ 169061 w 442904"/>
                <a:gd name="connsiteY9" fmla="*/ 437449 h 437449"/>
                <a:gd name="connsiteX0" fmla="*/ 102387 w 442904"/>
                <a:gd name="connsiteY0" fmla="*/ 318386 h 439831"/>
                <a:gd name="connsiteX1" fmla="*/ 95243 w 442904"/>
                <a:gd name="connsiteY1" fmla="*/ 439831 h 439831"/>
                <a:gd name="connsiteX2" fmla="*/ 23806 w 442904"/>
                <a:gd name="connsiteY2" fmla="*/ 437449 h 439831"/>
                <a:gd name="connsiteX3" fmla="*/ 33329 w 442904"/>
                <a:gd name="connsiteY3" fmla="*/ 189800 h 439831"/>
                <a:gd name="connsiteX4" fmla="*/ 221448 w 442904"/>
                <a:gd name="connsiteY4" fmla="*/ 35018 h 439831"/>
                <a:gd name="connsiteX5" fmla="*/ 316698 w 442904"/>
                <a:gd name="connsiteY5" fmla="*/ 35016 h 439831"/>
                <a:gd name="connsiteX6" fmla="*/ 302411 w 442904"/>
                <a:gd name="connsiteY6" fmla="*/ 163605 h 439831"/>
                <a:gd name="connsiteX7" fmla="*/ 442904 w 442904"/>
                <a:gd name="connsiteY7" fmla="*/ 220755 h 439831"/>
                <a:gd name="connsiteX8" fmla="*/ 359561 w 442904"/>
                <a:gd name="connsiteY8" fmla="*/ 437449 h 439831"/>
                <a:gd name="connsiteX9" fmla="*/ 169061 w 442904"/>
                <a:gd name="connsiteY9" fmla="*/ 437449 h 439831"/>
                <a:gd name="connsiteX0" fmla="*/ 95243 w 442904"/>
                <a:gd name="connsiteY0" fmla="*/ 201704 h 439831"/>
                <a:gd name="connsiteX1" fmla="*/ 95243 w 442904"/>
                <a:gd name="connsiteY1" fmla="*/ 439831 h 439831"/>
                <a:gd name="connsiteX2" fmla="*/ 23806 w 442904"/>
                <a:gd name="connsiteY2" fmla="*/ 437449 h 439831"/>
                <a:gd name="connsiteX3" fmla="*/ 33329 w 442904"/>
                <a:gd name="connsiteY3" fmla="*/ 189800 h 439831"/>
                <a:gd name="connsiteX4" fmla="*/ 221448 w 442904"/>
                <a:gd name="connsiteY4" fmla="*/ 35018 h 439831"/>
                <a:gd name="connsiteX5" fmla="*/ 316698 w 442904"/>
                <a:gd name="connsiteY5" fmla="*/ 35016 h 439831"/>
                <a:gd name="connsiteX6" fmla="*/ 302411 w 442904"/>
                <a:gd name="connsiteY6" fmla="*/ 163605 h 439831"/>
                <a:gd name="connsiteX7" fmla="*/ 442904 w 442904"/>
                <a:gd name="connsiteY7" fmla="*/ 220755 h 439831"/>
                <a:gd name="connsiteX8" fmla="*/ 359561 w 442904"/>
                <a:gd name="connsiteY8" fmla="*/ 437449 h 439831"/>
                <a:gd name="connsiteX9" fmla="*/ 169061 w 442904"/>
                <a:gd name="connsiteY9" fmla="*/ 437449 h 439831"/>
                <a:gd name="connsiteX0" fmla="*/ 97624 w 442904"/>
                <a:gd name="connsiteY0" fmla="*/ 187416 h 439831"/>
                <a:gd name="connsiteX1" fmla="*/ 95243 w 442904"/>
                <a:gd name="connsiteY1" fmla="*/ 439831 h 439831"/>
                <a:gd name="connsiteX2" fmla="*/ 23806 w 442904"/>
                <a:gd name="connsiteY2" fmla="*/ 437449 h 439831"/>
                <a:gd name="connsiteX3" fmla="*/ 33329 w 442904"/>
                <a:gd name="connsiteY3" fmla="*/ 189800 h 439831"/>
                <a:gd name="connsiteX4" fmla="*/ 221448 w 442904"/>
                <a:gd name="connsiteY4" fmla="*/ 35018 h 439831"/>
                <a:gd name="connsiteX5" fmla="*/ 316698 w 442904"/>
                <a:gd name="connsiteY5" fmla="*/ 35016 h 439831"/>
                <a:gd name="connsiteX6" fmla="*/ 302411 w 442904"/>
                <a:gd name="connsiteY6" fmla="*/ 163605 h 439831"/>
                <a:gd name="connsiteX7" fmla="*/ 442904 w 442904"/>
                <a:gd name="connsiteY7" fmla="*/ 220755 h 439831"/>
                <a:gd name="connsiteX8" fmla="*/ 359561 w 442904"/>
                <a:gd name="connsiteY8" fmla="*/ 437449 h 439831"/>
                <a:gd name="connsiteX9" fmla="*/ 169061 w 442904"/>
                <a:gd name="connsiteY9" fmla="*/ 437449 h 439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2904" h="439831">
                  <a:moveTo>
                    <a:pt x="97624" y="187416"/>
                  </a:moveTo>
                  <a:cubicBezTo>
                    <a:pt x="96830" y="271554"/>
                    <a:pt x="96037" y="355693"/>
                    <a:pt x="95243" y="439831"/>
                  </a:cubicBezTo>
                  <a:lnTo>
                    <a:pt x="23806" y="437449"/>
                  </a:lnTo>
                  <a:cubicBezTo>
                    <a:pt x="-9929" y="427130"/>
                    <a:pt x="-8739" y="163209"/>
                    <a:pt x="33329" y="189800"/>
                  </a:cubicBezTo>
                  <a:cubicBezTo>
                    <a:pt x="105560" y="183450"/>
                    <a:pt x="218273" y="189006"/>
                    <a:pt x="221448" y="35018"/>
                  </a:cubicBezTo>
                  <a:cubicBezTo>
                    <a:pt x="262723" y="-26895"/>
                    <a:pt x="287330" y="6441"/>
                    <a:pt x="316698" y="35016"/>
                  </a:cubicBezTo>
                  <a:cubicBezTo>
                    <a:pt x="316699" y="80259"/>
                    <a:pt x="316698" y="120743"/>
                    <a:pt x="302411" y="163605"/>
                  </a:cubicBezTo>
                  <a:cubicBezTo>
                    <a:pt x="363529" y="163605"/>
                    <a:pt x="410361" y="139793"/>
                    <a:pt x="442904" y="220755"/>
                  </a:cubicBezTo>
                  <a:lnTo>
                    <a:pt x="359561" y="437449"/>
                  </a:lnTo>
                  <a:lnTo>
                    <a:pt x="169061" y="437449"/>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a:extLst>
              <a:ext uri="{FF2B5EF4-FFF2-40B4-BE49-F238E27FC236}">
                <a16:creationId xmlns:a16="http://schemas.microsoft.com/office/drawing/2014/main" xmlns="" id="{18BF54FF-C1D1-4840-BB66-F7DBE4C327C2}"/>
              </a:ext>
            </a:extLst>
          </p:cNvPr>
          <p:cNvGrpSpPr/>
          <p:nvPr/>
        </p:nvGrpSpPr>
        <p:grpSpPr>
          <a:xfrm>
            <a:off x="718501" y="3902351"/>
            <a:ext cx="720826" cy="720826"/>
            <a:chOff x="6732588" y="4015293"/>
            <a:chExt cx="720826" cy="720826"/>
          </a:xfrm>
        </p:grpSpPr>
        <p:sp>
          <p:nvSpPr>
            <p:cNvPr id="70" name="椭圆 69">
              <a:extLst>
                <a:ext uri="{FF2B5EF4-FFF2-40B4-BE49-F238E27FC236}">
                  <a16:creationId xmlns:a16="http://schemas.microsoft.com/office/drawing/2014/main" xmlns="" id="{74174DED-7EB6-4EA4-B744-0DCC931B175B}"/>
                </a:ext>
              </a:extLst>
            </p:cNvPr>
            <p:cNvSpPr/>
            <p:nvPr/>
          </p:nvSpPr>
          <p:spPr>
            <a:xfrm>
              <a:off x="6732588" y="4015293"/>
              <a:ext cx="720826" cy="720826"/>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a:ea typeface="等线" panose="02010600030101010101" pitchFamily="2" charset="-122"/>
              </a:endParaRPr>
            </a:p>
          </p:txBody>
        </p:sp>
        <p:sp>
          <p:nvSpPr>
            <p:cNvPr id="79" name="任意多边形 541">
              <a:extLst>
                <a:ext uri="{FF2B5EF4-FFF2-40B4-BE49-F238E27FC236}">
                  <a16:creationId xmlns:a16="http://schemas.microsoft.com/office/drawing/2014/main" xmlns="" id="{49C8871A-30B8-40E0-BA61-96D39E0E9E27}"/>
                </a:ext>
              </a:extLst>
            </p:cNvPr>
            <p:cNvSpPr/>
            <p:nvPr/>
          </p:nvSpPr>
          <p:spPr>
            <a:xfrm>
              <a:off x="6886575" y="4174733"/>
              <a:ext cx="353248" cy="358082"/>
            </a:xfrm>
            <a:custGeom>
              <a:avLst/>
              <a:gdLst>
                <a:gd name="connsiteX0" fmla="*/ 378619 w 378619"/>
                <a:gd name="connsiteY0" fmla="*/ 0 h 378618"/>
                <a:gd name="connsiteX1" fmla="*/ 347663 w 378619"/>
                <a:gd name="connsiteY1" fmla="*/ 338137 h 378618"/>
                <a:gd name="connsiteX2" fmla="*/ 0 w 378619"/>
                <a:gd name="connsiteY2" fmla="*/ 378618 h 378618"/>
                <a:gd name="connsiteX3" fmla="*/ 97631 w 378619"/>
                <a:gd name="connsiteY3" fmla="*/ 288131 h 378618"/>
                <a:gd name="connsiteX4" fmla="*/ 292894 w 378619"/>
                <a:gd name="connsiteY4" fmla="*/ 280987 h 378618"/>
                <a:gd name="connsiteX5" fmla="*/ 297656 w 378619"/>
                <a:gd name="connsiteY5" fmla="*/ 88106 h 378618"/>
                <a:gd name="connsiteX6" fmla="*/ 378619 w 378619"/>
                <a:gd name="connsiteY6" fmla="*/ 0 h 378618"/>
                <a:gd name="connsiteX0" fmla="*/ 383381 w 383381"/>
                <a:gd name="connsiteY0" fmla="*/ 0 h 385762"/>
                <a:gd name="connsiteX1" fmla="*/ 347663 w 383381"/>
                <a:gd name="connsiteY1" fmla="*/ 345281 h 385762"/>
                <a:gd name="connsiteX2" fmla="*/ 0 w 383381"/>
                <a:gd name="connsiteY2" fmla="*/ 385762 h 385762"/>
                <a:gd name="connsiteX3" fmla="*/ 97631 w 383381"/>
                <a:gd name="connsiteY3" fmla="*/ 295275 h 385762"/>
                <a:gd name="connsiteX4" fmla="*/ 292894 w 383381"/>
                <a:gd name="connsiteY4" fmla="*/ 288131 h 385762"/>
                <a:gd name="connsiteX5" fmla="*/ 297656 w 383381"/>
                <a:gd name="connsiteY5" fmla="*/ 95250 h 385762"/>
                <a:gd name="connsiteX6" fmla="*/ 383381 w 383381"/>
                <a:gd name="connsiteY6" fmla="*/ 0 h 385762"/>
                <a:gd name="connsiteX0" fmla="*/ 383381 w 444075"/>
                <a:gd name="connsiteY0" fmla="*/ 0 h 385762"/>
                <a:gd name="connsiteX1" fmla="*/ 347663 w 444075"/>
                <a:gd name="connsiteY1" fmla="*/ 345281 h 385762"/>
                <a:gd name="connsiteX2" fmla="*/ 0 w 444075"/>
                <a:gd name="connsiteY2" fmla="*/ 385762 h 385762"/>
                <a:gd name="connsiteX3" fmla="*/ 97631 w 444075"/>
                <a:gd name="connsiteY3" fmla="*/ 295275 h 385762"/>
                <a:gd name="connsiteX4" fmla="*/ 292894 w 444075"/>
                <a:gd name="connsiteY4" fmla="*/ 288131 h 385762"/>
                <a:gd name="connsiteX5" fmla="*/ 297656 w 444075"/>
                <a:gd name="connsiteY5" fmla="*/ 95250 h 385762"/>
                <a:gd name="connsiteX6" fmla="*/ 383381 w 444075"/>
                <a:gd name="connsiteY6" fmla="*/ 0 h 385762"/>
                <a:gd name="connsiteX0" fmla="*/ 383381 w 445902"/>
                <a:gd name="connsiteY0" fmla="*/ 0 h 385762"/>
                <a:gd name="connsiteX1" fmla="*/ 347663 w 445902"/>
                <a:gd name="connsiteY1" fmla="*/ 345281 h 385762"/>
                <a:gd name="connsiteX2" fmla="*/ 0 w 445902"/>
                <a:gd name="connsiteY2" fmla="*/ 385762 h 385762"/>
                <a:gd name="connsiteX3" fmla="*/ 97631 w 445902"/>
                <a:gd name="connsiteY3" fmla="*/ 295275 h 385762"/>
                <a:gd name="connsiteX4" fmla="*/ 292894 w 445902"/>
                <a:gd name="connsiteY4" fmla="*/ 288131 h 385762"/>
                <a:gd name="connsiteX5" fmla="*/ 297656 w 445902"/>
                <a:gd name="connsiteY5" fmla="*/ 95250 h 385762"/>
                <a:gd name="connsiteX6" fmla="*/ 383381 w 445902"/>
                <a:gd name="connsiteY6" fmla="*/ 0 h 385762"/>
                <a:gd name="connsiteX0" fmla="*/ 383381 w 437481"/>
                <a:gd name="connsiteY0" fmla="*/ 0 h 385762"/>
                <a:gd name="connsiteX1" fmla="*/ 347663 w 437481"/>
                <a:gd name="connsiteY1" fmla="*/ 345281 h 385762"/>
                <a:gd name="connsiteX2" fmla="*/ 0 w 437481"/>
                <a:gd name="connsiteY2" fmla="*/ 385762 h 385762"/>
                <a:gd name="connsiteX3" fmla="*/ 97631 w 437481"/>
                <a:gd name="connsiteY3" fmla="*/ 295275 h 385762"/>
                <a:gd name="connsiteX4" fmla="*/ 292894 w 437481"/>
                <a:gd name="connsiteY4" fmla="*/ 288131 h 385762"/>
                <a:gd name="connsiteX5" fmla="*/ 297656 w 437481"/>
                <a:gd name="connsiteY5" fmla="*/ 95250 h 385762"/>
                <a:gd name="connsiteX6" fmla="*/ 383381 w 437481"/>
                <a:gd name="connsiteY6" fmla="*/ 0 h 385762"/>
                <a:gd name="connsiteX0" fmla="*/ 383381 w 437481"/>
                <a:gd name="connsiteY0" fmla="*/ 0 h 439816"/>
                <a:gd name="connsiteX1" fmla="*/ 347663 w 437481"/>
                <a:gd name="connsiteY1" fmla="*/ 345281 h 439816"/>
                <a:gd name="connsiteX2" fmla="*/ 0 w 437481"/>
                <a:gd name="connsiteY2" fmla="*/ 385762 h 439816"/>
                <a:gd name="connsiteX3" fmla="*/ 97631 w 437481"/>
                <a:gd name="connsiteY3" fmla="*/ 295275 h 439816"/>
                <a:gd name="connsiteX4" fmla="*/ 292894 w 437481"/>
                <a:gd name="connsiteY4" fmla="*/ 288131 h 439816"/>
                <a:gd name="connsiteX5" fmla="*/ 297656 w 437481"/>
                <a:gd name="connsiteY5" fmla="*/ 95250 h 439816"/>
                <a:gd name="connsiteX6" fmla="*/ 383381 w 437481"/>
                <a:gd name="connsiteY6" fmla="*/ 0 h 439816"/>
                <a:gd name="connsiteX0" fmla="*/ 383381 w 437481"/>
                <a:gd name="connsiteY0" fmla="*/ 0 h 445872"/>
                <a:gd name="connsiteX1" fmla="*/ 347663 w 437481"/>
                <a:gd name="connsiteY1" fmla="*/ 345281 h 445872"/>
                <a:gd name="connsiteX2" fmla="*/ 0 w 437481"/>
                <a:gd name="connsiteY2" fmla="*/ 385762 h 445872"/>
                <a:gd name="connsiteX3" fmla="*/ 97631 w 437481"/>
                <a:gd name="connsiteY3" fmla="*/ 295275 h 445872"/>
                <a:gd name="connsiteX4" fmla="*/ 292894 w 437481"/>
                <a:gd name="connsiteY4" fmla="*/ 288131 h 445872"/>
                <a:gd name="connsiteX5" fmla="*/ 297656 w 437481"/>
                <a:gd name="connsiteY5" fmla="*/ 95250 h 445872"/>
                <a:gd name="connsiteX6" fmla="*/ 383381 w 437481"/>
                <a:gd name="connsiteY6" fmla="*/ 0 h 445872"/>
                <a:gd name="connsiteX0" fmla="*/ 383381 w 437481"/>
                <a:gd name="connsiteY0" fmla="*/ 0 h 445872"/>
                <a:gd name="connsiteX1" fmla="*/ 347663 w 437481"/>
                <a:gd name="connsiteY1" fmla="*/ 345281 h 445872"/>
                <a:gd name="connsiteX2" fmla="*/ 0 w 437481"/>
                <a:gd name="connsiteY2" fmla="*/ 385762 h 445872"/>
                <a:gd name="connsiteX3" fmla="*/ 88106 w 437481"/>
                <a:gd name="connsiteY3" fmla="*/ 302419 h 445872"/>
                <a:gd name="connsiteX4" fmla="*/ 292894 w 437481"/>
                <a:gd name="connsiteY4" fmla="*/ 288131 h 445872"/>
                <a:gd name="connsiteX5" fmla="*/ 297656 w 437481"/>
                <a:gd name="connsiteY5" fmla="*/ 95250 h 445872"/>
                <a:gd name="connsiteX6" fmla="*/ 383381 w 437481"/>
                <a:gd name="connsiteY6" fmla="*/ 0 h 445872"/>
                <a:gd name="connsiteX0" fmla="*/ 383381 w 437481"/>
                <a:gd name="connsiteY0" fmla="*/ 0 h 445872"/>
                <a:gd name="connsiteX1" fmla="*/ 347663 w 437481"/>
                <a:gd name="connsiteY1" fmla="*/ 345281 h 445872"/>
                <a:gd name="connsiteX2" fmla="*/ 0 w 437481"/>
                <a:gd name="connsiteY2" fmla="*/ 385762 h 445872"/>
                <a:gd name="connsiteX3" fmla="*/ 88106 w 437481"/>
                <a:gd name="connsiteY3" fmla="*/ 302419 h 445872"/>
                <a:gd name="connsiteX4" fmla="*/ 292894 w 437481"/>
                <a:gd name="connsiteY4" fmla="*/ 288131 h 445872"/>
                <a:gd name="connsiteX5" fmla="*/ 297656 w 437481"/>
                <a:gd name="connsiteY5" fmla="*/ 95250 h 445872"/>
                <a:gd name="connsiteX6" fmla="*/ 383381 w 437481"/>
                <a:gd name="connsiteY6" fmla="*/ 0 h 445872"/>
                <a:gd name="connsiteX0" fmla="*/ 383381 w 437481"/>
                <a:gd name="connsiteY0" fmla="*/ 0 h 445872"/>
                <a:gd name="connsiteX1" fmla="*/ 347663 w 437481"/>
                <a:gd name="connsiteY1" fmla="*/ 345281 h 445872"/>
                <a:gd name="connsiteX2" fmla="*/ 0 w 437481"/>
                <a:gd name="connsiteY2" fmla="*/ 385762 h 445872"/>
                <a:gd name="connsiteX3" fmla="*/ 88106 w 437481"/>
                <a:gd name="connsiteY3" fmla="*/ 302419 h 445872"/>
                <a:gd name="connsiteX4" fmla="*/ 292894 w 437481"/>
                <a:gd name="connsiteY4" fmla="*/ 288131 h 445872"/>
                <a:gd name="connsiteX5" fmla="*/ 297656 w 437481"/>
                <a:gd name="connsiteY5" fmla="*/ 95250 h 445872"/>
                <a:gd name="connsiteX6" fmla="*/ 383381 w 437481"/>
                <a:gd name="connsiteY6" fmla="*/ 0 h 445872"/>
                <a:gd name="connsiteX0" fmla="*/ 383381 w 437481"/>
                <a:gd name="connsiteY0" fmla="*/ 0 h 445872"/>
                <a:gd name="connsiteX1" fmla="*/ 347663 w 437481"/>
                <a:gd name="connsiteY1" fmla="*/ 345281 h 445872"/>
                <a:gd name="connsiteX2" fmla="*/ 0 w 437481"/>
                <a:gd name="connsiteY2" fmla="*/ 385762 h 445872"/>
                <a:gd name="connsiteX3" fmla="*/ 88106 w 437481"/>
                <a:gd name="connsiteY3" fmla="*/ 302419 h 445872"/>
                <a:gd name="connsiteX4" fmla="*/ 292894 w 437481"/>
                <a:gd name="connsiteY4" fmla="*/ 288131 h 445872"/>
                <a:gd name="connsiteX5" fmla="*/ 297656 w 437481"/>
                <a:gd name="connsiteY5" fmla="*/ 95250 h 445872"/>
                <a:gd name="connsiteX6" fmla="*/ 383381 w 437481"/>
                <a:gd name="connsiteY6" fmla="*/ 0 h 445872"/>
                <a:gd name="connsiteX0" fmla="*/ 383381 w 437481"/>
                <a:gd name="connsiteY0" fmla="*/ 0 h 445872"/>
                <a:gd name="connsiteX1" fmla="*/ 347663 w 437481"/>
                <a:gd name="connsiteY1" fmla="*/ 345281 h 445872"/>
                <a:gd name="connsiteX2" fmla="*/ 0 w 437481"/>
                <a:gd name="connsiteY2" fmla="*/ 385762 h 445872"/>
                <a:gd name="connsiteX3" fmla="*/ 88106 w 437481"/>
                <a:gd name="connsiteY3" fmla="*/ 302419 h 445872"/>
                <a:gd name="connsiteX4" fmla="*/ 292894 w 437481"/>
                <a:gd name="connsiteY4" fmla="*/ 288131 h 445872"/>
                <a:gd name="connsiteX5" fmla="*/ 297656 w 437481"/>
                <a:gd name="connsiteY5" fmla="*/ 95250 h 445872"/>
                <a:gd name="connsiteX6" fmla="*/ 383381 w 437481"/>
                <a:gd name="connsiteY6" fmla="*/ 0 h 445872"/>
                <a:gd name="connsiteX0" fmla="*/ 383381 w 437481"/>
                <a:gd name="connsiteY0" fmla="*/ 0 h 445872"/>
                <a:gd name="connsiteX1" fmla="*/ 347663 w 437481"/>
                <a:gd name="connsiteY1" fmla="*/ 345281 h 445872"/>
                <a:gd name="connsiteX2" fmla="*/ 0 w 437481"/>
                <a:gd name="connsiteY2" fmla="*/ 385762 h 445872"/>
                <a:gd name="connsiteX3" fmla="*/ 88106 w 437481"/>
                <a:gd name="connsiteY3" fmla="*/ 302419 h 445872"/>
                <a:gd name="connsiteX4" fmla="*/ 292894 w 437481"/>
                <a:gd name="connsiteY4" fmla="*/ 288131 h 445872"/>
                <a:gd name="connsiteX5" fmla="*/ 297656 w 437481"/>
                <a:gd name="connsiteY5" fmla="*/ 95250 h 445872"/>
                <a:gd name="connsiteX6" fmla="*/ 383381 w 437481"/>
                <a:gd name="connsiteY6" fmla="*/ 0 h 445872"/>
                <a:gd name="connsiteX0" fmla="*/ 383381 w 437481"/>
                <a:gd name="connsiteY0" fmla="*/ 0 h 445872"/>
                <a:gd name="connsiteX1" fmla="*/ 347663 w 437481"/>
                <a:gd name="connsiteY1" fmla="*/ 345281 h 445872"/>
                <a:gd name="connsiteX2" fmla="*/ 0 w 437481"/>
                <a:gd name="connsiteY2" fmla="*/ 385762 h 445872"/>
                <a:gd name="connsiteX3" fmla="*/ 88106 w 437481"/>
                <a:gd name="connsiteY3" fmla="*/ 302419 h 445872"/>
                <a:gd name="connsiteX4" fmla="*/ 292894 w 437481"/>
                <a:gd name="connsiteY4" fmla="*/ 288131 h 445872"/>
                <a:gd name="connsiteX5" fmla="*/ 297656 w 437481"/>
                <a:gd name="connsiteY5" fmla="*/ 95250 h 445872"/>
                <a:gd name="connsiteX6" fmla="*/ 383381 w 437481"/>
                <a:gd name="connsiteY6" fmla="*/ 0 h 445872"/>
                <a:gd name="connsiteX0" fmla="*/ 383381 w 437481"/>
                <a:gd name="connsiteY0" fmla="*/ 0 h 445872"/>
                <a:gd name="connsiteX1" fmla="*/ 347663 w 437481"/>
                <a:gd name="connsiteY1" fmla="*/ 345281 h 445872"/>
                <a:gd name="connsiteX2" fmla="*/ 0 w 437481"/>
                <a:gd name="connsiteY2" fmla="*/ 385762 h 445872"/>
                <a:gd name="connsiteX3" fmla="*/ 102394 w 437481"/>
                <a:gd name="connsiteY3" fmla="*/ 297657 h 445872"/>
                <a:gd name="connsiteX4" fmla="*/ 292894 w 437481"/>
                <a:gd name="connsiteY4" fmla="*/ 288131 h 445872"/>
                <a:gd name="connsiteX5" fmla="*/ 297656 w 437481"/>
                <a:gd name="connsiteY5" fmla="*/ 95250 h 445872"/>
                <a:gd name="connsiteX6" fmla="*/ 383381 w 437481"/>
                <a:gd name="connsiteY6" fmla="*/ 0 h 445872"/>
                <a:gd name="connsiteX0" fmla="*/ 383381 w 437481"/>
                <a:gd name="connsiteY0" fmla="*/ 0 h 445872"/>
                <a:gd name="connsiteX1" fmla="*/ 347663 w 437481"/>
                <a:gd name="connsiteY1" fmla="*/ 345281 h 445872"/>
                <a:gd name="connsiteX2" fmla="*/ 0 w 437481"/>
                <a:gd name="connsiteY2" fmla="*/ 385762 h 445872"/>
                <a:gd name="connsiteX3" fmla="*/ 102394 w 437481"/>
                <a:gd name="connsiteY3" fmla="*/ 297657 h 445872"/>
                <a:gd name="connsiteX4" fmla="*/ 292894 w 437481"/>
                <a:gd name="connsiteY4" fmla="*/ 288131 h 445872"/>
                <a:gd name="connsiteX5" fmla="*/ 297656 w 437481"/>
                <a:gd name="connsiteY5" fmla="*/ 95250 h 445872"/>
                <a:gd name="connsiteX6" fmla="*/ 383381 w 437481"/>
                <a:gd name="connsiteY6" fmla="*/ 0 h 445872"/>
                <a:gd name="connsiteX0" fmla="*/ 383381 w 437481"/>
                <a:gd name="connsiteY0" fmla="*/ 0 h 445872"/>
                <a:gd name="connsiteX1" fmla="*/ 347663 w 437481"/>
                <a:gd name="connsiteY1" fmla="*/ 345281 h 445872"/>
                <a:gd name="connsiteX2" fmla="*/ 0 w 437481"/>
                <a:gd name="connsiteY2" fmla="*/ 385762 h 445872"/>
                <a:gd name="connsiteX3" fmla="*/ 102394 w 437481"/>
                <a:gd name="connsiteY3" fmla="*/ 297657 h 445872"/>
                <a:gd name="connsiteX4" fmla="*/ 292894 w 437481"/>
                <a:gd name="connsiteY4" fmla="*/ 288131 h 445872"/>
                <a:gd name="connsiteX5" fmla="*/ 297656 w 437481"/>
                <a:gd name="connsiteY5" fmla="*/ 95250 h 445872"/>
                <a:gd name="connsiteX6" fmla="*/ 383381 w 437481"/>
                <a:gd name="connsiteY6" fmla="*/ 0 h 445872"/>
                <a:gd name="connsiteX0" fmla="*/ 383381 w 437481"/>
                <a:gd name="connsiteY0" fmla="*/ 0 h 445872"/>
                <a:gd name="connsiteX1" fmla="*/ 347663 w 437481"/>
                <a:gd name="connsiteY1" fmla="*/ 345281 h 445872"/>
                <a:gd name="connsiteX2" fmla="*/ 0 w 437481"/>
                <a:gd name="connsiteY2" fmla="*/ 385762 h 445872"/>
                <a:gd name="connsiteX3" fmla="*/ 102394 w 437481"/>
                <a:gd name="connsiteY3" fmla="*/ 297657 h 445872"/>
                <a:gd name="connsiteX4" fmla="*/ 292894 w 437481"/>
                <a:gd name="connsiteY4" fmla="*/ 288131 h 445872"/>
                <a:gd name="connsiteX5" fmla="*/ 292894 w 437481"/>
                <a:gd name="connsiteY5" fmla="*/ 102394 h 445872"/>
                <a:gd name="connsiteX6" fmla="*/ 383381 w 437481"/>
                <a:gd name="connsiteY6" fmla="*/ 0 h 445872"/>
                <a:gd name="connsiteX0" fmla="*/ 383381 w 437481"/>
                <a:gd name="connsiteY0" fmla="*/ 0 h 445872"/>
                <a:gd name="connsiteX1" fmla="*/ 347663 w 437481"/>
                <a:gd name="connsiteY1" fmla="*/ 345281 h 445872"/>
                <a:gd name="connsiteX2" fmla="*/ 0 w 437481"/>
                <a:gd name="connsiteY2" fmla="*/ 385762 h 445872"/>
                <a:gd name="connsiteX3" fmla="*/ 102394 w 437481"/>
                <a:gd name="connsiteY3" fmla="*/ 297657 h 445872"/>
                <a:gd name="connsiteX4" fmla="*/ 292894 w 437481"/>
                <a:gd name="connsiteY4" fmla="*/ 288131 h 445872"/>
                <a:gd name="connsiteX5" fmla="*/ 292894 w 437481"/>
                <a:gd name="connsiteY5" fmla="*/ 102394 h 445872"/>
                <a:gd name="connsiteX6" fmla="*/ 383381 w 437481"/>
                <a:gd name="connsiteY6" fmla="*/ 0 h 445872"/>
                <a:gd name="connsiteX0" fmla="*/ 383381 w 437481"/>
                <a:gd name="connsiteY0" fmla="*/ 0 h 445872"/>
                <a:gd name="connsiteX1" fmla="*/ 347663 w 437481"/>
                <a:gd name="connsiteY1" fmla="*/ 345281 h 445872"/>
                <a:gd name="connsiteX2" fmla="*/ 0 w 437481"/>
                <a:gd name="connsiteY2" fmla="*/ 385762 h 445872"/>
                <a:gd name="connsiteX3" fmla="*/ 102394 w 437481"/>
                <a:gd name="connsiteY3" fmla="*/ 297657 h 445872"/>
                <a:gd name="connsiteX4" fmla="*/ 292894 w 437481"/>
                <a:gd name="connsiteY4" fmla="*/ 288131 h 445872"/>
                <a:gd name="connsiteX5" fmla="*/ 292894 w 437481"/>
                <a:gd name="connsiteY5" fmla="*/ 102394 h 445872"/>
                <a:gd name="connsiteX6" fmla="*/ 383381 w 437481"/>
                <a:gd name="connsiteY6" fmla="*/ 0 h 445872"/>
                <a:gd name="connsiteX0" fmla="*/ 383381 w 439854"/>
                <a:gd name="connsiteY0" fmla="*/ 0 h 445872"/>
                <a:gd name="connsiteX1" fmla="*/ 347663 w 439854"/>
                <a:gd name="connsiteY1" fmla="*/ 345281 h 445872"/>
                <a:gd name="connsiteX2" fmla="*/ 0 w 439854"/>
                <a:gd name="connsiteY2" fmla="*/ 385762 h 445872"/>
                <a:gd name="connsiteX3" fmla="*/ 102394 w 439854"/>
                <a:gd name="connsiteY3" fmla="*/ 297657 h 445872"/>
                <a:gd name="connsiteX4" fmla="*/ 292894 w 439854"/>
                <a:gd name="connsiteY4" fmla="*/ 288131 h 445872"/>
                <a:gd name="connsiteX5" fmla="*/ 292894 w 439854"/>
                <a:gd name="connsiteY5" fmla="*/ 102394 h 445872"/>
                <a:gd name="connsiteX6" fmla="*/ 383381 w 439854"/>
                <a:gd name="connsiteY6" fmla="*/ 0 h 44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854" h="445872">
                  <a:moveTo>
                    <a:pt x="383381" y="0"/>
                  </a:moveTo>
                  <a:cubicBezTo>
                    <a:pt x="514350" y="167482"/>
                    <a:pt x="381000" y="306387"/>
                    <a:pt x="347663" y="345281"/>
                  </a:cubicBezTo>
                  <a:cubicBezTo>
                    <a:pt x="300831" y="389732"/>
                    <a:pt x="123032" y="522287"/>
                    <a:pt x="0" y="385762"/>
                  </a:cubicBezTo>
                  <a:cubicBezTo>
                    <a:pt x="24606" y="338931"/>
                    <a:pt x="65881" y="313531"/>
                    <a:pt x="102394" y="297657"/>
                  </a:cubicBezTo>
                  <a:cubicBezTo>
                    <a:pt x="203995" y="404813"/>
                    <a:pt x="267493" y="304800"/>
                    <a:pt x="292894" y="288131"/>
                  </a:cubicBezTo>
                  <a:cubicBezTo>
                    <a:pt x="340519" y="245269"/>
                    <a:pt x="369094" y="178593"/>
                    <a:pt x="292894" y="102394"/>
                  </a:cubicBezTo>
                  <a:cubicBezTo>
                    <a:pt x="297656" y="68262"/>
                    <a:pt x="342900" y="24606"/>
                    <a:pt x="383381" y="0"/>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矩形 84">
            <a:extLst>
              <a:ext uri="{FF2B5EF4-FFF2-40B4-BE49-F238E27FC236}">
                <a16:creationId xmlns:a16="http://schemas.microsoft.com/office/drawing/2014/main" xmlns="" id="{3889A587-33D5-42C2-A165-0E41A8B74A0B}"/>
              </a:ext>
            </a:extLst>
          </p:cNvPr>
          <p:cNvSpPr/>
          <p:nvPr/>
        </p:nvSpPr>
        <p:spPr>
          <a:xfrm>
            <a:off x="1529352" y="3893432"/>
            <a:ext cx="3903527" cy="738664"/>
          </a:xfrm>
          <a:prstGeom prst="rect">
            <a:avLst/>
          </a:prstGeom>
        </p:spPr>
        <p:txBody>
          <a:bodyPr wrap="square">
            <a:spAutoFit/>
          </a:bodyPr>
          <a:lstStyle/>
          <a:p>
            <a:pPr marL="0" marR="0" lvl="0" indent="0" defTabSz="914400" rtl="0" eaLnBrk="1" fontAlgn="auto" latinLnBrk="0" hangingPunct="1">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请再次输入你的内容请再次输入你的内容请再次输入你的内容请再次输入你的内容请再次输入你的内容请再次输入你的内容</a:t>
            </a:r>
          </a:p>
        </p:txBody>
      </p:sp>
      <p:sp>
        <p:nvSpPr>
          <p:cNvPr id="89" name="矩形 88">
            <a:extLst>
              <a:ext uri="{FF2B5EF4-FFF2-40B4-BE49-F238E27FC236}">
                <a16:creationId xmlns:a16="http://schemas.microsoft.com/office/drawing/2014/main" xmlns="" id="{907EC597-1613-4765-B63E-6F30FBF4DBC3}"/>
              </a:ext>
            </a:extLst>
          </p:cNvPr>
          <p:cNvSpPr/>
          <p:nvPr/>
        </p:nvSpPr>
        <p:spPr>
          <a:xfrm>
            <a:off x="1529352" y="5167148"/>
            <a:ext cx="3903527" cy="738664"/>
          </a:xfrm>
          <a:prstGeom prst="rect">
            <a:avLst/>
          </a:prstGeom>
        </p:spPr>
        <p:txBody>
          <a:bodyPr wrap="square">
            <a:spAutoFit/>
          </a:bodyPr>
          <a:lstStyle/>
          <a:p>
            <a:pPr marL="0" marR="0" lvl="0" indent="0" defTabSz="914400" rtl="0" eaLnBrk="1" fontAlgn="auto" latinLnBrk="0" hangingPunct="1">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请再次输入你的内容请再次输入你的内容请再次输入你的内容请再次输入你的内容请再次输入你的内容请再次输入你的内容</a:t>
            </a:r>
          </a:p>
        </p:txBody>
      </p:sp>
      <p:sp>
        <p:nvSpPr>
          <p:cNvPr id="91" name="矩形 90">
            <a:extLst>
              <a:ext uri="{FF2B5EF4-FFF2-40B4-BE49-F238E27FC236}">
                <a16:creationId xmlns:a16="http://schemas.microsoft.com/office/drawing/2014/main" xmlns="" id="{3C51E770-2F2C-4563-B3DC-84E05C07B2F6}"/>
              </a:ext>
            </a:extLst>
          </p:cNvPr>
          <p:cNvSpPr/>
          <p:nvPr/>
        </p:nvSpPr>
        <p:spPr>
          <a:xfrm rot="19504418">
            <a:off x="9960712" y="586528"/>
            <a:ext cx="2850406" cy="635123"/>
          </a:xfrm>
          <a:prstGeom prst="rect">
            <a:avLst/>
          </a:prstGeom>
          <a:gradFill flip="none" rotWithShape="1">
            <a:gsLst>
              <a:gs pos="0">
                <a:schemeClr val="tx1">
                  <a:alpha val="0"/>
                </a:schemeClr>
              </a:gs>
              <a:gs pos="100000">
                <a:srgbClr val="FF0053"/>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2" name="矩形 91">
            <a:extLst>
              <a:ext uri="{FF2B5EF4-FFF2-40B4-BE49-F238E27FC236}">
                <a16:creationId xmlns:a16="http://schemas.microsoft.com/office/drawing/2014/main" xmlns="" id="{F41B2729-8154-4123-8E2F-303373FB3390}"/>
              </a:ext>
            </a:extLst>
          </p:cNvPr>
          <p:cNvSpPr/>
          <p:nvPr/>
        </p:nvSpPr>
        <p:spPr>
          <a:xfrm rot="19504418">
            <a:off x="10061917" y="1312255"/>
            <a:ext cx="4075155" cy="635123"/>
          </a:xfrm>
          <a:prstGeom prst="rect">
            <a:avLst/>
          </a:prstGeom>
          <a:gradFill flip="none" rotWithShape="1">
            <a:gsLst>
              <a:gs pos="0">
                <a:schemeClr val="tx1">
                  <a:alpha val="0"/>
                </a:schemeClr>
              </a:gs>
              <a:gs pos="100000">
                <a:srgbClr val="00FFFE"/>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3" name="矩形 92">
            <a:extLst>
              <a:ext uri="{FF2B5EF4-FFF2-40B4-BE49-F238E27FC236}">
                <a16:creationId xmlns:a16="http://schemas.microsoft.com/office/drawing/2014/main" xmlns="" id="{0B53E382-4A57-4C4E-ACDE-EBB01C0B14AA}"/>
              </a:ext>
            </a:extLst>
          </p:cNvPr>
          <p:cNvSpPr/>
          <p:nvPr/>
        </p:nvSpPr>
        <p:spPr>
          <a:xfrm rot="19504418">
            <a:off x="8193771" y="88169"/>
            <a:ext cx="3743814" cy="635123"/>
          </a:xfrm>
          <a:prstGeom prst="rect">
            <a:avLst/>
          </a:prstGeom>
          <a:gradFill flip="none" rotWithShape="1">
            <a:gsLst>
              <a:gs pos="0">
                <a:schemeClr val="tx1">
                  <a:alpha val="0"/>
                </a:schemeClr>
              </a:gs>
              <a:gs pos="100000">
                <a:schemeClr val="bg1"/>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a:extLst>
              <a:ext uri="{FF2B5EF4-FFF2-40B4-BE49-F238E27FC236}">
                <a16:creationId xmlns:a16="http://schemas.microsoft.com/office/drawing/2014/main" xmlns="" id="{EDD8A613-E408-4199-BB0B-7A9457DB123C}"/>
              </a:ext>
            </a:extLst>
          </p:cNvPr>
          <p:cNvSpPr/>
          <p:nvPr/>
        </p:nvSpPr>
        <p:spPr>
          <a:xfrm rot="8704418">
            <a:off x="-1186510" y="6304409"/>
            <a:ext cx="2850406" cy="635123"/>
          </a:xfrm>
          <a:prstGeom prst="rect">
            <a:avLst/>
          </a:prstGeom>
          <a:gradFill flip="none" rotWithShape="1">
            <a:gsLst>
              <a:gs pos="0">
                <a:schemeClr val="tx1">
                  <a:alpha val="0"/>
                </a:schemeClr>
              </a:gs>
              <a:gs pos="100000">
                <a:srgbClr val="FF0053"/>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5" name="矩形 94">
            <a:extLst>
              <a:ext uri="{FF2B5EF4-FFF2-40B4-BE49-F238E27FC236}">
                <a16:creationId xmlns:a16="http://schemas.microsoft.com/office/drawing/2014/main" xmlns="" id="{CBB57025-942E-4C30-B1D7-F210CDB31D0B}"/>
              </a:ext>
            </a:extLst>
          </p:cNvPr>
          <p:cNvSpPr/>
          <p:nvPr/>
        </p:nvSpPr>
        <p:spPr>
          <a:xfrm rot="8704418">
            <a:off x="-1085305" y="7030136"/>
            <a:ext cx="4075155" cy="635123"/>
          </a:xfrm>
          <a:prstGeom prst="rect">
            <a:avLst/>
          </a:prstGeom>
          <a:gradFill flip="none" rotWithShape="1">
            <a:gsLst>
              <a:gs pos="0">
                <a:schemeClr val="tx1">
                  <a:alpha val="0"/>
                </a:schemeClr>
              </a:gs>
              <a:gs pos="100000">
                <a:srgbClr val="00FFFE"/>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6" name="矩形 95">
            <a:extLst>
              <a:ext uri="{FF2B5EF4-FFF2-40B4-BE49-F238E27FC236}">
                <a16:creationId xmlns:a16="http://schemas.microsoft.com/office/drawing/2014/main" xmlns="" id="{66AFC4F8-324F-4AFF-845A-4D82EA02857E}"/>
              </a:ext>
            </a:extLst>
          </p:cNvPr>
          <p:cNvSpPr/>
          <p:nvPr/>
        </p:nvSpPr>
        <p:spPr>
          <a:xfrm rot="8704418">
            <a:off x="-2953451" y="5806050"/>
            <a:ext cx="3743814" cy="635123"/>
          </a:xfrm>
          <a:prstGeom prst="rect">
            <a:avLst/>
          </a:prstGeom>
          <a:gradFill flip="none" rotWithShape="1">
            <a:gsLst>
              <a:gs pos="0">
                <a:schemeClr val="tx1">
                  <a:alpha val="0"/>
                </a:schemeClr>
              </a:gs>
              <a:gs pos="100000">
                <a:schemeClr val="bg1"/>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277769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90" name="文本框 89">
            <a:extLst>
              <a:ext uri="{FF2B5EF4-FFF2-40B4-BE49-F238E27FC236}">
                <a16:creationId xmlns:a16="http://schemas.microsoft.com/office/drawing/2014/main" xmlns="" id="{C19A07D8-40A2-496B-A2ED-8E2441B0BDD4}"/>
              </a:ext>
            </a:extLst>
          </p:cNvPr>
          <p:cNvSpPr txBox="1"/>
          <p:nvPr/>
        </p:nvSpPr>
        <p:spPr>
          <a:xfrm>
            <a:off x="481257" y="3774570"/>
            <a:ext cx="4288353" cy="132343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8000" i="1" dirty="0">
                <a:solidFill>
                  <a:prstClr val="white"/>
                </a:solidFill>
                <a:latin typeface="思源黑体 CN Heavy" panose="020B0A00000000000000" pitchFamily="34" charset="-122"/>
                <a:ea typeface="思源黑体 CN Heavy" panose="020B0A00000000000000" pitchFamily="34" charset="-122"/>
              </a:rPr>
              <a:t>经历介绍</a:t>
            </a:r>
            <a:endParaRPr kumimoji="0" lang="zh-CN" altLang="en-US" sz="8000" b="0" i="1"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cs typeface="+mn-cs"/>
            </a:endParaRPr>
          </a:p>
        </p:txBody>
      </p:sp>
      <p:sp>
        <p:nvSpPr>
          <p:cNvPr id="91" name="矩形 90">
            <a:extLst>
              <a:ext uri="{FF2B5EF4-FFF2-40B4-BE49-F238E27FC236}">
                <a16:creationId xmlns:a16="http://schemas.microsoft.com/office/drawing/2014/main" xmlns="" id="{54E5D175-FE52-4BD6-BB8A-E0FCE35BC4B0}"/>
              </a:ext>
            </a:extLst>
          </p:cNvPr>
          <p:cNvSpPr/>
          <p:nvPr/>
        </p:nvSpPr>
        <p:spPr>
          <a:xfrm>
            <a:off x="480425" y="5073599"/>
            <a:ext cx="7514713" cy="700576"/>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rPr>
              <a:t>请再次输入你的内容请再次输入你的内容请再次输入你的内容请再次输入你的内容请再次输入你的内容请再次输入你的内容请再次输入你的内容请再次输入你的内容请再次输入你的内容</a:t>
            </a:r>
          </a:p>
        </p:txBody>
      </p:sp>
      <p:pic>
        <p:nvPicPr>
          <p:cNvPr id="8" name="图片 7">
            <a:extLst>
              <a:ext uri="{FF2B5EF4-FFF2-40B4-BE49-F238E27FC236}">
                <a16:creationId xmlns:a16="http://schemas.microsoft.com/office/drawing/2014/main" xmlns="" id="{FA8CD833-090C-4548-AB00-4344E958F51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139" r="22643"/>
          <a:stretch/>
        </p:blipFill>
        <p:spPr>
          <a:xfrm>
            <a:off x="8618707" y="0"/>
            <a:ext cx="3577233" cy="6858000"/>
          </a:xfrm>
          <a:prstGeom prst="rect">
            <a:avLst/>
          </a:prstGeom>
        </p:spPr>
      </p:pic>
      <p:sp>
        <p:nvSpPr>
          <p:cNvPr id="87" name="文本框 86">
            <a:extLst>
              <a:ext uri="{FF2B5EF4-FFF2-40B4-BE49-F238E27FC236}">
                <a16:creationId xmlns:a16="http://schemas.microsoft.com/office/drawing/2014/main" xmlns="" id="{403DD37B-A958-47A1-A128-3155A20F2C64}"/>
              </a:ext>
            </a:extLst>
          </p:cNvPr>
          <p:cNvSpPr txBox="1"/>
          <p:nvPr/>
        </p:nvSpPr>
        <p:spPr>
          <a:xfrm>
            <a:off x="434365" y="843291"/>
            <a:ext cx="6821483" cy="37702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3900" b="0" i="0" u="none" strike="noStrike" kern="1200" cap="none" spc="0" normalizeH="0" baseline="0" noProof="0" dirty="0">
                <a:ln>
                  <a:noFill/>
                </a:ln>
                <a:gradFill>
                  <a:gsLst>
                    <a:gs pos="78000">
                      <a:srgbClr val="00FFFE">
                        <a:alpha val="0"/>
                      </a:srgbClr>
                    </a:gs>
                    <a:gs pos="34000">
                      <a:srgbClr val="00FFFE"/>
                    </a:gs>
                  </a:gsLst>
                  <a:lin ang="5400000" scaled="0"/>
                </a:gradFill>
                <a:effectLst/>
                <a:uLnTx/>
                <a:uFillTx/>
                <a:latin typeface="思源黑体 CN Heavy" panose="020B0A00000000000000" pitchFamily="34" charset="-122"/>
                <a:ea typeface="思源黑体 CN Heavy" panose="020B0A00000000000000" pitchFamily="34" charset="-122"/>
                <a:cs typeface="+mn-cs"/>
              </a:rPr>
              <a:t>Part</a:t>
            </a:r>
            <a:endParaRPr kumimoji="0" lang="zh-CN" altLang="en-US" sz="23900" b="0" i="0" u="none" strike="noStrike" kern="1200" cap="none" spc="0" normalizeH="0" baseline="0" noProof="0" dirty="0">
              <a:ln>
                <a:noFill/>
              </a:ln>
              <a:gradFill>
                <a:gsLst>
                  <a:gs pos="78000">
                    <a:srgbClr val="00FFFE">
                      <a:alpha val="0"/>
                    </a:srgbClr>
                  </a:gs>
                  <a:gs pos="34000">
                    <a:srgbClr val="00FFFE"/>
                  </a:gs>
                </a:gsLst>
                <a:lin ang="5400000" scaled="0"/>
              </a:gradFill>
              <a:effectLst/>
              <a:uLnTx/>
              <a:uFillTx/>
              <a:latin typeface="思源黑体 CN Heavy" panose="020B0A00000000000000" pitchFamily="34" charset="-122"/>
              <a:ea typeface="思源黑体 CN Heavy" panose="020B0A00000000000000" pitchFamily="34" charset="-122"/>
              <a:cs typeface="+mn-cs"/>
            </a:endParaRPr>
          </a:p>
        </p:txBody>
      </p:sp>
      <p:grpSp>
        <p:nvGrpSpPr>
          <p:cNvPr id="9" name="组合 8">
            <a:extLst>
              <a:ext uri="{FF2B5EF4-FFF2-40B4-BE49-F238E27FC236}">
                <a16:creationId xmlns:a16="http://schemas.microsoft.com/office/drawing/2014/main" xmlns="" id="{147A66B0-D6C8-4A7B-873F-23D99EEF1015}"/>
              </a:ext>
            </a:extLst>
          </p:cNvPr>
          <p:cNvGrpSpPr/>
          <p:nvPr/>
        </p:nvGrpSpPr>
        <p:grpSpPr>
          <a:xfrm>
            <a:off x="6270440" y="1083825"/>
            <a:ext cx="2598172" cy="4599642"/>
            <a:chOff x="-7898031" y="2675361"/>
            <a:chExt cx="2598172" cy="4599642"/>
          </a:xfrm>
        </p:grpSpPr>
        <p:sp>
          <p:nvSpPr>
            <p:cNvPr id="96" name="文本框 95">
              <a:extLst>
                <a:ext uri="{FF2B5EF4-FFF2-40B4-BE49-F238E27FC236}">
                  <a16:creationId xmlns:a16="http://schemas.microsoft.com/office/drawing/2014/main" xmlns="" id="{F98269E1-B70D-4070-A0EB-84037A22D2E4}"/>
                </a:ext>
              </a:extLst>
            </p:cNvPr>
            <p:cNvSpPr txBox="1"/>
            <p:nvPr/>
          </p:nvSpPr>
          <p:spPr>
            <a:xfrm>
              <a:off x="-7651785" y="2766076"/>
              <a:ext cx="2351926" cy="450892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700" b="0" i="1" u="none" strike="noStrike" kern="1200" cap="none" spc="0" normalizeH="0" baseline="0" noProof="0" dirty="0">
                  <a:ln>
                    <a:noFill/>
                  </a:ln>
                  <a:solidFill>
                    <a:srgbClr val="FF0048"/>
                  </a:solidFill>
                  <a:effectLst/>
                  <a:uLnTx/>
                  <a:uFillTx/>
                  <a:latin typeface="思源黑体 CN Bold" panose="020B0800000000000000" pitchFamily="34" charset="-122"/>
                  <a:ea typeface="思源黑体 CN Bold" panose="020B0800000000000000" pitchFamily="34" charset="-122"/>
                  <a:cs typeface="+mn-cs"/>
                </a:rPr>
                <a:t>2</a:t>
              </a:r>
              <a:endParaRPr kumimoji="0" lang="zh-CN" altLang="en-US" sz="28700" b="0" i="1" u="none" strike="noStrike" kern="1200" cap="none" spc="0" normalizeH="0" baseline="0" noProof="0" dirty="0">
                <a:ln>
                  <a:noFill/>
                </a:ln>
                <a:solidFill>
                  <a:srgbClr val="FF0048"/>
                </a:solidFill>
                <a:effectLst/>
                <a:uLnTx/>
                <a:uFillTx/>
                <a:latin typeface="思源黑体 CN Bold" panose="020B0800000000000000" pitchFamily="34" charset="-122"/>
                <a:ea typeface="思源黑体 CN Bold" panose="020B0800000000000000" pitchFamily="34" charset="-122"/>
                <a:cs typeface="+mn-cs"/>
              </a:endParaRPr>
            </a:p>
          </p:txBody>
        </p:sp>
        <p:sp>
          <p:nvSpPr>
            <p:cNvPr id="97" name="文本框 96">
              <a:extLst>
                <a:ext uri="{FF2B5EF4-FFF2-40B4-BE49-F238E27FC236}">
                  <a16:creationId xmlns:a16="http://schemas.microsoft.com/office/drawing/2014/main" xmlns="" id="{0F59A42F-8D1B-4E1A-8015-1F90F282BB67}"/>
                </a:ext>
              </a:extLst>
            </p:cNvPr>
            <p:cNvSpPr txBox="1"/>
            <p:nvPr/>
          </p:nvSpPr>
          <p:spPr>
            <a:xfrm>
              <a:off x="-7898031" y="2675361"/>
              <a:ext cx="2342308" cy="450892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700" b="0" i="1" u="none" strike="noStrike" kern="1200" cap="none" spc="0" normalizeH="0" baseline="0" noProof="0" dirty="0">
                  <a:ln>
                    <a:noFill/>
                  </a:ln>
                  <a:solidFill>
                    <a:srgbClr val="00FFFE"/>
                  </a:solidFill>
                  <a:effectLst/>
                  <a:uLnTx/>
                  <a:uFillTx/>
                  <a:latin typeface="思源黑体 CN Bold" panose="020B0800000000000000" pitchFamily="34" charset="-122"/>
                  <a:ea typeface="思源黑体 CN Bold" panose="020B0800000000000000" pitchFamily="34" charset="-122"/>
                  <a:cs typeface="+mn-cs"/>
                </a:rPr>
                <a:t>2</a:t>
              </a:r>
              <a:endParaRPr kumimoji="0" lang="zh-CN" altLang="en-US" sz="28700" b="0" i="1" u="none" strike="noStrike" kern="1200" cap="none" spc="0" normalizeH="0" baseline="0" noProof="0" dirty="0">
                <a:ln>
                  <a:noFill/>
                </a:ln>
                <a:solidFill>
                  <a:srgbClr val="00FFFE"/>
                </a:solidFill>
                <a:effectLst/>
                <a:uLnTx/>
                <a:uFillTx/>
                <a:latin typeface="思源黑体 CN Bold" panose="020B0800000000000000" pitchFamily="34" charset="-122"/>
                <a:ea typeface="思源黑体 CN Bold" panose="020B0800000000000000" pitchFamily="34" charset="-122"/>
                <a:cs typeface="+mn-cs"/>
              </a:endParaRPr>
            </a:p>
          </p:txBody>
        </p:sp>
        <p:sp>
          <p:nvSpPr>
            <p:cNvPr id="99" name="文本框 98">
              <a:extLst>
                <a:ext uri="{FF2B5EF4-FFF2-40B4-BE49-F238E27FC236}">
                  <a16:creationId xmlns:a16="http://schemas.microsoft.com/office/drawing/2014/main" xmlns="" id="{E2447010-47F4-4C87-AF66-9BBC3BF42D77}"/>
                </a:ext>
              </a:extLst>
            </p:cNvPr>
            <p:cNvSpPr txBox="1"/>
            <p:nvPr/>
          </p:nvSpPr>
          <p:spPr>
            <a:xfrm>
              <a:off x="-7764270" y="2675361"/>
              <a:ext cx="2351926" cy="450892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700" b="0" i="1"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2</a:t>
              </a:r>
              <a:endParaRPr kumimoji="0" lang="zh-CN" altLang="en-US" sz="28700" b="0" i="1"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105" name="椭圆 104">
            <a:extLst>
              <a:ext uri="{FF2B5EF4-FFF2-40B4-BE49-F238E27FC236}">
                <a16:creationId xmlns:a16="http://schemas.microsoft.com/office/drawing/2014/main" xmlns="" id="{2D983319-C6AC-4423-A36C-BF102CD86FD4}"/>
              </a:ext>
            </a:extLst>
          </p:cNvPr>
          <p:cNvSpPr/>
          <p:nvPr/>
        </p:nvSpPr>
        <p:spPr>
          <a:xfrm>
            <a:off x="-882022" y="-1004441"/>
            <a:ext cx="1985084" cy="1985084"/>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6" name="椭圆 105">
            <a:extLst>
              <a:ext uri="{FF2B5EF4-FFF2-40B4-BE49-F238E27FC236}">
                <a16:creationId xmlns:a16="http://schemas.microsoft.com/office/drawing/2014/main" xmlns="" id="{0E90CAA7-DF98-4AF8-98C3-E10EA6CAA35A}"/>
              </a:ext>
            </a:extLst>
          </p:cNvPr>
          <p:cNvSpPr/>
          <p:nvPr/>
        </p:nvSpPr>
        <p:spPr>
          <a:xfrm rot="17750632">
            <a:off x="11567783" y="-314650"/>
            <a:ext cx="991429" cy="991429"/>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7" name="椭圆 106">
            <a:extLst>
              <a:ext uri="{FF2B5EF4-FFF2-40B4-BE49-F238E27FC236}">
                <a16:creationId xmlns:a16="http://schemas.microsoft.com/office/drawing/2014/main" xmlns="" id="{1C9C95C6-3852-4B25-A527-3FEE5D578A8F}"/>
              </a:ext>
            </a:extLst>
          </p:cNvPr>
          <p:cNvSpPr/>
          <p:nvPr/>
        </p:nvSpPr>
        <p:spPr>
          <a:xfrm rot="19172356">
            <a:off x="8295178" y="6144602"/>
            <a:ext cx="991429" cy="991429"/>
          </a:xfrm>
          <a:prstGeom prst="ellipse">
            <a:avLst/>
          </a:prstGeom>
          <a:gradFill flip="none" rotWithShape="1">
            <a:gsLst>
              <a:gs pos="0">
                <a:srgbClr val="00FFFE">
                  <a:alpha val="80000"/>
                </a:srgbClr>
              </a:gs>
              <a:gs pos="100000">
                <a:srgbClr val="FF0053">
                  <a:alpha val="80000"/>
                </a:srgb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357376862"/>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紫罗兰色">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a:blip xmlns:r="http://schemas.openxmlformats.org/officeDocument/2006/relationships" r:embed="rId1"/>
          <a:stretch>
            <a:fillRect/>
          </a:stretch>
        </a:blipFill>
        <a:ln w="0" cap="flat" cmpd="sng" algn="ctr">
          <a:noFill/>
          <a:prstDash val="solid"/>
          <a:miter lim="800000"/>
        </a:ln>
        <a:effectLst/>
        <a:sp3d extrusionH="127000" prstMaterial="flat">
          <a:extrusionClr>
            <a:schemeClr val="bg1">
              <a:lumMod val="95000"/>
            </a:schemeClr>
          </a:extrusionClr>
          <a:contourClr>
            <a:schemeClr val="bg1">
              <a:lumMod val="85000"/>
            </a:schemeClr>
          </a:contourClr>
        </a:sp3d>
        <a:extLst/>
      </a:spPr>
      <a:bodyPr rtlCol="0" anchor="ctr"/>
      <a:lstStyle>
        <a:defPPr marL="0" marR="0" indent="0" algn="ctr" defTabSz="914400" rtl="0" eaLnBrk="1" fontAlgn="auto" latinLnBrk="0" hangingPunct="1">
          <a:lnSpc>
            <a:spcPct val="100000"/>
          </a:lnSpc>
          <a:spcBef>
            <a:spcPts val="0"/>
          </a:spcBef>
          <a:spcAft>
            <a:spcPts val="0"/>
          </a:spcAft>
          <a:buClrTx/>
          <a:buSzTx/>
          <a:buFontTx/>
          <a:buNone/>
          <a:tabLst/>
          <a:defRPr kumimoji="0"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02qevoh">
      <a:majorFont>
        <a:latin typeface="Arial"/>
        <a:ea typeface="Microsoft YaHei"/>
        <a:cs typeface=""/>
      </a:majorFont>
      <a:minorFont>
        <a:latin typeface="Arial"/>
        <a:ea typeface="Microsoft YaHei"/>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默认设计模板">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02qevoh">
      <a:majorFont>
        <a:latin typeface="Arial" panose="020F0302020204030204"/>
        <a:ea typeface="Microsoft YaHei"/>
        <a:cs typeface=""/>
      </a:majorFont>
      <a:minorFont>
        <a:latin typeface="Arial" panose="020F0502020204030204"/>
        <a:ea typeface="Microsoft YaHei"/>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默认设计模板">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02qevoh">
      <a:majorFont>
        <a:latin typeface="Arial" panose="020F0302020204030204"/>
        <a:ea typeface="Microsoft YaHei"/>
        <a:cs typeface=""/>
      </a:majorFont>
      <a:minorFont>
        <a:latin typeface="Arial" panose="020F0502020204030204"/>
        <a:ea typeface="Microsoft YaHei"/>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默认设计模板">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02qevoh">
      <a:majorFont>
        <a:latin typeface="Arial" panose="020F0302020204030204"/>
        <a:ea typeface="Microsoft YaHei"/>
        <a:cs typeface=""/>
      </a:majorFont>
      <a:minorFont>
        <a:latin typeface="Arial" panose="020F0502020204030204"/>
        <a:ea typeface="Microsoft YaHei"/>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2408</Words>
  <Application>Microsoft Office PowerPoint</Application>
  <PresentationFormat>宽屏</PresentationFormat>
  <Paragraphs>222</Paragraphs>
  <Slides>22</Slides>
  <Notes>0</Notes>
  <HiddenSlides>0</HiddenSlides>
  <MMClips>0</MMClips>
  <ScaleCrop>false</ScaleCrop>
  <HeadingPairs>
    <vt:vector size="6" baseType="variant">
      <vt:variant>
        <vt:lpstr>已用的字体</vt:lpstr>
      </vt:variant>
      <vt:variant>
        <vt:i4>12</vt:i4>
      </vt:variant>
      <vt:variant>
        <vt:lpstr>主题</vt:lpstr>
      </vt:variant>
      <vt:variant>
        <vt:i4>6</vt:i4>
      </vt:variant>
      <vt:variant>
        <vt:lpstr>幻灯片标题</vt:lpstr>
      </vt:variant>
      <vt:variant>
        <vt:i4>22</vt:i4>
      </vt:variant>
    </vt:vector>
  </HeadingPairs>
  <TitlesOfParts>
    <vt:vector size="40" baseType="lpstr">
      <vt:lpstr>等线</vt:lpstr>
      <vt:lpstr>等线 Light</vt:lpstr>
      <vt:lpstr>方正兰亭中黑_GBK</vt:lpstr>
      <vt:lpstr>思源黑体 CN Bold</vt:lpstr>
      <vt:lpstr>思源黑体 CN ExtraLight</vt:lpstr>
      <vt:lpstr>思源黑体 CN Heavy</vt:lpstr>
      <vt:lpstr>宋体</vt:lpstr>
      <vt:lpstr>Microsoft YaHei</vt:lpstr>
      <vt:lpstr>Microsoft YaHei</vt:lpstr>
      <vt:lpstr>微软雅黑 Bold</vt:lpstr>
      <vt:lpstr>Arial</vt:lpstr>
      <vt:lpstr>Calibri Light</vt:lpstr>
      <vt:lpstr>Office 主题​​</vt:lpstr>
      <vt:lpstr>1_Office 主题​​</vt:lpstr>
      <vt:lpstr>1_默认设计模板</vt:lpstr>
      <vt:lpstr>2_默认设计模板</vt:lpstr>
      <vt:lpstr>3_默认设计模板</vt:lpstr>
      <vt:lpstr>4_默认设计模板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Iscuker</dc:creator>
  <cp:keywords>www.51pptmoban.com</cp:keywords>
  <cp:lastModifiedBy>精美PPT（不二演示）</cp:lastModifiedBy>
  <cp:revision>336</cp:revision>
  <dcterms:created xsi:type="dcterms:W3CDTF">2017-07-04T07:29:00Z</dcterms:created>
  <dcterms:modified xsi:type="dcterms:W3CDTF">2019-02-12T13:29:04Z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