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0" autoAdjust="0"/>
    <p:restoredTop sz="94660"/>
  </p:normalViewPr>
  <p:slideViewPr>
    <p:cSldViewPr>
      <p:cViewPr varScale="1">
        <p:scale>
          <a:sx n="110" d="100"/>
          <a:sy n="110" d="100"/>
        </p:scale>
        <p:origin x="18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E644-BDD3-4781-9326-17DC4B56D14B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F31FC1-4D68-46AE-90B1-99E80AAFD3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9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CA59F-2696-4931-99A3-1FBC88337003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B7603E-D5C2-402E-9790-695D728BD9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41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40C51-776C-4428-A2C6-AE0D0C7C6F56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7BE83F-5DAB-4DBE-A340-834D393A95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3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0D963-4FAB-4935-89E4-E99B4E9B9462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115201-343A-489F-9359-E89E05FEDF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02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F2217-A4B4-4AB1-AB6C-1D441F98B1D8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981FA0-0AD3-4BBE-BEB7-9CC2B60595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21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CF5A3-5CD8-415E-BE0F-3BBDD271B152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A8B4AB-3A4B-4455-9034-B9F51FB396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16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BFC98-D55A-4CA6-A5C5-161121E23D22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AE64F7-527E-485B-97FD-30436AE077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687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564F0-B7C4-4200-960E-69EA4AC243BB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38DD64-13D7-4B59-9269-31A4FC6326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1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20337-FEAD-47D6-B4A2-BF6E55B12CB9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7152BE-47CF-4A54-81F0-72CC4018C5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70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58308-49B7-4CC4-AB73-5611CF3CA7E6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3805FA-4EB6-43C7-9B30-D5123F5FC7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8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D68E1-B246-4090-B83D-60527E40B6F9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E08913-7C7D-4936-8F2B-CE6ADC901A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48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9F03229E-E94F-428E-8CE0-F15757395E9C}" type="datetimeFigureOut">
              <a:rPr lang="zh-CN" altLang="en-US"/>
              <a:pPr>
                <a:defRPr/>
              </a:pPr>
              <a:t>2019/2/13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0B6CF50-EDF3-4DF9-9CD6-D82FCC67F2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心形 26"/>
          <p:cNvSpPr>
            <a:spLocks/>
          </p:cNvSpPr>
          <p:nvPr/>
        </p:nvSpPr>
        <p:spPr bwMode="auto">
          <a:xfrm>
            <a:off x="-3455988" y="-3986213"/>
            <a:ext cx="16057563" cy="16055976"/>
          </a:xfrm>
          <a:custGeom>
            <a:avLst/>
            <a:gdLst>
              <a:gd name="T0" fmla="*/ 8028782 w 16057784"/>
              <a:gd name="T1" fmla="*/ 4013994 h 16057784"/>
              <a:gd name="T2" fmla="*/ 8028782 w 16057784"/>
              <a:gd name="T3" fmla="*/ 16055976 h 16057784"/>
              <a:gd name="T4" fmla="*/ 8028782 w 16057784"/>
              <a:gd name="T5" fmla="*/ 4013994 h 16057784"/>
              <a:gd name="T6" fmla="*/ 0 60000 65536"/>
              <a:gd name="T7" fmla="*/ 0 60000 65536"/>
              <a:gd name="T8" fmla="*/ 0 60000 65536"/>
              <a:gd name="T9" fmla="*/ 2676298 w 16057784"/>
              <a:gd name="T10" fmla="*/ 4014446 h 16057784"/>
              <a:gd name="T11" fmla="*/ 13381488 w 16057784"/>
              <a:gd name="T12" fmla="*/ 10705191 h 160577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57784" h="16057784">
                <a:moveTo>
                  <a:pt x="8028892" y="4014446"/>
                </a:moveTo>
                <a:cubicBezTo>
                  <a:pt x="11374264" y="-5352596"/>
                  <a:pt x="24421213" y="4014446"/>
                  <a:pt x="8028892" y="16057784"/>
                </a:cubicBezTo>
                <a:cubicBezTo>
                  <a:pt x="-8363429" y="4014446"/>
                  <a:pt x="4683520" y="-5352596"/>
                  <a:pt x="8028892" y="4014446"/>
                </a:cubicBezTo>
                <a:close/>
              </a:path>
            </a:pathLst>
          </a:custGeom>
          <a:solidFill>
            <a:srgbClr val="FF3300">
              <a:alpha val="0"/>
            </a:srgbClr>
          </a:solidFill>
          <a:ln w="25400" cap="flat" cmpd="sng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心形 3"/>
          <p:cNvSpPr>
            <a:spLocks/>
          </p:cNvSpPr>
          <p:nvPr/>
        </p:nvSpPr>
        <p:spPr bwMode="auto">
          <a:xfrm>
            <a:off x="7993063" y="8505825"/>
            <a:ext cx="682625" cy="684213"/>
          </a:xfrm>
          <a:custGeom>
            <a:avLst/>
            <a:gdLst>
              <a:gd name="T0" fmla="*/ 341313 w 684076"/>
              <a:gd name="T1" fmla="*/ 171053 h 684076"/>
              <a:gd name="T2" fmla="*/ 341313 w 684076"/>
              <a:gd name="T3" fmla="*/ 684213 h 684076"/>
              <a:gd name="T4" fmla="*/ 341313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6" name="心形 4"/>
          <p:cNvSpPr>
            <a:spLocks/>
          </p:cNvSpPr>
          <p:nvPr/>
        </p:nvSpPr>
        <p:spPr bwMode="auto">
          <a:xfrm>
            <a:off x="10944225" y="4976813"/>
            <a:ext cx="684213" cy="684212"/>
          </a:xfrm>
          <a:custGeom>
            <a:avLst/>
            <a:gdLst>
              <a:gd name="T0" fmla="*/ 342107 w 684076"/>
              <a:gd name="T1" fmla="*/ 171053 h 684076"/>
              <a:gd name="T2" fmla="*/ 342107 w 684076"/>
              <a:gd name="T3" fmla="*/ 684212 h 684076"/>
              <a:gd name="T4" fmla="*/ 342107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7" name="心形 5"/>
          <p:cNvSpPr>
            <a:spLocks/>
          </p:cNvSpPr>
          <p:nvPr/>
        </p:nvSpPr>
        <p:spPr bwMode="auto">
          <a:xfrm>
            <a:off x="9504363" y="6858000"/>
            <a:ext cx="684212" cy="684213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3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心形 6"/>
          <p:cNvSpPr>
            <a:spLocks/>
          </p:cNvSpPr>
          <p:nvPr/>
        </p:nvSpPr>
        <p:spPr bwMode="auto">
          <a:xfrm>
            <a:off x="2303463" y="10198100"/>
            <a:ext cx="684212" cy="684213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3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心形 7"/>
          <p:cNvSpPr>
            <a:spLocks/>
          </p:cNvSpPr>
          <p:nvPr/>
        </p:nvSpPr>
        <p:spPr bwMode="auto">
          <a:xfrm>
            <a:off x="6443663" y="9837738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0" name="心形 8"/>
          <p:cNvSpPr>
            <a:spLocks/>
          </p:cNvSpPr>
          <p:nvPr/>
        </p:nvSpPr>
        <p:spPr bwMode="auto">
          <a:xfrm>
            <a:off x="935038" y="8974138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1" name="心形 9"/>
          <p:cNvSpPr>
            <a:spLocks/>
          </p:cNvSpPr>
          <p:nvPr/>
        </p:nvSpPr>
        <p:spPr bwMode="auto">
          <a:xfrm>
            <a:off x="-322263" y="7424738"/>
            <a:ext cx="682626" cy="684212"/>
          </a:xfrm>
          <a:custGeom>
            <a:avLst/>
            <a:gdLst>
              <a:gd name="T0" fmla="*/ 341313 w 684076"/>
              <a:gd name="T1" fmla="*/ 171053 h 684076"/>
              <a:gd name="T2" fmla="*/ 341313 w 684076"/>
              <a:gd name="T3" fmla="*/ 684212 h 684076"/>
              <a:gd name="T4" fmla="*/ 341313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2" name="心形 10"/>
          <p:cNvSpPr>
            <a:spLocks/>
          </p:cNvSpPr>
          <p:nvPr/>
        </p:nvSpPr>
        <p:spPr bwMode="auto">
          <a:xfrm>
            <a:off x="-1979613" y="5516563"/>
            <a:ext cx="684213" cy="684212"/>
          </a:xfrm>
          <a:custGeom>
            <a:avLst/>
            <a:gdLst>
              <a:gd name="T0" fmla="*/ 342107 w 684076"/>
              <a:gd name="T1" fmla="*/ 171053 h 684076"/>
              <a:gd name="T2" fmla="*/ 342107 w 684076"/>
              <a:gd name="T3" fmla="*/ 684212 h 684076"/>
              <a:gd name="T4" fmla="*/ 342107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3" name="心形 11"/>
          <p:cNvSpPr>
            <a:spLocks/>
          </p:cNvSpPr>
          <p:nvPr/>
        </p:nvSpPr>
        <p:spPr bwMode="auto">
          <a:xfrm>
            <a:off x="-3167063" y="3465513"/>
            <a:ext cx="684213" cy="684212"/>
          </a:xfrm>
          <a:custGeom>
            <a:avLst/>
            <a:gdLst>
              <a:gd name="T0" fmla="*/ 342107 w 684076"/>
              <a:gd name="T1" fmla="*/ 171053 h 684076"/>
              <a:gd name="T2" fmla="*/ 342107 w 684076"/>
              <a:gd name="T3" fmla="*/ 684212 h 684076"/>
              <a:gd name="T4" fmla="*/ 342107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4" name="心形 12"/>
          <p:cNvSpPr>
            <a:spLocks/>
          </p:cNvSpPr>
          <p:nvPr/>
        </p:nvSpPr>
        <p:spPr bwMode="auto">
          <a:xfrm>
            <a:off x="-3779838" y="1233488"/>
            <a:ext cx="684213" cy="682625"/>
          </a:xfrm>
          <a:custGeom>
            <a:avLst/>
            <a:gdLst>
              <a:gd name="T0" fmla="*/ 342107 w 684076"/>
              <a:gd name="T1" fmla="*/ 170656 h 684076"/>
              <a:gd name="T2" fmla="*/ 342107 w 684076"/>
              <a:gd name="T3" fmla="*/ 682625 h 684076"/>
              <a:gd name="T4" fmla="*/ 342107 w 684076"/>
              <a:gd name="T5" fmla="*/ 170656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5" name="心形 13"/>
          <p:cNvSpPr>
            <a:spLocks/>
          </p:cNvSpPr>
          <p:nvPr/>
        </p:nvSpPr>
        <p:spPr bwMode="auto">
          <a:xfrm>
            <a:off x="-3922713" y="-682625"/>
            <a:ext cx="684213" cy="682625"/>
          </a:xfrm>
          <a:custGeom>
            <a:avLst/>
            <a:gdLst>
              <a:gd name="T0" fmla="*/ 342107 w 684076"/>
              <a:gd name="T1" fmla="*/ 170656 h 684076"/>
              <a:gd name="T2" fmla="*/ 342107 w 684076"/>
              <a:gd name="T3" fmla="*/ 682625 h 684076"/>
              <a:gd name="T4" fmla="*/ 342107 w 684076"/>
              <a:gd name="T5" fmla="*/ 170656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6" name="心形 14"/>
          <p:cNvSpPr>
            <a:spLocks/>
          </p:cNvSpPr>
          <p:nvPr/>
        </p:nvSpPr>
        <p:spPr bwMode="auto">
          <a:xfrm>
            <a:off x="-2951163" y="-2725738"/>
            <a:ext cx="684213" cy="684213"/>
          </a:xfrm>
          <a:custGeom>
            <a:avLst/>
            <a:gdLst>
              <a:gd name="T0" fmla="*/ 342107 w 684076"/>
              <a:gd name="T1" fmla="*/ 171053 h 684076"/>
              <a:gd name="T2" fmla="*/ 342107 w 684076"/>
              <a:gd name="T3" fmla="*/ 684213 h 684076"/>
              <a:gd name="T4" fmla="*/ 342107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7" name="心形 15"/>
          <p:cNvSpPr>
            <a:spLocks/>
          </p:cNvSpPr>
          <p:nvPr/>
        </p:nvSpPr>
        <p:spPr bwMode="auto">
          <a:xfrm>
            <a:off x="-682625" y="-4057650"/>
            <a:ext cx="682625" cy="684212"/>
          </a:xfrm>
          <a:custGeom>
            <a:avLst/>
            <a:gdLst>
              <a:gd name="T0" fmla="*/ 341313 w 684076"/>
              <a:gd name="T1" fmla="*/ 171053 h 684076"/>
              <a:gd name="T2" fmla="*/ 341313 w 684076"/>
              <a:gd name="T3" fmla="*/ 684212 h 684076"/>
              <a:gd name="T4" fmla="*/ 341313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8" name="心形 16"/>
          <p:cNvSpPr>
            <a:spLocks/>
          </p:cNvSpPr>
          <p:nvPr/>
        </p:nvSpPr>
        <p:spPr bwMode="auto">
          <a:xfrm>
            <a:off x="1692275" y="-3481388"/>
            <a:ext cx="684213" cy="682625"/>
          </a:xfrm>
          <a:custGeom>
            <a:avLst/>
            <a:gdLst>
              <a:gd name="T0" fmla="*/ 342107 w 684076"/>
              <a:gd name="T1" fmla="*/ 170656 h 684076"/>
              <a:gd name="T2" fmla="*/ 342107 w 684076"/>
              <a:gd name="T3" fmla="*/ 682625 h 684076"/>
              <a:gd name="T4" fmla="*/ 342107 w 684076"/>
              <a:gd name="T5" fmla="*/ 170656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9" name="心形 17"/>
          <p:cNvSpPr>
            <a:spLocks/>
          </p:cNvSpPr>
          <p:nvPr/>
        </p:nvSpPr>
        <p:spPr bwMode="auto">
          <a:xfrm>
            <a:off x="3276600" y="-2222500"/>
            <a:ext cx="682625" cy="684212"/>
          </a:xfrm>
          <a:custGeom>
            <a:avLst/>
            <a:gdLst>
              <a:gd name="T0" fmla="*/ 341313 w 684076"/>
              <a:gd name="T1" fmla="*/ 171053 h 684076"/>
              <a:gd name="T2" fmla="*/ 341313 w 684076"/>
              <a:gd name="T3" fmla="*/ 684212 h 684076"/>
              <a:gd name="T4" fmla="*/ 341313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0" name="心形 18"/>
          <p:cNvSpPr>
            <a:spLocks/>
          </p:cNvSpPr>
          <p:nvPr/>
        </p:nvSpPr>
        <p:spPr bwMode="auto">
          <a:xfrm>
            <a:off x="4176713" y="-682625"/>
            <a:ext cx="682625" cy="682625"/>
          </a:xfrm>
          <a:custGeom>
            <a:avLst/>
            <a:gdLst>
              <a:gd name="T0" fmla="*/ 341313 w 684076"/>
              <a:gd name="T1" fmla="*/ 170656 h 684076"/>
              <a:gd name="T2" fmla="*/ 341313 w 684076"/>
              <a:gd name="T3" fmla="*/ 682625 h 684076"/>
              <a:gd name="T4" fmla="*/ 341313 w 684076"/>
              <a:gd name="T5" fmla="*/ 170656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1" name="心形 19"/>
          <p:cNvSpPr>
            <a:spLocks/>
          </p:cNvSpPr>
          <p:nvPr/>
        </p:nvSpPr>
        <p:spPr bwMode="auto">
          <a:xfrm>
            <a:off x="5076825" y="-2222500"/>
            <a:ext cx="682625" cy="684212"/>
          </a:xfrm>
          <a:custGeom>
            <a:avLst/>
            <a:gdLst>
              <a:gd name="T0" fmla="*/ 341313 w 684076"/>
              <a:gd name="T1" fmla="*/ 171053 h 684076"/>
              <a:gd name="T2" fmla="*/ 341313 w 684076"/>
              <a:gd name="T3" fmla="*/ 684212 h 684076"/>
              <a:gd name="T4" fmla="*/ 341313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2" name="心形 20"/>
          <p:cNvSpPr>
            <a:spLocks/>
          </p:cNvSpPr>
          <p:nvPr/>
        </p:nvSpPr>
        <p:spPr bwMode="auto">
          <a:xfrm>
            <a:off x="6192838" y="-3265488"/>
            <a:ext cx="682625" cy="682625"/>
          </a:xfrm>
          <a:custGeom>
            <a:avLst/>
            <a:gdLst>
              <a:gd name="T0" fmla="*/ 341313 w 684076"/>
              <a:gd name="T1" fmla="*/ 170656 h 684076"/>
              <a:gd name="T2" fmla="*/ 341313 w 684076"/>
              <a:gd name="T3" fmla="*/ 682625 h 684076"/>
              <a:gd name="T4" fmla="*/ 341313 w 684076"/>
              <a:gd name="T5" fmla="*/ 170656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3" name="心形 21"/>
          <p:cNvSpPr>
            <a:spLocks/>
          </p:cNvSpPr>
          <p:nvPr/>
        </p:nvSpPr>
        <p:spPr bwMode="auto">
          <a:xfrm>
            <a:off x="8820150" y="-4094163"/>
            <a:ext cx="684213" cy="684213"/>
          </a:xfrm>
          <a:custGeom>
            <a:avLst/>
            <a:gdLst>
              <a:gd name="T0" fmla="*/ 342107 w 684076"/>
              <a:gd name="T1" fmla="*/ 171053 h 684076"/>
              <a:gd name="T2" fmla="*/ 342107 w 684076"/>
              <a:gd name="T3" fmla="*/ 684213 h 684076"/>
              <a:gd name="T4" fmla="*/ 342107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4" name="心形 22"/>
          <p:cNvSpPr>
            <a:spLocks/>
          </p:cNvSpPr>
          <p:nvPr/>
        </p:nvSpPr>
        <p:spPr bwMode="auto">
          <a:xfrm>
            <a:off x="11196638" y="-2870200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5" name="心形 23"/>
          <p:cNvSpPr>
            <a:spLocks/>
          </p:cNvSpPr>
          <p:nvPr/>
        </p:nvSpPr>
        <p:spPr bwMode="auto">
          <a:xfrm>
            <a:off x="12168188" y="-1177925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6" name="心形 24"/>
          <p:cNvSpPr>
            <a:spLocks/>
          </p:cNvSpPr>
          <p:nvPr/>
        </p:nvSpPr>
        <p:spPr bwMode="auto">
          <a:xfrm>
            <a:off x="12384088" y="1052513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7" name="心形 25"/>
          <p:cNvSpPr>
            <a:spLocks/>
          </p:cNvSpPr>
          <p:nvPr/>
        </p:nvSpPr>
        <p:spPr bwMode="auto">
          <a:xfrm>
            <a:off x="11736388" y="3105150"/>
            <a:ext cx="684212" cy="684213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3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8" name="心形 27"/>
          <p:cNvSpPr>
            <a:spLocks/>
          </p:cNvSpPr>
          <p:nvPr/>
        </p:nvSpPr>
        <p:spPr bwMode="auto">
          <a:xfrm>
            <a:off x="3132138" y="10917238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99" name="心形 28"/>
          <p:cNvSpPr>
            <a:spLocks/>
          </p:cNvSpPr>
          <p:nvPr/>
        </p:nvSpPr>
        <p:spPr bwMode="auto">
          <a:xfrm>
            <a:off x="3959225" y="11637963"/>
            <a:ext cx="684213" cy="684212"/>
          </a:xfrm>
          <a:custGeom>
            <a:avLst/>
            <a:gdLst>
              <a:gd name="T0" fmla="*/ 342107 w 684076"/>
              <a:gd name="T1" fmla="*/ 171053 h 684076"/>
              <a:gd name="T2" fmla="*/ 342107 w 684076"/>
              <a:gd name="T3" fmla="*/ 684212 h 684076"/>
              <a:gd name="T4" fmla="*/ 342107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00" name="心形 29"/>
          <p:cNvSpPr>
            <a:spLocks/>
          </p:cNvSpPr>
          <p:nvPr/>
        </p:nvSpPr>
        <p:spPr bwMode="auto">
          <a:xfrm>
            <a:off x="5472113" y="10774363"/>
            <a:ext cx="684212" cy="684212"/>
          </a:xfrm>
          <a:custGeom>
            <a:avLst/>
            <a:gdLst>
              <a:gd name="T0" fmla="*/ 342106 w 684076"/>
              <a:gd name="T1" fmla="*/ 171053 h 684076"/>
              <a:gd name="T2" fmla="*/ 342106 w 684076"/>
              <a:gd name="T3" fmla="*/ 684212 h 684076"/>
              <a:gd name="T4" fmla="*/ 342106 w 684076"/>
              <a:gd name="T5" fmla="*/ 171053 h 684076"/>
              <a:gd name="T6" fmla="*/ 0 60000 65536"/>
              <a:gd name="T7" fmla="*/ 0 60000 65536"/>
              <a:gd name="T8" fmla="*/ 0 60000 65536"/>
              <a:gd name="T9" fmla="*/ 114013 w 684076"/>
              <a:gd name="T10" fmla="*/ 171019 h 684076"/>
              <a:gd name="T11" fmla="*/ 570063 w 684076"/>
              <a:gd name="T12" fmla="*/ 456051 h 684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4076" h="684076">
                <a:moveTo>
                  <a:pt x="342038" y="171019"/>
                </a:moveTo>
                <a:cubicBezTo>
                  <a:pt x="484554" y="-228025"/>
                  <a:pt x="1040366" y="171019"/>
                  <a:pt x="342038" y="684076"/>
                </a:cubicBezTo>
                <a:cubicBezTo>
                  <a:pt x="-356290" y="171019"/>
                  <a:pt x="199522" y="-228025"/>
                  <a:pt x="342038" y="171019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50000">
                <a:srgbClr val="FF00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101" name="Group 29"/>
          <p:cNvGrpSpPr>
            <a:grpSpLocks/>
          </p:cNvGrpSpPr>
          <p:nvPr/>
        </p:nvGrpSpPr>
        <p:grpSpPr bwMode="auto">
          <a:xfrm>
            <a:off x="2719388" y="1847850"/>
            <a:ext cx="3632200" cy="3565525"/>
            <a:chOff x="0" y="0"/>
            <a:chExt cx="2288" cy="2246"/>
          </a:xfrm>
        </p:grpSpPr>
        <p:pic>
          <p:nvPicPr>
            <p:cNvPr id="2078" name="心形 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88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9" name="Text Box 31"/>
            <p:cNvSpPr txBox="1">
              <a:spLocks noChangeArrowheads="1"/>
            </p:cNvSpPr>
            <p:nvPr/>
          </p:nvSpPr>
          <p:spPr bwMode="auto">
            <a:xfrm>
              <a:off x="388" y="542"/>
              <a:ext cx="1512" cy="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2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2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3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4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4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4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5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5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5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5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5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6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6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6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6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6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7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7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7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7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7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7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8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8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8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8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8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8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9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9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9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9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9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9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0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0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0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0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0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0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1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1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2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2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0" presetClass="entr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#ppt_x" to="0.5" calcmode="lin" valueType="num">
                                      <p:cBhvr additive="base" accumulate="none">
                                        <p:cTn id="1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from="#ppt_y" to="0.5" calcmode="lin" valueType="num">
                                      <p:cBhvr additive="base" accumulate="none">
                                        <p:cTn id="1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$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3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83768" y="2636912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06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9</Words>
  <Characters>0</Characters>
  <Application>Microsoft Office PowerPoint</Application>
  <DocSecurity>0</DocSecurity>
  <PresentationFormat>全屏显示(4:3)</PresentationFormat>
  <Lines>0</Lines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姑妈</dc:creator>
  <cp:keywords/>
  <dc:description/>
  <cp:lastModifiedBy>精美PPT（不二演示）</cp:lastModifiedBy>
  <cp:revision>9</cp:revision>
  <cp:lastPrinted>1899-12-30T00:00:00Z</cp:lastPrinted>
  <dcterms:created xsi:type="dcterms:W3CDTF">2012-02-05T04:02:17Z</dcterms:created>
  <dcterms:modified xsi:type="dcterms:W3CDTF">2019-02-13T14:21:35Z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